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5" r:id="rId2"/>
    <p:sldMasterId id="2147483689" r:id="rId3"/>
  </p:sldMasterIdLst>
  <p:notesMasterIdLst>
    <p:notesMasterId r:id="rId91"/>
  </p:notesMasterIdLst>
  <p:sldIdLst>
    <p:sldId id="264" r:id="rId4"/>
    <p:sldId id="1609" r:id="rId5"/>
    <p:sldId id="479" r:id="rId6"/>
    <p:sldId id="1149" r:id="rId7"/>
    <p:sldId id="1151" r:id="rId8"/>
    <p:sldId id="1176" r:id="rId9"/>
    <p:sldId id="319" r:id="rId10"/>
    <p:sldId id="1081" r:id="rId11"/>
    <p:sldId id="1175" r:id="rId12"/>
    <p:sldId id="1610" r:id="rId13"/>
    <p:sldId id="1585" r:id="rId14"/>
    <p:sldId id="262" r:id="rId15"/>
    <p:sldId id="1587" r:id="rId16"/>
    <p:sldId id="1586" r:id="rId17"/>
    <p:sldId id="1588" r:id="rId18"/>
    <p:sldId id="1589" r:id="rId19"/>
    <p:sldId id="1604" r:id="rId20"/>
    <p:sldId id="1605" r:id="rId21"/>
    <p:sldId id="1606" r:id="rId22"/>
    <p:sldId id="1591" r:id="rId23"/>
    <p:sldId id="1592" r:id="rId24"/>
    <p:sldId id="1611" r:id="rId25"/>
    <p:sldId id="1634" r:id="rId26"/>
    <p:sldId id="284" r:id="rId27"/>
    <p:sldId id="283" r:id="rId28"/>
    <p:sldId id="282" r:id="rId29"/>
    <p:sldId id="285" r:id="rId30"/>
    <p:sldId id="281" r:id="rId31"/>
    <p:sldId id="286" r:id="rId32"/>
    <p:sldId id="280" r:id="rId33"/>
    <p:sldId id="279" r:id="rId34"/>
    <p:sldId id="287" r:id="rId35"/>
    <p:sldId id="278" r:id="rId36"/>
    <p:sldId id="277" r:id="rId37"/>
    <p:sldId id="288" r:id="rId38"/>
    <p:sldId id="276" r:id="rId39"/>
    <p:sldId id="1645" r:id="rId40"/>
    <p:sldId id="265" r:id="rId41"/>
    <p:sldId id="266" r:id="rId42"/>
    <p:sldId id="267" r:id="rId43"/>
    <p:sldId id="268" r:id="rId44"/>
    <p:sldId id="270" r:id="rId45"/>
    <p:sldId id="1646" r:id="rId46"/>
    <p:sldId id="1647" r:id="rId47"/>
    <p:sldId id="1648" r:id="rId48"/>
    <p:sldId id="1649" r:id="rId49"/>
    <p:sldId id="1650" r:id="rId50"/>
    <p:sldId id="1651" r:id="rId51"/>
    <p:sldId id="1652" r:id="rId52"/>
    <p:sldId id="1653" r:id="rId53"/>
    <p:sldId id="1635" r:id="rId54"/>
    <p:sldId id="1636" r:id="rId55"/>
    <p:sldId id="1637" r:id="rId56"/>
    <p:sldId id="1638" r:id="rId57"/>
    <p:sldId id="1639" r:id="rId58"/>
    <p:sldId id="1629" r:id="rId59"/>
    <p:sldId id="1630" r:id="rId60"/>
    <p:sldId id="1631" r:id="rId61"/>
    <p:sldId id="1632" r:id="rId62"/>
    <p:sldId id="1633" r:id="rId63"/>
    <p:sldId id="1622" r:id="rId64"/>
    <p:sldId id="1623" r:id="rId65"/>
    <p:sldId id="1624" r:id="rId66"/>
    <p:sldId id="1625" r:id="rId67"/>
    <p:sldId id="1626" r:id="rId68"/>
    <p:sldId id="1627" r:id="rId69"/>
    <p:sldId id="1628" r:id="rId70"/>
    <p:sldId id="1640" r:id="rId71"/>
    <p:sldId id="1641" r:id="rId72"/>
    <p:sldId id="1642" r:id="rId73"/>
    <p:sldId id="1643" r:id="rId74"/>
    <p:sldId id="404" r:id="rId75"/>
    <p:sldId id="1593" r:id="rId76"/>
    <p:sldId id="1594" r:id="rId77"/>
    <p:sldId id="1595" r:id="rId78"/>
    <p:sldId id="1607" r:id="rId79"/>
    <p:sldId id="1597" r:id="rId80"/>
    <p:sldId id="1599" r:id="rId81"/>
    <p:sldId id="1608" r:id="rId82"/>
    <p:sldId id="478" r:id="rId83"/>
    <p:sldId id="1613" r:id="rId84"/>
    <p:sldId id="1612" r:id="rId85"/>
    <p:sldId id="1614" r:id="rId86"/>
    <p:sldId id="1615" r:id="rId87"/>
    <p:sldId id="1620" r:id="rId88"/>
    <p:sldId id="1621" r:id="rId89"/>
    <p:sldId id="1602" r:id="rId90"/>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DEE21F5-234B-464F-B829-9E5E1DA9CD74}">
          <p14:sldIdLst>
            <p14:sldId id="264"/>
            <p14:sldId id="1609"/>
          </p14:sldIdLst>
        </p14:section>
        <p14:section name="01. CHƯƠNG TRÌNH" id="{539F720E-9F11-44DA-839D-655E70AB8F1E}">
          <p14:sldIdLst>
            <p14:sldId id="479"/>
            <p14:sldId id="1149"/>
            <p14:sldId id="1151"/>
            <p14:sldId id="1176"/>
            <p14:sldId id="319"/>
            <p14:sldId id="1081"/>
            <p14:sldId id="1175"/>
          </p14:sldIdLst>
        </p14:section>
        <p14:section name="2. QĐ B.SOẠN VÀ ĐIỂM MỚI SGK" id="{D2997F1D-491F-4869-B1B4-B6DA0964E6A0}">
          <p14:sldIdLst>
            <p14:sldId id="1610"/>
            <p14:sldId id="1585"/>
            <p14:sldId id="262"/>
            <p14:sldId id="1587"/>
            <p14:sldId id="1586"/>
            <p14:sldId id="1588"/>
            <p14:sldId id="1589"/>
            <p14:sldId id="1604"/>
            <p14:sldId id="1605"/>
            <p14:sldId id="1606"/>
            <p14:sldId id="1591"/>
            <p14:sldId id="1592"/>
          </p14:sldIdLst>
        </p14:section>
        <p14:section name="3. HƯỚNG DẪN SỬ DỤNG SGK" id="{0507DCC3-A249-4325-9480-2E222409D3FA}">
          <p14:sldIdLst>
            <p14:sldId id="1611"/>
            <p14:sldId id="1634"/>
            <p14:sldId id="284"/>
            <p14:sldId id="283"/>
            <p14:sldId id="282"/>
            <p14:sldId id="285"/>
            <p14:sldId id="281"/>
            <p14:sldId id="286"/>
            <p14:sldId id="280"/>
            <p14:sldId id="279"/>
            <p14:sldId id="287"/>
            <p14:sldId id="278"/>
            <p14:sldId id="277"/>
            <p14:sldId id="288"/>
            <p14:sldId id="276"/>
            <p14:sldId id="1645"/>
            <p14:sldId id="265"/>
            <p14:sldId id="266"/>
            <p14:sldId id="267"/>
            <p14:sldId id="268"/>
            <p14:sldId id="270"/>
            <p14:sldId id="1646"/>
            <p14:sldId id="1647"/>
            <p14:sldId id="1648"/>
            <p14:sldId id="1649"/>
            <p14:sldId id="1650"/>
            <p14:sldId id="1651"/>
            <p14:sldId id="1652"/>
            <p14:sldId id="1653"/>
            <p14:sldId id="1635"/>
            <p14:sldId id="1636"/>
            <p14:sldId id="1637"/>
            <p14:sldId id="1638"/>
            <p14:sldId id="1639"/>
            <p14:sldId id="1629"/>
            <p14:sldId id="1630"/>
            <p14:sldId id="1631"/>
            <p14:sldId id="1632"/>
            <p14:sldId id="1633"/>
            <p14:sldId id="1622"/>
            <p14:sldId id="1623"/>
            <p14:sldId id="1624"/>
            <p14:sldId id="1625"/>
            <p14:sldId id="1626"/>
            <p14:sldId id="1627"/>
            <p14:sldId id="1628"/>
            <p14:sldId id="1640"/>
            <p14:sldId id="1641"/>
            <p14:sldId id="1642"/>
            <p14:sldId id="1643"/>
            <p14:sldId id="404"/>
            <p14:sldId id="1593"/>
            <p14:sldId id="1594"/>
            <p14:sldId id="1595"/>
            <p14:sldId id="1607"/>
            <p14:sldId id="1597"/>
            <p14:sldId id="1599"/>
            <p14:sldId id="1608"/>
            <p14:sldId id="478"/>
            <p14:sldId id="1613"/>
            <p14:sldId id="1612"/>
          </p14:sldIdLst>
        </p14:section>
        <p14:section name="4. VIDEO TIẾT DẠY MINH HỌA" id="{BBB78988-9A44-48E2-92FF-31CEDD01AFEA}">
          <p14:sldIdLst>
            <p14:sldId id="1614"/>
          </p14:sldIdLst>
        </p14:section>
        <p14:section name="5. KẾ HOẠCH TẬP HUẤN, THỰC HÀNH" id="{8833FDE9-4839-41C0-BEF7-04DFDD049B15}">
          <p14:sldIdLst>
            <p14:sldId id="1615"/>
            <p14:sldId id="1620"/>
            <p14:sldId id="1621"/>
            <p14:sldId id="1602"/>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7B35"/>
    <a:srgbClr val="7AAA7F"/>
    <a:srgbClr val="A6E2C4"/>
    <a:srgbClr val="00A4DE"/>
    <a:srgbClr val="F20000"/>
    <a:srgbClr val="FF4747"/>
    <a:srgbClr val="FF3300"/>
    <a:srgbClr val="2812AE"/>
    <a:srgbClr val="B9B9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8" autoAdjust="0"/>
    <p:restoredTop sz="85215" autoAdjust="0"/>
  </p:normalViewPr>
  <p:slideViewPr>
    <p:cSldViewPr snapToGrid="0">
      <p:cViewPr varScale="1">
        <p:scale>
          <a:sx n="60" d="100"/>
          <a:sy n="60" d="100"/>
        </p:scale>
        <p:origin x="38" y="802"/>
      </p:cViewPr>
      <p:guideLst>
        <p:guide orient="horz" pos="2160"/>
        <p:guide pos="3840"/>
      </p:guideLst>
    </p:cSldViewPr>
  </p:slideViewPr>
  <p:notesTextViewPr>
    <p:cViewPr>
      <p:scale>
        <a:sx n="150" d="100"/>
        <a:sy n="150" d="100"/>
      </p:scale>
      <p:origin x="0" y="0"/>
    </p:cViewPr>
  </p:notesTextViewPr>
  <p:sorterViewPr>
    <p:cViewPr>
      <p:scale>
        <a:sx n="100" d="100"/>
        <a:sy n="100" d="100"/>
      </p:scale>
      <p:origin x="0" y="8477"/>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tableStyles" Target="tableStyles.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8B1F7B-7D68-4BF2-8627-E10CFE92CCE6}" type="doc">
      <dgm:prSet loTypeId="urn:microsoft.com/office/officeart/2005/8/layout/cycle6" loCatId="cycle" qsTypeId="urn:microsoft.com/office/officeart/2005/8/quickstyle/simple1" qsCatId="simple" csTypeId="urn:microsoft.com/office/officeart/2005/8/colors/colorful2" csCatId="colorful" phldr="1"/>
      <dgm:spPr/>
      <dgm:t>
        <a:bodyPr/>
        <a:lstStyle/>
        <a:p>
          <a:endParaRPr lang="en-US"/>
        </a:p>
      </dgm:t>
    </dgm:pt>
    <dgm:pt modelId="{3D3698D5-61C8-481C-9B00-780D51D5EDEC}">
      <dgm:prSet custT="1"/>
      <dgm:spPr/>
      <dgm:t>
        <a:bodyPr/>
        <a:lstStyle/>
        <a:p>
          <a:r>
            <a:rPr lang="en-US" sz="2800" b="1" dirty="0">
              <a:solidFill>
                <a:schemeClr val="tx1"/>
              </a:solidFill>
              <a:latin typeface="Arial" panose="020B0604020202020204" pitchFamily="34" charset="0"/>
              <a:cs typeface="Arial" panose="020B0604020202020204" pitchFamily="34" charset="0"/>
            </a:rPr>
            <a:t>DẠY HỌC TÍCH HỢP</a:t>
          </a:r>
        </a:p>
      </dgm:t>
    </dgm:pt>
    <dgm:pt modelId="{C66F6A6B-589B-41E5-AA47-E684D214D079}" type="parTrans" cxnId="{C90B2A22-4245-465E-939D-4A79C55E8219}">
      <dgm:prSet/>
      <dgm:spPr/>
      <dgm:t>
        <a:bodyPr/>
        <a:lstStyle/>
        <a:p>
          <a:endParaRPr lang="en-US" b="1">
            <a:latin typeface="Arial" panose="020B0604020202020204" pitchFamily="34" charset="0"/>
            <a:cs typeface="Arial" panose="020B0604020202020204" pitchFamily="34" charset="0"/>
          </a:endParaRPr>
        </a:p>
      </dgm:t>
    </dgm:pt>
    <dgm:pt modelId="{04F11465-143A-4642-9950-0DC36EC28CC6}" type="sibTrans" cxnId="{C90B2A22-4245-465E-939D-4A79C55E8219}">
      <dgm:prSet/>
      <dgm:spPr>
        <a:ln w="28575"/>
      </dgm:spPr>
      <dgm:t>
        <a:bodyPr/>
        <a:lstStyle/>
        <a:p>
          <a:endParaRPr lang="en-US" b="1">
            <a:latin typeface="Arial" panose="020B0604020202020204" pitchFamily="34" charset="0"/>
            <a:cs typeface="Arial" panose="020B0604020202020204" pitchFamily="34" charset="0"/>
          </a:endParaRPr>
        </a:p>
      </dgm:t>
    </dgm:pt>
    <dgm:pt modelId="{BF87EE5D-A9AD-4A87-88AC-0B1EB3AE787E}">
      <dgm:prSet custT="1"/>
      <dgm:spPr/>
      <dgm:t>
        <a:bodyPr/>
        <a:lstStyle/>
        <a:p>
          <a:r>
            <a:rPr lang="en-US" sz="2400" b="1" dirty="0">
              <a:solidFill>
                <a:schemeClr val="tx1"/>
              </a:solidFill>
              <a:latin typeface="Arial" panose="020B0604020202020204" pitchFamily="34" charset="0"/>
              <a:cs typeface="Arial" panose="020B0604020202020204" pitchFamily="34" charset="0"/>
            </a:rPr>
            <a:t>TÍCH CỰC HOÁ HOẠT ĐỘNG CỦA HS</a:t>
          </a:r>
        </a:p>
      </dgm:t>
    </dgm:pt>
    <dgm:pt modelId="{68870656-EA73-480B-9141-4F2509E621E7}" type="parTrans" cxnId="{DA53C63F-0885-4C38-B2E7-ECEEB60E1745}">
      <dgm:prSet/>
      <dgm:spPr/>
      <dgm:t>
        <a:bodyPr/>
        <a:lstStyle/>
        <a:p>
          <a:endParaRPr lang="en-US" b="1">
            <a:latin typeface="Arial" panose="020B0604020202020204" pitchFamily="34" charset="0"/>
            <a:cs typeface="Arial" panose="020B0604020202020204" pitchFamily="34" charset="0"/>
          </a:endParaRPr>
        </a:p>
      </dgm:t>
    </dgm:pt>
    <dgm:pt modelId="{2A5006E7-16A8-4E1D-B759-1B66F4A3B867}" type="sibTrans" cxnId="{DA53C63F-0885-4C38-B2E7-ECEEB60E1745}">
      <dgm:prSet/>
      <dgm:spPr>
        <a:ln w="28575"/>
      </dgm:spPr>
      <dgm:t>
        <a:bodyPr/>
        <a:lstStyle/>
        <a:p>
          <a:endParaRPr lang="en-US" b="1">
            <a:latin typeface="Arial" panose="020B0604020202020204" pitchFamily="34" charset="0"/>
            <a:cs typeface="Arial" panose="020B0604020202020204" pitchFamily="34" charset="0"/>
          </a:endParaRPr>
        </a:p>
      </dgm:t>
    </dgm:pt>
    <dgm:pt modelId="{C089E42E-0F97-4347-A2C4-DE8F5475BF0C}">
      <dgm:prSet custT="1"/>
      <dgm:spPr/>
      <dgm:t>
        <a:bodyPr/>
        <a:lstStyle/>
        <a:p>
          <a:r>
            <a:rPr lang="en-US" sz="3200" b="1" dirty="0">
              <a:solidFill>
                <a:schemeClr val="tx1"/>
              </a:solidFill>
              <a:latin typeface="Arial" panose="020B0604020202020204" pitchFamily="34" charset="0"/>
              <a:cs typeface="Arial" panose="020B0604020202020204" pitchFamily="34" charset="0"/>
            </a:rPr>
            <a:t>DẠY HỌC THEO CHỦ ĐỀ</a:t>
          </a:r>
        </a:p>
      </dgm:t>
    </dgm:pt>
    <dgm:pt modelId="{8E5C4AF5-DA5C-4689-805C-3A2B5D620BBB}" type="parTrans" cxnId="{FB51D5EE-37B7-47CC-B39C-AA6AF7A2FE4A}">
      <dgm:prSet/>
      <dgm:spPr/>
      <dgm:t>
        <a:bodyPr/>
        <a:lstStyle/>
        <a:p>
          <a:endParaRPr lang="en-US" b="1">
            <a:latin typeface="Arial" panose="020B0604020202020204" pitchFamily="34" charset="0"/>
            <a:cs typeface="Arial" panose="020B0604020202020204" pitchFamily="34" charset="0"/>
          </a:endParaRPr>
        </a:p>
      </dgm:t>
    </dgm:pt>
    <dgm:pt modelId="{E3BA28D5-D434-4D3D-9515-84E6707729DB}" type="sibTrans" cxnId="{FB51D5EE-37B7-47CC-B39C-AA6AF7A2FE4A}">
      <dgm:prSet/>
      <dgm:spPr>
        <a:ln w="28575"/>
      </dgm:spPr>
      <dgm:t>
        <a:bodyPr/>
        <a:lstStyle/>
        <a:p>
          <a:endParaRPr lang="en-US" b="1">
            <a:latin typeface="Arial" panose="020B0604020202020204" pitchFamily="34" charset="0"/>
            <a:cs typeface="Arial" panose="020B0604020202020204" pitchFamily="34" charset="0"/>
          </a:endParaRPr>
        </a:p>
      </dgm:t>
    </dgm:pt>
    <dgm:pt modelId="{C3EA1530-67D2-402C-A2E0-EFCD2CEACE2C}" type="pres">
      <dgm:prSet presAssocID="{DA8B1F7B-7D68-4BF2-8627-E10CFE92CCE6}" presName="cycle" presStyleCnt="0">
        <dgm:presLayoutVars>
          <dgm:dir/>
          <dgm:resizeHandles val="exact"/>
        </dgm:presLayoutVars>
      </dgm:prSet>
      <dgm:spPr/>
    </dgm:pt>
    <dgm:pt modelId="{95951631-5952-4CCC-8351-BDD219341211}" type="pres">
      <dgm:prSet presAssocID="{C089E42E-0F97-4347-A2C4-DE8F5475BF0C}" presName="node" presStyleLbl="node1" presStyleIdx="0" presStyleCnt="3" custScaleX="124558">
        <dgm:presLayoutVars>
          <dgm:bulletEnabled val="1"/>
        </dgm:presLayoutVars>
      </dgm:prSet>
      <dgm:spPr/>
    </dgm:pt>
    <dgm:pt modelId="{D2C134BF-8D4D-4426-B991-762932C0E95C}" type="pres">
      <dgm:prSet presAssocID="{C089E42E-0F97-4347-A2C4-DE8F5475BF0C}" presName="spNode" presStyleCnt="0"/>
      <dgm:spPr/>
    </dgm:pt>
    <dgm:pt modelId="{4DC10C06-D8E4-4A96-A6C8-8BAE8DF83ACD}" type="pres">
      <dgm:prSet presAssocID="{E3BA28D5-D434-4D3D-9515-84E6707729DB}" presName="sibTrans" presStyleLbl="sibTrans1D1" presStyleIdx="0" presStyleCnt="3"/>
      <dgm:spPr/>
    </dgm:pt>
    <dgm:pt modelId="{163797AF-4B11-45AC-A90E-E1952640D87E}" type="pres">
      <dgm:prSet presAssocID="{3D3698D5-61C8-481C-9B00-780D51D5EDEC}" presName="node" presStyleLbl="node1" presStyleIdx="1" presStyleCnt="3" custScaleX="135276">
        <dgm:presLayoutVars>
          <dgm:bulletEnabled val="1"/>
        </dgm:presLayoutVars>
      </dgm:prSet>
      <dgm:spPr/>
    </dgm:pt>
    <dgm:pt modelId="{B94DF98D-8C84-491C-82BE-20B36B2DB185}" type="pres">
      <dgm:prSet presAssocID="{3D3698D5-61C8-481C-9B00-780D51D5EDEC}" presName="spNode" presStyleCnt="0"/>
      <dgm:spPr/>
    </dgm:pt>
    <dgm:pt modelId="{6A0DC306-9215-4762-988E-BE44EB550A23}" type="pres">
      <dgm:prSet presAssocID="{04F11465-143A-4642-9950-0DC36EC28CC6}" presName="sibTrans" presStyleLbl="sibTrans1D1" presStyleIdx="1" presStyleCnt="3"/>
      <dgm:spPr/>
    </dgm:pt>
    <dgm:pt modelId="{E43FE29A-80AC-4BF0-935B-F976CFA1D777}" type="pres">
      <dgm:prSet presAssocID="{BF87EE5D-A9AD-4A87-88AC-0B1EB3AE787E}" presName="node" presStyleLbl="node1" presStyleIdx="2" presStyleCnt="3" custScaleX="133887">
        <dgm:presLayoutVars>
          <dgm:bulletEnabled val="1"/>
        </dgm:presLayoutVars>
      </dgm:prSet>
      <dgm:spPr/>
    </dgm:pt>
    <dgm:pt modelId="{AAB02644-A2A9-4502-AE0C-41A4BA8A0A27}" type="pres">
      <dgm:prSet presAssocID="{BF87EE5D-A9AD-4A87-88AC-0B1EB3AE787E}" presName="spNode" presStyleCnt="0"/>
      <dgm:spPr/>
    </dgm:pt>
    <dgm:pt modelId="{093612E8-26CC-42C2-A137-87F9EED3C9F8}" type="pres">
      <dgm:prSet presAssocID="{2A5006E7-16A8-4E1D-B759-1B66F4A3B867}" presName="sibTrans" presStyleLbl="sibTrans1D1" presStyleIdx="2" presStyleCnt="3"/>
      <dgm:spPr/>
    </dgm:pt>
  </dgm:ptLst>
  <dgm:cxnLst>
    <dgm:cxn modelId="{D2E99D19-F019-4CA2-B7BC-DE45F6BF2001}" type="presOf" srcId="{C089E42E-0F97-4347-A2C4-DE8F5475BF0C}" destId="{95951631-5952-4CCC-8351-BDD219341211}" srcOrd="0" destOrd="0" presId="urn:microsoft.com/office/officeart/2005/8/layout/cycle6"/>
    <dgm:cxn modelId="{C90B2A22-4245-465E-939D-4A79C55E8219}" srcId="{DA8B1F7B-7D68-4BF2-8627-E10CFE92CCE6}" destId="{3D3698D5-61C8-481C-9B00-780D51D5EDEC}" srcOrd="1" destOrd="0" parTransId="{C66F6A6B-589B-41E5-AA47-E684D214D079}" sibTransId="{04F11465-143A-4642-9950-0DC36EC28CC6}"/>
    <dgm:cxn modelId="{27630B2A-568A-4BCE-8043-6F6E87DDA92E}" type="presOf" srcId="{BF87EE5D-A9AD-4A87-88AC-0B1EB3AE787E}" destId="{E43FE29A-80AC-4BF0-935B-F976CFA1D777}" srcOrd="0" destOrd="0" presId="urn:microsoft.com/office/officeart/2005/8/layout/cycle6"/>
    <dgm:cxn modelId="{DA53C63F-0885-4C38-B2E7-ECEEB60E1745}" srcId="{DA8B1F7B-7D68-4BF2-8627-E10CFE92CCE6}" destId="{BF87EE5D-A9AD-4A87-88AC-0B1EB3AE787E}" srcOrd="2" destOrd="0" parTransId="{68870656-EA73-480B-9141-4F2509E621E7}" sibTransId="{2A5006E7-16A8-4E1D-B759-1B66F4A3B867}"/>
    <dgm:cxn modelId="{6454444B-016A-43F1-9A03-84C4850785D1}" type="presOf" srcId="{E3BA28D5-D434-4D3D-9515-84E6707729DB}" destId="{4DC10C06-D8E4-4A96-A6C8-8BAE8DF83ACD}" srcOrd="0" destOrd="0" presId="urn:microsoft.com/office/officeart/2005/8/layout/cycle6"/>
    <dgm:cxn modelId="{B790BB7C-97AD-4190-A760-3626C91B0AA3}" type="presOf" srcId="{2A5006E7-16A8-4E1D-B759-1B66F4A3B867}" destId="{093612E8-26CC-42C2-A137-87F9EED3C9F8}" srcOrd="0" destOrd="0" presId="urn:microsoft.com/office/officeart/2005/8/layout/cycle6"/>
    <dgm:cxn modelId="{9AAA89AE-6BB2-4167-B1DD-87B05A9D24C9}" type="presOf" srcId="{04F11465-143A-4642-9950-0DC36EC28CC6}" destId="{6A0DC306-9215-4762-988E-BE44EB550A23}" srcOrd="0" destOrd="0" presId="urn:microsoft.com/office/officeart/2005/8/layout/cycle6"/>
    <dgm:cxn modelId="{1036BDC8-948A-4C80-A3E0-472A1410D149}" type="presOf" srcId="{DA8B1F7B-7D68-4BF2-8627-E10CFE92CCE6}" destId="{C3EA1530-67D2-402C-A2E0-EFCD2CEACE2C}" srcOrd="0" destOrd="0" presId="urn:microsoft.com/office/officeart/2005/8/layout/cycle6"/>
    <dgm:cxn modelId="{95C1B4CB-18FA-4D97-967E-C0D8027BB7B3}" type="presOf" srcId="{3D3698D5-61C8-481C-9B00-780D51D5EDEC}" destId="{163797AF-4B11-45AC-A90E-E1952640D87E}" srcOrd="0" destOrd="0" presId="urn:microsoft.com/office/officeart/2005/8/layout/cycle6"/>
    <dgm:cxn modelId="{FB51D5EE-37B7-47CC-B39C-AA6AF7A2FE4A}" srcId="{DA8B1F7B-7D68-4BF2-8627-E10CFE92CCE6}" destId="{C089E42E-0F97-4347-A2C4-DE8F5475BF0C}" srcOrd="0" destOrd="0" parTransId="{8E5C4AF5-DA5C-4689-805C-3A2B5D620BBB}" sibTransId="{E3BA28D5-D434-4D3D-9515-84E6707729DB}"/>
    <dgm:cxn modelId="{2D83612D-5635-4CF3-8F89-65C7527C1813}" type="presParOf" srcId="{C3EA1530-67D2-402C-A2E0-EFCD2CEACE2C}" destId="{95951631-5952-4CCC-8351-BDD219341211}" srcOrd="0" destOrd="0" presId="urn:microsoft.com/office/officeart/2005/8/layout/cycle6"/>
    <dgm:cxn modelId="{EB61D838-32AA-4BC4-B309-A056A4C0D39A}" type="presParOf" srcId="{C3EA1530-67D2-402C-A2E0-EFCD2CEACE2C}" destId="{D2C134BF-8D4D-4426-B991-762932C0E95C}" srcOrd="1" destOrd="0" presId="urn:microsoft.com/office/officeart/2005/8/layout/cycle6"/>
    <dgm:cxn modelId="{09A6EB7A-02F8-4160-9E87-5D0F5B56FE27}" type="presParOf" srcId="{C3EA1530-67D2-402C-A2E0-EFCD2CEACE2C}" destId="{4DC10C06-D8E4-4A96-A6C8-8BAE8DF83ACD}" srcOrd="2" destOrd="0" presId="urn:microsoft.com/office/officeart/2005/8/layout/cycle6"/>
    <dgm:cxn modelId="{4643E8FB-5BEC-4421-A04C-81FE0CFBE6C2}" type="presParOf" srcId="{C3EA1530-67D2-402C-A2E0-EFCD2CEACE2C}" destId="{163797AF-4B11-45AC-A90E-E1952640D87E}" srcOrd="3" destOrd="0" presId="urn:microsoft.com/office/officeart/2005/8/layout/cycle6"/>
    <dgm:cxn modelId="{111B4738-BE99-44B4-A678-7374D3337476}" type="presParOf" srcId="{C3EA1530-67D2-402C-A2E0-EFCD2CEACE2C}" destId="{B94DF98D-8C84-491C-82BE-20B36B2DB185}" srcOrd="4" destOrd="0" presId="urn:microsoft.com/office/officeart/2005/8/layout/cycle6"/>
    <dgm:cxn modelId="{DC27DB03-D2CC-434D-A52A-DDDB59E554E8}" type="presParOf" srcId="{C3EA1530-67D2-402C-A2E0-EFCD2CEACE2C}" destId="{6A0DC306-9215-4762-988E-BE44EB550A23}" srcOrd="5" destOrd="0" presId="urn:microsoft.com/office/officeart/2005/8/layout/cycle6"/>
    <dgm:cxn modelId="{1648D3B3-F1C6-4BDF-B793-B48E69F785CA}" type="presParOf" srcId="{C3EA1530-67D2-402C-A2E0-EFCD2CEACE2C}" destId="{E43FE29A-80AC-4BF0-935B-F976CFA1D777}" srcOrd="6" destOrd="0" presId="urn:microsoft.com/office/officeart/2005/8/layout/cycle6"/>
    <dgm:cxn modelId="{5CDCBC15-8CCE-4E90-8032-40264012CBEA}" type="presParOf" srcId="{C3EA1530-67D2-402C-A2E0-EFCD2CEACE2C}" destId="{AAB02644-A2A9-4502-AE0C-41A4BA8A0A27}" srcOrd="7" destOrd="0" presId="urn:microsoft.com/office/officeart/2005/8/layout/cycle6"/>
    <dgm:cxn modelId="{32E1B854-9969-4766-8B7A-06458007B2E3}" type="presParOf" srcId="{C3EA1530-67D2-402C-A2E0-EFCD2CEACE2C}" destId="{093612E8-26CC-42C2-A137-87F9EED3C9F8}" srcOrd="8"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E7247C3-3B65-4356-89E3-8065CCD19437}" type="doc">
      <dgm:prSet loTypeId="urn:microsoft.com/office/officeart/2005/8/layout/cycle8" loCatId="cycle" qsTypeId="urn:microsoft.com/office/officeart/2005/8/quickstyle/simple1" qsCatId="simple" csTypeId="urn:microsoft.com/office/officeart/2005/8/colors/accent1_2" csCatId="accent1" phldr="1"/>
      <dgm:spPr/>
    </dgm:pt>
    <dgm:pt modelId="{5FE02CA4-2F74-4A84-A1A6-FF0D57EC2F40}">
      <dgm:prSet phldrT="[Text]"/>
      <dgm:spPr>
        <a:solidFill>
          <a:srgbClr val="7030A0"/>
        </a:solidFill>
      </dgm:spPr>
      <dgm:t>
        <a:bodyPr/>
        <a:lstStyle/>
        <a:p>
          <a:r>
            <a:rPr lang="en-US" b="1" dirty="0" err="1">
              <a:latin typeface="Arial" panose="020B0604020202020204" pitchFamily="34" charset="0"/>
              <a:cs typeface="Arial" panose="020B0604020202020204" pitchFamily="34" charset="0"/>
            </a:rPr>
            <a:t>Năng</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lực</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khoa</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học</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tự</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nhiên</a:t>
          </a:r>
          <a:endParaRPr lang="en-US" b="1" dirty="0">
            <a:latin typeface="Arial" panose="020B0604020202020204" pitchFamily="34" charset="0"/>
            <a:cs typeface="Arial" panose="020B0604020202020204" pitchFamily="34" charset="0"/>
          </a:endParaRPr>
        </a:p>
      </dgm:t>
    </dgm:pt>
    <dgm:pt modelId="{698B5FE8-D70C-48A4-9176-BB3BF73E71F9}" type="parTrans" cxnId="{3AF32394-2EE6-4D66-B0BC-51AA30FEC038}">
      <dgm:prSet/>
      <dgm:spPr/>
      <dgm:t>
        <a:bodyPr/>
        <a:lstStyle/>
        <a:p>
          <a:endParaRPr lang="en-US"/>
        </a:p>
      </dgm:t>
    </dgm:pt>
    <dgm:pt modelId="{891CA74C-C0EA-46F4-BA59-4F2130A60A1F}" type="sibTrans" cxnId="{3AF32394-2EE6-4D66-B0BC-51AA30FEC038}">
      <dgm:prSet/>
      <dgm:spPr/>
      <dgm:t>
        <a:bodyPr/>
        <a:lstStyle/>
        <a:p>
          <a:endParaRPr lang="en-US"/>
        </a:p>
      </dgm:t>
    </dgm:pt>
    <dgm:pt modelId="{74A347D7-00CF-4D28-B43B-8CB39C275043}">
      <dgm:prSet phldrT="[Text]"/>
      <dgm:spPr>
        <a:solidFill>
          <a:srgbClr val="0070C0"/>
        </a:solidFill>
      </dgm:spPr>
      <dgm:t>
        <a:bodyPr/>
        <a:lstStyle/>
        <a:p>
          <a:r>
            <a:rPr lang="en-US" b="1" dirty="0" err="1">
              <a:latin typeface="Arial" panose="020B0604020202020204" pitchFamily="34" charset="0"/>
              <a:cs typeface="Arial" panose="020B0604020202020204" pitchFamily="34" charset="0"/>
            </a:rPr>
            <a:t>Phẩm</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chất</a:t>
          </a:r>
          <a:endParaRPr lang="en-US" b="1" dirty="0">
            <a:latin typeface="Arial" panose="020B0604020202020204" pitchFamily="34" charset="0"/>
            <a:cs typeface="Arial" panose="020B0604020202020204" pitchFamily="34" charset="0"/>
          </a:endParaRPr>
        </a:p>
      </dgm:t>
    </dgm:pt>
    <dgm:pt modelId="{7D803F0B-84A0-4452-A90B-ADFF10DDCE20}" type="parTrans" cxnId="{DBDEBA3D-7144-42DD-99DB-F5B0D92BB16F}">
      <dgm:prSet/>
      <dgm:spPr/>
      <dgm:t>
        <a:bodyPr/>
        <a:lstStyle/>
        <a:p>
          <a:endParaRPr lang="en-US"/>
        </a:p>
      </dgm:t>
    </dgm:pt>
    <dgm:pt modelId="{387D3FD8-AD96-49C0-9596-F54483E01C94}" type="sibTrans" cxnId="{DBDEBA3D-7144-42DD-99DB-F5B0D92BB16F}">
      <dgm:prSet/>
      <dgm:spPr/>
      <dgm:t>
        <a:bodyPr/>
        <a:lstStyle/>
        <a:p>
          <a:endParaRPr lang="en-US"/>
        </a:p>
      </dgm:t>
    </dgm:pt>
    <dgm:pt modelId="{709DAC6F-129B-4CCD-90AD-6BDE2728932B}">
      <dgm:prSet phldrT="[Text]"/>
      <dgm:spPr>
        <a:solidFill>
          <a:srgbClr val="7030A0"/>
        </a:solidFill>
      </dgm:spPr>
      <dgm:t>
        <a:bodyPr/>
        <a:lstStyle/>
        <a:p>
          <a:r>
            <a:rPr lang="en-US" b="1" dirty="0" err="1">
              <a:latin typeface="Arial" panose="020B0604020202020204" pitchFamily="34" charset="0"/>
              <a:cs typeface="Arial" panose="020B0604020202020204" pitchFamily="34" charset="0"/>
            </a:rPr>
            <a:t>Năng</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lực</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chung</a:t>
          </a:r>
          <a:r>
            <a:rPr lang="en-US" dirty="0">
              <a:latin typeface="Arial" panose="020B0604020202020204" pitchFamily="34" charset="0"/>
              <a:cs typeface="Arial" panose="020B0604020202020204" pitchFamily="34" charset="0"/>
            </a:rPr>
            <a:t>	</a:t>
          </a:r>
        </a:p>
      </dgm:t>
    </dgm:pt>
    <dgm:pt modelId="{2C084E4D-7619-45A4-B616-83DB8A25997A}" type="parTrans" cxnId="{F8A96668-7618-4F32-849C-B9C17840FEDE}">
      <dgm:prSet/>
      <dgm:spPr/>
      <dgm:t>
        <a:bodyPr/>
        <a:lstStyle/>
        <a:p>
          <a:endParaRPr lang="en-US"/>
        </a:p>
      </dgm:t>
    </dgm:pt>
    <dgm:pt modelId="{D0E97667-A5FD-4C9E-BC2C-7D9D145EED2C}" type="sibTrans" cxnId="{F8A96668-7618-4F32-849C-B9C17840FEDE}">
      <dgm:prSet/>
      <dgm:spPr/>
      <dgm:t>
        <a:bodyPr/>
        <a:lstStyle/>
        <a:p>
          <a:endParaRPr lang="en-US"/>
        </a:p>
      </dgm:t>
    </dgm:pt>
    <dgm:pt modelId="{F030BCB3-C11A-47A7-99AD-F89ADBD13B69}" type="pres">
      <dgm:prSet presAssocID="{1E7247C3-3B65-4356-89E3-8065CCD19437}" presName="compositeShape" presStyleCnt="0">
        <dgm:presLayoutVars>
          <dgm:chMax val="7"/>
          <dgm:dir/>
          <dgm:resizeHandles val="exact"/>
        </dgm:presLayoutVars>
      </dgm:prSet>
      <dgm:spPr/>
    </dgm:pt>
    <dgm:pt modelId="{1B0A07E7-2CC1-406A-881F-72F676ACA276}" type="pres">
      <dgm:prSet presAssocID="{1E7247C3-3B65-4356-89E3-8065CCD19437}" presName="wedge1" presStyleLbl="node1" presStyleIdx="0" presStyleCnt="3" custLinFactNeighborX="305" custLinFactNeighborY="225"/>
      <dgm:spPr/>
    </dgm:pt>
    <dgm:pt modelId="{F794FCB1-F8EC-47F9-A19A-1C36F4967932}" type="pres">
      <dgm:prSet presAssocID="{1E7247C3-3B65-4356-89E3-8065CCD19437}" presName="dummy1a" presStyleCnt="0"/>
      <dgm:spPr/>
    </dgm:pt>
    <dgm:pt modelId="{F7366E98-BFD3-4833-B4AE-95F3952A2601}" type="pres">
      <dgm:prSet presAssocID="{1E7247C3-3B65-4356-89E3-8065CCD19437}" presName="dummy1b" presStyleCnt="0"/>
      <dgm:spPr/>
    </dgm:pt>
    <dgm:pt modelId="{CE511547-F8CB-4AC6-9350-95B3A950A933}" type="pres">
      <dgm:prSet presAssocID="{1E7247C3-3B65-4356-89E3-8065CCD19437}" presName="wedge1Tx" presStyleLbl="node1" presStyleIdx="0" presStyleCnt="3">
        <dgm:presLayoutVars>
          <dgm:chMax val="0"/>
          <dgm:chPref val="0"/>
          <dgm:bulletEnabled val="1"/>
        </dgm:presLayoutVars>
      </dgm:prSet>
      <dgm:spPr/>
    </dgm:pt>
    <dgm:pt modelId="{BD5625EF-5FE5-4DEC-9CC3-F52A0B4A378D}" type="pres">
      <dgm:prSet presAssocID="{1E7247C3-3B65-4356-89E3-8065CCD19437}" presName="wedge2" presStyleLbl="node1" presStyleIdx="1" presStyleCnt="3"/>
      <dgm:spPr/>
    </dgm:pt>
    <dgm:pt modelId="{A354EF91-4DF8-4D45-8D27-342E317B6ADF}" type="pres">
      <dgm:prSet presAssocID="{1E7247C3-3B65-4356-89E3-8065CCD19437}" presName="dummy2a" presStyleCnt="0"/>
      <dgm:spPr/>
    </dgm:pt>
    <dgm:pt modelId="{86537161-CD1B-4175-AD8F-2F4FFCF5C008}" type="pres">
      <dgm:prSet presAssocID="{1E7247C3-3B65-4356-89E3-8065CCD19437}" presName="dummy2b" presStyleCnt="0"/>
      <dgm:spPr/>
    </dgm:pt>
    <dgm:pt modelId="{5721BFD7-6691-416B-B781-2F3E7C6AF86A}" type="pres">
      <dgm:prSet presAssocID="{1E7247C3-3B65-4356-89E3-8065CCD19437}" presName="wedge2Tx" presStyleLbl="node1" presStyleIdx="1" presStyleCnt="3">
        <dgm:presLayoutVars>
          <dgm:chMax val="0"/>
          <dgm:chPref val="0"/>
          <dgm:bulletEnabled val="1"/>
        </dgm:presLayoutVars>
      </dgm:prSet>
      <dgm:spPr/>
    </dgm:pt>
    <dgm:pt modelId="{71AB559B-140F-4264-BC39-CC31A37A0FF6}" type="pres">
      <dgm:prSet presAssocID="{1E7247C3-3B65-4356-89E3-8065CCD19437}" presName="wedge3" presStyleLbl="node1" presStyleIdx="2" presStyleCnt="3"/>
      <dgm:spPr/>
    </dgm:pt>
    <dgm:pt modelId="{2FBCDF8D-D700-4615-93F8-F32B69E336ED}" type="pres">
      <dgm:prSet presAssocID="{1E7247C3-3B65-4356-89E3-8065CCD19437}" presName="dummy3a" presStyleCnt="0"/>
      <dgm:spPr/>
    </dgm:pt>
    <dgm:pt modelId="{5E914C11-22EA-4FE5-9FBA-24425C27FFCB}" type="pres">
      <dgm:prSet presAssocID="{1E7247C3-3B65-4356-89E3-8065CCD19437}" presName="dummy3b" presStyleCnt="0"/>
      <dgm:spPr/>
    </dgm:pt>
    <dgm:pt modelId="{653C6F0E-317F-4FF8-9591-6B16CABA7F56}" type="pres">
      <dgm:prSet presAssocID="{1E7247C3-3B65-4356-89E3-8065CCD19437}" presName="wedge3Tx" presStyleLbl="node1" presStyleIdx="2" presStyleCnt="3">
        <dgm:presLayoutVars>
          <dgm:chMax val="0"/>
          <dgm:chPref val="0"/>
          <dgm:bulletEnabled val="1"/>
        </dgm:presLayoutVars>
      </dgm:prSet>
      <dgm:spPr/>
    </dgm:pt>
    <dgm:pt modelId="{E85FC5A8-5824-43F6-B946-D104EC93BA75}" type="pres">
      <dgm:prSet presAssocID="{891CA74C-C0EA-46F4-BA59-4F2130A60A1F}" presName="arrowWedge1" presStyleLbl="fgSibTrans2D1" presStyleIdx="0" presStyleCnt="3"/>
      <dgm:spPr/>
    </dgm:pt>
    <dgm:pt modelId="{5180B4AD-00BF-4CBC-BBD7-4343001C09EC}" type="pres">
      <dgm:prSet presAssocID="{387D3FD8-AD96-49C0-9596-F54483E01C94}" presName="arrowWedge2" presStyleLbl="fgSibTrans2D1" presStyleIdx="1" presStyleCnt="3"/>
      <dgm:spPr/>
    </dgm:pt>
    <dgm:pt modelId="{8FF3E7DC-EC41-4A6B-B72A-3E75826DF80D}" type="pres">
      <dgm:prSet presAssocID="{D0E97667-A5FD-4C9E-BC2C-7D9D145EED2C}" presName="arrowWedge3" presStyleLbl="fgSibTrans2D1" presStyleIdx="2" presStyleCnt="3"/>
      <dgm:spPr/>
    </dgm:pt>
  </dgm:ptLst>
  <dgm:cxnLst>
    <dgm:cxn modelId="{DBDEBA3D-7144-42DD-99DB-F5B0D92BB16F}" srcId="{1E7247C3-3B65-4356-89E3-8065CCD19437}" destId="{74A347D7-00CF-4D28-B43B-8CB39C275043}" srcOrd="1" destOrd="0" parTransId="{7D803F0B-84A0-4452-A90B-ADFF10DDCE20}" sibTransId="{387D3FD8-AD96-49C0-9596-F54483E01C94}"/>
    <dgm:cxn modelId="{FE3E135F-186F-45AA-A3D8-5B8183E45E22}" type="presOf" srcId="{5FE02CA4-2F74-4A84-A1A6-FF0D57EC2F40}" destId="{1B0A07E7-2CC1-406A-881F-72F676ACA276}" srcOrd="0" destOrd="0" presId="urn:microsoft.com/office/officeart/2005/8/layout/cycle8"/>
    <dgm:cxn modelId="{F8A96668-7618-4F32-849C-B9C17840FEDE}" srcId="{1E7247C3-3B65-4356-89E3-8065CCD19437}" destId="{709DAC6F-129B-4CCD-90AD-6BDE2728932B}" srcOrd="2" destOrd="0" parTransId="{2C084E4D-7619-45A4-B616-83DB8A25997A}" sibTransId="{D0E97667-A5FD-4C9E-BC2C-7D9D145EED2C}"/>
    <dgm:cxn modelId="{B85CF853-2CA9-4BEC-A404-5A20E9116CDA}" type="presOf" srcId="{709DAC6F-129B-4CCD-90AD-6BDE2728932B}" destId="{71AB559B-140F-4264-BC39-CC31A37A0FF6}" srcOrd="0" destOrd="0" presId="urn:microsoft.com/office/officeart/2005/8/layout/cycle8"/>
    <dgm:cxn modelId="{EAC9F679-407F-46EB-81BE-43E8315A5B71}" type="presOf" srcId="{1E7247C3-3B65-4356-89E3-8065CCD19437}" destId="{F030BCB3-C11A-47A7-99AD-F89ADBD13B69}" srcOrd="0" destOrd="0" presId="urn:microsoft.com/office/officeart/2005/8/layout/cycle8"/>
    <dgm:cxn modelId="{3AF32394-2EE6-4D66-B0BC-51AA30FEC038}" srcId="{1E7247C3-3B65-4356-89E3-8065CCD19437}" destId="{5FE02CA4-2F74-4A84-A1A6-FF0D57EC2F40}" srcOrd="0" destOrd="0" parTransId="{698B5FE8-D70C-48A4-9176-BB3BF73E71F9}" sibTransId="{891CA74C-C0EA-46F4-BA59-4F2130A60A1F}"/>
    <dgm:cxn modelId="{FE16F396-2EFC-4DF5-AEB8-B225E33B1242}" type="presOf" srcId="{74A347D7-00CF-4D28-B43B-8CB39C275043}" destId="{5721BFD7-6691-416B-B781-2F3E7C6AF86A}" srcOrd="1" destOrd="0" presId="urn:microsoft.com/office/officeart/2005/8/layout/cycle8"/>
    <dgm:cxn modelId="{EA405FA6-B31C-4CC0-B604-78F6C2B1DE7C}" type="presOf" srcId="{5FE02CA4-2F74-4A84-A1A6-FF0D57EC2F40}" destId="{CE511547-F8CB-4AC6-9350-95B3A950A933}" srcOrd="1" destOrd="0" presId="urn:microsoft.com/office/officeart/2005/8/layout/cycle8"/>
    <dgm:cxn modelId="{0297B1F3-4A09-4AF3-82C9-03A518B8BAB7}" type="presOf" srcId="{709DAC6F-129B-4CCD-90AD-6BDE2728932B}" destId="{653C6F0E-317F-4FF8-9591-6B16CABA7F56}" srcOrd="1" destOrd="0" presId="urn:microsoft.com/office/officeart/2005/8/layout/cycle8"/>
    <dgm:cxn modelId="{5398E6F3-9AC4-4248-8421-571A076D0430}" type="presOf" srcId="{74A347D7-00CF-4D28-B43B-8CB39C275043}" destId="{BD5625EF-5FE5-4DEC-9CC3-F52A0B4A378D}" srcOrd="0" destOrd="0" presId="urn:microsoft.com/office/officeart/2005/8/layout/cycle8"/>
    <dgm:cxn modelId="{6C1BBE88-7B8A-4B64-8D86-C7CB45212769}" type="presParOf" srcId="{F030BCB3-C11A-47A7-99AD-F89ADBD13B69}" destId="{1B0A07E7-2CC1-406A-881F-72F676ACA276}" srcOrd="0" destOrd="0" presId="urn:microsoft.com/office/officeart/2005/8/layout/cycle8"/>
    <dgm:cxn modelId="{FB2B84E4-AF74-4CE7-BDCD-F9E9BE30D69F}" type="presParOf" srcId="{F030BCB3-C11A-47A7-99AD-F89ADBD13B69}" destId="{F794FCB1-F8EC-47F9-A19A-1C36F4967932}" srcOrd="1" destOrd="0" presId="urn:microsoft.com/office/officeart/2005/8/layout/cycle8"/>
    <dgm:cxn modelId="{A165C109-5AFB-45C2-B0C1-D1CCDB930DAA}" type="presParOf" srcId="{F030BCB3-C11A-47A7-99AD-F89ADBD13B69}" destId="{F7366E98-BFD3-4833-B4AE-95F3952A2601}" srcOrd="2" destOrd="0" presId="urn:microsoft.com/office/officeart/2005/8/layout/cycle8"/>
    <dgm:cxn modelId="{546DF813-3726-40D7-96DE-222582818545}" type="presParOf" srcId="{F030BCB3-C11A-47A7-99AD-F89ADBD13B69}" destId="{CE511547-F8CB-4AC6-9350-95B3A950A933}" srcOrd="3" destOrd="0" presId="urn:microsoft.com/office/officeart/2005/8/layout/cycle8"/>
    <dgm:cxn modelId="{AFD66DC2-205D-46FB-A3D5-25A13652C277}" type="presParOf" srcId="{F030BCB3-C11A-47A7-99AD-F89ADBD13B69}" destId="{BD5625EF-5FE5-4DEC-9CC3-F52A0B4A378D}" srcOrd="4" destOrd="0" presId="urn:microsoft.com/office/officeart/2005/8/layout/cycle8"/>
    <dgm:cxn modelId="{11C32642-A0FE-4FDD-A263-259E37FE49F1}" type="presParOf" srcId="{F030BCB3-C11A-47A7-99AD-F89ADBD13B69}" destId="{A354EF91-4DF8-4D45-8D27-342E317B6ADF}" srcOrd="5" destOrd="0" presId="urn:microsoft.com/office/officeart/2005/8/layout/cycle8"/>
    <dgm:cxn modelId="{EE2DB3B9-6BF8-4641-8C75-0A9334104680}" type="presParOf" srcId="{F030BCB3-C11A-47A7-99AD-F89ADBD13B69}" destId="{86537161-CD1B-4175-AD8F-2F4FFCF5C008}" srcOrd="6" destOrd="0" presId="urn:microsoft.com/office/officeart/2005/8/layout/cycle8"/>
    <dgm:cxn modelId="{CE286DD0-3874-4B4B-A011-946A557F4342}" type="presParOf" srcId="{F030BCB3-C11A-47A7-99AD-F89ADBD13B69}" destId="{5721BFD7-6691-416B-B781-2F3E7C6AF86A}" srcOrd="7" destOrd="0" presId="urn:microsoft.com/office/officeart/2005/8/layout/cycle8"/>
    <dgm:cxn modelId="{C848842E-25DF-4FAA-AD6A-4AA8B7317530}" type="presParOf" srcId="{F030BCB3-C11A-47A7-99AD-F89ADBD13B69}" destId="{71AB559B-140F-4264-BC39-CC31A37A0FF6}" srcOrd="8" destOrd="0" presId="urn:microsoft.com/office/officeart/2005/8/layout/cycle8"/>
    <dgm:cxn modelId="{2806972B-13DC-4B3B-BB68-5DE8CE10DA6C}" type="presParOf" srcId="{F030BCB3-C11A-47A7-99AD-F89ADBD13B69}" destId="{2FBCDF8D-D700-4615-93F8-F32B69E336ED}" srcOrd="9" destOrd="0" presId="urn:microsoft.com/office/officeart/2005/8/layout/cycle8"/>
    <dgm:cxn modelId="{B78BE946-1336-47AD-BAB4-2080F4AC901E}" type="presParOf" srcId="{F030BCB3-C11A-47A7-99AD-F89ADBD13B69}" destId="{5E914C11-22EA-4FE5-9FBA-24425C27FFCB}" srcOrd="10" destOrd="0" presId="urn:microsoft.com/office/officeart/2005/8/layout/cycle8"/>
    <dgm:cxn modelId="{45E97EED-E741-44EC-91A2-97A77943E751}" type="presParOf" srcId="{F030BCB3-C11A-47A7-99AD-F89ADBD13B69}" destId="{653C6F0E-317F-4FF8-9591-6B16CABA7F56}" srcOrd="11" destOrd="0" presId="urn:microsoft.com/office/officeart/2005/8/layout/cycle8"/>
    <dgm:cxn modelId="{FA608B2F-7B0B-49EE-A9BE-4B4C2E9890B7}" type="presParOf" srcId="{F030BCB3-C11A-47A7-99AD-F89ADBD13B69}" destId="{E85FC5A8-5824-43F6-B946-D104EC93BA75}" srcOrd="12" destOrd="0" presId="urn:microsoft.com/office/officeart/2005/8/layout/cycle8"/>
    <dgm:cxn modelId="{F9263E2E-C3FB-4936-AF01-270C7A902D70}" type="presParOf" srcId="{F030BCB3-C11A-47A7-99AD-F89ADBD13B69}" destId="{5180B4AD-00BF-4CBC-BBD7-4343001C09EC}" srcOrd="13" destOrd="0" presId="urn:microsoft.com/office/officeart/2005/8/layout/cycle8"/>
    <dgm:cxn modelId="{C1E89C02-2426-40E4-BB9D-34F6750027F7}" type="presParOf" srcId="{F030BCB3-C11A-47A7-99AD-F89ADBD13B69}" destId="{8FF3E7DC-EC41-4A6B-B72A-3E75826DF80D}"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C2DAA25-AFFA-4AD9-A6A5-EAEE187DD6AE}" type="doc">
      <dgm:prSet loTypeId="urn:microsoft.com/office/officeart/2011/layout/HexagonRadial" loCatId="cycle" qsTypeId="urn:microsoft.com/office/officeart/2005/8/quickstyle/simple1" qsCatId="simple" csTypeId="urn:microsoft.com/office/officeart/2005/8/colors/colorful3" csCatId="colorful" phldr="1"/>
      <dgm:spPr/>
      <dgm:t>
        <a:bodyPr/>
        <a:lstStyle/>
        <a:p>
          <a:endParaRPr lang="en-US"/>
        </a:p>
      </dgm:t>
    </dgm:pt>
    <dgm:pt modelId="{AAFE996B-8210-4691-9CA0-73C139139B99}">
      <dgm:prSet phldrT="[Text]" custT="1"/>
      <dgm:spPr/>
      <dgm:t>
        <a:bodyPr/>
        <a:lstStyle/>
        <a:p>
          <a:pPr>
            <a:lnSpc>
              <a:spcPct val="150000"/>
            </a:lnSpc>
          </a:pPr>
          <a:r>
            <a:rPr lang="en-US" sz="1800" b="1" dirty="0">
              <a:solidFill>
                <a:schemeClr val="tx1"/>
              </a:solidFill>
              <a:latin typeface="Arial" panose="020B0604020202020204" pitchFamily="34" charset="0"/>
              <a:cs typeface="Arial" panose="020B0604020202020204" pitchFamily="34" charset="0"/>
            </a:rPr>
            <a:t>CHỦ ĐỀ KHOA HỌC 4</a:t>
          </a:r>
        </a:p>
      </dgm:t>
    </dgm:pt>
    <dgm:pt modelId="{B1FEFE8F-7ED2-4B17-890D-239C1C8EBAC9}" type="parTrans" cxnId="{9782FD3C-FB78-406D-81AF-C0E383E532E3}">
      <dgm:prSet/>
      <dgm:spPr/>
      <dgm:t>
        <a:bodyPr/>
        <a:lstStyle/>
        <a:p>
          <a:endParaRPr lang="en-US" b="1">
            <a:latin typeface="Arial" panose="020B0604020202020204" pitchFamily="34" charset="0"/>
            <a:cs typeface="Arial" panose="020B0604020202020204" pitchFamily="34" charset="0"/>
          </a:endParaRPr>
        </a:p>
      </dgm:t>
    </dgm:pt>
    <dgm:pt modelId="{8F61002A-28B3-4E32-A297-F82C890AB35A}" type="sibTrans" cxnId="{9782FD3C-FB78-406D-81AF-C0E383E532E3}">
      <dgm:prSet/>
      <dgm:spPr/>
      <dgm:t>
        <a:bodyPr/>
        <a:lstStyle/>
        <a:p>
          <a:endParaRPr lang="en-US" b="1">
            <a:latin typeface="Arial" panose="020B0604020202020204" pitchFamily="34" charset="0"/>
            <a:cs typeface="Arial" panose="020B0604020202020204" pitchFamily="34" charset="0"/>
          </a:endParaRPr>
        </a:p>
      </dgm:t>
    </dgm:pt>
    <dgm:pt modelId="{DD6B5DAA-F7FE-4519-8169-4D3F3FD5CB90}">
      <dgm:prSet phldrT="[Text]" custT="1"/>
      <dgm:spPr>
        <a:solidFill>
          <a:srgbClr val="D2A000"/>
        </a:solidFill>
      </dgm:spPr>
      <dgm:t>
        <a:bodyPr/>
        <a:lstStyle/>
        <a:p>
          <a:r>
            <a:rPr lang="en-US" sz="2000" b="1" dirty="0">
              <a:solidFill>
                <a:schemeClr val="tx1"/>
              </a:solidFill>
              <a:latin typeface="Arial" panose="020B0604020202020204" pitchFamily="34" charset="0"/>
              <a:cs typeface="Arial" panose="020B0604020202020204" pitchFamily="34" charset="0"/>
            </a:rPr>
            <a:t>NĂNG LƯỢNG</a:t>
          </a:r>
        </a:p>
      </dgm:t>
    </dgm:pt>
    <dgm:pt modelId="{BE1B2C05-1C74-4261-9090-1AAA7176B769}" type="parTrans" cxnId="{0AD1FE27-1382-4EC2-BF59-D7E93D3C0A4E}">
      <dgm:prSet/>
      <dgm:spPr/>
      <dgm:t>
        <a:bodyPr/>
        <a:lstStyle/>
        <a:p>
          <a:endParaRPr lang="en-US" b="1">
            <a:latin typeface="Arial" panose="020B0604020202020204" pitchFamily="34" charset="0"/>
            <a:cs typeface="Arial" panose="020B0604020202020204" pitchFamily="34" charset="0"/>
          </a:endParaRPr>
        </a:p>
      </dgm:t>
    </dgm:pt>
    <dgm:pt modelId="{031709D7-AA07-4F7E-936C-2703C1D313B5}" type="sibTrans" cxnId="{0AD1FE27-1382-4EC2-BF59-D7E93D3C0A4E}">
      <dgm:prSet/>
      <dgm:spPr/>
      <dgm:t>
        <a:bodyPr/>
        <a:lstStyle/>
        <a:p>
          <a:endParaRPr lang="en-US" b="1">
            <a:latin typeface="Arial" panose="020B0604020202020204" pitchFamily="34" charset="0"/>
            <a:cs typeface="Arial" panose="020B0604020202020204" pitchFamily="34" charset="0"/>
          </a:endParaRPr>
        </a:p>
      </dgm:t>
    </dgm:pt>
    <dgm:pt modelId="{DA8B50CA-2618-4BDC-A3DA-EFA58B87F850}">
      <dgm:prSet phldrT="[Text]" custT="1"/>
      <dgm:spPr/>
      <dgm:t>
        <a:bodyPr/>
        <a:lstStyle/>
        <a:p>
          <a:r>
            <a:rPr lang="en-US" sz="2000" b="1" dirty="0">
              <a:solidFill>
                <a:schemeClr val="tx1"/>
              </a:solidFill>
              <a:latin typeface="Arial" panose="020B0604020202020204" pitchFamily="34" charset="0"/>
              <a:cs typeface="Arial" panose="020B0604020202020204" pitchFamily="34" charset="0"/>
            </a:rPr>
            <a:t>THỰC VẬT VÀ ĐỘNG VẬT</a:t>
          </a:r>
        </a:p>
      </dgm:t>
    </dgm:pt>
    <dgm:pt modelId="{5BE4124D-BB25-4110-967B-0BA1FD9314A6}" type="parTrans" cxnId="{C4688B24-A81C-4A27-8BF8-B1E1BB2E3CBF}">
      <dgm:prSet/>
      <dgm:spPr/>
      <dgm:t>
        <a:bodyPr/>
        <a:lstStyle/>
        <a:p>
          <a:endParaRPr lang="en-US" b="1">
            <a:latin typeface="Arial" panose="020B0604020202020204" pitchFamily="34" charset="0"/>
            <a:cs typeface="Arial" panose="020B0604020202020204" pitchFamily="34" charset="0"/>
          </a:endParaRPr>
        </a:p>
      </dgm:t>
    </dgm:pt>
    <dgm:pt modelId="{0CE9FDCB-3D29-43A1-97D2-62B44D4500A1}" type="sibTrans" cxnId="{C4688B24-A81C-4A27-8BF8-B1E1BB2E3CBF}">
      <dgm:prSet/>
      <dgm:spPr/>
      <dgm:t>
        <a:bodyPr/>
        <a:lstStyle/>
        <a:p>
          <a:endParaRPr lang="en-US" b="1">
            <a:latin typeface="Arial" panose="020B0604020202020204" pitchFamily="34" charset="0"/>
            <a:cs typeface="Arial" panose="020B0604020202020204" pitchFamily="34" charset="0"/>
          </a:endParaRPr>
        </a:p>
      </dgm:t>
    </dgm:pt>
    <dgm:pt modelId="{15D007D7-3E6A-49BE-85DA-25F3B651930F}">
      <dgm:prSet phldrT="[Text]"/>
      <dgm:spPr>
        <a:solidFill>
          <a:srgbClr val="00B050"/>
        </a:solidFill>
      </dgm:spPr>
      <dgm:t>
        <a:bodyPr/>
        <a:lstStyle/>
        <a:p>
          <a:r>
            <a:rPr lang="en-US" b="1" dirty="0">
              <a:solidFill>
                <a:srgbClr val="002060"/>
              </a:solidFill>
              <a:latin typeface="Arial" panose="020B0604020202020204" pitchFamily="34" charset="0"/>
              <a:cs typeface="Arial" panose="020B0604020202020204" pitchFamily="34" charset="0"/>
            </a:rPr>
            <a:t>NẤM VÀ VI KHUẨN</a:t>
          </a:r>
        </a:p>
      </dgm:t>
    </dgm:pt>
    <dgm:pt modelId="{3B35C27A-B94D-4A75-AE2B-D02DA728EC4E}" type="parTrans" cxnId="{056E6F57-C595-4648-9EBB-3200E1ACBCEE}">
      <dgm:prSet/>
      <dgm:spPr/>
      <dgm:t>
        <a:bodyPr/>
        <a:lstStyle/>
        <a:p>
          <a:endParaRPr lang="en-US" b="1">
            <a:latin typeface="Arial" panose="020B0604020202020204" pitchFamily="34" charset="0"/>
            <a:cs typeface="Arial" panose="020B0604020202020204" pitchFamily="34" charset="0"/>
          </a:endParaRPr>
        </a:p>
      </dgm:t>
    </dgm:pt>
    <dgm:pt modelId="{30D81E38-296C-4DA1-A01B-97A2D0736654}" type="sibTrans" cxnId="{056E6F57-C595-4648-9EBB-3200E1ACBCEE}">
      <dgm:prSet/>
      <dgm:spPr/>
      <dgm:t>
        <a:bodyPr/>
        <a:lstStyle/>
        <a:p>
          <a:endParaRPr lang="en-US" b="1">
            <a:latin typeface="Arial" panose="020B0604020202020204" pitchFamily="34" charset="0"/>
            <a:cs typeface="Arial" panose="020B0604020202020204" pitchFamily="34" charset="0"/>
          </a:endParaRPr>
        </a:p>
      </dgm:t>
    </dgm:pt>
    <dgm:pt modelId="{73F4606B-DD8C-41A9-A5FE-A97C6C1EF0FE}">
      <dgm:prSet phldrT="[Text]"/>
      <dgm:spPr>
        <a:solidFill>
          <a:srgbClr val="FF3300"/>
        </a:solidFill>
      </dgm:spPr>
      <dgm:t>
        <a:bodyPr/>
        <a:lstStyle/>
        <a:p>
          <a:r>
            <a:rPr lang="en-US" b="1" dirty="0">
              <a:latin typeface="Arial" panose="020B0604020202020204" pitchFamily="34" charset="0"/>
              <a:cs typeface="Arial" panose="020B0604020202020204" pitchFamily="34" charset="0"/>
            </a:rPr>
            <a:t>CON NGƯỜI VÀ SỨC KHOẺ</a:t>
          </a:r>
        </a:p>
      </dgm:t>
    </dgm:pt>
    <dgm:pt modelId="{5E6EB9A3-D794-4E67-A3B3-FB431D3E4F8A}" type="parTrans" cxnId="{93EFDFC2-44CA-4DCC-816A-50CB0E6653DC}">
      <dgm:prSet/>
      <dgm:spPr/>
      <dgm:t>
        <a:bodyPr/>
        <a:lstStyle/>
        <a:p>
          <a:endParaRPr lang="en-US" b="1">
            <a:latin typeface="Arial" panose="020B0604020202020204" pitchFamily="34" charset="0"/>
            <a:cs typeface="Arial" panose="020B0604020202020204" pitchFamily="34" charset="0"/>
          </a:endParaRPr>
        </a:p>
      </dgm:t>
    </dgm:pt>
    <dgm:pt modelId="{6916C42E-FC88-4917-BE6A-138382C38E11}" type="sibTrans" cxnId="{93EFDFC2-44CA-4DCC-816A-50CB0E6653DC}">
      <dgm:prSet/>
      <dgm:spPr/>
      <dgm:t>
        <a:bodyPr/>
        <a:lstStyle/>
        <a:p>
          <a:endParaRPr lang="en-US" b="1">
            <a:latin typeface="Arial" panose="020B0604020202020204" pitchFamily="34" charset="0"/>
            <a:cs typeface="Arial" panose="020B0604020202020204" pitchFamily="34" charset="0"/>
          </a:endParaRPr>
        </a:p>
      </dgm:t>
    </dgm:pt>
    <dgm:pt modelId="{BE6B397F-AB94-4CDC-ACCF-CBDF84307060}">
      <dgm:prSet phldrT="[Text]"/>
      <dgm:spPr>
        <a:solidFill>
          <a:srgbClr val="6CDDDA"/>
        </a:solidFill>
      </dgm:spPr>
      <dgm:t>
        <a:bodyPr/>
        <a:lstStyle/>
        <a:p>
          <a:r>
            <a:rPr lang="en-US" b="1" dirty="0">
              <a:latin typeface="Arial" panose="020B0604020202020204" pitchFamily="34" charset="0"/>
              <a:cs typeface="Arial" panose="020B0604020202020204" pitchFamily="34" charset="0"/>
            </a:rPr>
            <a:t>SINH VẬT VÀ MÔI TRƯỜNG</a:t>
          </a:r>
        </a:p>
      </dgm:t>
    </dgm:pt>
    <dgm:pt modelId="{81256C6C-4174-48AE-A450-0F9E1F3973C5}" type="parTrans" cxnId="{C6F8AD9F-7E61-4AD8-8FD4-A23A323A51C2}">
      <dgm:prSet/>
      <dgm:spPr/>
      <dgm:t>
        <a:bodyPr/>
        <a:lstStyle/>
        <a:p>
          <a:endParaRPr lang="en-US" b="1">
            <a:latin typeface="Arial" panose="020B0604020202020204" pitchFamily="34" charset="0"/>
            <a:cs typeface="Arial" panose="020B0604020202020204" pitchFamily="34" charset="0"/>
          </a:endParaRPr>
        </a:p>
      </dgm:t>
    </dgm:pt>
    <dgm:pt modelId="{F425A750-D79D-42CF-A77E-08A86E3F9797}" type="sibTrans" cxnId="{C6F8AD9F-7E61-4AD8-8FD4-A23A323A51C2}">
      <dgm:prSet/>
      <dgm:spPr/>
      <dgm:t>
        <a:bodyPr/>
        <a:lstStyle/>
        <a:p>
          <a:endParaRPr lang="en-US" b="1">
            <a:latin typeface="Arial" panose="020B0604020202020204" pitchFamily="34" charset="0"/>
            <a:cs typeface="Arial" panose="020B0604020202020204" pitchFamily="34" charset="0"/>
          </a:endParaRPr>
        </a:p>
      </dgm:t>
    </dgm:pt>
    <dgm:pt modelId="{742E770C-F097-4577-BF59-680F3D5E63A7}">
      <dgm:prSet phldrT="[Text]"/>
      <dgm:spPr/>
      <dgm:t>
        <a:bodyPr/>
        <a:lstStyle/>
        <a:p>
          <a:r>
            <a:rPr lang="en-US" b="1" dirty="0">
              <a:latin typeface="Arial" panose="020B0604020202020204" pitchFamily="34" charset="0"/>
              <a:cs typeface="Arial" panose="020B0604020202020204" pitchFamily="34" charset="0"/>
            </a:rPr>
            <a:t>CHẤT</a:t>
          </a:r>
        </a:p>
      </dgm:t>
    </dgm:pt>
    <dgm:pt modelId="{BA51FC8D-D3F4-40FD-AD39-9A588CE2B920}" type="parTrans" cxnId="{0B100D2F-422A-47A3-BB64-83C8AD8F19FB}">
      <dgm:prSet/>
      <dgm:spPr/>
      <dgm:t>
        <a:bodyPr/>
        <a:lstStyle/>
        <a:p>
          <a:endParaRPr lang="en-US" b="1">
            <a:latin typeface="Arial" panose="020B0604020202020204" pitchFamily="34" charset="0"/>
            <a:cs typeface="Arial" panose="020B0604020202020204" pitchFamily="34" charset="0"/>
          </a:endParaRPr>
        </a:p>
      </dgm:t>
    </dgm:pt>
    <dgm:pt modelId="{24B0544D-C219-48D6-AE27-DD890BDAEEC7}" type="sibTrans" cxnId="{0B100D2F-422A-47A3-BB64-83C8AD8F19FB}">
      <dgm:prSet/>
      <dgm:spPr/>
      <dgm:t>
        <a:bodyPr/>
        <a:lstStyle/>
        <a:p>
          <a:endParaRPr lang="en-US" b="1">
            <a:latin typeface="Arial" panose="020B0604020202020204" pitchFamily="34" charset="0"/>
            <a:cs typeface="Arial" panose="020B0604020202020204" pitchFamily="34" charset="0"/>
          </a:endParaRPr>
        </a:p>
      </dgm:t>
    </dgm:pt>
    <dgm:pt modelId="{8C80B0CF-1C6C-4943-AA84-5402F30119BC}" type="pres">
      <dgm:prSet presAssocID="{5C2DAA25-AFFA-4AD9-A6A5-EAEE187DD6AE}" presName="Name0" presStyleCnt="0">
        <dgm:presLayoutVars>
          <dgm:chMax val="1"/>
          <dgm:chPref val="1"/>
          <dgm:dir/>
          <dgm:animOne val="branch"/>
          <dgm:animLvl val="lvl"/>
        </dgm:presLayoutVars>
      </dgm:prSet>
      <dgm:spPr/>
    </dgm:pt>
    <dgm:pt modelId="{1A3CD719-DD01-450B-8D49-6334FFD07D8C}" type="pres">
      <dgm:prSet presAssocID="{AAFE996B-8210-4691-9CA0-73C139139B99}" presName="Parent" presStyleLbl="node0" presStyleIdx="0" presStyleCnt="1" custScaleX="102864">
        <dgm:presLayoutVars>
          <dgm:chMax val="6"/>
          <dgm:chPref val="6"/>
        </dgm:presLayoutVars>
      </dgm:prSet>
      <dgm:spPr/>
    </dgm:pt>
    <dgm:pt modelId="{1506EF45-3DED-43AE-B8DA-721C9B42D4BB}" type="pres">
      <dgm:prSet presAssocID="{DD6B5DAA-F7FE-4519-8169-4D3F3FD5CB90}" presName="Accent1" presStyleCnt="0"/>
      <dgm:spPr/>
    </dgm:pt>
    <dgm:pt modelId="{C9C9A53E-D9CC-4B53-B3C9-C0C5AEDC7465}" type="pres">
      <dgm:prSet presAssocID="{DD6B5DAA-F7FE-4519-8169-4D3F3FD5CB90}" presName="Accent" presStyleLbl="bgShp" presStyleIdx="0" presStyleCnt="6"/>
      <dgm:spPr/>
    </dgm:pt>
    <dgm:pt modelId="{4A94746B-BD35-49C2-9779-D51DAF748663}" type="pres">
      <dgm:prSet presAssocID="{DD6B5DAA-F7FE-4519-8169-4D3F3FD5CB90}" presName="Child1" presStyleLbl="node1" presStyleIdx="0" presStyleCnt="6" custLinFactNeighborX="-896" custLinFactNeighborY="-3108">
        <dgm:presLayoutVars>
          <dgm:chMax val="0"/>
          <dgm:chPref val="0"/>
          <dgm:bulletEnabled val="1"/>
        </dgm:presLayoutVars>
      </dgm:prSet>
      <dgm:spPr/>
    </dgm:pt>
    <dgm:pt modelId="{BB1CCAD0-D7A2-49DD-9EFF-9BC94ED5FDD8}" type="pres">
      <dgm:prSet presAssocID="{DA8B50CA-2618-4BDC-A3DA-EFA58B87F850}" presName="Accent2" presStyleCnt="0"/>
      <dgm:spPr/>
    </dgm:pt>
    <dgm:pt modelId="{5332A9ED-5341-4764-AFCA-F54442847EB5}" type="pres">
      <dgm:prSet presAssocID="{DA8B50CA-2618-4BDC-A3DA-EFA58B87F850}" presName="Accent" presStyleLbl="bgShp" presStyleIdx="1" presStyleCnt="6"/>
      <dgm:spPr/>
    </dgm:pt>
    <dgm:pt modelId="{7C6287A3-7C3E-45A2-8949-CCFD767121B4}" type="pres">
      <dgm:prSet presAssocID="{DA8B50CA-2618-4BDC-A3DA-EFA58B87F850}" presName="Child2" presStyleLbl="node1" presStyleIdx="1" presStyleCnt="6">
        <dgm:presLayoutVars>
          <dgm:chMax val="0"/>
          <dgm:chPref val="0"/>
          <dgm:bulletEnabled val="1"/>
        </dgm:presLayoutVars>
      </dgm:prSet>
      <dgm:spPr/>
    </dgm:pt>
    <dgm:pt modelId="{FF5B88E1-B559-4A22-B544-4253528B476C}" type="pres">
      <dgm:prSet presAssocID="{15D007D7-3E6A-49BE-85DA-25F3B651930F}" presName="Accent3" presStyleCnt="0"/>
      <dgm:spPr/>
    </dgm:pt>
    <dgm:pt modelId="{B0DB76F6-69E7-47BA-810E-5B5844006EB2}" type="pres">
      <dgm:prSet presAssocID="{15D007D7-3E6A-49BE-85DA-25F3B651930F}" presName="Accent" presStyleLbl="bgShp" presStyleIdx="2" presStyleCnt="6"/>
      <dgm:spPr/>
    </dgm:pt>
    <dgm:pt modelId="{9DF63660-4906-4E7A-AAA3-BFC1BE8ABF22}" type="pres">
      <dgm:prSet presAssocID="{15D007D7-3E6A-49BE-85DA-25F3B651930F}" presName="Child3" presStyleLbl="node1" presStyleIdx="2" presStyleCnt="6" custLinFactNeighborX="3575" custLinFactNeighborY="1043">
        <dgm:presLayoutVars>
          <dgm:chMax val="0"/>
          <dgm:chPref val="0"/>
          <dgm:bulletEnabled val="1"/>
        </dgm:presLayoutVars>
      </dgm:prSet>
      <dgm:spPr/>
    </dgm:pt>
    <dgm:pt modelId="{DB5483D3-CC06-4F39-B5CB-3CDA7BAE6CB7}" type="pres">
      <dgm:prSet presAssocID="{73F4606B-DD8C-41A9-A5FE-A97C6C1EF0FE}" presName="Accent4" presStyleCnt="0"/>
      <dgm:spPr/>
    </dgm:pt>
    <dgm:pt modelId="{D865916A-5668-4823-8D4D-05DB20EBD45B}" type="pres">
      <dgm:prSet presAssocID="{73F4606B-DD8C-41A9-A5FE-A97C6C1EF0FE}" presName="Accent" presStyleLbl="bgShp" presStyleIdx="3" presStyleCnt="6"/>
      <dgm:spPr/>
    </dgm:pt>
    <dgm:pt modelId="{4D3BC177-6979-4C7A-AC8E-A5C3F7A1E2AC}" type="pres">
      <dgm:prSet presAssocID="{73F4606B-DD8C-41A9-A5FE-A97C6C1EF0FE}" presName="Child4" presStyleLbl="node1" presStyleIdx="3" presStyleCnt="6">
        <dgm:presLayoutVars>
          <dgm:chMax val="0"/>
          <dgm:chPref val="0"/>
          <dgm:bulletEnabled val="1"/>
        </dgm:presLayoutVars>
      </dgm:prSet>
      <dgm:spPr/>
    </dgm:pt>
    <dgm:pt modelId="{B81AA674-515C-45D1-AB55-F009B28FE8B3}" type="pres">
      <dgm:prSet presAssocID="{BE6B397F-AB94-4CDC-ACCF-CBDF84307060}" presName="Accent5" presStyleCnt="0"/>
      <dgm:spPr/>
    </dgm:pt>
    <dgm:pt modelId="{C4772E04-5941-4E99-8C49-3C84297EEEAE}" type="pres">
      <dgm:prSet presAssocID="{BE6B397F-AB94-4CDC-ACCF-CBDF84307060}" presName="Accent" presStyleLbl="bgShp" presStyleIdx="4" presStyleCnt="6"/>
      <dgm:spPr/>
    </dgm:pt>
    <dgm:pt modelId="{6B99AC8C-1029-4198-96A5-6F3DB732192B}" type="pres">
      <dgm:prSet presAssocID="{BE6B397F-AB94-4CDC-ACCF-CBDF84307060}" presName="Child5" presStyleLbl="node1" presStyleIdx="4" presStyleCnt="6">
        <dgm:presLayoutVars>
          <dgm:chMax val="0"/>
          <dgm:chPref val="0"/>
          <dgm:bulletEnabled val="1"/>
        </dgm:presLayoutVars>
      </dgm:prSet>
      <dgm:spPr/>
    </dgm:pt>
    <dgm:pt modelId="{4FD483FB-9969-48E6-A64F-E2427800444F}" type="pres">
      <dgm:prSet presAssocID="{742E770C-F097-4577-BF59-680F3D5E63A7}" presName="Accent6" presStyleCnt="0"/>
      <dgm:spPr/>
    </dgm:pt>
    <dgm:pt modelId="{D0989F4D-6990-450C-801B-A74CC0BBB656}" type="pres">
      <dgm:prSet presAssocID="{742E770C-F097-4577-BF59-680F3D5E63A7}" presName="Accent" presStyleLbl="bgShp" presStyleIdx="5" presStyleCnt="6"/>
      <dgm:spPr/>
    </dgm:pt>
    <dgm:pt modelId="{1D26B8B5-B6F6-4256-AC36-EBD438F8560E}" type="pres">
      <dgm:prSet presAssocID="{742E770C-F097-4577-BF59-680F3D5E63A7}" presName="Child6" presStyleLbl="node1" presStyleIdx="5" presStyleCnt="6">
        <dgm:presLayoutVars>
          <dgm:chMax val="0"/>
          <dgm:chPref val="0"/>
          <dgm:bulletEnabled val="1"/>
        </dgm:presLayoutVars>
      </dgm:prSet>
      <dgm:spPr/>
    </dgm:pt>
  </dgm:ptLst>
  <dgm:cxnLst>
    <dgm:cxn modelId="{C4688B24-A81C-4A27-8BF8-B1E1BB2E3CBF}" srcId="{AAFE996B-8210-4691-9CA0-73C139139B99}" destId="{DA8B50CA-2618-4BDC-A3DA-EFA58B87F850}" srcOrd="1" destOrd="0" parTransId="{5BE4124D-BB25-4110-967B-0BA1FD9314A6}" sibTransId="{0CE9FDCB-3D29-43A1-97D2-62B44D4500A1}"/>
    <dgm:cxn modelId="{0AD1FE27-1382-4EC2-BF59-D7E93D3C0A4E}" srcId="{AAFE996B-8210-4691-9CA0-73C139139B99}" destId="{DD6B5DAA-F7FE-4519-8169-4D3F3FD5CB90}" srcOrd="0" destOrd="0" parTransId="{BE1B2C05-1C74-4261-9090-1AAA7176B769}" sibTransId="{031709D7-AA07-4F7E-936C-2703C1D313B5}"/>
    <dgm:cxn modelId="{0B100D2F-422A-47A3-BB64-83C8AD8F19FB}" srcId="{AAFE996B-8210-4691-9CA0-73C139139B99}" destId="{742E770C-F097-4577-BF59-680F3D5E63A7}" srcOrd="5" destOrd="0" parTransId="{BA51FC8D-D3F4-40FD-AD39-9A588CE2B920}" sibTransId="{24B0544D-C219-48D6-AE27-DD890BDAEEC7}"/>
    <dgm:cxn modelId="{FEA6B837-1612-4CA3-8E33-9EBE27BEC326}" type="presOf" srcId="{742E770C-F097-4577-BF59-680F3D5E63A7}" destId="{1D26B8B5-B6F6-4256-AC36-EBD438F8560E}" srcOrd="0" destOrd="0" presId="urn:microsoft.com/office/officeart/2011/layout/HexagonRadial"/>
    <dgm:cxn modelId="{9782FD3C-FB78-406D-81AF-C0E383E532E3}" srcId="{5C2DAA25-AFFA-4AD9-A6A5-EAEE187DD6AE}" destId="{AAFE996B-8210-4691-9CA0-73C139139B99}" srcOrd="0" destOrd="0" parTransId="{B1FEFE8F-7ED2-4B17-890D-239C1C8EBAC9}" sibTransId="{8F61002A-28B3-4E32-A297-F82C890AB35A}"/>
    <dgm:cxn modelId="{464C4574-3B93-45D5-98C0-7EB2E0233AA8}" type="presOf" srcId="{BE6B397F-AB94-4CDC-ACCF-CBDF84307060}" destId="{6B99AC8C-1029-4198-96A5-6F3DB732192B}" srcOrd="0" destOrd="0" presId="urn:microsoft.com/office/officeart/2011/layout/HexagonRadial"/>
    <dgm:cxn modelId="{056E6F57-C595-4648-9EBB-3200E1ACBCEE}" srcId="{AAFE996B-8210-4691-9CA0-73C139139B99}" destId="{15D007D7-3E6A-49BE-85DA-25F3B651930F}" srcOrd="2" destOrd="0" parTransId="{3B35C27A-B94D-4A75-AE2B-D02DA728EC4E}" sibTransId="{30D81E38-296C-4DA1-A01B-97A2D0736654}"/>
    <dgm:cxn modelId="{98EA319D-E95A-4FD8-8FA0-2DAFA581AD92}" type="presOf" srcId="{DD6B5DAA-F7FE-4519-8169-4D3F3FD5CB90}" destId="{4A94746B-BD35-49C2-9779-D51DAF748663}" srcOrd="0" destOrd="0" presId="urn:microsoft.com/office/officeart/2011/layout/HexagonRadial"/>
    <dgm:cxn modelId="{B5F1349E-2B06-4374-98A7-01C6DC28DED4}" type="presOf" srcId="{5C2DAA25-AFFA-4AD9-A6A5-EAEE187DD6AE}" destId="{8C80B0CF-1C6C-4943-AA84-5402F30119BC}" srcOrd="0" destOrd="0" presId="urn:microsoft.com/office/officeart/2011/layout/HexagonRadial"/>
    <dgm:cxn modelId="{C6F8AD9F-7E61-4AD8-8FD4-A23A323A51C2}" srcId="{AAFE996B-8210-4691-9CA0-73C139139B99}" destId="{BE6B397F-AB94-4CDC-ACCF-CBDF84307060}" srcOrd="4" destOrd="0" parTransId="{81256C6C-4174-48AE-A450-0F9E1F3973C5}" sibTransId="{F425A750-D79D-42CF-A77E-08A86E3F9797}"/>
    <dgm:cxn modelId="{E82BFBAA-28AE-4C98-AA00-B972D26BC873}" type="presOf" srcId="{15D007D7-3E6A-49BE-85DA-25F3B651930F}" destId="{9DF63660-4906-4E7A-AAA3-BFC1BE8ABF22}" srcOrd="0" destOrd="0" presId="urn:microsoft.com/office/officeart/2011/layout/HexagonRadial"/>
    <dgm:cxn modelId="{93EFDFC2-44CA-4DCC-816A-50CB0E6653DC}" srcId="{AAFE996B-8210-4691-9CA0-73C139139B99}" destId="{73F4606B-DD8C-41A9-A5FE-A97C6C1EF0FE}" srcOrd="3" destOrd="0" parTransId="{5E6EB9A3-D794-4E67-A3B3-FB431D3E4F8A}" sibTransId="{6916C42E-FC88-4917-BE6A-138382C38E11}"/>
    <dgm:cxn modelId="{B9AF87D9-F3DE-4567-A2B2-66523B9B330E}" type="presOf" srcId="{AAFE996B-8210-4691-9CA0-73C139139B99}" destId="{1A3CD719-DD01-450B-8D49-6334FFD07D8C}" srcOrd="0" destOrd="0" presId="urn:microsoft.com/office/officeart/2011/layout/HexagonRadial"/>
    <dgm:cxn modelId="{7BEB91F2-A7AF-4EFF-992C-D8EE5E479973}" type="presOf" srcId="{73F4606B-DD8C-41A9-A5FE-A97C6C1EF0FE}" destId="{4D3BC177-6979-4C7A-AC8E-A5C3F7A1E2AC}" srcOrd="0" destOrd="0" presId="urn:microsoft.com/office/officeart/2011/layout/HexagonRadial"/>
    <dgm:cxn modelId="{1860EEFC-9CDD-4587-8D2A-48E02D59713C}" type="presOf" srcId="{DA8B50CA-2618-4BDC-A3DA-EFA58B87F850}" destId="{7C6287A3-7C3E-45A2-8949-CCFD767121B4}" srcOrd="0" destOrd="0" presId="urn:microsoft.com/office/officeart/2011/layout/HexagonRadial"/>
    <dgm:cxn modelId="{163043C5-DDFF-4D81-8BC2-579438D8032A}" type="presParOf" srcId="{8C80B0CF-1C6C-4943-AA84-5402F30119BC}" destId="{1A3CD719-DD01-450B-8D49-6334FFD07D8C}" srcOrd="0" destOrd="0" presId="urn:microsoft.com/office/officeart/2011/layout/HexagonRadial"/>
    <dgm:cxn modelId="{6FF24A05-8073-4F7E-8C1A-1D48F5CACB8C}" type="presParOf" srcId="{8C80B0CF-1C6C-4943-AA84-5402F30119BC}" destId="{1506EF45-3DED-43AE-B8DA-721C9B42D4BB}" srcOrd="1" destOrd="0" presId="urn:microsoft.com/office/officeart/2011/layout/HexagonRadial"/>
    <dgm:cxn modelId="{C499DB80-4EA8-4F03-B108-60ED146D7E02}" type="presParOf" srcId="{1506EF45-3DED-43AE-B8DA-721C9B42D4BB}" destId="{C9C9A53E-D9CC-4B53-B3C9-C0C5AEDC7465}" srcOrd="0" destOrd="0" presId="urn:microsoft.com/office/officeart/2011/layout/HexagonRadial"/>
    <dgm:cxn modelId="{3076F769-926D-4F04-BA68-04C4C80C1DB5}" type="presParOf" srcId="{8C80B0CF-1C6C-4943-AA84-5402F30119BC}" destId="{4A94746B-BD35-49C2-9779-D51DAF748663}" srcOrd="2" destOrd="0" presId="urn:microsoft.com/office/officeart/2011/layout/HexagonRadial"/>
    <dgm:cxn modelId="{0A83674E-4C5F-475C-9394-EB56EAA58CC6}" type="presParOf" srcId="{8C80B0CF-1C6C-4943-AA84-5402F30119BC}" destId="{BB1CCAD0-D7A2-49DD-9EFF-9BC94ED5FDD8}" srcOrd="3" destOrd="0" presId="urn:microsoft.com/office/officeart/2011/layout/HexagonRadial"/>
    <dgm:cxn modelId="{2B7A3096-213A-406A-8523-9E3BDC38502D}" type="presParOf" srcId="{BB1CCAD0-D7A2-49DD-9EFF-9BC94ED5FDD8}" destId="{5332A9ED-5341-4764-AFCA-F54442847EB5}" srcOrd="0" destOrd="0" presId="urn:microsoft.com/office/officeart/2011/layout/HexagonRadial"/>
    <dgm:cxn modelId="{CD194E29-C23B-4F66-B27C-CF9808D9C3D8}" type="presParOf" srcId="{8C80B0CF-1C6C-4943-AA84-5402F30119BC}" destId="{7C6287A3-7C3E-45A2-8949-CCFD767121B4}" srcOrd="4" destOrd="0" presId="urn:microsoft.com/office/officeart/2011/layout/HexagonRadial"/>
    <dgm:cxn modelId="{86994B4B-F28C-4919-8F2D-845582AEE1A6}" type="presParOf" srcId="{8C80B0CF-1C6C-4943-AA84-5402F30119BC}" destId="{FF5B88E1-B559-4A22-B544-4253528B476C}" srcOrd="5" destOrd="0" presId="urn:microsoft.com/office/officeart/2011/layout/HexagonRadial"/>
    <dgm:cxn modelId="{EEF940CD-DCF2-4015-836A-D731EF64A972}" type="presParOf" srcId="{FF5B88E1-B559-4A22-B544-4253528B476C}" destId="{B0DB76F6-69E7-47BA-810E-5B5844006EB2}" srcOrd="0" destOrd="0" presId="urn:microsoft.com/office/officeart/2011/layout/HexagonRadial"/>
    <dgm:cxn modelId="{26EC18BC-CE88-4CC5-8069-746FB9A4AC80}" type="presParOf" srcId="{8C80B0CF-1C6C-4943-AA84-5402F30119BC}" destId="{9DF63660-4906-4E7A-AAA3-BFC1BE8ABF22}" srcOrd="6" destOrd="0" presId="urn:microsoft.com/office/officeart/2011/layout/HexagonRadial"/>
    <dgm:cxn modelId="{BE792CE1-ED6D-4E66-89BE-30B8C0A28A83}" type="presParOf" srcId="{8C80B0CF-1C6C-4943-AA84-5402F30119BC}" destId="{DB5483D3-CC06-4F39-B5CB-3CDA7BAE6CB7}" srcOrd="7" destOrd="0" presId="urn:microsoft.com/office/officeart/2011/layout/HexagonRadial"/>
    <dgm:cxn modelId="{1EEBAC6E-839A-4CE9-9146-669AD3B6D670}" type="presParOf" srcId="{DB5483D3-CC06-4F39-B5CB-3CDA7BAE6CB7}" destId="{D865916A-5668-4823-8D4D-05DB20EBD45B}" srcOrd="0" destOrd="0" presId="urn:microsoft.com/office/officeart/2011/layout/HexagonRadial"/>
    <dgm:cxn modelId="{A1357338-54FD-4F7E-8A2A-9A7A94297749}" type="presParOf" srcId="{8C80B0CF-1C6C-4943-AA84-5402F30119BC}" destId="{4D3BC177-6979-4C7A-AC8E-A5C3F7A1E2AC}" srcOrd="8" destOrd="0" presId="urn:microsoft.com/office/officeart/2011/layout/HexagonRadial"/>
    <dgm:cxn modelId="{FA1BDB42-994C-400C-A2B5-397D3D01A050}" type="presParOf" srcId="{8C80B0CF-1C6C-4943-AA84-5402F30119BC}" destId="{B81AA674-515C-45D1-AB55-F009B28FE8B3}" srcOrd="9" destOrd="0" presId="urn:microsoft.com/office/officeart/2011/layout/HexagonRadial"/>
    <dgm:cxn modelId="{D525414A-CC1F-4971-8C10-62693C957404}" type="presParOf" srcId="{B81AA674-515C-45D1-AB55-F009B28FE8B3}" destId="{C4772E04-5941-4E99-8C49-3C84297EEEAE}" srcOrd="0" destOrd="0" presId="urn:microsoft.com/office/officeart/2011/layout/HexagonRadial"/>
    <dgm:cxn modelId="{9DE412D6-6194-4841-9B08-EAF3892B39D6}" type="presParOf" srcId="{8C80B0CF-1C6C-4943-AA84-5402F30119BC}" destId="{6B99AC8C-1029-4198-96A5-6F3DB732192B}" srcOrd="10" destOrd="0" presId="urn:microsoft.com/office/officeart/2011/layout/HexagonRadial"/>
    <dgm:cxn modelId="{13933223-E36D-4A26-846F-6A91B1164B44}" type="presParOf" srcId="{8C80B0CF-1C6C-4943-AA84-5402F30119BC}" destId="{4FD483FB-9969-48E6-A64F-E2427800444F}" srcOrd="11" destOrd="0" presId="urn:microsoft.com/office/officeart/2011/layout/HexagonRadial"/>
    <dgm:cxn modelId="{DC171498-0B23-449C-8AA0-B1E66DE16119}" type="presParOf" srcId="{4FD483FB-9969-48E6-A64F-E2427800444F}" destId="{D0989F4D-6990-450C-801B-A74CC0BBB656}" srcOrd="0" destOrd="0" presId="urn:microsoft.com/office/officeart/2011/layout/HexagonRadial"/>
    <dgm:cxn modelId="{A9BC01D5-3AC6-4E2F-91D9-798717F567E9}" type="presParOf" srcId="{8C80B0CF-1C6C-4943-AA84-5402F30119BC}" destId="{1D26B8B5-B6F6-4256-AC36-EBD438F8560E}"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C2DAA25-AFFA-4AD9-A6A5-EAEE187DD6AE}" type="doc">
      <dgm:prSet loTypeId="urn:microsoft.com/office/officeart/2011/layout/HexagonRadial" loCatId="cycle" qsTypeId="urn:microsoft.com/office/officeart/2005/8/quickstyle/simple1" qsCatId="simple" csTypeId="urn:microsoft.com/office/officeart/2005/8/colors/colorful3" csCatId="colorful" phldr="1"/>
      <dgm:spPr/>
      <dgm:t>
        <a:bodyPr/>
        <a:lstStyle/>
        <a:p>
          <a:endParaRPr lang="en-US"/>
        </a:p>
      </dgm:t>
    </dgm:pt>
    <dgm:pt modelId="{AAFE996B-8210-4691-9CA0-73C139139B99}">
      <dgm:prSet phldrT="[Text]" custT="1"/>
      <dgm:spPr/>
      <dgm:t>
        <a:bodyPr/>
        <a:lstStyle/>
        <a:p>
          <a:pPr>
            <a:lnSpc>
              <a:spcPct val="150000"/>
            </a:lnSpc>
          </a:pPr>
          <a:r>
            <a:rPr lang="en-US" sz="1800" b="1" dirty="0">
              <a:solidFill>
                <a:schemeClr val="tx1"/>
              </a:solidFill>
              <a:latin typeface="Arial" panose="020B0604020202020204" pitchFamily="34" charset="0"/>
              <a:cs typeface="Arial" panose="020B0604020202020204" pitchFamily="34" charset="0"/>
            </a:rPr>
            <a:t>CHỦ ĐỀ KHOA HỌC 4</a:t>
          </a:r>
        </a:p>
      </dgm:t>
    </dgm:pt>
    <dgm:pt modelId="{B1FEFE8F-7ED2-4B17-890D-239C1C8EBAC9}" type="parTrans" cxnId="{9782FD3C-FB78-406D-81AF-C0E383E532E3}">
      <dgm:prSet/>
      <dgm:spPr/>
      <dgm:t>
        <a:bodyPr/>
        <a:lstStyle/>
        <a:p>
          <a:endParaRPr lang="en-US" b="1">
            <a:latin typeface="Arial" panose="020B0604020202020204" pitchFamily="34" charset="0"/>
            <a:cs typeface="Arial" panose="020B0604020202020204" pitchFamily="34" charset="0"/>
          </a:endParaRPr>
        </a:p>
      </dgm:t>
    </dgm:pt>
    <dgm:pt modelId="{8F61002A-28B3-4E32-A297-F82C890AB35A}" type="sibTrans" cxnId="{9782FD3C-FB78-406D-81AF-C0E383E532E3}">
      <dgm:prSet/>
      <dgm:spPr/>
      <dgm:t>
        <a:bodyPr/>
        <a:lstStyle/>
        <a:p>
          <a:endParaRPr lang="en-US" b="1">
            <a:latin typeface="Arial" panose="020B0604020202020204" pitchFamily="34" charset="0"/>
            <a:cs typeface="Arial" panose="020B0604020202020204" pitchFamily="34" charset="0"/>
          </a:endParaRPr>
        </a:p>
      </dgm:t>
    </dgm:pt>
    <dgm:pt modelId="{DD6B5DAA-F7FE-4519-8169-4D3F3FD5CB90}">
      <dgm:prSet phldrT="[Text]" custT="1"/>
      <dgm:spPr>
        <a:solidFill>
          <a:srgbClr val="D2A000"/>
        </a:solidFill>
      </dgm:spPr>
      <dgm:t>
        <a:bodyPr/>
        <a:lstStyle/>
        <a:p>
          <a:r>
            <a:rPr lang="en-US" sz="2000" b="1" dirty="0">
              <a:solidFill>
                <a:schemeClr val="tx1"/>
              </a:solidFill>
              <a:latin typeface="Arial" panose="020B0604020202020204" pitchFamily="34" charset="0"/>
              <a:cs typeface="Arial" panose="020B0604020202020204" pitchFamily="34" charset="0"/>
            </a:rPr>
            <a:t>NĂNG LƯỢNG</a:t>
          </a:r>
        </a:p>
      </dgm:t>
    </dgm:pt>
    <dgm:pt modelId="{BE1B2C05-1C74-4261-9090-1AAA7176B769}" type="parTrans" cxnId="{0AD1FE27-1382-4EC2-BF59-D7E93D3C0A4E}">
      <dgm:prSet/>
      <dgm:spPr/>
      <dgm:t>
        <a:bodyPr/>
        <a:lstStyle/>
        <a:p>
          <a:endParaRPr lang="en-US" b="1">
            <a:latin typeface="Arial" panose="020B0604020202020204" pitchFamily="34" charset="0"/>
            <a:cs typeface="Arial" panose="020B0604020202020204" pitchFamily="34" charset="0"/>
          </a:endParaRPr>
        </a:p>
      </dgm:t>
    </dgm:pt>
    <dgm:pt modelId="{031709D7-AA07-4F7E-936C-2703C1D313B5}" type="sibTrans" cxnId="{0AD1FE27-1382-4EC2-BF59-D7E93D3C0A4E}">
      <dgm:prSet/>
      <dgm:spPr/>
      <dgm:t>
        <a:bodyPr/>
        <a:lstStyle/>
        <a:p>
          <a:endParaRPr lang="en-US" b="1">
            <a:latin typeface="Arial" panose="020B0604020202020204" pitchFamily="34" charset="0"/>
            <a:cs typeface="Arial" panose="020B0604020202020204" pitchFamily="34" charset="0"/>
          </a:endParaRPr>
        </a:p>
      </dgm:t>
    </dgm:pt>
    <dgm:pt modelId="{DA8B50CA-2618-4BDC-A3DA-EFA58B87F850}">
      <dgm:prSet phldrT="[Text]" custT="1"/>
      <dgm:spPr/>
      <dgm:t>
        <a:bodyPr/>
        <a:lstStyle/>
        <a:p>
          <a:r>
            <a:rPr lang="en-US" sz="2000" b="1" dirty="0">
              <a:solidFill>
                <a:schemeClr val="tx1"/>
              </a:solidFill>
              <a:latin typeface="Arial" panose="020B0604020202020204" pitchFamily="34" charset="0"/>
              <a:cs typeface="Arial" panose="020B0604020202020204" pitchFamily="34" charset="0"/>
            </a:rPr>
            <a:t>THỰC VẬT VÀ ĐỘNG VẬT</a:t>
          </a:r>
        </a:p>
      </dgm:t>
    </dgm:pt>
    <dgm:pt modelId="{5BE4124D-BB25-4110-967B-0BA1FD9314A6}" type="parTrans" cxnId="{C4688B24-A81C-4A27-8BF8-B1E1BB2E3CBF}">
      <dgm:prSet/>
      <dgm:spPr/>
      <dgm:t>
        <a:bodyPr/>
        <a:lstStyle/>
        <a:p>
          <a:endParaRPr lang="en-US" b="1">
            <a:latin typeface="Arial" panose="020B0604020202020204" pitchFamily="34" charset="0"/>
            <a:cs typeface="Arial" panose="020B0604020202020204" pitchFamily="34" charset="0"/>
          </a:endParaRPr>
        </a:p>
      </dgm:t>
    </dgm:pt>
    <dgm:pt modelId="{0CE9FDCB-3D29-43A1-97D2-62B44D4500A1}" type="sibTrans" cxnId="{C4688B24-A81C-4A27-8BF8-B1E1BB2E3CBF}">
      <dgm:prSet/>
      <dgm:spPr/>
      <dgm:t>
        <a:bodyPr/>
        <a:lstStyle/>
        <a:p>
          <a:endParaRPr lang="en-US" b="1">
            <a:latin typeface="Arial" panose="020B0604020202020204" pitchFamily="34" charset="0"/>
            <a:cs typeface="Arial" panose="020B0604020202020204" pitchFamily="34" charset="0"/>
          </a:endParaRPr>
        </a:p>
      </dgm:t>
    </dgm:pt>
    <dgm:pt modelId="{15D007D7-3E6A-49BE-85DA-25F3B651930F}">
      <dgm:prSet phldrT="[Text]"/>
      <dgm:spPr>
        <a:solidFill>
          <a:srgbClr val="00B050"/>
        </a:solidFill>
      </dgm:spPr>
      <dgm:t>
        <a:bodyPr/>
        <a:lstStyle/>
        <a:p>
          <a:r>
            <a:rPr lang="en-US" b="1" dirty="0">
              <a:solidFill>
                <a:srgbClr val="002060"/>
              </a:solidFill>
              <a:latin typeface="Arial" panose="020B0604020202020204" pitchFamily="34" charset="0"/>
              <a:cs typeface="Arial" panose="020B0604020202020204" pitchFamily="34" charset="0"/>
            </a:rPr>
            <a:t>NẤM VÀ VI KHUẨN</a:t>
          </a:r>
        </a:p>
      </dgm:t>
    </dgm:pt>
    <dgm:pt modelId="{3B35C27A-B94D-4A75-AE2B-D02DA728EC4E}" type="parTrans" cxnId="{056E6F57-C595-4648-9EBB-3200E1ACBCEE}">
      <dgm:prSet/>
      <dgm:spPr/>
      <dgm:t>
        <a:bodyPr/>
        <a:lstStyle/>
        <a:p>
          <a:endParaRPr lang="en-US" b="1">
            <a:latin typeface="Arial" panose="020B0604020202020204" pitchFamily="34" charset="0"/>
            <a:cs typeface="Arial" panose="020B0604020202020204" pitchFamily="34" charset="0"/>
          </a:endParaRPr>
        </a:p>
      </dgm:t>
    </dgm:pt>
    <dgm:pt modelId="{30D81E38-296C-4DA1-A01B-97A2D0736654}" type="sibTrans" cxnId="{056E6F57-C595-4648-9EBB-3200E1ACBCEE}">
      <dgm:prSet/>
      <dgm:spPr/>
      <dgm:t>
        <a:bodyPr/>
        <a:lstStyle/>
        <a:p>
          <a:endParaRPr lang="en-US" b="1">
            <a:latin typeface="Arial" panose="020B0604020202020204" pitchFamily="34" charset="0"/>
            <a:cs typeface="Arial" panose="020B0604020202020204" pitchFamily="34" charset="0"/>
          </a:endParaRPr>
        </a:p>
      </dgm:t>
    </dgm:pt>
    <dgm:pt modelId="{73F4606B-DD8C-41A9-A5FE-A97C6C1EF0FE}">
      <dgm:prSet phldrT="[Text]"/>
      <dgm:spPr>
        <a:solidFill>
          <a:srgbClr val="FF3300"/>
        </a:solidFill>
      </dgm:spPr>
      <dgm:t>
        <a:bodyPr/>
        <a:lstStyle/>
        <a:p>
          <a:r>
            <a:rPr lang="en-US" b="1" dirty="0">
              <a:latin typeface="Arial" panose="020B0604020202020204" pitchFamily="34" charset="0"/>
              <a:cs typeface="Arial" panose="020B0604020202020204" pitchFamily="34" charset="0"/>
            </a:rPr>
            <a:t>CON NGƯỜI VÀ SỨC KHOẺ</a:t>
          </a:r>
        </a:p>
      </dgm:t>
    </dgm:pt>
    <dgm:pt modelId="{5E6EB9A3-D794-4E67-A3B3-FB431D3E4F8A}" type="parTrans" cxnId="{93EFDFC2-44CA-4DCC-816A-50CB0E6653DC}">
      <dgm:prSet/>
      <dgm:spPr/>
      <dgm:t>
        <a:bodyPr/>
        <a:lstStyle/>
        <a:p>
          <a:endParaRPr lang="en-US" b="1">
            <a:latin typeface="Arial" panose="020B0604020202020204" pitchFamily="34" charset="0"/>
            <a:cs typeface="Arial" panose="020B0604020202020204" pitchFamily="34" charset="0"/>
          </a:endParaRPr>
        </a:p>
      </dgm:t>
    </dgm:pt>
    <dgm:pt modelId="{6916C42E-FC88-4917-BE6A-138382C38E11}" type="sibTrans" cxnId="{93EFDFC2-44CA-4DCC-816A-50CB0E6653DC}">
      <dgm:prSet/>
      <dgm:spPr/>
      <dgm:t>
        <a:bodyPr/>
        <a:lstStyle/>
        <a:p>
          <a:endParaRPr lang="en-US" b="1">
            <a:latin typeface="Arial" panose="020B0604020202020204" pitchFamily="34" charset="0"/>
            <a:cs typeface="Arial" panose="020B0604020202020204" pitchFamily="34" charset="0"/>
          </a:endParaRPr>
        </a:p>
      </dgm:t>
    </dgm:pt>
    <dgm:pt modelId="{BE6B397F-AB94-4CDC-ACCF-CBDF84307060}">
      <dgm:prSet phldrT="[Text]"/>
      <dgm:spPr>
        <a:solidFill>
          <a:srgbClr val="6CDDDA"/>
        </a:solidFill>
      </dgm:spPr>
      <dgm:t>
        <a:bodyPr/>
        <a:lstStyle/>
        <a:p>
          <a:r>
            <a:rPr lang="en-US" b="1" dirty="0">
              <a:latin typeface="Arial" panose="020B0604020202020204" pitchFamily="34" charset="0"/>
              <a:cs typeface="Arial" panose="020B0604020202020204" pitchFamily="34" charset="0"/>
            </a:rPr>
            <a:t>SINH VẬT VÀ MÔI TRƯỜNG</a:t>
          </a:r>
        </a:p>
      </dgm:t>
    </dgm:pt>
    <dgm:pt modelId="{81256C6C-4174-48AE-A450-0F9E1F3973C5}" type="parTrans" cxnId="{C6F8AD9F-7E61-4AD8-8FD4-A23A323A51C2}">
      <dgm:prSet/>
      <dgm:spPr/>
      <dgm:t>
        <a:bodyPr/>
        <a:lstStyle/>
        <a:p>
          <a:endParaRPr lang="en-US" b="1">
            <a:latin typeface="Arial" panose="020B0604020202020204" pitchFamily="34" charset="0"/>
            <a:cs typeface="Arial" panose="020B0604020202020204" pitchFamily="34" charset="0"/>
          </a:endParaRPr>
        </a:p>
      </dgm:t>
    </dgm:pt>
    <dgm:pt modelId="{F425A750-D79D-42CF-A77E-08A86E3F9797}" type="sibTrans" cxnId="{C6F8AD9F-7E61-4AD8-8FD4-A23A323A51C2}">
      <dgm:prSet/>
      <dgm:spPr/>
      <dgm:t>
        <a:bodyPr/>
        <a:lstStyle/>
        <a:p>
          <a:endParaRPr lang="en-US" b="1">
            <a:latin typeface="Arial" panose="020B0604020202020204" pitchFamily="34" charset="0"/>
            <a:cs typeface="Arial" panose="020B0604020202020204" pitchFamily="34" charset="0"/>
          </a:endParaRPr>
        </a:p>
      </dgm:t>
    </dgm:pt>
    <dgm:pt modelId="{742E770C-F097-4577-BF59-680F3D5E63A7}">
      <dgm:prSet phldrT="[Text]"/>
      <dgm:spPr/>
      <dgm:t>
        <a:bodyPr/>
        <a:lstStyle/>
        <a:p>
          <a:r>
            <a:rPr lang="en-US" b="1" dirty="0">
              <a:latin typeface="Arial" panose="020B0604020202020204" pitchFamily="34" charset="0"/>
              <a:cs typeface="Arial" panose="020B0604020202020204" pitchFamily="34" charset="0"/>
            </a:rPr>
            <a:t>CHẤT</a:t>
          </a:r>
        </a:p>
      </dgm:t>
    </dgm:pt>
    <dgm:pt modelId="{BA51FC8D-D3F4-40FD-AD39-9A588CE2B920}" type="parTrans" cxnId="{0B100D2F-422A-47A3-BB64-83C8AD8F19FB}">
      <dgm:prSet/>
      <dgm:spPr/>
      <dgm:t>
        <a:bodyPr/>
        <a:lstStyle/>
        <a:p>
          <a:endParaRPr lang="en-US" b="1">
            <a:latin typeface="Arial" panose="020B0604020202020204" pitchFamily="34" charset="0"/>
            <a:cs typeface="Arial" panose="020B0604020202020204" pitchFamily="34" charset="0"/>
          </a:endParaRPr>
        </a:p>
      </dgm:t>
    </dgm:pt>
    <dgm:pt modelId="{24B0544D-C219-48D6-AE27-DD890BDAEEC7}" type="sibTrans" cxnId="{0B100D2F-422A-47A3-BB64-83C8AD8F19FB}">
      <dgm:prSet/>
      <dgm:spPr/>
      <dgm:t>
        <a:bodyPr/>
        <a:lstStyle/>
        <a:p>
          <a:endParaRPr lang="en-US" b="1">
            <a:latin typeface="Arial" panose="020B0604020202020204" pitchFamily="34" charset="0"/>
            <a:cs typeface="Arial" panose="020B0604020202020204" pitchFamily="34" charset="0"/>
          </a:endParaRPr>
        </a:p>
      </dgm:t>
    </dgm:pt>
    <dgm:pt modelId="{8C80B0CF-1C6C-4943-AA84-5402F30119BC}" type="pres">
      <dgm:prSet presAssocID="{5C2DAA25-AFFA-4AD9-A6A5-EAEE187DD6AE}" presName="Name0" presStyleCnt="0">
        <dgm:presLayoutVars>
          <dgm:chMax val="1"/>
          <dgm:chPref val="1"/>
          <dgm:dir/>
          <dgm:animOne val="branch"/>
          <dgm:animLvl val="lvl"/>
        </dgm:presLayoutVars>
      </dgm:prSet>
      <dgm:spPr/>
    </dgm:pt>
    <dgm:pt modelId="{1A3CD719-DD01-450B-8D49-6334FFD07D8C}" type="pres">
      <dgm:prSet presAssocID="{AAFE996B-8210-4691-9CA0-73C139139B99}" presName="Parent" presStyleLbl="node0" presStyleIdx="0" presStyleCnt="1" custScaleX="102864">
        <dgm:presLayoutVars>
          <dgm:chMax val="6"/>
          <dgm:chPref val="6"/>
        </dgm:presLayoutVars>
      </dgm:prSet>
      <dgm:spPr/>
    </dgm:pt>
    <dgm:pt modelId="{1506EF45-3DED-43AE-B8DA-721C9B42D4BB}" type="pres">
      <dgm:prSet presAssocID="{DD6B5DAA-F7FE-4519-8169-4D3F3FD5CB90}" presName="Accent1" presStyleCnt="0"/>
      <dgm:spPr/>
    </dgm:pt>
    <dgm:pt modelId="{C9C9A53E-D9CC-4B53-B3C9-C0C5AEDC7465}" type="pres">
      <dgm:prSet presAssocID="{DD6B5DAA-F7FE-4519-8169-4D3F3FD5CB90}" presName="Accent" presStyleLbl="bgShp" presStyleIdx="0" presStyleCnt="6"/>
      <dgm:spPr/>
    </dgm:pt>
    <dgm:pt modelId="{4A94746B-BD35-49C2-9779-D51DAF748663}" type="pres">
      <dgm:prSet presAssocID="{DD6B5DAA-F7FE-4519-8169-4D3F3FD5CB90}" presName="Child1" presStyleLbl="node1" presStyleIdx="0" presStyleCnt="6" custLinFactNeighborX="-896" custLinFactNeighborY="-3108">
        <dgm:presLayoutVars>
          <dgm:chMax val="0"/>
          <dgm:chPref val="0"/>
          <dgm:bulletEnabled val="1"/>
        </dgm:presLayoutVars>
      </dgm:prSet>
      <dgm:spPr/>
    </dgm:pt>
    <dgm:pt modelId="{BB1CCAD0-D7A2-49DD-9EFF-9BC94ED5FDD8}" type="pres">
      <dgm:prSet presAssocID="{DA8B50CA-2618-4BDC-A3DA-EFA58B87F850}" presName="Accent2" presStyleCnt="0"/>
      <dgm:spPr/>
    </dgm:pt>
    <dgm:pt modelId="{5332A9ED-5341-4764-AFCA-F54442847EB5}" type="pres">
      <dgm:prSet presAssocID="{DA8B50CA-2618-4BDC-A3DA-EFA58B87F850}" presName="Accent" presStyleLbl="bgShp" presStyleIdx="1" presStyleCnt="6"/>
      <dgm:spPr/>
    </dgm:pt>
    <dgm:pt modelId="{7C6287A3-7C3E-45A2-8949-CCFD767121B4}" type="pres">
      <dgm:prSet presAssocID="{DA8B50CA-2618-4BDC-A3DA-EFA58B87F850}" presName="Child2" presStyleLbl="node1" presStyleIdx="1" presStyleCnt="6">
        <dgm:presLayoutVars>
          <dgm:chMax val="0"/>
          <dgm:chPref val="0"/>
          <dgm:bulletEnabled val="1"/>
        </dgm:presLayoutVars>
      </dgm:prSet>
      <dgm:spPr/>
    </dgm:pt>
    <dgm:pt modelId="{FF5B88E1-B559-4A22-B544-4253528B476C}" type="pres">
      <dgm:prSet presAssocID="{15D007D7-3E6A-49BE-85DA-25F3B651930F}" presName="Accent3" presStyleCnt="0"/>
      <dgm:spPr/>
    </dgm:pt>
    <dgm:pt modelId="{B0DB76F6-69E7-47BA-810E-5B5844006EB2}" type="pres">
      <dgm:prSet presAssocID="{15D007D7-3E6A-49BE-85DA-25F3B651930F}" presName="Accent" presStyleLbl="bgShp" presStyleIdx="2" presStyleCnt="6"/>
      <dgm:spPr/>
    </dgm:pt>
    <dgm:pt modelId="{9DF63660-4906-4E7A-AAA3-BFC1BE8ABF22}" type="pres">
      <dgm:prSet presAssocID="{15D007D7-3E6A-49BE-85DA-25F3B651930F}" presName="Child3" presStyleLbl="node1" presStyleIdx="2" presStyleCnt="6" custLinFactNeighborX="3575" custLinFactNeighborY="1043">
        <dgm:presLayoutVars>
          <dgm:chMax val="0"/>
          <dgm:chPref val="0"/>
          <dgm:bulletEnabled val="1"/>
        </dgm:presLayoutVars>
      </dgm:prSet>
      <dgm:spPr/>
    </dgm:pt>
    <dgm:pt modelId="{DB5483D3-CC06-4F39-B5CB-3CDA7BAE6CB7}" type="pres">
      <dgm:prSet presAssocID="{73F4606B-DD8C-41A9-A5FE-A97C6C1EF0FE}" presName="Accent4" presStyleCnt="0"/>
      <dgm:spPr/>
    </dgm:pt>
    <dgm:pt modelId="{D865916A-5668-4823-8D4D-05DB20EBD45B}" type="pres">
      <dgm:prSet presAssocID="{73F4606B-DD8C-41A9-A5FE-A97C6C1EF0FE}" presName="Accent" presStyleLbl="bgShp" presStyleIdx="3" presStyleCnt="6"/>
      <dgm:spPr/>
    </dgm:pt>
    <dgm:pt modelId="{4D3BC177-6979-4C7A-AC8E-A5C3F7A1E2AC}" type="pres">
      <dgm:prSet presAssocID="{73F4606B-DD8C-41A9-A5FE-A97C6C1EF0FE}" presName="Child4" presStyleLbl="node1" presStyleIdx="3" presStyleCnt="6">
        <dgm:presLayoutVars>
          <dgm:chMax val="0"/>
          <dgm:chPref val="0"/>
          <dgm:bulletEnabled val="1"/>
        </dgm:presLayoutVars>
      </dgm:prSet>
      <dgm:spPr/>
    </dgm:pt>
    <dgm:pt modelId="{B81AA674-515C-45D1-AB55-F009B28FE8B3}" type="pres">
      <dgm:prSet presAssocID="{BE6B397F-AB94-4CDC-ACCF-CBDF84307060}" presName="Accent5" presStyleCnt="0"/>
      <dgm:spPr/>
    </dgm:pt>
    <dgm:pt modelId="{C4772E04-5941-4E99-8C49-3C84297EEEAE}" type="pres">
      <dgm:prSet presAssocID="{BE6B397F-AB94-4CDC-ACCF-CBDF84307060}" presName="Accent" presStyleLbl="bgShp" presStyleIdx="4" presStyleCnt="6"/>
      <dgm:spPr/>
    </dgm:pt>
    <dgm:pt modelId="{6B99AC8C-1029-4198-96A5-6F3DB732192B}" type="pres">
      <dgm:prSet presAssocID="{BE6B397F-AB94-4CDC-ACCF-CBDF84307060}" presName="Child5" presStyleLbl="node1" presStyleIdx="4" presStyleCnt="6">
        <dgm:presLayoutVars>
          <dgm:chMax val="0"/>
          <dgm:chPref val="0"/>
          <dgm:bulletEnabled val="1"/>
        </dgm:presLayoutVars>
      </dgm:prSet>
      <dgm:spPr/>
    </dgm:pt>
    <dgm:pt modelId="{4FD483FB-9969-48E6-A64F-E2427800444F}" type="pres">
      <dgm:prSet presAssocID="{742E770C-F097-4577-BF59-680F3D5E63A7}" presName="Accent6" presStyleCnt="0"/>
      <dgm:spPr/>
    </dgm:pt>
    <dgm:pt modelId="{D0989F4D-6990-450C-801B-A74CC0BBB656}" type="pres">
      <dgm:prSet presAssocID="{742E770C-F097-4577-BF59-680F3D5E63A7}" presName="Accent" presStyleLbl="bgShp" presStyleIdx="5" presStyleCnt="6"/>
      <dgm:spPr/>
    </dgm:pt>
    <dgm:pt modelId="{1D26B8B5-B6F6-4256-AC36-EBD438F8560E}" type="pres">
      <dgm:prSet presAssocID="{742E770C-F097-4577-BF59-680F3D5E63A7}" presName="Child6" presStyleLbl="node1" presStyleIdx="5" presStyleCnt="6">
        <dgm:presLayoutVars>
          <dgm:chMax val="0"/>
          <dgm:chPref val="0"/>
          <dgm:bulletEnabled val="1"/>
        </dgm:presLayoutVars>
      </dgm:prSet>
      <dgm:spPr/>
    </dgm:pt>
  </dgm:ptLst>
  <dgm:cxnLst>
    <dgm:cxn modelId="{C4688B24-A81C-4A27-8BF8-B1E1BB2E3CBF}" srcId="{AAFE996B-8210-4691-9CA0-73C139139B99}" destId="{DA8B50CA-2618-4BDC-A3DA-EFA58B87F850}" srcOrd="1" destOrd="0" parTransId="{5BE4124D-BB25-4110-967B-0BA1FD9314A6}" sibTransId="{0CE9FDCB-3D29-43A1-97D2-62B44D4500A1}"/>
    <dgm:cxn modelId="{0AD1FE27-1382-4EC2-BF59-D7E93D3C0A4E}" srcId="{AAFE996B-8210-4691-9CA0-73C139139B99}" destId="{DD6B5DAA-F7FE-4519-8169-4D3F3FD5CB90}" srcOrd="0" destOrd="0" parTransId="{BE1B2C05-1C74-4261-9090-1AAA7176B769}" sibTransId="{031709D7-AA07-4F7E-936C-2703C1D313B5}"/>
    <dgm:cxn modelId="{0B100D2F-422A-47A3-BB64-83C8AD8F19FB}" srcId="{AAFE996B-8210-4691-9CA0-73C139139B99}" destId="{742E770C-F097-4577-BF59-680F3D5E63A7}" srcOrd="5" destOrd="0" parTransId="{BA51FC8D-D3F4-40FD-AD39-9A588CE2B920}" sibTransId="{24B0544D-C219-48D6-AE27-DD890BDAEEC7}"/>
    <dgm:cxn modelId="{FEA6B837-1612-4CA3-8E33-9EBE27BEC326}" type="presOf" srcId="{742E770C-F097-4577-BF59-680F3D5E63A7}" destId="{1D26B8B5-B6F6-4256-AC36-EBD438F8560E}" srcOrd="0" destOrd="0" presId="urn:microsoft.com/office/officeart/2011/layout/HexagonRadial"/>
    <dgm:cxn modelId="{9782FD3C-FB78-406D-81AF-C0E383E532E3}" srcId="{5C2DAA25-AFFA-4AD9-A6A5-EAEE187DD6AE}" destId="{AAFE996B-8210-4691-9CA0-73C139139B99}" srcOrd="0" destOrd="0" parTransId="{B1FEFE8F-7ED2-4B17-890D-239C1C8EBAC9}" sibTransId="{8F61002A-28B3-4E32-A297-F82C890AB35A}"/>
    <dgm:cxn modelId="{464C4574-3B93-45D5-98C0-7EB2E0233AA8}" type="presOf" srcId="{BE6B397F-AB94-4CDC-ACCF-CBDF84307060}" destId="{6B99AC8C-1029-4198-96A5-6F3DB732192B}" srcOrd="0" destOrd="0" presId="urn:microsoft.com/office/officeart/2011/layout/HexagonRadial"/>
    <dgm:cxn modelId="{056E6F57-C595-4648-9EBB-3200E1ACBCEE}" srcId="{AAFE996B-8210-4691-9CA0-73C139139B99}" destId="{15D007D7-3E6A-49BE-85DA-25F3B651930F}" srcOrd="2" destOrd="0" parTransId="{3B35C27A-B94D-4A75-AE2B-D02DA728EC4E}" sibTransId="{30D81E38-296C-4DA1-A01B-97A2D0736654}"/>
    <dgm:cxn modelId="{98EA319D-E95A-4FD8-8FA0-2DAFA581AD92}" type="presOf" srcId="{DD6B5DAA-F7FE-4519-8169-4D3F3FD5CB90}" destId="{4A94746B-BD35-49C2-9779-D51DAF748663}" srcOrd="0" destOrd="0" presId="urn:microsoft.com/office/officeart/2011/layout/HexagonRadial"/>
    <dgm:cxn modelId="{B5F1349E-2B06-4374-98A7-01C6DC28DED4}" type="presOf" srcId="{5C2DAA25-AFFA-4AD9-A6A5-EAEE187DD6AE}" destId="{8C80B0CF-1C6C-4943-AA84-5402F30119BC}" srcOrd="0" destOrd="0" presId="urn:microsoft.com/office/officeart/2011/layout/HexagonRadial"/>
    <dgm:cxn modelId="{C6F8AD9F-7E61-4AD8-8FD4-A23A323A51C2}" srcId="{AAFE996B-8210-4691-9CA0-73C139139B99}" destId="{BE6B397F-AB94-4CDC-ACCF-CBDF84307060}" srcOrd="4" destOrd="0" parTransId="{81256C6C-4174-48AE-A450-0F9E1F3973C5}" sibTransId="{F425A750-D79D-42CF-A77E-08A86E3F9797}"/>
    <dgm:cxn modelId="{E82BFBAA-28AE-4C98-AA00-B972D26BC873}" type="presOf" srcId="{15D007D7-3E6A-49BE-85DA-25F3B651930F}" destId="{9DF63660-4906-4E7A-AAA3-BFC1BE8ABF22}" srcOrd="0" destOrd="0" presId="urn:microsoft.com/office/officeart/2011/layout/HexagonRadial"/>
    <dgm:cxn modelId="{93EFDFC2-44CA-4DCC-816A-50CB0E6653DC}" srcId="{AAFE996B-8210-4691-9CA0-73C139139B99}" destId="{73F4606B-DD8C-41A9-A5FE-A97C6C1EF0FE}" srcOrd="3" destOrd="0" parTransId="{5E6EB9A3-D794-4E67-A3B3-FB431D3E4F8A}" sibTransId="{6916C42E-FC88-4917-BE6A-138382C38E11}"/>
    <dgm:cxn modelId="{B9AF87D9-F3DE-4567-A2B2-66523B9B330E}" type="presOf" srcId="{AAFE996B-8210-4691-9CA0-73C139139B99}" destId="{1A3CD719-DD01-450B-8D49-6334FFD07D8C}" srcOrd="0" destOrd="0" presId="urn:microsoft.com/office/officeart/2011/layout/HexagonRadial"/>
    <dgm:cxn modelId="{7BEB91F2-A7AF-4EFF-992C-D8EE5E479973}" type="presOf" srcId="{73F4606B-DD8C-41A9-A5FE-A97C6C1EF0FE}" destId="{4D3BC177-6979-4C7A-AC8E-A5C3F7A1E2AC}" srcOrd="0" destOrd="0" presId="urn:microsoft.com/office/officeart/2011/layout/HexagonRadial"/>
    <dgm:cxn modelId="{1860EEFC-9CDD-4587-8D2A-48E02D59713C}" type="presOf" srcId="{DA8B50CA-2618-4BDC-A3DA-EFA58B87F850}" destId="{7C6287A3-7C3E-45A2-8949-CCFD767121B4}" srcOrd="0" destOrd="0" presId="urn:microsoft.com/office/officeart/2011/layout/HexagonRadial"/>
    <dgm:cxn modelId="{163043C5-DDFF-4D81-8BC2-579438D8032A}" type="presParOf" srcId="{8C80B0CF-1C6C-4943-AA84-5402F30119BC}" destId="{1A3CD719-DD01-450B-8D49-6334FFD07D8C}" srcOrd="0" destOrd="0" presId="urn:microsoft.com/office/officeart/2011/layout/HexagonRadial"/>
    <dgm:cxn modelId="{6FF24A05-8073-4F7E-8C1A-1D48F5CACB8C}" type="presParOf" srcId="{8C80B0CF-1C6C-4943-AA84-5402F30119BC}" destId="{1506EF45-3DED-43AE-B8DA-721C9B42D4BB}" srcOrd="1" destOrd="0" presId="urn:microsoft.com/office/officeart/2011/layout/HexagonRadial"/>
    <dgm:cxn modelId="{C499DB80-4EA8-4F03-B108-60ED146D7E02}" type="presParOf" srcId="{1506EF45-3DED-43AE-B8DA-721C9B42D4BB}" destId="{C9C9A53E-D9CC-4B53-B3C9-C0C5AEDC7465}" srcOrd="0" destOrd="0" presId="urn:microsoft.com/office/officeart/2011/layout/HexagonRadial"/>
    <dgm:cxn modelId="{3076F769-926D-4F04-BA68-04C4C80C1DB5}" type="presParOf" srcId="{8C80B0CF-1C6C-4943-AA84-5402F30119BC}" destId="{4A94746B-BD35-49C2-9779-D51DAF748663}" srcOrd="2" destOrd="0" presId="urn:microsoft.com/office/officeart/2011/layout/HexagonRadial"/>
    <dgm:cxn modelId="{0A83674E-4C5F-475C-9394-EB56EAA58CC6}" type="presParOf" srcId="{8C80B0CF-1C6C-4943-AA84-5402F30119BC}" destId="{BB1CCAD0-D7A2-49DD-9EFF-9BC94ED5FDD8}" srcOrd="3" destOrd="0" presId="urn:microsoft.com/office/officeart/2011/layout/HexagonRadial"/>
    <dgm:cxn modelId="{2B7A3096-213A-406A-8523-9E3BDC38502D}" type="presParOf" srcId="{BB1CCAD0-D7A2-49DD-9EFF-9BC94ED5FDD8}" destId="{5332A9ED-5341-4764-AFCA-F54442847EB5}" srcOrd="0" destOrd="0" presId="urn:microsoft.com/office/officeart/2011/layout/HexagonRadial"/>
    <dgm:cxn modelId="{CD194E29-C23B-4F66-B27C-CF9808D9C3D8}" type="presParOf" srcId="{8C80B0CF-1C6C-4943-AA84-5402F30119BC}" destId="{7C6287A3-7C3E-45A2-8949-CCFD767121B4}" srcOrd="4" destOrd="0" presId="urn:microsoft.com/office/officeart/2011/layout/HexagonRadial"/>
    <dgm:cxn modelId="{86994B4B-F28C-4919-8F2D-845582AEE1A6}" type="presParOf" srcId="{8C80B0CF-1C6C-4943-AA84-5402F30119BC}" destId="{FF5B88E1-B559-4A22-B544-4253528B476C}" srcOrd="5" destOrd="0" presId="urn:microsoft.com/office/officeart/2011/layout/HexagonRadial"/>
    <dgm:cxn modelId="{EEF940CD-DCF2-4015-836A-D731EF64A972}" type="presParOf" srcId="{FF5B88E1-B559-4A22-B544-4253528B476C}" destId="{B0DB76F6-69E7-47BA-810E-5B5844006EB2}" srcOrd="0" destOrd="0" presId="urn:microsoft.com/office/officeart/2011/layout/HexagonRadial"/>
    <dgm:cxn modelId="{26EC18BC-CE88-4CC5-8069-746FB9A4AC80}" type="presParOf" srcId="{8C80B0CF-1C6C-4943-AA84-5402F30119BC}" destId="{9DF63660-4906-4E7A-AAA3-BFC1BE8ABF22}" srcOrd="6" destOrd="0" presId="urn:microsoft.com/office/officeart/2011/layout/HexagonRadial"/>
    <dgm:cxn modelId="{BE792CE1-ED6D-4E66-89BE-30B8C0A28A83}" type="presParOf" srcId="{8C80B0CF-1C6C-4943-AA84-5402F30119BC}" destId="{DB5483D3-CC06-4F39-B5CB-3CDA7BAE6CB7}" srcOrd="7" destOrd="0" presId="urn:microsoft.com/office/officeart/2011/layout/HexagonRadial"/>
    <dgm:cxn modelId="{1EEBAC6E-839A-4CE9-9146-669AD3B6D670}" type="presParOf" srcId="{DB5483D3-CC06-4F39-B5CB-3CDA7BAE6CB7}" destId="{D865916A-5668-4823-8D4D-05DB20EBD45B}" srcOrd="0" destOrd="0" presId="urn:microsoft.com/office/officeart/2011/layout/HexagonRadial"/>
    <dgm:cxn modelId="{A1357338-54FD-4F7E-8A2A-9A7A94297749}" type="presParOf" srcId="{8C80B0CF-1C6C-4943-AA84-5402F30119BC}" destId="{4D3BC177-6979-4C7A-AC8E-A5C3F7A1E2AC}" srcOrd="8" destOrd="0" presId="urn:microsoft.com/office/officeart/2011/layout/HexagonRadial"/>
    <dgm:cxn modelId="{FA1BDB42-994C-400C-A2B5-397D3D01A050}" type="presParOf" srcId="{8C80B0CF-1C6C-4943-AA84-5402F30119BC}" destId="{B81AA674-515C-45D1-AB55-F009B28FE8B3}" srcOrd="9" destOrd="0" presId="urn:microsoft.com/office/officeart/2011/layout/HexagonRadial"/>
    <dgm:cxn modelId="{D525414A-CC1F-4971-8C10-62693C957404}" type="presParOf" srcId="{B81AA674-515C-45D1-AB55-F009B28FE8B3}" destId="{C4772E04-5941-4E99-8C49-3C84297EEEAE}" srcOrd="0" destOrd="0" presId="urn:microsoft.com/office/officeart/2011/layout/HexagonRadial"/>
    <dgm:cxn modelId="{9DE412D6-6194-4841-9B08-EAF3892B39D6}" type="presParOf" srcId="{8C80B0CF-1C6C-4943-AA84-5402F30119BC}" destId="{6B99AC8C-1029-4198-96A5-6F3DB732192B}" srcOrd="10" destOrd="0" presId="urn:microsoft.com/office/officeart/2011/layout/HexagonRadial"/>
    <dgm:cxn modelId="{13933223-E36D-4A26-846F-6A91B1164B44}" type="presParOf" srcId="{8C80B0CF-1C6C-4943-AA84-5402F30119BC}" destId="{4FD483FB-9969-48E6-A64F-E2427800444F}" srcOrd="11" destOrd="0" presId="urn:microsoft.com/office/officeart/2011/layout/HexagonRadial"/>
    <dgm:cxn modelId="{DC171498-0B23-449C-8AA0-B1E66DE16119}" type="presParOf" srcId="{4FD483FB-9969-48E6-A64F-E2427800444F}" destId="{D0989F4D-6990-450C-801B-A74CC0BBB656}" srcOrd="0" destOrd="0" presId="urn:microsoft.com/office/officeart/2011/layout/HexagonRadial"/>
    <dgm:cxn modelId="{A9BC01D5-3AC6-4E2F-91D9-798717F567E9}" type="presParOf" srcId="{8C80B0CF-1C6C-4943-AA84-5402F30119BC}" destId="{1D26B8B5-B6F6-4256-AC36-EBD438F8560E}"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951631-5952-4CCC-8351-BDD219341211}">
      <dsp:nvSpPr>
        <dsp:cNvPr id="0" name=""/>
        <dsp:cNvSpPr/>
      </dsp:nvSpPr>
      <dsp:spPr>
        <a:xfrm>
          <a:off x="2598109" y="933"/>
          <a:ext cx="2322384" cy="121192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tx1"/>
              </a:solidFill>
              <a:latin typeface="Arial" panose="020B0604020202020204" pitchFamily="34" charset="0"/>
              <a:cs typeface="Arial" panose="020B0604020202020204" pitchFamily="34" charset="0"/>
            </a:rPr>
            <a:t>DẠY HỌC THEO CHỦ ĐỀ</a:t>
          </a:r>
        </a:p>
      </dsp:txBody>
      <dsp:txXfrm>
        <a:off x="2657270" y="60094"/>
        <a:ext cx="2204062" cy="1093603"/>
      </dsp:txXfrm>
    </dsp:sp>
    <dsp:sp modelId="{4DC10C06-D8E4-4A96-A6C8-8BAE8DF83ACD}">
      <dsp:nvSpPr>
        <dsp:cNvPr id="0" name=""/>
        <dsp:cNvSpPr/>
      </dsp:nvSpPr>
      <dsp:spPr>
        <a:xfrm>
          <a:off x="2142180" y="606896"/>
          <a:ext cx="3234243" cy="3234243"/>
        </a:xfrm>
        <a:custGeom>
          <a:avLst/>
          <a:gdLst/>
          <a:ahLst/>
          <a:cxnLst/>
          <a:rect l="0" t="0" r="0" b="0"/>
          <a:pathLst>
            <a:path>
              <a:moveTo>
                <a:pt x="2788014" y="501732"/>
              </a:moveTo>
              <a:arcTo wR="1617121" hR="1617121" stAng="18983442" swAng="3018621"/>
            </a:path>
          </a:pathLst>
        </a:custGeom>
        <a:noFill/>
        <a:ln w="28575" cap="flat" cmpd="sng" algn="ctr">
          <a:solidFill>
            <a:scrgbClr r="0" g="0" b="0"/>
          </a:solidFill>
          <a:prstDash val="solid"/>
          <a:miter lim="800000"/>
        </a:ln>
        <a:effectLst/>
      </dsp:spPr>
      <dsp:style>
        <a:lnRef idx="1">
          <a:scrgbClr r="0" g="0" b="0"/>
        </a:lnRef>
        <a:fillRef idx="0">
          <a:scrgbClr r="0" g="0" b="0"/>
        </a:fillRef>
        <a:effectRef idx="0">
          <a:scrgbClr r="0" g="0" b="0"/>
        </a:effectRef>
        <a:fontRef idx="minor"/>
      </dsp:style>
    </dsp:sp>
    <dsp:sp modelId="{163797AF-4B11-45AC-A90E-E1952640D87E}">
      <dsp:nvSpPr>
        <dsp:cNvPr id="0" name=""/>
        <dsp:cNvSpPr/>
      </dsp:nvSpPr>
      <dsp:spPr>
        <a:xfrm>
          <a:off x="3898659" y="2426615"/>
          <a:ext cx="2522221" cy="1211925"/>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1"/>
              </a:solidFill>
              <a:latin typeface="Arial" panose="020B0604020202020204" pitchFamily="34" charset="0"/>
              <a:cs typeface="Arial" panose="020B0604020202020204" pitchFamily="34" charset="0"/>
            </a:rPr>
            <a:t>DẠY HỌC TÍCH HỢP</a:t>
          </a:r>
        </a:p>
      </dsp:txBody>
      <dsp:txXfrm>
        <a:off x="3957820" y="2485776"/>
        <a:ext cx="2403899" cy="1093603"/>
      </dsp:txXfrm>
    </dsp:sp>
    <dsp:sp modelId="{6A0DC306-9215-4762-988E-BE44EB550A23}">
      <dsp:nvSpPr>
        <dsp:cNvPr id="0" name=""/>
        <dsp:cNvSpPr/>
      </dsp:nvSpPr>
      <dsp:spPr>
        <a:xfrm>
          <a:off x="2142180" y="606896"/>
          <a:ext cx="3234243" cy="3234243"/>
        </a:xfrm>
        <a:custGeom>
          <a:avLst/>
          <a:gdLst/>
          <a:ahLst/>
          <a:cxnLst/>
          <a:rect l="0" t="0" r="0" b="0"/>
          <a:pathLst>
            <a:path>
              <a:moveTo>
                <a:pt x="2387087" y="3039174"/>
              </a:moveTo>
              <a:arcTo wR="1617121" hR="1617121" stAng="3694010" swAng="3411980"/>
            </a:path>
          </a:pathLst>
        </a:custGeom>
        <a:noFill/>
        <a:ln w="28575" cap="flat" cmpd="sng" algn="ctr">
          <a:solidFill>
            <a:scrgbClr r="0" g="0" b="0"/>
          </a:solidFill>
          <a:prstDash val="solid"/>
          <a:miter lim="800000"/>
        </a:ln>
        <a:effectLst/>
      </dsp:spPr>
      <dsp:style>
        <a:lnRef idx="1">
          <a:scrgbClr r="0" g="0" b="0"/>
        </a:lnRef>
        <a:fillRef idx="0">
          <a:scrgbClr r="0" g="0" b="0"/>
        </a:fillRef>
        <a:effectRef idx="0">
          <a:scrgbClr r="0" g="0" b="0"/>
        </a:effectRef>
        <a:fontRef idx="minor"/>
      </dsp:style>
    </dsp:sp>
    <dsp:sp modelId="{E43FE29A-80AC-4BF0-935B-F976CFA1D777}">
      <dsp:nvSpPr>
        <dsp:cNvPr id="0" name=""/>
        <dsp:cNvSpPr/>
      </dsp:nvSpPr>
      <dsp:spPr>
        <a:xfrm>
          <a:off x="1110671" y="2426615"/>
          <a:ext cx="2496324" cy="1211925"/>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latin typeface="Arial" panose="020B0604020202020204" pitchFamily="34" charset="0"/>
              <a:cs typeface="Arial" panose="020B0604020202020204" pitchFamily="34" charset="0"/>
            </a:rPr>
            <a:t>TÍCH CỰC HOÁ HOẠT ĐỘNG CỦA HS</a:t>
          </a:r>
        </a:p>
      </dsp:txBody>
      <dsp:txXfrm>
        <a:off x="1169832" y="2485776"/>
        <a:ext cx="2378002" cy="1093603"/>
      </dsp:txXfrm>
    </dsp:sp>
    <dsp:sp modelId="{093612E8-26CC-42C2-A137-87F9EED3C9F8}">
      <dsp:nvSpPr>
        <dsp:cNvPr id="0" name=""/>
        <dsp:cNvSpPr/>
      </dsp:nvSpPr>
      <dsp:spPr>
        <a:xfrm>
          <a:off x="2142180" y="606896"/>
          <a:ext cx="3234243" cy="3234243"/>
        </a:xfrm>
        <a:custGeom>
          <a:avLst/>
          <a:gdLst/>
          <a:ahLst/>
          <a:cxnLst/>
          <a:rect l="0" t="0" r="0" b="0"/>
          <a:pathLst>
            <a:path>
              <a:moveTo>
                <a:pt x="11047" y="1805821"/>
              </a:moveTo>
              <a:arcTo wR="1617121" hR="1617121" stAng="10397937" swAng="3018621"/>
            </a:path>
          </a:pathLst>
        </a:custGeom>
        <a:noFill/>
        <a:ln w="28575" cap="flat" cmpd="sng" algn="ctr">
          <a:solidFill>
            <a:scrgbClr r="0" g="0" b="0"/>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0A07E7-2CC1-406A-881F-72F676ACA276}">
      <dsp:nvSpPr>
        <dsp:cNvPr id="0" name=""/>
        <dsp:cNvSpPr/>
      </dsp:nvSpPr>
      <dsp:spPr>
        <a:xfrm>
          <a:off x="1645320" y="362937"/>
          <a:ext cx="4557744" cy="4557744"/>
        </a:xfrm>
        <a:prstGeom prst="pie">
          <a:avLst>
            <a:gd name="adj1" fmla="val 16200000"/>
            <a:gd name="adj2" fmla="val 180000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b="1" kern="1200" dirty="0" err="1">
              <a:latin typeface="Arial" panose="020B0604020202020204" pitchFamily="34" charset="0"/>
              <a:cs typeface="Arial" panose="020B0604020202020204" pitchFamily="34" charset="0"/>
            </a:rPr>
            <a:t>Năng</a:t>
          </a:r>
          <a:r>
            <a:rPr lang="en-US" sz="2700" b="1" kern="1200" dirty="0">
              <a:latin typeface="Arial" panose="020B0604020202020204" pitchFamily="34" charset="0"/>
              <a:cs typeface="Arial" panose="020B0604020202020204" pitchFamily="34" charset="0"/>
            </a:rPr>
            <a:t> </a:t>
          </a:r>
          <a:r>
            <a:rPr lang="en-US" sz="2700" b="1" kern="1200" dirty="0" err="1">
              <a:latin typeface="Arial" panose="020B0604020202020204" pitchFamily="34" charset="0"/>
              <a:cs typeface="Arial" panose="020B0604020202020204" pitchFamily="34" charset="0"/>
            </a:rPr>
            <a:t>lực</a:t>
          </a:r>
          <a:r>
            <a:rPr lang="en-US" sz="2700" b="1" kern="1200" dirty="0">
              <a:latin typeface="Arial" panose="020B0604020202020204" pitchFamily="34" charset="0"/>
              <a:cs typeface="Arial" panose="020B0604020202020204" pitchFamily="34" charset="0"/>
            </a:rPr>
            <a:t> </a:t>
          </a:r>
          <a:r>
            <a:rPr lang="en-US" sz="2700" b="1" kern="1200" dirty="0" err="1">
              <a:latin typeface="Arial" panose="020B0604020202020204" pitchFamily="34" charset="0"/>
              <a:cs typeface="Arial" panose="020B0604020202020204" pitchFamily="34" charset="0"/>
            </a:rPr>
            <a:t>khoa</a:t>
          </a:r>
          <a:r>
            <a:rPr lang="en-US" sz="2700" b="1" kern="1200" dirty="0">
              <a:latin typeface="Arial" panose="020B0604020202020204" pitchFamily="34" charset="0"/>
              <a:cs typeface="Arial" panose="020B0604020202020204" pitchFamily="34" charset="0"/>
            </a:rPr>
            <a:t> </a:t>
          </a:r>
          <a:r>
            <a:rPr lang="en-US" sz="2700" b="1" kern="1200" dirty="0" err="1">
              <a:latin typeface="Arial" panose="020B0604020202020204" pitchFamily="34" charset="0"/>
              <a:cs typeface="Arial" panose="020B0604020202020204" pitchFamily="34" charset="0"/>
            </a:rPr>
            <a:t>học</a:t>
          </a:r>
          <a:r>
            <a:rPr lang="en-US" sz="2700" b="1" kern="1200" dirty="0">
              <a:latin typeface="Arial" panose="020B0604020202020204" pitchFamily="34" charset="0"/>
              <a:cs typeface="Arial" panose="020B0604020202020204" pitchFamily="34" charset="0"/>
            </a:rPr>
            <a:t> </a:t>
          </a:r>
          <a:r>
            <a:rPr lang="en-US" sz="2700" b="1" kern="1200" dirty="0" err="1">
              <a:latin typeface="Arial" panose="020B0604020202020204" pitchFamily="34" charset="0"/>
              <a:cs typeface="Arial" panose="020B0604020202020204" pitchFamily="34" charset="0"/>
            </a:rPr>
            <a:t>tự</a:t>
          </a:r>
          <a:r>
            <a:rPr lang="en-US" sz="2700" b="1" kern="1200" dirty="0">
              <a:latin typeface="Arial" panose="020B0604020202020204" pitchFamily="34" charset="0"/>
              <a:cs typeface="Arial" panose="020B0604020202020204" pitchFamily="34" charset="0"/>
            </a:rPr>
            <a:t> </a:t>
          </a:r>
          <a:r>
            <a:rPr lang="en-US" sz="2700" b="1" kern="1200" dirty="0" err="1">
              <a:latin typeface="Arial" panose="020B0604020202020204" pitchFamily="34" charset="0"/>
              <a:cs typeface="Arial" panose="020B0604020202020204" pitchFamily="34" charset="0"/>
            </a:rPr>
            <a:t>nhiên</a:t>
          </a:r>
          <a:endParaRPr lang="en-US" sz="2700" b="1" kern="1200" dirty="0">
            <a:latin typeface="Arial" panose="020B0604020202020204" pitchFamily="34" charset="0"/>
            <a:cs typeface="Arial" panose="020B0604020202020204" pitchFamily="34" charset="0"/>
          </a:endParaRPr>
        </a:p>
      </dsp:txBody>
      <dsp:txXfrm>
        <a:off x="4047360" y="1328745"/>
        <a:ext cx="1627765" cy="1356471"/>
      </dsp:txXfrm>
    </dsp:sp>
    <dsp:sp modelId="{BD5625EF-5FE5-4DEC-9CC3-F52A0B4A378D}">
      <dsp:nvSpPr>
        <dsp:cNvPr id="0" name=""/>
        <dsp:cNvSpPr/>
      </dsp:nvSpPr>
      <dsp:spPr>
        <a:xfrm>
          <a:off x="1537551" y="515459"/>
          <a:ext cx="4557744" cy="4557744"/>
        </a:xfrm>
        <a:prstGeom prst="pie">
          <a:avLst>
            <a:gd name="adj1" fmla="val 1800000"/>
            <a:gd name="adj2" fmla="val 9000000"/>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b="1" kern="1200" dirty="0" err="1">
              <a:latin typeface="Arial" panose="020B0604020202020204" pitchFamily="34" charset="0"/>
              <a:cs typeface="Arial" panose="020B0604020202020204" pitchFamily="34" charset="0"/>
            </a:rPr>
            <a:t>Phẩm</a:t>
          </a:r>
          <a:r>
            <a:rPr lang="en-US" sz="2700" b="1" kern="1200" dirty="0">
              <a:latin typeface="Arial" panose="020B0604020202020204" pitchFamily="34" charset="0"/>
              <a:cs typeface="Arial" panose="020B0604020202020204" pitchFamily="34" charset="0"/>
            </a:rPr>
            <a:t> </a:t>
          </a:r>
          <a:r>
            <a:rPr lang="en-US" sz="2700" b="1" kern="1200" dirty="0" err="1">
              <a:latin typeface="Arial" panose="020B0604020202020204" pitchFamily="34" charset="0"/>
              <a:cs typeface="Arial" panose="020B0604020202020204" pitchFamily="34" charset="0"/>
            </a:rPr>
            <a:t>chất</a:t>
          </a:r>
          <a:endParaRPr lang="en-US" sz="2700" b="1" kern="1200" dirty="0">
            <a:latin typeface="Arial" panose="020B0604020202020204" pitchFamily="34" charset="0"/>
            <a:cs typeface="Arial" panose="020B0604020202020204" pitchFamily="34" charset="0"/>
          </a:endParaRPr>
        </a:p>
      </dsp:txBody>
      <dsp:txXfrm>
        <a:off x="2622729" y="3472567"/>
        <a:ext cx="2441648" cy="1193694"/>
      </dsp:txXfrm>
    </dsp:sp>
    <dsp:sp modelId="{71AB559B-140F-4264-BC39-CC31A37A0FF6}">
      <dsp:nvSpPr>
        <dsp:cNvPr id="0" name=""/>
        <dsp:cNvSpPr/>
      </dsp:nvSpPr>
      <dsp:spPr>
        <a:xfrm>
          <a:off x="1443684" y="352682"/>
          <a:ext cx="4557744" cy="4557744"/>
        </a:xfrm>
        <a:prstGeom prst="pie">
          <a:avLst>
            <a:gd name="adj1" fmla="val 9000000"/>
            <a:gd name="adj2" fmla="val 1620000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b="1" kern="1200" dirty="0" err="1">
              <a:latin typeface="Arial" panose="020B0604020202020204" pitchFamily="34" charset="0"/>
              <a:cs typeface="Arial" panose="020B0604020202020204" pitchFamily="34" charset="0"/>
            </a:rPr>
            <a:t>Năng</a:t>
          </a:r>
          <a:r>
            <a:rPr lang="en-US" sz="2700" b="1" kern="1200" dirty="0">
              <a:latin typeface="Arial" panose="020B0604020202020204" pitchFamily="34" charset="0"/>
              <a:cs typeface="Arial" panose="020B0604020202020204" pitchFamily="34" charset="0"/>
            </a:rPr>
            <a:t> </a:t>
          </a:r>
          <a:r>
            <a:rPr lang="en-US" sz="2700" b="1" kern="1200" dirty="0" err="1">
              <a:latin typeface="Arial" panose="020B0604020202020204" pitchFamily="34" charset="0"/>
              <a:cs typeface="Arial" panose="020B0604020202020204" pitchFamily="34" charset="0"/>
            </a:rPr>
            <a:t>lực</a:t>
          </a:r>
          <a:r>
            <a:rPr lang="en-US" sz="2700" b="1" kern="1200" dirty="0">
              <a:latin typeface="Arial" panose="020B0604020202020204" pitchFamily="34" charset="0"/>
              <a:cs typeface="Arial" panose="020B0604020202020204" pitchFamily="34" charset="0"/>
            </a:rPr>
            <a:t> </a:t>
          </a:r>
          <a:r>
            <a:rPr lang="en-US" sz="2700" b="1" kern="1200" dirty="0" err="1">
              <a:latin typeface="Arial" panose="020B0604020202020204" pitchFamily="34" charset="0"/>
              <a:cs typeface="Arial" panose="020B0604020202020204" pitchFamily="34" charset="0"/>
            </a:rPr>
            <a:t>chung</a:t>
          </a:r>
          <a:r>
            <a:rPr lang="en-US" sz="2700" kern="1200" dirty="0">
              <a:latin typeface="Arial" panose="020B0604020202020204" pitchFamily="34" charset="0"/>
              <a:cs typeface="Arial" panose="020B0604020202020204" pitchFamily="34" charset="0"/>
            </a:rPr>
            <a:t>	</a:t>
          </a:r>
        </a:p>
      </dsp:txBody>
      <dsp:txXfrm>
        <a:off x="1971622" y="1318490"/>
        <a:ext cx="1627765" cy="1356471"/>
      </dsp:txXfrm>
    </dsp:sp>
    <dsp:sp modelId="{E85FC5A8-5824-43F6-B946-D104EC93BA75}">
      <dsp:nvSpPr>
        <dsp:cNvPr id="0" name=""/>
        <dsp:cNvSpPr/>
      </dsp:nvSpPr>
      <dsp:spPr>
        <a:xfrm>
          <a:off x="1363550" y="80791"/>
          <a:ext cx="5122036" cy="5122036"/>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180B4AD-00BF-4CBC-BBD7-4343001C09EC}">
      <dsp:nvSpPr>
        <dsp:cNvPr id="0" name=""/>
        <dsp:cNvSpPr/>
      </dsp:nvSpPr>
      <dsp:spPr>
        <a:xfrm>
          <a:off x="1255405" y="233024"/>
          <a:ext cx="5122036" cy="5122036"/>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FF3E7DC-EC41-4A6B-B72A-3E75826DF80D}">
      <dsp:nvSpPr>
        <dsp:cNvPr id="0" name=""/>
        <dsp:cNvSpPr/>
      </dsp:nvSpPr>
      <dsp:spPr>
        <a:xfrm>
          <a:off x="1161161" y="70536"/>
          <a:ext cx="5122036" cy="5122036"/>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3CD719-DD01-450B-8D49-6334FFD07D8C}">
      <dsp:nvSpPr>
        <dsp:cNvPr id="0" name=""/>
        <dsp:cNvSpPr/>
      </dsp:nvSpPr>
      <dsp:spPr>
        <a:xfrm>
          <a:off x="3477234" y="1519988"/>
          <a:ext cx="1987303" cy="1671233"/>
        </a:xfrm>
        <a:prstGeom prst="hexagon">
          <a:avLst>
            <a:gd name="adj" fmla="val 2857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150000"/>
            </a:lnSpc>
            <a:spcBef>
              <a:spcPct val="0"/>
            </a:spcBef>
            <a:spcAft>
              <a:spcPct val="35000"/>
            </a:spcAft>
            <a:buNone/>
          </a:pPr>
          <a:r>
            <a:rPr lang="en-US" sz="1800" b="1" kern="1200" dirty="0">
              <a:solidFill>
                <a:schemeClr val="tx1"/>
              </a:solidFill>
              <a:latin typeface="Arial" panose="020B0604020202020204" pitchFamily="34" charset="0"/>
              <a:cs typeface="Arial" panose="020B0604020202020204" pitchFamily="34" charset="0"/>
            </a:rPr>
            <a:t>CHỦ ĐỀ KHOA HỌC 4</a:t>
          </a:r>
        </a:p>
      </dsp:txBody>
      <dsp:txXfrm>
        <a:off x="3802000" y="1793101"/>
        <a:ext cx="1337771" cy="1125007"/>
      </dsp:txXfrm>
    </dsp:sp>
    <dsp:sp modelId="{5332A9ED-5341-4764-AFCA-F54442847EB5}">
      <dsp:nvSpPr>
        <dsp:cNvPr id="0" name=""/>
        <dsp:cNvSpPr/>
      </dsp:nvSpPr>
      <dsp:spPr>
        <a:xfrm>
          <a:off x="4714685" y="720416"/>
          <a:ext cx="728927" cy="628067"/>
        </a:xfrm>
        <a:prstGeom prst="hexagon">
          <a:avLst>
            <a:gd name="adj" fmla="val 28900"/>
            <a:gd name="vf" fmla="val 11547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A94746B-BD35-49C2-9779-D51DAF748663}">
      <dsp:nvSpPr>
        <dsp:cNvPr id="0" name=""/>
        <dsp:cNvSpPr/>
      </dsp:nvSpPr>
      <dsp:spPr>
        <a:xfrm>
          <a:off x="3668676" y="0"/>
          <a:ext cx="1583237" cy="1369685"/>
        </a:xfrm>
        <a:prstGeom prst="hexagon">
          <a:avLst>
            <a:gd name="adj" fmla="val 28570"/>
            <a:gd name="vf" fmla="val 115470"/>
          </a:avLst>
        </a:prstGeom>
        <a:solidFill>
          <a:srgbClr val="D2A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latin typeface="Arial" panose="020B0604020202020204" pitchFamily="34" charset="0"/>
              <a:cs typeface="Arial" panose="020B0604020202020204" pitchFamily="34" charset="0"/>
            </a:rPr>
            <a:t>NĂNG LƯỢNG</a:t>
          </a:r>
        </a:p>
      </dsp:txBody>
      <dsp:txXfrm>
        <a:off x="3931052" y="226986"/>
        <a:ext cx="1058485" cy="915713"/>
      </dsp:txXfrm>
    </dsp:sp>
    <dsp:sp modelId="{B0DB76F6-69E7-47BA-810E-5B5844006EB2}">
      <dsp:nvSpPr>
        <dsp:cNvPr id="0" name=""/>
        <dsp:cNvSpPr/>
      </dsp:nvSpPr>
      <dsp:spPr>
        <a:xfrm>
          <a:off x="5565400" y="1894567"/>
          <a:ext cx="728927" cy="628067"/>
        </a:xfrm>
        <a:prstGeom prst="hexagon">
          <a:avLst>
            <a:gd name="adj" fmla="val 28900"/>
            <a:gd name="vf" fmla="val 11547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6287A3-7C3E-45A2-8949-CCFD767121B4}">
      <dsp:nvSpPr>
        <dsp:cNvPr id="0" name=""/>
        <dsp:cNvSpPr/>
      </dsp:nvSpPr>
      <dsp:spPr>
        <a:xfrm>
          <a:off x="5134874" y="842448"/>
          <a:ext cx="1583237" cy="1369685"/>
        </a:xfrm>
        <a:prstGeom prst="hexagon">
          <a:avLst>
            <a:gd name="adj" fmla="val 28570"/>
            <a:gd name="vf" fmla="val 115470"/>
          </a:avLst>
        </a:prstGeom>
        <a:solidFill>
          <a:schemeClr val="accent3">
            <a:hueOff val="542120"/>
            <a:satOff val="20000"/>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latin typeface="Arial" panose="020B0604020202020204" pitchFamily="34" charset="0"/>
              <a:cs typeface="Arial" panose="020B0604020202020204" pitchFamily="34" charset="0"/>
            </a:rPr>
            <a:t>THỰC VẬT VÀ ĐỘNG VẬT</a:t>
          </a:r>
        </a:p>
      </dsp:txBody>
      <dsp:txXfrm>
        <a:off x="5397250" y="1069434"/>
        <a:ext cx="1058485" cy="915713"/>
      </dsp:txXfrm>
    </dsp:sp>
    <dsp:sp modelId="{D865916A-5668-4823-8D4D-05DB20EBD45B}">
      <dsp:nvSpPr>
        <dsp:cNvPr id="0" name=""/>
        <dsp:cNvSpPr/>
      </dsp:nvSpPr>
      <dsp:spPr>
        <a:xfrm>
          <a:off x="4974438" y="3219963"/>
          <a:ext cx="728927" cy="628067"/>
        </a:xfrm>
        <a:prstGeom prst="hexagon">
          <a:avLst>
            <a:gd name="adj" fmla="val 28900"/>
            <a:gd name="vf" fmla="val 11547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DF63660-4906-4E7A-AAA3-BFC1BE8ABF22}">
      <dsp:nvSpPr>
        <dsp:cNvPr id="0" name=""/>
        <dsp:cNvSpPr/>
      </dsp:nvSpPr>
      <dsp:spPr>
        <a:xfrm>
          <a:off x="5191475" y="2512890"/>
          <a:ext cx="1583237" cy="1369685"/>
        </a:xfrm>
        <a:prstGeom prst="hexagon">
          <a:avLst>
            <a:gd name="adj" fmla="val 28570"/>
            <a:gd name="vf" fmla="val 11547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002060"/>
              </a:solidFill>
              <a:latin typeface="Arial" panose="020B0604020202020204" pitchFamily="34" charset="0"/>
              <a:cs typeface="Arial" panose="020B0604020202020204" pitchFamily="34" charset="0"/>
            </a:rPr>
            <a:t>NẤM VÀ VI KHUẨN</a:t>
          </a:r>
        </a:p>
      </dsp:txBody>
      <dsp:txXfrm>
        <a:off x="5453851" y="2739876"/>
        <a:ext cx="1058485" cy="915713"/>
      </dsp:txXfrm>
    </dsp:sp>
    <dsp:sp modelId="{C4772E04-5941-4E99-8C49-3C84297EEEAE}">
      <dsp:nvSpPr>
        <dsp:cNvPr id="0" name=""/>
        <dsp:cNvSpPr/>
      </dsp:nvSpPr>
      <dsp:spPr>
        <a:xfrm>
          <a:off x="3508495" y="3357544"/>
          <a:ext cx="728927" cy="628067"/>
        </a:xfrm>
        <a:prstGeom prst="hexagon">
          <a:avLst>
            <a:gd name="adj" fmla="val 28900"/>
            <a:gd name="vf" fmla="val 11547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3BC177-6979-4C7A-AC8E-A5C3F7A1E2AC}">
      <dsp:nvSpPr>
        <dsp:cNvPr id="0" name=""/>
        <dsp:cNvSpPr/>
      </dsp:nvSpPr>
      <dsp:spPr>
        <a:xfrm>
          <a:off x="3682862" y="3341996"/>
          <a:ext cx="1583237" cy="1369685"/>
        </a:xfrm>
        <a:prstGeom prst="hexagon">
          <a:avLst>
            <a:gd name="adj" fmla="val 28570"/>
            <a:gd name="vf" fmla="val 115470"/>
          </a:avLst>
        </a:prstGeom>
        <a:solidFill>
          <a:srgbClr val="FF33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CON NGƯỜI VÀ SỨC KHOẺ</a:t>
          </a:r>
        </a:p>
      </dsp:txBody>
      <dsp:txXfrm>
        <a:off x="3945238" y="3568982"/>
        <a:ext cx="1058485" cy="915713"/>
      </dsp:txXfrm>
    </dsp:sp>
    <dsp:sp modelId="{D0989F4D-6990-450C-801B-A74CC0BBB656}">
      <dsp:nvSpPr>
        <dsp:cNvPr id="0" name=""/>
        <dsp:cNvSpPr/>
      </dsp:nvSpPr>
      <dsp:spPr>
        <a:xfrm>
          <a:off x="2643849" y="2183864"/>
          <a:ext cx="728927" cy="628067"/>
        </a:xfrm>
        <a:prstGeom prst="hexagon">
          <a:avLst>
            <a:gd name="adj" fmla="val 28900"/>
            <a:gd name="vf" fmla="val 11547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99AC8C-1029-4198-96A5-6F3DB732192B}">
      <dsp:nvSpPr>
        <dsp:cNvPr id="0" name=""/>
        <dsp:cNvSpPr/>
      </dsp:nvSpPr>
      <dsp:spPr>
        <a:xfrm>
          <a:off x="2224109" y="2499547"/>
          <a:ext cx="1583237" cy="1369685"/>
        </a:xfrm>
        <a:prstGeom prst="hexagon">
          <a:avLst>
            <a:gd name="adj" fmla="val 28570"/>
            <a:gd name="vf" fmla="val 115470"/>
          </a:avLst>
        </a:prstGeom>
        <a:solidFill>
          <a:srgbClr val="6CDDD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SINH VẬT VÀ MÔI TRƯỜNG</a:t>
          </a:r>
        </a:p>
      </dsp:txBody>
      <dsp:txXfrm>
        <a:off x="2486485" y="2726533"/>
        <a:ext cx="1058485" cy="915713"/>
      </dsp:txXfrm>
    </dsp:sp>
    <dsp:sp modelId="{1D26B8B5-B6F6-4256-AC36-EBD438F8560E}">
      <dsp:nvSpPr>
        <dsp:cNvPr id="0" name=""/>
        <dsp:cNvSpPr/>
      </dsp:nvSpPr>
      <dsp:spPr>
        <a:xfrm>
          <a:off x="2224109" y="840564"/>
          <a:ext cx="1583237" cy="1369685"/>
        </a:xfrm>
        <a:prstGeom prst="hexagon">
          <a:avLst>
            <a:gd name="adj" fmla="val 28570"/>
            <a:gd name="vf" fmla="val 115470"/>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CHẤT</a:t>
          </a:r>
        </a:p>
      </dsp:txBody>
      <dsp:txXfrm>
        <a:off x="2486485" y="1067550"/>
        <a:ext cx="1058485" cy="91571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3CD719-DD01-450B-8D49-6334FFD07D8C}">
      <dsp:nvSpPr>
        <dsp:cNvPr id="0" name=""/>
        <dsp:cNvSpPr/>
      </dsp:nvSpPr>
      <dsp:spPr>
        <a:xfrm>
          <a:off x="3477234" y="1519988"/>
          <a:ext cx="1987303" cy="1671233"/>
        </a:xfrm>
        <a:prstGeom prst="hexagon">
          <a:avLst>
            <a:gd name="adj" fmla="val 2857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150000"/>
            </a:lnSpc>
            <a:spcBef>
              <a:spcPct val="0"/>
            </a:spcBef>
            <a:spcAft>
              <a:spcPct val="35000"/>
            </a:spcAft>
            <a:buNone/>
          </a:pPr>
          <a:r>
            <a:rPr lang="en-US" sz="1800" b="1" kern="1200" dirty="0">
              <a:solidFill>
                <a:schemeClr val="tx1"/>
              </a:solidFill>
              <a:latin typeface="Arial" panose="020B0604020202020204" pitchFamily="34" charset="0"/>
              <a:cs typeface="Arial" panose="020B0604020202020204" pitchFamily="34" charset="0"/>
            </a:rPr>
            <a:t>CHỦ ĐỀ KHOA HỌC 4</a:t>
          </a:r>
        </a:p>
      </dsp:txBody>
      <dsp:txXfrm>
        <a:off x="3802000" y="1793101"/>
        <a:ext cx="1337771" cy="1125007"/>
      </dsp:txXfrm>
    </dsp:sp>
    <dsp:sp modelId="{5332A9ED-5341-4764-AFCA-F54442847EB5}">
      <dsp:nvSpPr>
        <dsp:cNvPr id="0" name=""/>
        <dsp:cNvSpPr/>
      </dsp:nvSpPr>
      <dsp:spPr>
        <a:xfrm>
          <a:off x="4714685" y="720416"/>
          <a:ext cx="728927" cy="628067"/>
        </a:xfrm>
        <a:prstGeom prst="hexagon">
          <a:avLst>
            <a:gd name="adj" fmla="val 28900"/>
            <a:gd name="vf" fmla="val 11547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A94746B-BD35-49C2-9779-D51DAF748663}">
      <dsp:nvSpPr>
        <dsp:cNvPr id="0" name=""/>
        <dsp:cNvSpPr/>
      </dsp:nvSpPr>
      <dsp:spPr>
        <a:xfrm>
          <a:off x="3668676" y="0"/>
          <a:ext cx="1583237" cy="1369685"/>
        </a:xfrm>
        <a:prstGeom prst="hexagon">
          <a:avLst>
            <a:gd name="adj" fmla="val 28570"/>
            <a:gd name="vf" fmla="val 115470"/>
          </a:avLst>
        </a:prstGeom>
        <a:solidFill>
          <a:srgbClr val="D2A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latin typeface="Arial" panose="020B0604020202020204" pitchFamily="34" charset="0"/>
              <a:cs typeface="Arial" panose="020B0604020202020204" pitchFamily="34" charset="0"/>
            </a:rPr>
            <a:t>NĂNG LƯỢNG</a:t>
          </a:r>
        </a:p>
      </dsp:txBody>
      <dsp:txXfrm>
        <a:off x="3931052" y="226986"/>
        <a:ext cx="1058485" cy="915713"/>
      </dsp:txXfrm>
    </dsp:sp>
    <dsp:sp modelId="{B0DB76F6-69E7-47BA-810E-5B5844006EB2}">
      <dsp:nvSpPr>
        <dsp:cNvPr id="0" name=""/>
        <dsp:cNvSpPr/>
      </dsp:nvSpPr>
      <dsp:spPr>
        <a:xfrm>
          <a:off x="5565400" y="1894567"/>
          <a:ext cx="728927" cy="628067"/>
        </a:xfrm>
        <a:prstGeom prst="hexagon">
          <a:avLst>
            <a:gd name="adj" fmla="val 28900"/>
            <a:gd name="vf" fmla="val 11547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6287A3-7C3E-45A2-8949-CCFD767121B4}">
      <dsp:nvSpPr>
        <dsp:cNvPr id="0" name=""/>
        <dsp:cNvSpPr/>
      </dsp:nvSpPr>
      <dsp:spPr>
        <a:xfrm>
          <a:off x="5134874" y="842448"/>
          <a:ext cx="1583237" cy="1369685"/>
        </a:xfrm>
        <a:prstGeom prst="hexagon">
          <a:avLst>
            <a:gd name="adj" fmla="val 28570"/>
            <a:gd name="vf" fmla="val 115470"/>
          </a:avLst>
        </a:prstGeom>
        <a:solidFill>
          <a:schemeClr val="accent3">
            <a:hueOff val="542120"/>
            <a:satOff val="20000"/>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latin typeface="Arial" panose="020B0604020202020204" pitchFamily="34" charset="0"/>
              <a:cs typeface="Arial" panose="020B0604020202020204" pitchFamily="34" charset="0"/>
            </a:rPr>
            <a:t>THỰC VẬT VÀ ĐỘNG VẬT</a:t>
          </a:r>
        </a:p>
      </dsp:txBody>
      <dsp:txXfrm>
        <a:off x="5397250" y="1069434"/>
        <a:ext cx="1058485" cy="915713"/>
      </dsp:txXfrm>
    </dsp:sp>
    <dsp:sp modelId="{D865916A-5668-4823-8D4D-05DB20EBD45B}">
      <dsp:nvSpPr>
        <dsp:cNvPr id="0" name=""/>
        <dsp:cNvSpPr/>
      </dsp:nvSpPr>
      <dsp:spPr>
        <a:xfrm>
          <a:off x="4974438" y="3219963"/>
          <a:ext cx="728927" cy="628067"/>
        </a:xfrm>
        <a:prstGeom prst="hexagon">
          <a:avLst>
            <a:gd name="adj" fmla="val 28900"/>
            <a:gd name="vf" fmla="val 11547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DF63660-4906-4E7A-AAA3-BFC1BE8ABF22}">
      <dsp:nvSpPr>
        <dsp:cNvPr id="0" name=""/>
        <dsp:cNvSpPr/>
      </dsp:nvSpPr>
      <dsp:spPr>
        <a:xfrm>
          <a:off x="5191475" y="2512890"/>
          <a:ext cx="1583237" cy="1369685"/>
        </a:xfrm>
        <a:prstGeom prst="hexagon">
          <a:avLst>
            <a:gd name="adj" fmla="val 28570"/>
            <a:gd name="vf" fmla="val 11547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002060"/>
              </a:solidFill>
              <a:latin typeface="Arial" panose="020B0604020202020204" pitchFamily="34" charset="0"/>
              <a:cs typeface="Arial" panose="020B0604020202020204" pitchFamily="34" charset="0"/>
            </a:rPr>
            <a:t>NẤM VÀ VI KHUẨN</a:t>
          </a:r>
        </a:p>
      </dsp:txBody>
      <dsp:txXfrm>
        <a:off x="5453851" y="2739876"/>
        <a:ext cx="1058485" cy="915713"/>
      </dsp:txXfrm>
    </dsp:sp>
    <dsp:sp modelId="{C4772E04-5941-4E99-8C49-3C84297EEEAE}">
      <dsp:nvSpPr>
        <dsp:cNvPr id="0" name=""/>
        <dsp:cNvSpPr/>
      </dsp:nvSpPr>
      <dsp:spPr>
        <a:xfrm>
          <a:off x="3508495" y="3357544"/>
          <a:ext cx="728927" cy="628067"/>
        </a:xfrm>
        <a:prstGeom prst="hexagon">
          <a:avLst>
            <a:gd name="adj" fmla="val 28900"/>
            <a:gd name="vf" fmla="val 11547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3BC177-6979-4C7A-AC8E-A5C3F7A1E2AC}">
      <dsp:nvSpPr>
        <dsp:cNvPr id="0" name=""/>
        <dsp:cNvSpPr/>
      </dsp:nvSpPr>
      <dsp:spPr>
        <a:xfrm>
          <a:off x="3682862" y="3341996"/>
          <a:ext cx="1583237" cy="1369685"/>
        </a:xfrm>
        <a:prstGeom prst="hexagon">
          <a:avLst>
            <a:gd name="adj" fmla="val 28570"/>
            <a:gd name="vf" fmla="val 115470"/>
          </a:avLst>
        </a:prstGeom>
        <a:solidFill>
          <a:srgbClr val="FF33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CON NGƯỜI VÀ SỨC KHOẺ</a:t>
          </a:r>
        </a:p>
      </dsp:txBody>
      <dsp:txXfrm>
        <a:off x="3945238" y="3568982"/>
        <a:ext cx="1058485" cy="915713"/>
      </dsp:txXfrm>
    </dsp:sp>
    <dsp:sp modelId="{D0989F4D-6990-450C-801B-A74CC0BBB656}">
      <dsp:nvSpPr>
        <dsp:cNvPr id="0" name=""/>
        <dsp:cNvSpPr/>
      </dsp:nvSpPr>
      <dsp:spPr>
        <a:xfrm>
          <a:off x="2643849" y="2183864"/>
          <a:ext cx="728927" cy="628067"/>
        </a:xfrm>
        <a:prstGeom prst="hexagon">
          <a:avLst>
            <a:gd name="adj" fmla="val 28900"/>
            <a:gd name="vf" fmla="val 11547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99AC8C-1029-4198-96A5-6F3DB732192B}">
      <dsp:nvSpPr>
        <dsp:cNvPr id="0" name=""/>
        <dsp:cNvSpPr/>
      </dsp:nvSpPr>
      <dsp:spPr>
        <a:xfrm>
          <a:off x="2224109" y="2499547"/>
          <a:ext cx="1583237" cy="1369685"/>
        </a:xfrm>
        <a:prstGeom prst="hexagon">
          <a:avLst>
            <a:gd name="adj" fmla="val 28570"/>
            <a:gd name="vf" fmla="val 115470"/>
          </a:avLst>
        </a:prstGeom>
        <a:solidFill>
          <a:srgbClr val="6CDDD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SINH VẬT VÀ MÔI TRƯỜNG</a:t>
          </a:r>
        </a:p>
      </dsp:txBody>
      <dsp:txXfrm>
        <a:off x="2486485" y="2726533"/>
        <a:ext cx="1058485" cy="915713"/>
      </dsp:txXfrm>
    </dsp:sp>
    <dsp:sp modelId="{1D26B8B5-B6F6-4256-AC36-EBD438F8560E}">
      <dsp:nvSpPr>
        <dsp:cNvPr id="0" name=""/>
        <dsp:cNvSpPr/>
      </dsp:nvSpPr>
      <dsp:spPr>
        <a:xfrm>
          <a:off x="2224109" y="840564"/>
          <a:ext cx="1583237" cy="1369685"/>
        </a:xfrm>
        <a:prstGeom prst="hexagon">
          <a:avLst>
            <a:gd name="adj" fmla="val 28570"/>
            <a:gd name="vf" fmla="val 115470"/>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CHẤT</a:t>
          </a:r>
        </a:p>
      </dsp:txBody>
      <dsp:txXfrm>
        <a:off x="2486485" y="1067550"/>
        <a:ext cx="1058485" cy="915713"/>
      </dsp:txXfrm>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DA5553-960B-4470-B367-89E9B9546B86}" type="datetimeFigureOut">
              <a:rPr lang="vi-VN" smtClean="0"/>
              <a:pPr/>
              <a:t>19/05/2023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45EF34-54E1-4CD6-9F15-1DF058221462}" type="slidenum">
              <a:rPr lang="vi-VN" smtClean="0"/>
              <a:pPr/>
              <a:t>‹#›</a:t>
            </a:fld>
            <a:endParaRPr lang="vi-VN"/>
          </a:p>
        </p:txBody>
      </p:sp>
    </p:spTree>
    <p:extLst>
      <p:ext uri="{BB962C8B-B14F-4D97-AF65-F5344CB8AC3E}">
        <p14:creationId xmlns:p14="http://schemas.microsoft.com/office/powerpoint/2010/main" val="30660055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4445EF34-54E1-4CD6-9F15-1DF058221462}" type="slidenum">
              <a:rPr lang="vi-VN" smtClean="0"/>
              <a:pPr/>
              <a:t>1</a:t>
            </a:fld>
            <a:endParaRPr lang="vi-VN"/>
          </a:p>
        </p:txBody>
      </p:sp>
    </p:spTree>
    <p:extLst>
      <p:ext uri="{BB962C8B-B14F-4D97-AF65-F5344CB8AC3E}">
        <p14:creationId xmlns:p14="http://schemas.microsoft.com/office/powerpoint/2010/main" val="569415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79A8D9-194A-4C68-84A2-5CE393F4A1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55333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79A8D9-194A-4C68-84A2-5CE393F4A1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01174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79A8D9-194A-4C68-84A2-5CE393F4A1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88764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45EF34-54E1-4CD6-9F15-1DF058221462}" type="slidenum">
              <a:rPr lang="vi-VN" smtClean="0"/>
              <a:pPr/>
              <a:t>14</a:t>
            </a:fld>
            <a:endParaRPr lang="vi-VN"/>
          </a:p>
        </p:txBody>
      </p:sp>
    </p:spTree>
    <p:extLst>
      <p:ext uri="{BB962C8B-B14F-4D97-AF65-F5344CB8AC3E}">
        <p14:creationId xmlns:p14="http://schemas.microsoft.com/office/powerpoint/2010/main" val="16739297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45EF34-54E1-4CD6-9F15-1DF058221462}" type="slidenum">
              <a:rPr lang="vi-VN" smtClean="0"/>
              <a:pPr/>
              <a:t>15</a:t>
            </a:fld>
            <a:endParaRPr lang="vi-VN"/>
          </a:p>
        </p:txBody>
      </p:sp>
    </p:spTree>
    <p:extLst>
      <p:ext uri="{BB962C8B-B14F-4D97-AF65-F5344CB8AC3E}">
        <p14:creationId xmlns:p14="http://schemas.microsoft.com/office/powerpoint/2010/main" val="23290996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45EF34-54E1-4CD6-9F15-1DF058221462}" type="slidenum">
              <a:rPr lang="vi-VN" smtClean="0"/>
              <a:pPr/>
              <a:t>16</a:t>
            </a:fld>
            <a:endParaRPr lang="vi-VN"/>
          </a:p>
        </p:txBody>
      </p:sp>
    </p:spTree>
    <p:extLst>
      <p:ext uri="{BB962C8B-B14F-4D97-AF65-F5344CB8AC3E}">
        <p14:creationId xmlns:p14="http://schemas.microsoft.com/office/powerpoint/2010/main" val="14473654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45EF34-54E1-4CD6-9F15-1DF058221462}" type="slidenum">
              <a:rPr lang="vi-VN" smtClean="0"/>
              <a:pPr/>
              <a:t>17</a:t>
            </a:fld>
            <a:endParaRPr lang="vi-VN"/>
          </a:p>
        </p:txBody>
      </p:sp>
    </p:spTree>
    <p:extLst>
      <p:ext uri="{BB962C8B-B14F-4D97-AF65-F5344CB8AC3E}">
        <p14:creationId xmlns:p14="http://schemas.microsoft.com/office/powerpoint/2010/main" val="41507395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45EF34-54E1-4CD6-9F15-1DF058221462}" type="slidenum">
              <a:rPr lang="vi-VN" smtClean="0"/>
              <a:pPr/>
              <a:t>18</a:t>
            </a:fld>
            <a:endParaRPr lang="vi-VN"/>
          </a:p>
        </p:txBody>
      </p:sp>
    </p:spTree>
    <p:extLst>
      <p:ext uri="{BB962C8B-B14F-4D97-AF65-F5344CB8AC3E}">
        <p14:creationId xmlns:p14="http://schemas.microsoft.com/office/powerpoint/2010/main" val="1227119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20000"/>
              </a:lnSpc>
              <a:spcBef>
                <a:spcPts val="600"/>
              </a:spcBef>
              <a:spcAft>
                <a:spcPts val="600"/>
              </a:spcAft>
              <a:buFont typeface="Wingdings" panose="05000000000000000000" charset="0"/>
              <a:buChar char="v"/>
            </a:pPr>
            <a:r>
              <a:rPr lang="en-US" sz="1200" b="0" dirty="0" err="1">
                <a:latin typeface="Arial" panose="020B0604020202020204" pitchFamily="34" charset="0"/>
                <a:cs typeface="Arial" panose="020B0604020202020204" pitchFamily="34" charset="0"/>
              </a:rPr>
              <a:t>Sách</a:t>
            </a:r>
            <a:r>
              <a:rPr lang="en-US" sz="1200" b="0" dirty="0">
                <a:latin typeface="Arial" panose="020B0604020202020204" pitchFamily="34" charset="0"/>
                <a:cs typeface="Arial" panose="020B0604020202020204" pitchFamily="34" charset="0"/>
              </a:rPr>
              <a:t> in 4 </a:t>
            </a:r>
            <a:r>
              <a:rPr lang="en-US" sz="1200" b="0" dirty="0" err="1">
                <a:latin typeface="Arial" panose="020B0604020202020204" pitchFamily="34" charset="0"/>
                <a:cs typeface="Arial" panose="020B0604020202020204" pitchFamily="34" charset="0"/>
              </a:rPr>
              <a:t>màu</a:t>
            </a:r>
            <a:endParaRPr lang="en-US" sz="1200" b="0" dirty="0">
              <a:latin typeface="Arial" panose="020B0604020202020204" pitchFamily="34" charset="0"/>
              <a:cs typeface="Arial" panose="020B0604020202020204" pitchFamily="34" charset="0"/>
            </a:endParaRPr>
          </a:p>
          <a:p>
            <a:pPr algn="just">
              <a:lnSpc>
                <a:spcPct val="120000"/>
              </a:lnSpc>
              <a:spcBef>
                <a:spcPts val="600"/>
              </a:spcBef>
              <a:spcAft>
                <a:spcPts val="600"/>
              </a:spcAft>
              <a:buFont typeface="Wingdings" panose="05000000000000000000" charset="0"/>
              <a:buChar char="v"/>
            </a:pPr>
            <a:r>
              <a:rPr lang="en-US" sz="1200" b="0" dirty="0" err="1">
                <a:latin typeface="Arial" panose="020B0604020202020204" pitchFamily="34" charset="0"/>
                <a:cs typeface="Arial" panose="020B0604020202020204" pitchFamily="34" charset="0"/>
              </a:rPr>
              <a:t>Hình</a:t>
            </a:r>
            <a:r>
              <a:rPr lang="en-US" sz="1200" b="0" dirty="0">
                <a:latin typeface="Arial" panose="020B0604020202020204" pitchFamily="34" charset="0"/>
                <a:cs typeface="Arial" panose="020B0604020202020204" pitchFamily="34" charset="0"/>
              </a:rPr>
              <a:t> </a:t>
            </a:r>
            <a:r>
              <a:rPr lang="en-US" sz="1200" b="0" dirty="0" err="1">
                <a:latin typeface="Arial" panose="020B0604020202020204" pitchFamily="34" charset="0"/>
                <a:cs typeface="Arial" panose="020B0604020202020204" pitchFamily="34" charset="0"/>
              </a:rPr>
              <a:t>ảnh</a:t>
            </a:r>
            <a:r>
              <a:rPr lang="en-US" sz="1200" b="0" dirty="0">
                <a:latin typeface="Arial" panose="020B0604020202020204" pitchFamily="34" charset="0"/>
                <a:cs typeface="Arial" panose="020B0604020202020204" pitchFamily="34" charset="0"/>
              </a:rPr>
              <a:t> </a:t>
            </a:r>
            <a:r>
              <a:rPr lang="en-US" sz="1200" b="0" dirty="0" err="1">
                <a:latin typeface="Arial" panose="020B0604020202020204" pitchFamily="34" charset="0"/>
                <a:cs typeface="Arial" panose="020B0604020202020204" pitchFamily="34" charset="0"/>
              </a:rPr>
              <a:t>sinh</a:t>
            </a:r>
            <a:r>
              <a:rPr lang="en-US" sz="1200" b="0" dirty="0">
                <a:latin typeface="Arial" panose="020B0604020202020204" pitchFamily="34" charset="0"/>
                <a:cs typeface="Arial" panose="020B0604020202020204" pitchFamily="34" charset="0"/>
              </a:rPr>
              <a:t> </a:t>
            </a:r>
            <a:r>
              <a:rPr lang="en-US" sz="1200" b="0" dirty="0" err="1">
                <a:latin typeface="Arial" panose="020B0604020202020204" pitchFamily="34" charset="0"/>
                <a:cs typeface="Arial" panose="020B0604020202020204" pitchFamily="34" charset="0"/>
              </a:rPr>
              <a:t>động</a:t>
            </a:r>
            <a:r>
              <a:rPr lang="en-US" sz="1200" b="0" dirty="0">
                <a:latin typeface="Arial" panose="020B0604020202020204" pitchFamily="34" charset="0"/>
                <a:cs typeface="Arial" panose="020B0604020202020204" pitchFamily="34" charset="0"/>
              </a:rPr>
              <a:t>, </a:t>
            </a:r>
            <a:r>
              <a:rPr lang="en-US" sz="1200" b="0" dirty="0" err="1">
                <a:latin typeface="Arial" panose="020B0604020202020204" pitchFamily="34" charset="0"/>
                <a:cs typeface="Arial" panose="020B0604020202020204" pitchFamily="34" charset="0"/>
              </a:rPr>
              <a:t>đẹp</a:t>
            </a:r>
            <a:r>
              <a:rPr lang="en-US" sz="1200" b="0" dirty="0">
                <a:latin typeface="Arial" panose="020B0604020202020204" pitchFamily="34" charset="0"/>
                <a:cs typeface="Arial" panose="020B0604020202020204" pitchFamily="34" charset="0"/>
              </a:rPr>
              <a:t> </a:t>
            </a:r>
            <a:r>
              <a:rPr lang="en-US" sz="1200" b="0" dirty="0" err="1">
                <a:latin typeface="Arial" panose="020B0604020202020204" pitchFamily="34" charset="0"/>
                <a:cs typeface="Arial" panose="020B0604020202020204" pitchFamily="34" charset="0"/>
              </a:rPr>
              <a:t>mắt</a:t>
            </a:r>
            <a:endParaRPr lang="en-US" sz="1200" b="0" dirty="0">
              <a:latin typeface="Arial" panose="020B0604020202020204" pitchFamily="34" charset="0"/>
              <a:cs typeface="Arial" panose="020B0604020202020204" pitchFamily="34" charset="0"/>
            </a:endParaRPr>
          </a:p>
          <a:p>
            <a:pPr algn="just">
              <a:lnSpc>
                <a:spcPct val="120000"/>
              </a:lnSpc>
              <a:spcBef>
                <a:spcPts val="600"/>
              </a:spcBef>
              <a:spcAft>
                <a:spcPts val="600"/>
              </a:spcAft>
              <a:buFont typeface="Wingdings" panose="05000000000000000000" charset="0"/>
              <a:buChar char="v"/>
            </a:pPr>
            <a:r>
              <a:rPr lang="en-US" sz="1200" b="0" dirty="0" err="1">
                <a:latin typeface="Arial" panose="020B0604020202020204" pitchFamily="34" charset="0"/>
                <a:cs typeface="Arial" panose="020B0604020202020204" pitchFamily="34" charset="0"/>
              </a:rPr>
              <a:t>Thiết</a:t>
            </a:r>
            <a:r>
              <a:rPr lang="en-US" sz="1200" b="0" dirty="0">
                <a:latin typeface="Arial" panose="020B0604020202020204" pitchFamily="34" charset="0"/>
                <a:cs typeface="Arial" panose="020B0604020202020204" pitchFamily="34" charset="0"/>
              </a:rPr>
              <a:t> </a:t>
            </a:r>
            <a:r>
              <a:rPr lang="en-US" sz="1200" b="0" dirty="0" err="1">
                <a:latin typeface="Arial" panose="020B0604020202020204" pitchFamily="34" charset="0"/>
                <a:cs typeface="Arial" panose="020B0604020202020204" pitchFamily="34" charset="0"/>
              </a:rPr>
              <a:t>kế</a:t>
            </a:r>
            <a:r>
              <a:rPr lang="en-US" sz="1200" b="0" dirty="0">
                <a:latin typeface="Arial" panose="020B0604020202020204" pitchFamily="34" charset="0"/>
                <a:cs typeface="Arial" panose="020B0604020202020204" pitchFamily="34" charset="0"/>
              </a:rPr>
              <a:t> </a:t>
            </a:r>
            <a:r>
              <a:rPr lang="en-US" sz="1200" b="0" dirty="0" err="1">
                <a:latin typeface="Arial" panose="020B0604020202020204" pitchFamily="34" charset="0"/>
                <a:cs typeface="Arial" panose="020B0604020202020204" pitchFamily="34" charset="0"/>
              </a:rPr>
              <a:t>hài</a:t>
            </a:r>
            <a:r>
              <a:rPr lang="en-US" sz="1200" b="0" dirty="0">
                <a:latin typeface="Arial" panose="020B0604020202020204" pitchFamily="34" charset="0"/>
                <a:cs typeface="Arial" panose="020B0604020202020204" pitchFamily="34" charset="0"/>
              </a:rPr>
              <a:t> </a:t>
            </a:r>
            <a:r>
              <a:rPr lang="en-US" sz="1200" b="0" dirty="0" err="1">
                <a:latin typeface="Arial" panose="020B0604020202020204" pitchFamily="34" charset="0"/>
                <a:cs typeface="Arial" panose="020B0604020202020204" pitchFamily="34" charset="0"/>
              </a:rPr>
              <a:t>hoà</a:t>
            </a:r>
            <a:r>
              <a:rPr lang="en-US" sz="1200" b="0" dirty="0">
                <a:latin typeface="Arial" panose="020B0604020202020204" pitchFamily="34" charset="0"/>
                <a:cs typeface="Arial" panose="020B0604020202020204" pitchFamily="34" charset="0"/>
              </a:rPr>
              <a:t> </a:t>
            </a:r>
            <a:r>
              <a:rPr lang="en-US" sz="1200" b="0" dirty="0" err="1">
                <a:latin typeface="Arial" panose="020B0604020202020204" pitchFamily="34" charset="0"/>
                <a:cs typeface="Arial" panose="020B0604020202020204" pitchFamily="34" charset="0"/>
              </a:rPr>
              <a:t>giữa</a:t>
            </a:r>
            <a:r>
              <a:rPr lang="en-US" sz="1200" b="0" dirty="0">
                <a:latin typeface="Arial" panose="020B0604020202020204" pitchFamily="34" charset="0"/>
                <a:cs typeface="Arial" panose="020B0604020202020204" pitchFamily="34" charset="0"/>
              </a:rPr>
              <a:t> </a:t>
            </a:r>
            <a:r>
              <a:rPr lang="en-US" sz="1200" b="0" dirty="0" err="1">
                <a:latin typeface="Arial" panose="020B0604020202020204" pitchFamily="34" charset="0"/>
                <a:cs typeface="Arial" panose="020B0604020202020204" pitchFamily="34" charset="0"/>
              </a:rPr>
              <a:t>kênh</a:t>
            </a:r>
            <a:r>
              <a:rPr lang="en-US" sz="1200" b="0" dirty="0">
                <a:latin typeface="Arial" panose="020B0604020202020204" pitchFamily="34" charset="0"/>
                <a:cs typeface="Arial" panose="020B0604020202020204" pitchFamily="34" charset="0"/>
              </a:rPr>
              <a:t> </a:t>
            </a:r>
            <a:r>
              <a:rPr lang="en-US" sz="1200" b="0" dirty="0" err="1">
                <a:latin typeface="Arial" panose="020B0604020202020204" pitchFamily="34" charset="0"/>
                <a:cs typeface="Arial" panose="020B0604020202020204" pitchFamily="34" charset="0"/>
              </a:rPr>
              <a:t>chữ</a:t>
            </a:r>
            <a:r>
              <a:rPr lang="en-US" sz="1200" b="0" dirty="0">
                <a:latin typeface="Arial" panose="020B0604020202020204" pitchFamily="34" charset="0"/>
                <a:cs typeface="Arial" panose="020B0604020202020204" pitchFamily="34" charset="0"/>
              </a:rPr>
              <a:t> </a:t>
            </a:r>
            <a:r>
              <a:rPr lang="en-US" sz="1200" b="0" dirty="0" err="1">
                <a:latin typeface="Arial" panose="020B0604020202020204" pitchFamily="34" charset="0"/>
                <a:cs typeface="Arial" panose="020B0604020202020204" pitchFamily="34" charset="0"/>
              </a:rPr>
              <a:t>và</a:t>
            </a:r>
            <a:r>
              <a:rPr lang="en-US" sz="1200" b="0" dirty="0">
                <a:latin typeface="Arial" panose="020B0604020202020204" pitchFamily="34" charset="0"/>
                <a:cs typeface="Arial" panose="020B0604020202020204" pitchFamily="34" charset="0"/>
              </a:rPr>
              <a:t> </a:t>
            </a:r>
            <a:r>
              <a:rPr lang="en-US" sz="1200" b="0" dirty="0" err="1">
                <a:latin typeface="Arial" panose="020B0604020202020204" pitchFamily="34" charset="0"/>
                <a:cs typeface="Arial" panose="020B0604020202020204" pitchFamily="34" charset="0"/>
              </a:rPr>
              <a:t>kênh</a:t>
            </a:r>
            <a:r>
              <a:rPr lang="en-US" sz="1200" b="0" dirty="0">
                <a:latin typeface="Arial" panose="020B0604020202020204" pitchFamily="34" charset="0"/>
                <a:cs typeface="Arial" panose="020B0604020202020204" pitchFamily="34" charset="0"/>
              </a:rPr>
              <a:t> </a:t>
            </a:r>
            <a:r>
              <a:rPr lang="en-US" sz="1200" b="0" dirty="0" err="1">
                <a:latin typeface="Arial" panose="020B0604020202020204" pitchFamily="34" charset="0"/>
                <a:cs typeface="Arial" panose="020B0604020202020204" pitchFamily="34" charset="0"/>
              </a:rPr>
              <a:t>hình</a:t>
            </a:r>
            <a:endParaRPr lang="en-US" sz="1200" b="0" dirty="0">
              <a:latin typeface="Arial" panose="020B0604020202020204" pitchFamily="34" charset="0"/>
              <a:cs typeface="Arial" panose="020B0604020202020204" pitchFamily="34" charset="0"/>
            </a:endParaRPr>
          </a:p>
          <a:p>
            <a:pPr algn="just">
              <a:lnSpc>
                <a:spcPct val="120000"/>
              </a:lnSpc>
              <a:spcBef>
                <a:spcPts val="600"/>
              </a:spcBef>
              <a:spcAft>
                <a:spcPts val="600"/>
              </a:spcAft>
              <a:buFont typeface="Wingdings" panose="05000000000000000000" charset="0"/>
              <a:buChar char="v"/>
            </a:pPr>
            <a:r>
              <a:rPr lang="en-US" sz="1200" b="0" dirty="0" err="1">
                <a:latin typeface="Arial" panose="020B0604020202020204" pitchFamily="34" charset="0"/>
                <a:cs typeface="Arial" panose="020B0604020202020204" pitchFamily="34" charset="0"/>
              </a:rPr>
              <a:t>Mỗi</a:t>
            </a:r>
            <a:r>
              <a:rPr lang="en-US" sz="1200" b="0" dirty="0">
                <a:latin typeface="Arial" panose="020B0604020202020204" pitchFamily="34" charset="0"/>
                <a:cs typeface="Arial" panose="020B0604020202020204" pitchFamily="34" charset="0"/>
              </a:rPr>
              <a:t> </a:t>
            </a:r>
            <a:r>
              <a:rPr lang="en-US" sz="1200" b="0" dirty="0" err="1">
                <a:latin typeface="Arial" panose="020B0604020202020204" pitchFamily="34" charset="0"/>
                <a:cs typeface="Arial" panose="020B0604020202020204" pitchFamily="34" charset="0"/>
              </a:rPr>
              <a:t>tiết</a:t>
            </a:r>
            <a:r>
              <a:rPr lang="en-US" sz="1200" b="0" dirty="0">
                <a:latin typeface="Arial" panose="020B0604020202020204" pitchFamily="34" charset="0"/>
                <a:cs typeface="Arial" panose="020B0604020202020204" pitchFamily="34" charset="0"/>
              </a:rPr>
              <a:t> </a:t>
            </a:r>
            <a:r>
              <a:rPr lang="en-US" sz="1200" b="0" dirty="0" err="1">
                <a:latin typeface="Arial" panose="020B0604020202020204" pitchFamily="34" charset="0"/>
                <a:cs typeface="Arial" panose="020B0604020202020204" pitchFamily="34" charset="0"/>
              </a:rPr>
              <a:t>học</a:t>
            </a:r>
            <a:r>
              <a:rPr lang="en-US" sz="1200" b="0" dirty="0">
                <a:latin typeface="Arial" panose="020B0604020202020204" pitchFamily="34" charset="0"/>
                <a:cs typeface="Arial" panose="020B0604020202020204" pitchFamily="34" charset="0"/>
              </a:rPr>
              <a:t> </a:t>
            </a:r>
            <a:r>
              <a:rPr lang="en-US" sz="1200" b="0" dirty="0" err="1">
                <a:latin typeface="Arial" panose="020B0604020202020204" pitchFamily="34" charset="0"/>
                <a:cs typeface="Arial" panose="020B0604020202020204" pitchFamily="34" charset="0"/>
              </a:rPr>
              <a:t>thường</a:t>
            </a:r>
            <a:r>
              <a:rPr lang="en-US" sz="1200" b="0" dirty="0">
                <a:latin typeface="Arial" panose="020B0604020202020204" pitchFamily="34" charset="0"/>
                <a:cs typeface="Arial" panose="020B0604020202020204" pitchFamily="34" charset="0"/>
              </a:rPr>
              <a:t> </a:t>
            </a:r>
            <a:r>
              <a:rPr lang="en-US" sz="1200" b="0" dirty="0" err="1">
                <a:latin typeface="Arial" panose="020B0604020202020204" pitchFamily="34" charset="0"/>
                <a:cs typeface="Arial" panose="020B0604020202020204" pitchFamily="34" charset="0"/>
              </a:rPr>
              <a:t>được</a:t>
            </a:r>
            <a:r>
              <a:rPr lang="en-US" sz="1200" b="0" dirty="0">
                <a:latin typeface="Arial" panose="020B0604020202020204" pitchFamily="34" charset="0"/>
                <a:cs typeface="Arial" panose="020B0604020202020204" pitchFamily="34" charset="0"/>
              </a:rPr>
              <a:t> </a:t>
            </a:r>
            <a:r>
              <a:rPr lang="en-US" sz="1200" b="0" dirty="0" err="1">
                <a:latin typeface="Arial" panose="020B0604020202020204" pitchFamily="34" charset="0"/>
                <a:cs typeface="Arial" panose="020B0604020202020204" pitchFamily="34" charset="0"/>
              </a:rPr>
              <a:t>trình</a:t>
            </a:r>
            <a:r>
              <a:rPr lang="en-US" sz="1200" b="0" dirty="0">
                <a:latin typeface="Arial" panose="020B0604020202020204" pitchFamily="34" charset="0"/>
                <a:cs typeface="Arial" panose="020B0604020202020204" pitchFamily="34" charset="0"/>
              </a:rPr>
              <a:t> </a:t>
            </a:r>
            <a:r>
              <a:rPr lang="en-US" sz="1200" b="0" dirty="0" err="1">
                <a:latin typeface="Arial" panose="020B0604020202020204" pitchFamily="34" charset="0"/>
                <a:cs typeface="Arial" panose="020B0604020202020204" pitchFamily="34" charset="0"/>
              </a:rPr>
              <a:t>bày</a:t>
            </a:r>
            <a:r>
              <a:rPr lang="en-US" sz="1200" b="0" dirty="0">
                <a:latin typeface="Arial" panose="020B0604020202020204" pitchFamily="34" charset="0"/>
                <a:cs typeface="Arial" panose="020B0604020202020204" pitchFamily="34" charset="0"/>
              </a:rPr>
              <a:t> </a:t>
            </a:r>
            <a:r>
              <a:rPr lang="en-US" sz="1200" b="0" dirty="0" err="1">
                <a:latin typeface="Arial" panose="020B0604020202020204" pitchFamily="34" charset="0"/>
                <a:cs typeface="Arial" panose="020B0604020202020204" pitchFamily="34" charset="0"/>
              </a:rPr>
              <a:t>trong</a:t>
            </a:r>
            <a:r>
              <a:rPr lang="en-US" sz="1200" b="0" dirty="0">
                <a:latin typeface="Arial" panose="020B0604020202020204" pitchFamily="34" charset="0"/>
                <a:cs typeface="Arial" panose="020B0604020202020204" pitchFamily="34" charset="0"/>
              </a:rPr>
              <a:t> </a:t>
            </a:r>
            <a:r>
              <a:rPr lang="en-US" sz="1200" b="0" dirty="0" err="1">
                <a:latin typeface="Arial" panose="020B0604020202020204" pitchFamily="34" charset="0"/>
                <a:cs typeface="Arial" panose="020B0604020202020204" pitchFamily="34" charset="0"/>
              </a:rPr>
              <a:t>hai</a:t>
            </a:r>
            <a:r>
              <a:rPr lang="en-US" sz="1200" b="0" dirty="0">
                <a:latin typeface="Arial" panose="020B0604020202020204" pitchFamily="34" charset="0"/>
                <a:cs typeface="Arial" panose="020B0604020202020204" pitchFamily="34" charset="0"/>
              </a:rPr>
              <a:t> </a:t>
            </a:r>
            <a:r>
              <a:rPr lang="en-US" sz="1200" b="0" dirty="0" err="1">
                <a:latin typeface="Arial" panose="020B0604020202020204" pitchFamily="34" charset="0"/>
                <a:cs typeface="Arial" panose="020B0604020202020204" pitchFamily="34" charset="0"/>
              </a:rPr>
              <a:t>trang</a:t>
            </a:r>
            <a:r>
              <a:rPr lang="en-US" sz="1200" b="0" dirty="0">
                <a:latin typeface="Arial" panose="020B0604020202020204" pitchFamily="34" charset="0"/>
                <a:cs typeface="Arial" panose="020B0604020202020204" pitchFamily="34" charset="0"/>
              </a:rPr>
              <a:t> </a:t>
            </a:r>
            <a:r>
              <a:rPr lang="en-US" sz="1200" b="0" dirty="0" err="1">
                <a:latin typeface="Arial" panose="020B0604020202020204" pitchFamily="34" charset="0"/>
                <a:cs typeface="Arial" panose="020B0604020202020204" pitchFamily="34" charset="0"/>
              </a:rPr>
              <a:t>mở</a:t>
            </a:r>
            <a:r>
              <a:rPr lang="en-US" sz="1200" b="0" dirty="0">
                <a:latin typeface="Arial" panose="020B0604020202020204" pitchFamily="34" charset="0"/>
                <a:cs typeface="Arial" panose="020B0604020202020204" pitchFamily="34" charset="0"/>
              </a:rPr>
              <a:t>, </a:t>
            </a:r>
            <a:r>
              <a:rPr lang="en-US" sz="1200" b="0" dirty="0" err="1">
                <a:latin typeface="Arial" panose="020B0604020202020204" pitchFamily="34" charset="0"/>
                <a:cs typeface="Arial" panose="020B0604020202020204" pitchFamily="34" charset="0"/>
              </a:rPr>
              <a:t>giúp</a:t>
            </a:r>
            <a:r>
              <a:rPr lang="en-US" sz="1200" b="0" dirty="0">
                <a:latin typeface="Arial" panose="020B0604020202020204" pitchFamily="34" charset="0"/>
                <a:cs typeface="Arial" panose="020B0604020202020204" pitchFamily="34" charset="0"/>
              </a:rPr>
              <a:t> HS </a:t>
            </a:r>
            <a:r>
              <a:rPr lang="en-US" sz="1200" b="0" dirty="0" err="1">
                <a:latin typeface="Arial" panose="020B0604020202020204" pitchFamily="34" charset="0"/>
                <a:cs typeface="Arial" panose="020B0604020202020204" pitchFamily="34" charset="0"/>
              </a:rPr>
              <a:t>đọc</a:t>
            </a:r>
            <a:r>
              <a:rPr lang="en-US" sz="1200" b="0" dirty="0">
                <a:latin typeface="Arial" panose="020B0604020202020204" pitchFamily="34" charset="0"/>
                <a:cs typeface="Arial" panose="020B0604020202020204" pitchFamily="34" charset="0"/>
              </a:rPr>
              <a:t> </a:t>
            </a:r>
            <a:r>
              <a:rPr lang="en-US" sz="1200" b="0" dirty="0" err="1">
                <a:latin typeface="Arial" panose="020B0604020202020204" pitchFamily="34" charset="0"/>
                <a:cs typeface="Arial" panose="020B0604020202020204" pitchFamily="34" charset="0"/>
              </a:rPr>
              <a:t>được</a:t>
            </a:r>
            <a:r>
              <a:rPr lang="en-US" sz="1200" b="0" dirty="0">
                <a:latin typeface="Arial" panose="020B0604020202020204" pitchFamily="34" charset="0"/>
                <a:cs typeface="Arial" panose="020B0604020202020204" pitchFamily="34" charset="0"/>
              </a:rPr>
              <a:t> </a:t>
            </a:r>
            <a:r>
              <a:rPr lang="en-US" sz="1200" b="0" dirty="0" err="1">
                <a:latin typeface="Arial" panose="020B0604020202020204" pitchFamily="34" charset="0"/>
                <a:cs typeface="Arial" panose="020B0604020202020204" pitchFamily="34" charset="0"/>
              </a:rPr>
              <a:t>tổng</a:t>
            </a:r>
            <a:r>
              <a:rPr lang="en-US" sz="1200" b="0" dirty="0">
                <a:latin typeface="Arial" panose="020B0604020202020204" pitchFamily="34" charset="0"/>
                <a:cs typeface="Arial" panose="020B0604020202020204" pitchFamily="34" charset="0"/>
              </a:rPr>
              <a:t> </a:t>
            </a:r>
            <a:r>
              <a:rPr lang="en-US" sz="1200" b="0" dirty="0" err="1">
                <a:latin typeface="Arial" panose="020B0604020202020204" pitchFamily="34" charset="0"/>
                <a:cs typeface="Arial" panose="020B0604020202020204" pitchFamily="34" charset="0"/>
              </a:rPr>
              <a:t>thể</a:t>
            </a:r>
            <a:r>
              <a:rPr lang="en-US" sz="1200" b="0" dirty="0">
                <a:latin typeface="Arial" panose="020B0604020202020204" pitchFamily="34" charset="0"/>
                <a:cs typeface="Arial" panose="020B0604020202020204" pitchFamily="34" charset="0"/>
              </a:rPr>
              <a:t> </a:t>
            </a:r>
            <a:r>
              <a:rPr lang="en-US" sz="1200" b="0" dirty="0" err="1">
                <a:latin typeface="Arial" panose="020B0604020202020204" pitchFamily="34" charset="0"/>
                <a:cs typeface="Arial" panose="020B0604020202020204" pitchFamily="34" charset="0"/>
              </a:rPr>
              <a:t>bài</a:t>
            </a:r>
            <a:r>
              <a:rPr lang="en-US" sz="1200" b="0" dirty="0">
                <a:latin typeface="Arial" panose="020B0604020202020204" pitchFamily="34" charset="0"/>
                <a:cs typeface="Arial" panose="020B0604020202020204" pitchFamily="34" charset="0"/>
              </a:rPr>
              <a:t> </a:t>
            </a:r>
            <a:r>
              <a:rPr lang="en-US" sz="1200" b="0" dirty="0" err="1">
                <a:latin typeface="Arial" panose="020B0604020202020204" pitchFamily="34" charset="0"/>
                <a:cs typeface="Arial" panose="020B0604020202020204" pitchFamily="34" charset="0"/>
              </a:rPr>
              <a:t>học</a:t>
            </a:r>
            <a:r>
              <a:rPr lang="en-US" sz="1200" b="0" dirty="0">
                <a:latin typeface="Arial" panose="020B0604020202020204" pitchFamily="34" charset="0"/>
                <a:cs typeface="Arial" panose="020B0604020202020204" pitchFamily="34" charset="0"/>
              </a:rPr>
              <a:t> </a:t>
            </a:r>
            <a:r>
              <a:rPr lang="en-US" sz="1200" b="0" dirty="0" err="1">
                <a:latin typeface="Arial" panose="020B0604020202020204" pitchFamily="34" charset="0"/>
                <a:cs typeface="Arial" panose="020B0604020202020204" pitchFamily="34" charset="0"/>
              </a:rPr>
              <a:t>và</a:t>
            </a:r>
            <a:r>
              <a:rPr lang="en-US" sz="1200" b="0" dirty="0">
                <a:latin typeface="Arial" panose="020B0604020202020204" pitchFamily="34" charset="0"/>
                <a:cs typeface="Arial" panose="020B0604020202020204" pitchFamily="34" charset="0"/>
              </a:rPr>
              <a:t> </a:t>
            </a:r>
            <a:r>
              <a:rPr lang="en-US" sz="1200" b="0" dirty="0" err="1">
                <a:latin typeface="Arial" panose="020B0604020202020204" pitchFamily="34" charset="0"/>
                <a:cs typeface="Arial" panose="020B0604020202020204" pitchFamily="34" charset="0"/>
              </a:rPr>
              <a:t>tìm</a:t>
            </a:r>
            <a:r>
              <a:rPr lang="en-US" sz="1200" b="0" dirty="0">
                <a:latin typeface="Arial" panose="020B0604020202020204" pitchFamily="34" charset="0"/>
                <a:cs typeface="Arial" panose="020B0604020202020204" pitchFamily="34" charset="0"/>
              </a:rPr>
              <a:t> </a:t>
            </a:r>
            <a:r>
              <a:rPr lang="en-US" sz="1200" b="0" dirty="0" err="1">
                <a:latin typeface="Arial" panose="020B0604020202020204" pitchFamily="34" charset="0"/>
                <a:cs typeface="Arial" panose="020B0604020202020204" pitchFamily="34" charset="0"/>
              </a:rPr>
              <a:t>kiếm</a:t>
            </a:r>
            <a:r>
              <a:rPr lang="en-US" sz="1200" b="0" dirty="0">
                <a:latin typeface="Arial" panose="020B0604020202020204" pitchFamily="34" charset="0"/>
                <a:cs typeface="Arial" panose="020B0604020202020204" pitchFamily="34" charset="0"/>
              </a:rPr>
              <a:t> </a:t>
            </a:r>
            <a:r>
              <a:rPr lang="en-US" sz="1200" b="0" dirty="0" err="1">
                <a:latin typeface="Arial" panose="020B0604020202020204" pitchFamily="34" charset="0"/>
                <a:cs typeface="Arial" panose="020B0604020202020204" pitchFamily="34" charset="0"/>
              </a:rPr>
              <a:t>thông</a:t>
            </a:r>
            <a:r>
              <a:rPr lang="en-US" sz="1200" b="0" dirty="0">
                <a:latin typeface="Arial" panose="020B0604020202020204" pitchFamily="34" charset="0"/>
                <a:cs typeface="Arial" panose="020B0604020202020204" pitchFamily="34" charset="0"/>
              </a:rPr>
              <a:t> tin </a:t>
            </a:r>
            <a:r>
              <a:rPr lang="en-US" sz="1200" b="0" dirty="0" err="1">
                <a:latin typeface="Arial" panose="020B0604020202020204" pitchFamily="34" charset="0"/>
                <a:cs typeface="Arial" panose="020B0604020202020204" pitchFamily="34" charset="0"/>
              </a:rPr>
              <a:t>dễ</a:t>
            </a:r>
            <a:r>
              <a:rPr lang="en-US" sz="1200" b="0" dirty="0">
                <a:latin typeface="Arial" panose="020B0604020202020204" pitchFamily="34" charset="0"/>
                <a:cs typeface="Arial" panose="020B0604020202020204" pitchFamily="34" charset="0"/>
              </a:rPr>
              <a:t> </a:t>
            </a:r>
            <a:r>
              <a:rPr lang="en-US" sz="1200" b="0" dirty="0" err="1">
                <a:latin typeface="Arial" panose="020B0604020202020204" pitchFamily="34" charset="0"/>
                <a:cs typeface="Arial" panose="020B0604020202020204" pitchFamily="34" charset="0"/>
              </a:rPr>
              <a:t>dàng</a:t>
            </a:r>
            <a:r>
              <a:rPr lang="en-US" sz="1200" b="0" dirty="0">
                <a:latin typeface="Arial" panose="020B0604020202020204" pitchFamily="34" charset="0"/>
                <a:cs typeface="Arial" panose="020B0604020202020204" pitchFamily="34" charset="0"/>
              </a:rPr>
              <a:t>.</a:t>
            </a:r>
          </a:p>
          <a:p>
            <a:endParaRPr lang="en-US" dirty="0"/>
          </a:p>
        </p:txBody>
      </p:sp>
      <p:sp>
        <p:nvSpPr>
          <p:cNvPr id="4" name="Slide Number Placeholder 3"/>
          <p:cNvSpPr>
            <a:spLocks noGrp="1"/>
          </p:cNvSpPr>
          <p:nvPr>
            <p:ph type="sldNum" sz="quarter" idx="5"/>
          </p:nvPr>
        </p:nvSpPr>
        <p:spPr/>
        <p:txBody>
          <a:bodyPr/>
          <a:lstStyle/>
          <a:p>
            <a:fld id="{4445EF34-54E1-4CD6-9F15-1DF058221462}" type="slidenum">
              <a:rPr lang="vi-VN" smtClean="0"/>
              <a:pPr/>
              <a:t>19</a:t>
            </a:fld>
            <a:endParaRPr lang="vi-VN"/>
          </a:p>
        </p:txBody>
      </p:sp>
    </p:spTree>
    <p:extLst>
      <p:ext uri="{BB962C8B-B14F-4D97-AF65-F5344CB8AC3E}">
        <p14:creationId xmlns:p14="http://schemas.microsoft.com/office/powerpoint/2010/main" val="25766766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45EF34-54E1-4CD6-9F15-1DF058221462}" type="slidenum">
              <a:rPr lang="vi-VN" smtClean="0"/>
              <a:pPr/>
              <a:t>20</a:t>
            </a:fld>
            <a:endParaRPr lang="vi-VN"/>
          </a:p>
        </p:txBody>
      </p:sp>
    </p:spTree>
    <p:extLst>
      <p:ext uri="{BB962C8B-B14F-4D97-AF65-F5344CB8AC3E}">
        <p14:creationId xmlns:p14="http://schemas.microsoft.com/office/powerpoint/2010/main" val="3709917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45EF34-54E1-4CD6-9F15-1DF058221462}" type="slidenum">
              <a:rPr lang="vi-VN" smtClean="0"/>
              <a:pPr/>
              <a:t>2</a:t>
            </a:fld>
            <a:endParaRPr lang="vi-VN"/>
          </a:p>
        </p:txBody>
      </p:sp>
    </p:spTree>
    <p:extLst>
      <p:ext uri="{BB962C8B-B14F-4D97-AF65-F5344CB8AC3E}">
        <p14:creationId xmlns:p14="http://schemas.microsoft.com/office/powerpoint/2010/main" val="28254883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4445EF34-54E1-4CD6-9F15-1DF058221462}" type="slidenum">
              <a:rPr lang="vi-VN" smtClean="0"/>
              <a:pPr/>
              <a:t>21</a:t>
            </a:fld>
            <a:endParaRPr lang="vi-VN"/>
          </a:p>
        </p:txBody>
      </p:sp>
    </p:spTree>
    <p:extLst>
      <p:ext uri="{BB962C8B-B14F-4D97-AF65-F5344CB8AC3E}">
        <p14:creationId xmlns:p14="http://schemas.microsoft.com/office/powerpoint/2010/main" val="36450746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850F94C8-74DD-4154-8CA5-1ECDB29A19BB}" type="slidenum">
              <a:rPr lang="en-GB" smtClean="0"/>
              <a:pPr/>
              <a:t>22</a:t>
            </a:fld>
            <a:endParaRPr lang="en-GB" dirty="0"/>
          </a:p>
        </p:txBody>
      </p:sp>
    </p:spTree>
    <p:extLst>
      <p:ext uri="{BB962C8B-B14F-4D97-AF65-F5344CB8AC3E}">
        <p14:creationId xmlns:p14="http://schemas.microsoft.com/office/powerpoint/2010/main" val="30508173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161220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VN" dirty="0"/>
              <a:t>YCCD của CT: </a:t>
            </a:r>
            <a:r>
              <a:rPr lang="vi-VN" sz="1800" dirty="0">
                <a:effectLst/>
                <a:latin typeface="TimesNewRomanPSMT"/>
              </a:rPr>
              <a:t>− Quan sát và làm được thí nghiệm đơn giản để phát hiện ra một số tính chất và sự chuyển thể của nước. </a:t>
            </a:r>
            <a:endParaRPr lang="vi-VN" dirty="0"/>
          </a:p>
          <a:p>
            <a:r>
              <a:rPr lang="en-US" dirty="0" err="1"/>
              <a:t>Đ</a:t>
            </a:r>
            <a:r>
              <a:rPr lang="en-VN" dirty="0"/>
              <a:t>ược tách ra ở 2 bài 1 và 2</a:t>
            </a:r>
          </a:p>
        </p:txBody>
      </p:sp>
      <p:sp>
        <p:nvSpPr>
          <p:cNvPr id="4" name="Slide Number Placeholder 3"/>
          <p:cNvSpPr>
            <a:spLocks noGrp="1"/>
          </p:cNvSpPr>
          <p:nvPr>
            <p:ph type="sldNum" sz="quarter" idx="5"/>
          </p:nvPr>
        </p:nvSpPr>
        <p:spPr/>
        <p:txBody>
          <a:bodyPr/>
          <a:lstStyle/>
          <a:p>
            <a:fld id="{4445EF34-54E1-4CD6-9F15-1DF058221462}" type="slidenum">
              <a:rPr lang="vi-VN" smtClean="0"/>
              <a:pPr/>
              <a:t>24</a:t>
            </a:fld>
            <a:endParaRPr lang="vi-VN"/>
          </a:p>
        </p:txBody>
      </p:sp>
    </p:spTree>
    <p:extLst>
      <p:ext uri="{BB962C8B-B14F-4D97-AF65-F5344CB8AC3E}">
        <p14:creationId xmlns:p14="http://schemas.microsoft.com/office/powerpoint/2010/main" val="11243551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Bài 1: Vừa làm thí nghiệm, vừa quan sát các hình ảnh gần gũi với cs</a:t>
            </a:r>
          </a:p>
        </p:txBody>
      </p:sp>
      <p:sp>
        <p:nvSpPr>
          <p:cNvPr id="4" name="Slide Number Placeholder 3"/>
          <p:cNvSpPr>
            <a:spLocks noGrp="1"/>
          </p:cNvSpPr>
          <p:nvPr>
            <p:ph type="sldNum" sz="quarter" idx="5"/>
          </p:nvPr>
        </p:nvSpPr>
        <p:spPr/>
        <p:txBody>
          <a:bodyPr/>
          <a:lstStyle/>
          <a:p>
            <a:fld id="{4445EF34-54E1-4CD6-9F15-1DF058221462}" type="slidenum">
              <a:rPr lang="vi-VN" smtClean="0"/>
              <a:pPr/>
              <a:t>26</a:t>
            </a:fld>
            <a:endParaRPr lang="vi-VN"/>
          </a:p>
        </p:txBody>
      </p:sp>
    </p:spTree>
    <p:extLst>
      <p:ext uri="{BB962C8B-B14F-4D97-AF65-F5344CB8AC3E}">
        <p14:creationId xmlns:p14="http://schemas.microsoft.com/office/powerpoint/2010/main" val="40623819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Cấc hình ânh gần gũi với đời sống hàng ngày</a:t>
            </a:r>
          </a:p>
        </p:txBody>
      </p:sp>
      <p:sp>
        <p:nvSpPr>
          <p:cNvPr id="4" name="Slide Number Placeholder 3"/>
          <p:cNvSpPr>
            <a:spLocks noGrp="1"/>
          </p:cNvSpPr>
          <p:nvPr>
            <p:ph type="sldNum" sz="quarter" idx="5"/>
          </p:nvPr>
        </p:nvSpPr>
        <p:spPr/>
        <p:txBody>
          <a:bodyPr/>
          <a:lstStyle/>
          <a:p>
            <a:fld id="{4445EF34-54E1-4CD6-9F15-1DF058221462}" type="slidenum">
              <a:rPr lang="vi-VN" smtClean="0"/>
              <a:pPr/>
              <a:t>27</a:t>
            </a:fld>
            <a:endParaRPr lang="vi-VN"/>
          </a:p>
        </p:txBody>
      </p:sp>
    </p:spTree>
    <p:extLst>
      <p:ext uri="{BB962C8B-B14F-4D97-AF65-F5344CB8AC3E}">
        <p14:creationId xmlns:p14="http://schemas.microsoft.com/office/powerpoint/2010/main" val="15419000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Bài 1: Vừa làm thí nghiệm, vừa quan sát các hình ảnh gần gũi với cs</a:t>
            </a:r>
          </a:p>
        </p:txBody>
      </p:sp>
      <p:sp>
        <p:nvSpPr>
          <p:cNvPr id="4" name="Slide Number Placeholder 3"/>
          <p:cNvSpPr>
            <a:spLocks noGrp="1"/>
          </p:cNvSpPr>
          <p:nvPr>
            <p:ph type="sldNum" sz="quarter" idx="5"/>
          </p:nvPr>
        </p:nvSpPr>
        <p:spPr/>
        <p:txBody>
          <a:bodyPr/>
          <a:lstStyle/>
          <a:p>
            <a:fld id="{4445EF34-54E1-4CD6-9F15-1DF058221462}" type="slidenum">
              <a:rPr lang="vi-VN" smtClean="0"/>
              <a:pPr/>
              <a:t>28</a:t>
            </a:fld>
            <a:endParaRPr lang="vi-VN"/>
          </a:p>
        </p:txBody>
      </p:sp>
    </p:spTree>
    <p:extLst>
      <p:ext uri="{BB962C8B-B14F-4D97-AF65-F5344CB8AC3E}">
        <p14:creationId xmlns:p14="http://schemas.microsoft.com/office/powerpoint/2010/main" val="8900084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Sử dụng từ in đậm trong vòng tuần hoàn để làm gợi ý tự vẽ</a:t>
            </a:r>
          </a:p>
        </p:txBody>
      </p:sp>
      <p:sp>
        <p:nvSpPr>
          <p:cNvPr id="4" name="Slide Number Placeholder 3"/>
          <p:cNvSpPr>
            <a:spLocks noGrp="1"/>
          </p:cNvSpPr>
          <p:nvPr>
            <p:ph type="sldNum" sz="quarter" idx="5"/>
          </p:nvPr>
        </p:nvSpPr>
        <p:spPr/>
        <p:txBody>
          <a:bodyPr/>
          <a:lstStyle/>
          <a:p>
            <a:fld id="{4445EF34-54E1-4CD6-9F15-1DF058221462}" type="slidenum">
              <a:rPr lang="vi-VN" smtClean="0"/>
              <a:pPr/>
              <a:t>29</a:t>
            </a:fld>
            <a:endParaRPr lang="vi-VN"/>
          </a:p>
        </p:txBody>
      </p:sp>
    </p:spTree>
    <p:extLst>
      <p:ext uri="{BB962C8B-B14F-4D97-AF65-F5344CB8AC3E}">
        <p14:creationId xmlns:p14="http://schemas.microsoft.com/office/powerpoint/2010/main" val="30041765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FC29913C-B0A9-4555-AD34-705DCE89EE76}" type="slidenum">
              <a:rPr lang="en-US" smtClean="0"/>
              <a:pPr/>
              <a:t>33</a:t>
            </a:fld>
            <a:endParaRPr lang="en-US"/>
          </a:p>
        </p:txBody>
      </p:sp>
    </p:spTree>
    <p:extLst>
      <p:ext uri="{BB962C8B-B14F-4D97-AF65-F5344CB8AC3E}">
        <p14:creationId xmlns:p14="http://schemas.microsoft.com/office/powerpoint/2010/main" val="28454539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45EF34-54E1-4CD6-9F15-1DF058221462}" type="slidenum">
              <a:rPr lang="vi-VN" smtClean="0"/>
              <a:pPr/>
              <a:t>51</a:t>
            </a:fld>
            <a:endParaRPr lang="vi-VN"/>
          </a:p>
        </p:txBody>
      </p:sp>
    </p:spTree>
    <p:extLst>
      <p:ext uri="{BB962C8B-B14F-4D97-AF65-F5344CB8AC3E}">
        <p14:creationId xmlns:p14="http://schemas.microsoft.com/office/powerpoint/2010/main" val="4290640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850F94C8-74DD-4154-8CA5-1ECDB29A19BB}" type="slidenum">
              <a:rPr lang="en-GB" smtClean="0"/>
              <a:pPr/>
              <a:t>3</a:t>
            </a:fld>
            <a:endParaRPr lang="en-GB" dirty="0"/>
          </a:p>
        </p:txBody>
      </p:sp>
    </p:spTree>
    <p:extLst>
      <p:ext uri="{BB962C8B-B14F-4D97-AF65-F5344CB8AC3E}">
        <p14:creationId xmlns:p14="http://schemas.microsoft.com/office/powerpoint/2010/main" val="22708342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45EF34-54E1-4CD6-9F15-1DF058221462}" type="slidenum">
              <a:rPr lang="vi-VN" smtClean="0"/>
              <a:pPr/>
              <a:t>52</a:t>
            </a:fld>
            <a:endParaRPr lang="vi-VN"/>
          </a:p>
        </p:txBody>
      </p:sp>
    </p:spTree>
    <p:extLst>
      <p:ext uri="{BB962C8B-B14F-4D97-AF65-F5344CB8AC3E}">
        <p14:creationId xmlns:p14="http://schemas.microsoft.com/office/powerpoint/2010/main" val="13064781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45EF34-54E1-4CD6-9F15-1DF058221462}" type="slidenum">
              <a:rPr lang="vi-VN" smtClean="0"/>
              <a:pPr/>
              <a:t>53</a:t>
            </a:fld>
            <a:endParaRPr lang="vi-VN"/>
          </a:p>
        </p:txBody>
      </p:sp>
    </p:spTree>
    <p:extLst>
      <p:ext uri="{BB962C8B-B14F-4D97-AF65-F5344CB8AC3E}">
        <p14:creationId xmlns:p14="http://schemas.microsoft.com/office/powerpoint/2010/main" val="42100444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45EF34-54E1-4CD6-9F15-1DF058221462}" type="slidenum">
              <a:rPr lang="vi-VN" smtClean="0"/>
              <a:pPr/>
              <a:t>54</a:t>
            </a:fld>
            <a:endParaRPr lang="vi-VN"/>
          </a:p>
        </p:txBody>
      </p:sp>
    </p:spTree>
    <p:extLst>
      <p:ext uri="{BB962C8B-B14F-4D97-AF65-F5344CB8AC3E}">
        <p14:creationId xmlns:p14="http://schemas.microsoft.com/office/powerpoint/2010/main" val="10632496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45EF34-54E1-4CD6-9F15-1DF058221462}" type="slidenum">
              <a:rPr lang="vi-VN" smtClean="0"/>
              <a:pPr/>
              <a:t>55</a:t>
            </a:fld>
            <a:endParaRPr lang="vi-VN"/>
          </a:p>
        </p:txBody>
      </p:sp>
    </p:spTree>
    <p:extLst>
      <p:ext uri="{BB962C8B-B14F-4D97-AF65-F5344CB8AC3E}">
        <p14:creationId xmlns:p14="http://schemas.microsoft.com/office/powerpoint/2010/main" val="17742818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Chủ</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đề</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Nấm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giúp</a:t>
            </a:r>
            <a:r>
              <a:rPr lang="en-US" sz="1200" kern="1200" dirty="0">
                <a:solidFill>
                  <a:schemeClr val="tx1"/>
                </a:solidFill>
                <a:effectLst/>
                <a:latin typeface="+mn-lt"/>
                <a:ea typeface="+mn-ea"/>
                <a:cs typeface="+mn-cs"/>
              </a:rPr>
              <a:t> HS </a:t>
            </a:r>
            <a:r>
              <a:rPr lang="en-US" sz="1200" kern="1200" dirty="0" err="1">
                <a:solidFill>
                  <a:schemeClr val="tx1"/>
                </a:solidFill>
                <a:effectLst/>
                <a:latin typeface="+mn-lt"/>
                <a:ea typeface="+mn-ea"/>
                <a:cs typeface="+mn-cs"/>
              </a:rPr>
              <a:t>tìm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hiểu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về</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đặc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điểm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ngoài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Nấm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ích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lợi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nấm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trong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sống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ý </a:t>
            </a:r>
            <a:r>
              <a:rPr lang="en-US" sz="1200" kern="1200" dirty="0" err="1">
                <a:solidFill>
                  <a:schemeClr val="tx1"/>
                </a:solidFill>
                <a:effectLst/>
                <a:latin typeface="+mn-lt"/>
                <a:ea typeface="+mn-ea"/>
                <a:cs typeface="+mn-cs"/>
              </a:rPr>
              <a:t>thức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bảo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vệ</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sức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khỏe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sử</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dụng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nấm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thức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ăn</a:t>
            </a:r>
            <a:r>
              <a:rPr lang="en-US" sz="1200" kern="1200" dirty="0">
                <a:solidFill>
                  <a:schemeClr val="tx1"/>
                </a:solidFill>
                <a:effectLst/>
                <a:latin typeface="+mn-lt"/>
                <a:ea typeface="+mn-ea"/>
                <a:cs typeface="+mn-cs"/>
              </a:rPr>
              <a:t>.</a:t>
            </a:r>
          </a:p>
          <a:p>
            <a:r>
              <a:rPr lang="en-US" sz="1200" kern="1200" dirty="0" err="1">
                <a:solidFill>
                  <a:schemeClr val="tx1"/>
                </a:solidFill>
                <a:effectLst/>
                <a:latin typeface="+mn-lt"/>
                <a:ea typeface="+mn-ea"/>
                <a:cs typeface="+mn-cs"/>
              </a:rPr>
              <a:t>Cần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lưu</a:t>
            </a:r>
            <a:r>
              <a:rPr lang="en-US" sz="1200" kern="1200" dirty="0">
                <a:solidFill>
                  <a:schemeClr val="tx1"/>
                </a:solidFill>
                <a:effectLst/>
                <a:latin typeface="+mn-lt"/>
                <a:ea typeface="+mn-ea"/>
                <a:cs typeface="+mn-cs"/>
              </a:rPr>
              <a:t> ý:  </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Phương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pháp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chủ</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yếu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hợp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sát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thảo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luận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thí</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nghiệm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năng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cần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được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rèn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luyện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cho</a:t>
            </a:r>
            <a:r>
              <a:rPr lang="en-US" sz="1200" kern="1200" dirty="0">
                <a:solidFill>
                  <a:schemeClr val="tx1"/>
                </a:solidFill>
                <a:effectLst/>
                <a:latin typeface="+mn-lt"/>
                <a:ea typeface="+mn-ea"/>
                <a:cs typeface="+mn-cs"/>
              </a:rPr>
              <a:t> HS </a:t>
            </a:r>
            <a:r>
              <a:rPr lang="en-US" sz="1200" kern="1200" dirty="0" err="1">
                <a:solidFill>
                  <a:schemeClr val="tx1"/>
                </a:solidFill>
                <a:effectLst/>
                <a:latin typeface="+mn-lt"/>
                <a:ea typeface="+mn-ea"/>
                <a:cs typeface="+mn-cs"/>
              </a:rPr>
              <a:t>trong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hoạt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động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này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sát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đặt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câu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hỏi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thu</a:t>
            </a:r>
            <a:r>
              <a:rPr lang="en-US" sz="1200" kern="1200" dirty="0">
                <a:solidFill>
                  <a:schemeClr val="tx1"/>
                </a:solidFill>
                <a:effectLst/>
                <a:latin typeface="+mn-lt"/>
                <a:ea typeface="+mn-ea"/>
                <a:cs typeface="+mn-cs"/>
              </a:rPr>
              <a:t> </a:t>
            </a:r>
            <a:r>
              <a:rPr lang="en-US" sz="1200" kern="1200">
                <a:solidFill>
                  <a:schemeClr val="tx1"/>
                </a:solidFill>
                <a:effectLst/>
                <a:latin typeface="+mn-lt"/>
                <a:ea typeface="+mn-ea"/>
                <a:cs typeface="+mn-cs"/>
              </a:rPr>
              <a:t>thập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xử</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lí</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thông</a:t>
            </a:r>
            <a:r>
              <a:rPr lang="en-US" sz="1200" kern="1200" dirty="0">
                <a:solidFill>
                  <a:schemeClr val="tx1"/>
                </a:solidFill>
                <a:effectLst/>
                <a:latin typeface="+mn-lt"/>
                <a:ea typeface="+mn-ea"/>
                <a:cs typeface="+mn-cs"/>
              </a:rPr>
              <a:t> tin. </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Thiết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bị</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đồ</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dùng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tập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chủ</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yếu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chủ</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đề</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này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vật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thật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ảnh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đồ</a:t>
            </a: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4445EF34-54E1-4CD6-9F15-1DF058221462}" type="slidenum">
              <a:rPr lang="vi-VN" smtClean="0"/>
              <a:pPr/>
              <a:t>56</a:t>
            </a:fld>
            <a:endParaRPr lang="vi-VN"/>
          </a:p>
        </p:txBody>
      </p:sp>
    </p:spTree>
    <p:extLst>
      <p:ext uri="{BB962C8B-B14F-4D97-AF65-F5344CB8AC3E}">
        <p14:creationId xmlns:p14="http://schemas.microsoft.com/office/powerpoint/2010/main" val="10715693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Hình</a:t>
            </a:r>
            <a:r>
              <a:rPr lang="en-US" dirty="0"/>
              <a:t> </a:t>
            </a:r>
            <a:r>
              <a:rPr lang="en-US" dirty="0" err="1"/>
              <a:t>dạng</a:t>
            </a:r>
            <a:r>
              <a:rPr lang="en-US" dirty="0"/>
              <a:t>, </a:t>
            </a:r>
            <a:r>
              <a:rPr lang="en-US" dirty="0" err="1"/>
              <a:t>kích</a:t>
            </a:r>
            <a:r>
              <a:rPr lang="en-US" dirty="0"/>
              <a:t> </a:t>
            </a:r>
            <a:r>
              <a:rPr lang="en-US" dirty="0" err="1"/>
              <a:t>th</a:t>
            </a:r>
            <a:r>
              <a:rPr lang="vi-VN" dirty="0"/>
              <a:t>ư</a:t>
            </a:r>
            <a:r>
              <a:rPr lang="en-US" dirty="0" err="1"/>
              <a:t>ớc</a:t>
            </a:r>
            <a:r>
              <a:rPr lang="en-US" dirty="0"/>
              <a:t> </a:t>
            </a:r>
            <a:r>
              <a:rPr lang="en-US" dirty="0" err="1"/>
              <a:t>và</a:t>
            </a:r>
            <a:r>
              <a:rPr lang="en-US" dirty="0"/>
              <a:t> </a:t>
            </a:r>
            <a:r>
              <a:rPr lang="en-US" dirty="0" err="1"/>
              <a:t>màu</a:t>
            </a:r>
            <a:r>
              <a:rPr lang="en-US" dirty="0"/>
              <a:t> </a:t>
            </a:r>
            <a:r>
              <a:rPr lang="en-US" dirty="0" err="1"/>
              <a:t>sắc</a:t>
            </a:r>
            <a:r>
              <a:rPr lang="en-US" dirty="0"/>
              <a:t> </a:t>
            </a:r>
            <a:r>
              <a:rPr lang="en-US" dirty="0" err="1"/>
              <a:t>của</a:t>
            </a:r>
            <a:r>
              <a:rPr lang="en-US" dirty="0"/>
              <a:t> </a:t>
            </a:r>
            <a:r>
              <a:rPr lang="en-US" dirty="0" err="1"/>
              <a:t>nấm</a:t>
            </a:r>
            <a:endParaRPr lang="en-US" dirty="0"/>
          </a:p>
          <a:p>
            <a:pPr marL="171450" indent="-171450">
              <a:buFontTx/>
              <a:buChar char="-"/>
            </a:pPr>
            <a:r>
              <a:rPr lang="en-US" dirty="0"/>
              <a:t>N</a:t>
            </a:r>
            <a:r>
              <a:rPr lang="vi-VN" dirty="0"/>
              <a:t>ơ</a:t>
            </a:r>
            <a:r>
              <a:rPr lang="en-US" dirty="0" err="1"/>
              <a:t>i</a:t>
            </a:r>
            <a:r>
              <a:rPr lang="en-US" dirty="0"/>
              <a:t> </a:t>
            </a:r>
            <a:r>
              <a:rPr lang="en-US" dirty="0" err="1"/>
              <a:t>sống</a:t>
            </a:r>
            <a:r>
              <a:rPr lang="en-US" dirty="0"/>
              <a:t> </a:t>
            </a:r>
            <a:r>
              <a:rPr lang="en-US" dirty="0" err="1"/>
              <a:t>của</a:t>
            </a:r>
            <a:r>
              <a:rPr lang="en-US" dirty="0"/>
              <a:t> </a:t>
            </a:r>
            <a:r>
              <a:rPr lang="en-US" dirty="0" err="1"/>
              <a:t>nấm</a:t>
            </a:r>
            <a:endParaRPr lang="en-US" dirty="0"/>
          </a:p>
          <a:p>
            <a:pPr marL="171450" indent="-171450">
              <a:buFontTx/>
              <a:buChar char="-"/>
            </a:pPr>
            <a:r>
              <a:rPr lang="en-US" dirty="0" err="1"/>
              <a:t>Một</a:t>
            </a:r>
            <a:r>
              <a:rPr lang="en-US" dirty="0"/>
              <a:t> </a:t>
            </a:r>
            <a:r>
              <a:rPr lang="en-US" dirty="0" err="1"/>
              <a:t>số</a:t>
            </a:r>
            <a:r>
              <a:rPr lang="en-US" dirty="0"/>
              <a:t> </a:t>
            </a:r>
            <a:r>
              <a:rPr lang="en-US" dirty="0" err="1"/>
              <a:t>bộ</a:t>
            </a:r>
            <a:r>
              <a:rPr lang="en-US" dirty="0"/>
              <a:t> </a:t>
            </a:r>
            <a:r>
              <a:rPr lang="en-US" dirty="0" err="1"/>
              <a:t>phận</a:t>
            </a:r>
            <a:r>
              <a:rPr lang="en-US" dirty="0"/>
              <a:t> </a:t>
            </a:r>
            <a:r>
              <a:rPr lang="en-US" dirty="0" err="1"/>
              <a:t>của</a:t>
            </a:r>
            <a:r>
              <a:rPr lang="en-US" dirty="0"/>
              <a:t> n</a:t>
            </a:r>
          </a:p>
        </p:txBody>
      </p:sp>
      <p:sp>
        <p:nvSpPr>
          <p:cNvPr id="4" name="Slide Number Placeholder 3"/>
          <p:cNvSpPr>
            <a:spLocks noGrp="1"/>
          </p:cNvSpPr>
          <p:nvPr>
            <p:ph type="sldNum" sz="quarter" idx="5"/>
          </p:nvPr>
        </p:nvSpPr>
        <p:spPr/>
        <p:txBody>
          <a:bodyPr/>
          <a:lstStyle/>
          <a:p>
            <a:fld id="{4445EF34-54E1-4CD6-9F15-1DF058221462}" type="slidenum">
              <a:rPr lang="vi-VN" smtClean="0"/>
              <a:pPr/>
              <a:t>57</a:t>
            </a:fld>
            <a:endParaRPr lang="vi-VN"/>
          </a:p>
        </p:txBody>
      </p:sp>
    </p:spTree>
    <p:extLst>
      <p:ext uri="{BB962C8B-B14F-4D97-AF65-F5344CB8AC3E}">
        <p14:creationId xmlns:p14="http://schemas.microsoft.com/office/powerpoint/2010/main" val="24253200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45EF34-54E1-4CD6-9F15-1DF058221462}" type="slidenum">
              <a:rPr lang="vi-VN" smtClean="0"/>
              <a:pPr/>
              <a:t>58</a:t>
            </a:fld>
            <a:endParaRPr lang="vi-VN"/>
          </a:p>
        </p:txBody>
      </p:sp>
    </p:spTree>
    <p:extLst>
      <p:ext uri="{BB962C8B-B14F-4D97-AF65-F5344CB8AC3E}">
        <p14:creationId xmlns:p14="http://schemas.microsoft.com/office/powerpoint/2010/main" val="25037914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45EF34-54E1-4CD6-9F15-1DF058221462}" type="slidenum">
              <a:rPr lang="vi-VN" smtClean="0"/>
              <a:pPr/>
              <a:t>59</a:t>
            </a:fld>
            <a:endParaRPr lang="vi-VN"/>
          </a:p>
        </p:txBody>
      </p:sp>
    </p:spTree>
    <p:extLst>
      <p:ext uri="{BB962C8B-B14F-4D97-AF65-F5344CB8AC3E}">
        <p14:creationId xmlns:p14="http://schemas.microsoft.com/office/powerpoint/2010/main" val="8275094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45EF34-54E1-4CD6-9F15-1DF058221462}" type="slidenum">
              <a:rPr lang="vi-VN" smtClean="0"/>
              <a:pPr/>
              <a:t>60</a:t>
            </a:fld>
            <a:endParaRPr lang="vi-VN"/>
          </a:p>
        </p:txBody>
      </p:sp>
    </p:spTree>
    <p:extLst>
      <p:ext uri="{BB962C8B-B14F-4D97-AF65-F5344CB8AC3E}">
        <p14:creationId xmlns:p14="http://schemas.microsoft.com/office/powerpoint/2010/main" val="6057586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45EF34-54E1-4CD6-9F15-1DF058221462}" type="slidenum">
              <a:rPr lang="vi-VN" smtClean="0"/>
              <a:pPr/>
              <a:t>62</a:t>
            </a:fld>
            <a:endParaRPr lang="vi-VN"/>
          </a:p>
        </p:txBody>
      </p:sp>
    </p:spTree>
    <p:extLst>
      <p:ext uri="{BB962C8B-B14F-4D97-AF65-F5344CB8AC3E}">
        <p14:creationId xmlns:p14="http://schemas.microsoft.com/office/powerpoint/2010/main" val="1132601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45EF34-54E1-4CD6-9F15-1DF058221462}" type="slidenum">
              <a:rPr lang="vi-VN" smtClean="0"/>
              <a:t>5</a:t>
            </a:fld>
            <a:endParaRPr lang="vi-VN"/>
          </a:p>
        </p:txBody>
      </p:sp>
    </p:spTree>
    <p:extLst>
      <p:ext uri="{BB962C8B-B14F-4D97-AF65-F5344CB8AC3E}">
        <p14:creationId xmlns:p14="http://schemas.microsoft.com/office/powerpoint/2010/main" val="37835215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45EF34-54E1-4CD6-9F15-1DF058221462}" type="slidenum">
              <a:rPr lang="vi-VN" smtClean="0"/>
              <a:pPr/>
              <a:t>64</a:t>
            </a:fld>
            <a:endParaRPr lang="vi-VN"/>
          </a:p>
        </p:txBody>
      </p:sp>
    </p:spTree>
    <p:extLst>
      <p:ext uri="{BB962C8B-B14F-4D97-AF65-F5344CB8AC3E}">
        <p14:creationId xmlns:p14="http://schemas.microsoft.com/office/powerpoint/2010/main" val="225842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45EF34-54E1-4CD6-9F15-1DF058221462}" type="slidenum">
              <a:rPr lang="vi-VN" smtClean="0"/>
              <a:pPr/>
              <a:t>65</a:t>
            </a:fld>
            <a:endParaRPr lang="vi-VN"/>
          </a:p>
        </p:txBody>
      </p:sp>
    </p:spTree>
    <p:extLst>
      <p:ext uri="{BB962C8B-B14F-4D97-AF65-F5344CB8AC3E}">
        <p14:creationId xmlns:p14="http://schemas.microsoft.com/office/powerpoint/2010/main" val="12965785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4445EF34-54E1-4CD6-9F15-1DF058221462}" type="slidenum">
              <a:rPr lang="vi-VN" smtClean="0"/>
              <a:pPr/>
              <a:t>66</a:t>
            </a:fld>
            <a:endParaRPr lang="vi-VN"/>
          </a:p>
        </p:txBody>
      </p:sp>
    </p:spTree>
    <p:extLst>
      <p:ext uri="{BB962C8B-B14F-4D97-AF65-F5344CB8AC3E}">
        <p14:creationId xmlns:p14="http://schemas.microsoft.com/office/powerpoint/2010/main" val="4613717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4445EF34-54E1-4CD6-9F15-1DF058221462}" type="slidenum">
              <a:rPr lang="vi-VN" smtClean="0"/>
              <a:pPr/>
              <a:t>67</a:t>
            </a:fld>
            <a:endParaRPr lang="vi-VN"/>
          </a:p>
        </p:txBody>
      </p:sp>
    </p:spTree>
    <p:extLst>
      <p:ext uri="{BB962C8B-B14F-4D97-AF65-F5344CB8AC3E}">
        <p14:creationId xmlns:p14="http://schemas.microsoft.com/office/powerpoint/2010/main" val="22119346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45EF34-54E1-4CD6-9F15-1DF058221462}" type="slidenum">
              <a:rPr lang="vi-VN" smtClean="0"/>
              <a:pPr/>
              <a:t>69</a:t>
            </a:fld>
            <a:endParaRPr lang="vi-VN"/>
          </a:p>
        </p:txBody>
      </p:sp>
    </p:spTree>
    <p:extLst>
      <p:ext uri="{BB962C8B-B14F-4D97-AF65-F5344CB8AC3E}">
        <p14:creationId xmlns:p14="http://schemas.microsoft.com/office/powerpoint/2010/main" val="6946751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45EF34-54E1-4CD6-9F15-1DF058221462}" type="slidenum">
              <a:rPr lang="vi-VN" smtClean="0"/>
              <a:pPr/>
              <a:t>70</a:t>
            </a:fld>
            <a:endParaRPr lang="vi-VN"/>
          </a:p>
        </p:txBody>
      </p:sp>
    </p:spTree>
    <p:extLst>
      <p:ext uri="{BB962C8B-B14F-4D97-AF65-F5344CB8AC3E}">
        <p14:creationId xmlns:p14="http://schemas.microsoft.com/office/powerpoint/2010/main" val="20503852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45EF34-54E1-4CD6-9F15-1DF058221462}" type="slidenum">
              <a:rPr lang="vi-VN" smtClean="0"/>
              <a:pPr/>
              <a:t>71</a:t>
            </a:fld>
            <a:endParaRPr lang="vi-VN"/>
          </a:p>
        </p:txBody>
      </p:sp>
    </p:spTree>
    <p:extLst>
      <p:ext uri="{BB962C8B-B14F-4D97-AF65-F5344CB8AC3E}">
        <p14:creationId xmlns:p14="http://schemas.microsoft.com/office/powerpoint/2010/main" val="16067389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a:t>
            </a:r>
            <a:r>
              <a:rPr lang="en-US" b="1" dirty="0" err="1"/>
              <a:t>Cấu</a:t>
            </a:r>
            <a:r>
              <a:rPr lang="en-US" b="1" baseline="0" dirty="0"/>
              <a:t> </a:t>
            </a:r>
            <a:r>
              <a:rPr lang="en-US" b="1" baseline="0" dirty="0" err="1"/>
              <a:t>trúc</a:t>
            </a:r>
            <a:r>
              <a:rPr lang="en-US" b="1" baseline="0" dirty="0"/>
              <a:t>  </a:t>
            </a:r>
            <a:r>
              <a:rPr lang="en-US" b="1" baseline="0" dirty="0" err="1"/>
              <a:t>ba</a:t>
            </a:r>
            <a:r>
              <a:rPr lang="en-US" b="1" baseline="0" dirty="0"/>
              <a:t> </a:t>
            </a:r>
            <a:r>
              <a:rPr lang="en-US" b="1" baseline="0" dirty="0" err="1"/>
              <a:t>dạng</a:t>
            </a:r>
            <a:r>
              <a:rPr lang="en-US" b="1" baseline="0" dirty="0"/>
              <a:t> </a:t>
            </a:r>
            <a:r>
              <a:rPr lang="en-US" b="1" baseline="0" dirty="0" err="1"/>
              <a:t>bài</a:t>
            </a:r>
            <a:r>
              <a:rPr lang="en-US" b="1" baseline="0" dirty="0"/>
              <a:t> (</a:t>
            </a:r>
            <a:r>
              <a:rPr lang="en-US" b="1" baseline="0" dirty="0" err="1"/>
              <a:t>Trang</a:t>
            </a:r>
            <a:r>
              <a:rPr lang="en-US" b="1" baseline="0" dirty="0"/>
              <a:t> 10-11)</a:t>
            </a:r>
            <a:endParaRPr lang="en-US" dirty="0"/>
          </a:p>
        </p:txBody>
      </p:sp>
    </p:spTree>
    <p:extLst>
      <p:ext uri="{BB962C8B-B14F-4D97-AF65-F5344CB8AC3E}">
        <p14:creationId xmlns:p14="http://schemas.microsoft.com/office/powerpoint/2010/main" val="3779457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45EF34-54E1-4CD6-9F15-1DF058221462}" type="slidenum">
              <a:rPr lang="vi-VN" smtClean="0"/>
              <a:pPr/>
              <a:t>73</a:t>
            </a:fld>
            <a:endParaRPr lang="vi-VN"/>
          </a:p>
        </p:txBody>
      </p:sp>
    </p:spTree>
    <p:extLst>
      <p:ext uri="{BB962C8B-B14F-4D97-AF65-F5344CB8AC3E}">
        <p14:creationId xmlns:p14="http://schemas.microsoft.com/office/powerpoint/2010/main" val="17243381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45EF34-54E1-4CD6-9F15-1DF058221462}" type="slidenum">
              <a:rPr lang="vi-VN" smtClean="0"/>
              <a:pPr/>
              <a:t>74</a:t>
            </a:fld>
            <a:endParaRPr lang="vi-VN"/>
          </a:p>
        </p:txBody>
      </p:sp>
    </p:spTree>
    <p:extLst>
      <p:ext uri="{BB962C8B-B14F-4D97-AF65-F5344CB8AC3E}">
        <p14:creationId xmlns:p14="http://schemas.microsoft.com/office/powerpoint/2010/main" val="585525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45EF34-54E1-4CD6-9F15-1DF058221462}" type="slidenum">
              <a:rPr lang="vi-VN" smtClean="0"/>
              <a:pPr/>
              <a:t>6</a:t>
            </a:fld>
            <a:endParaRPr lang="vi-VN"/>
          </a:p>
        </p:txBody>
      </p:sp>
    </p:spTree>
    <p:extLst>
      <p:ext uri="{BB962C8B-B14F-4D97-AF65-F5344CB8AC3E}">
        <p14:creationId xmlns:p14="http://schemas.microsoft.com/office/powerpoint/2010/main" val="42326226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45EF34-54E1-4CD6-9F15-1DF058221462}" type="slidenum">
              <a:rPr lang="vi-VN" smtClean="0"/>
              <a:pPr/>
              <a:t>75</a:t>
            </a:fld>
            <a:endParaRPr lang="vi-VN"/>
          </a:p>
        </p:txBody>
      </p:sp>
    </p:spTree>
    <p:extLst>
      <p:ext uri="{BB962C8B-B14F-4D97-AF65-F5344CB8AC3E}">
        <p14:creationId xmlns:p14="http://schemas.microsoft.com/office/powerpoint/2010/main" val="7148199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CẬP NHẬT BÀI NẤM MEN</a:t>
            </a:r>
          </a:p>
        </p:txBody>
      </p:sp>
      <p:sp>
        <p:nvSpPr>
          <p:cNvPr id="4" name="Slide Number Placeholder 3"/>
          <p:cNvSpPr>
            <a:spLocks noGrp="1"/>
          </p:cNvSpPr>
          <p:nvPr>
            <p:ph type="sldNum" sz="quarter" idx="5"/>
          </p:nvPr>
        </p:nvSpPr>
        <p:spPr/>
        <p:txBody>
          <a:bodyPr/>
          <a:lstStyle/>
          <a:p>
            <a:fld id="{4445EF34-54E1-4CD6-9F15-1DF058221462}" type="slidenum">
              <a:rPr lang="vi-VN" smtClean="0"/>
              <a:pPr/>
              <a:t>76</a:t>
            </a:fld>
            <a:endParaRPr lang="vi-VN"/>
          </a:p>
        </p:txBody>
      </p:sp>
    </p:spTree>
    <p:extLst>
      <p:ext uri="{BB962C8B-B14F-4D97-AF65-F5344CB8AC3E}">
        <p14:creationId xmlns:p14="http://schemas.microsoft.com/office/powerpoint/2010/main" val="1148948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4445EF34-54E1-4CD6-9F15-1DF058221462}" type="slidenum">
              <a:rPr lang="vi-VN" smtClean="0"/>
              <a:pPr/>
              <a:t>77</a:t>
            </a:fld>
            <a:endParaRPr lang="vi-VN"/>
          </a:p>
        </p:txBody>
      </p:sp>
    </p:spTree>
    <p:extLst>
      <p:ext uri="{BB962C8B-B14F-4D97-AF65-F5344CB8AC3E}">
        <p14:creationId xmlns:p14="http://schemas.microsoft.com/office/powerpoint/2010/main" val="20463139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45EF34-54E1-4CD6-9F15-1DF058221462}" type="slidenum">
              <a:rPr lang="vi-VN" smtClean="0"/>
              <a:pPr/>
              <a:t>78</a:t>
            </a:fld>
            <a:endParaRPr lang="vi-VN"/>
          </a:p>
        </p:txBody>
      </p:sp>
    </p:spTree>
    <p:extLst>
      <p:ext uri="{BB962C8B-B14F-4D97-AF65-F5344CB8AC3E}">
        <p14:creationId xmlns:p14="http://schemas.microsoft.com/office/powerpoint/2010/main" val="72642415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 DATE BÀI NẤM</a:t>
            </a:r>
          </a:p>
        </p:txBody>
      </p:sp>
      <p:sp>
        <p:nvSpPr>
          <p:cNvPr id="4" name="Slide Number Placeholder 3"/>
          <p:cNvSpPr>
            <a:spLocks noGrp="1"/>
          </p:cNvSpPr>
          <p:nvPr>
            <p:ph type="sldNum" sz="quarter" idx="5"/>
          </p:nvPr>
        </p:nvSpPr>
        <p:spPr/>
        <p:txBody>
          <a:bodyPr/>
          <a:lstStyle/>
          <a:p>
            <a:fld id="{4445EF34-54E1-4CD6-9F15-1DF058221462}" type="slidenum">
              <a:rPr lang="vi-VN" smtClean="0"/>
              <a:pPr/>
              <a:t>79</a:t>
            </a:fld>
            <a:endParaRPr lang="vi-VN"/>
          </a:p>
        </p:txBody>
      </p:sp>
    </p:spTree>
    <p:extLst>
      <p:ext uri="{BB962C8B-B14F-4D97-AF65-F5344CB8AC3E}">
        <p14:creationId xmlns:p14="http://schemas.microsoft.com/office/powerpoint/2010/main" val="2343070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098583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4445EF34-54E1-4CD6-9F15-1DF058221462}" type="slidenum">
              <a:rPr lang="vi-VN" smtClean="0"/>
              <a:pPr/>
              <a:t>81</a:t>
            </a:fld>
            <a:endParaRPr lang="vi-VN"/>
          </a:p>
        </p:txBody>
      </p:sp>
    </p:spTree>
    <p:extLst>
      <p:ext uri="{BB962C8B-B14F-4D97-AF65-F5344CB8AC3E}">
        <p14:creationId xmlns:p14="http://schemas.microsoft.com/office/powerpoint/2010/main" val="369779954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4445EF34-54E1-4CD6-9F15-1DF058221462}" type="slidenum">
              <a:rPr lang="vi-VN" smtClean="0"/>
              <a:pPr/>
              <a:t>82</a:t>
            </a:fld>
            <a:endParaRPr lang="vi-VN"/>
          </a:p>
        </p:txBody>
      </p:sp>
    </p:spTree>
    <p:extLst>
      <p:ext uri="{BB962C8B-B14F-4D97-AF65-F5344CB8AC3E}">
        <p14:creationId xmlns:p14="http://schemas.microsoft.com/office/powerpoint/2010/main" val="41906224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850F94C8-74DD-4154-8CA5-1ECDB29A19BB}" type="slidenum">
              <a:rPr lang="en-GB" smtClean="0"/>
              <a:pPr/>
              <a:t>83</a:t>
            </a:fld>
            <a:endParaRPr lang="en-GB" dirty="0"/>
          </a:p>
        </p:txBody>
      </p:sp>
    </p:spTree>
    <p:extLst>
      <p:ext uri="{BB962C8B-B14F-4D97-AF65-F5344CB8AC3E}">
        <p14:creationId xmlns:p14="http://schemas.microsoft.com/office/powerpoint/2010/main" val="10815666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850F94C8-74DD-4154-8CA5-1ECDB29A19BB}" type="slidenum">
              <a:rPr lang="en-GB" smtClean="0"/>
              <a:pPr/>
              <a:t>84</a:t>
            </a:fld>
            <a:endParaRPr lang="en-GB" dirty="0"/>
          </a:p>
        </p:txBody>
      </p:sp>
    </p:spTree>
    <p:extLst>
      <p:ext uri="{BB962C8B-B14F-4D97-AF65-F5344CB8AC3E}">
        <p14:creationId xmlns:p14="http://schemas.microsoft.com/office/powerpoint/2010/main" val="211224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YÊU CẦU VỀ NĂNG LỰC CHUNG</a:t>
            </a:r>
            <a:endParaRPr lang="vi-VN" dirty="0"/>
          </a:p>
        </p:txBody>
      </p:sp>
      <p:sp>
        <p:nvSpPr>
          <p:cNvPr id="4" name="Slide Number Placeholder 3"/>
          <p:cNvSpPr>
            <a:spLocks noGrp="1"/>
          </p:cNvSpPr>
          <p:nvPr>
            <p:ph type="sldNum" sz="quarter" idx="10"/>
          </p:nvPr>
        </p:nvSpPr>
        <p:spPr/>
        <p:txBody>
          <a:bodyPr/>
          <a:lstStyle/>
          <a:p>
            <a:fld id="{4445EF34-54E1-4CD6-9F15-1DF058221462}" type="slidenum">
              <a:rPr lang="vi-VN" smtClean="0"/>
              <a:t>7</a:t>
            </a:fld>
            <a:endParaRPr lang="vi-VN"/>
          </a:p>
        </p:txBody>
      </p:sp>
    </p:spTree>
    <p:extLst>
      <p:ext uri="{BB962C8B-B14F-4D97-AF65-F5344CB8AC3E}">
        <p14:creationId xmlns:p14="http://schemas.microsoft.com/office/powerpoint/2010/main" val="11759238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45EF34-54E1-4CD6-9F15-1DF058221462}" type="slidenum">
              <a:rPr lang="vi-VN" smtClean="0"/>
              <a:pPr/>
              <a:t>87</a:t>
            </a:fld>
            <a:endParaRPr lang="vi-VN"/>
          </a:p>
        </p:txBody>
      </p:sp>
    </p:spTree>
    <p:extLst>
      <p:ext uri="{BB962C8B-B14F-4D97-AF65-F5344CB8AC3E}">
        <p14:creationId xmlns:p14="http://schemas.microsoft.com/office/powerpoint/2010/main" val="40604231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45EF34-54E1-4CD6-9F15-1DF058221462}" type="slidenum">
              <a:rPr lang="vi-VN" smtClean="0"/>
              <a:pPr/>
              <a:t>8</a:t>
            </a:fld>
            <a:endParaRPr lang="vi-VN"/>
          </a:p>
        </p:txBody>
      </p:sp>
    </p:spTree>
    <p:extLst>
      <p:ext uri="{BB962C8B-B14F-4D97-AF65-F5344CB8AC3E}">
        <p14:creationId xmlns:p14="http://schemas.microsoft.com/office/powerpoint/2010/main" val="30601156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8B9C26-27FD-40E7-937F-3A4553036645}" type="slidenum">
              <a:rPr lang="en-US" smtClean="0"/>
              <a:t>9</a:t>
            </a:fld>
            <a:endParaRPr lang="en-US"/>
          </a:p>
        </p:txBody>
      </p:sp>
    </p:spTree>
    <p:extLst>
      <p:ext uri="{BB962C8B-B14F-4D97-AF65-F5344CB8AC3E}">
        <p14:creationId xmlns:p14="http://schemas.microsoft.com/office/powerpoint/2010/main" val="2512227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850F94C8-74DD-4154-8CA5-1ECDB29A19BB}" type="slidenum">
              <a:rPr lang="en-GB" smtClean="0"/>
              <a:pPr/>
              <a:t>10</a:t>
            </a:fld>
            <a:endParaRPr lang="en-GB" dirty="0"/>
          </a:p>
        </p:txBody>
      </p:sp>
    </p:spTree>
    <p:extLst>
      <p:ext uri="{BB962C8B-B14F-4D97-AF65-F5344CB8AC3E}">
        <p14:creationId xmlns:p14="http://schemas.microsoft.com/office/powerpoint/2010/main" val="15608774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52EEC15B-760A-48FB-A7A0-26CAB8A23208}" type="datetimeFigureOut">
              <a:rPr lang="vi-VN" smtClean="0"/>
              <a:pPr/>
              <a:t>19/05/2023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951B4D2-BF5E-4F5D-B04E-E4664374C4B2}" type="slidenum">
              <a:rPr lang="vi-VN" smtClean="0"/>
              <a:pPr/>
              <a:t>‹#›</a:t>
            </a:fld>
            <a:endParaRPr lang="vi-VN"/>
          </a:p>
        </p:txBody>
      </p:sp>
    </p:spTree>
    <p:extLst>
      <p:ext uri="{BB962C8B-B14F-4D97-AF65-F5344CB8AC3E}">
        <p14:creationId xmlns:p14="http://schemas.microsoft.com/office/powerpoint/2010/main" val="2294273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2EEC15B-760A-48FB-A7A0-26CAB8A23208}" type="datetimeFigureOut">
              <a:rPr lang="vi-VN" smtClean="0"/>
              <a:pPr/>
              <a:t>19/05/2023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3951B4D2-BF5E-4F5D-B04E-E4664374C4B2}" type="slidenum">
              <a:rPr lang="vi-VN" smtClean="0"/>
              <a:pPr/>
              <a:t>‹#›</a:t>
            </a:fld>
            <a:endParaRPr lang="vi-VN"/>
          </a:p>
        </p:txBody>
      </p:sp>
    </p:spTree>
    <p:extLst>
      <p:ext uri="{BB962C8B-B14F-4D97-AF65-F5344CB8AC3E}">
        <p14:creationId xmlns:p14="http://schemas.microsoft.com/office/powerpoint/2010/main" val="7265897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2EEC15B-760A-48FB-A7A0-26CAB8A23208}" type="datetimeFigureOut">
              <a:rPr lang="vi-VN" smtClean="0"/>
              <a:pPr/>
              <a:t>19/05/2023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3951B4D2-BF5E-4F5D-B04E-E4664374C4B2}" type="slidenum">
              <a:rPr lang="vi-VN" smtClean="0"/>
              <a:pPr/>
              <a:t>‹#›</a:t>
            </a:fld>
            <a:endParaRPr lang="vi-VN"/>
          </a:p>
        </p:txBody>
      </p:sp>
    </p:spTree>
    <p:extLst>
      <p:ext uri="{BB962C8B-B14F-4D97-AF65-F5344CB8AC3E}">
        <p14:creationId xmlns:p14="http://schemas.microsoft.com/office/powerpoint/2010/main" val="36001469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52EEC15B-760A-48FB-A7A0-26CAB8A23208}" type="datetimeFigureOut">
              <a:rPr lang="vi-VN" smtClean="0"/>
              <a:pPr/>
              <a:t>19/05/2023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951B4D2-BF5E-4F5D-B04E-E4664374C4B2}" type="slidenum">
              <a:rPr lang="vi-VN" smtClean="0"/>
              <a:pPr/>
              <a:t>‹#›</a:t>
            </a:fld>
            <a:endParaRPr lang="vi-VN"/>
          </a:p>
        </p:txBody>
      </p:sp>
    </p:spTree>
    <p:extLst>
      <p:ext uri="{BB962C8B-B14F-4D97-AF65-F5344CB8AC3E}">
        <p14:creationId xmlns:p14="http://schemas.microsoft.com/office/powerpoint/2010/main" val="18639522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52EEC15B-760A-48FB-A7A0-26CAB8A23208}" type="datetimeFigureOut">
              <a:rPr lang="vi-VN" smtClean="0"/>
              <a:pPr/>
              <a:t>19/05/2023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951B4D2-BF5E-4F5D-B04E-E4664374C4B2}" type="slidenum">
              <a:rPr lang="vi-VN" smtClean="0"/>
              <a:pPr/>
              <a:t>‹#›</a:t>
            </a:fld>
            <a:endParaRPr lang="vi-VN"/>
          </a:p>
        </p:txBody>
      </p:sp>
    </p:spTree>
    <p:extLst>
      <p:ext uri="{BB962C8B-B14F-4D97-AF65-F5344CB8AC3E}">
        <p14:creationId xmlns:p14="http://schemas.microsoft.com/office/powerpoint/2010/main" val="22984077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53766-EC0F-476B-9A3A-5CE72FCBB60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9319E7-CAE7-4413-A951-6C0BE387EA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C14B3A9-D365-4BA7-832D-B2179D903ADF}"/>
              </a:ext>
            </a:extLst>
          </p:cNvPr>
          <p:cNvSpPr>
            <a:spLocks noGrp="1"/>
          </p:cNvSpPr>
          <p:nvPr>
            <p:ph type="dt" sz="half" idx="10"/>
          </p:nvPr>
        </p:nvSpPr>
        <p:spPr/>
        <p:txBody>
          <a:bodyPr/>
          <a:lstStyle/>
          <a:p>
            <a:fld id="{ADA1CCA6-7A14-4D64-B5A5-BF630A517CA9}" type="datetimeFigureOut">
              <a:rPr lang="en-US" smtClean="0"/>
              <a:t>5/19/2023</a:t>
            </a:fld>
            <a:endParaRPr lang="en-US"/>
          </a:p>
        </p:txBody>
      </p:sp>
      <p:sp>
        <p:nvSpPr>
          <p:cNvPr id="5" name="Footer Placeholder 4">
            <a:extLst>
              <a:ext uri="{FF2B5EF4-FFF2-40B4-BE49-F238E27FC236}">
                <a16:creationId xmlns:a16="http://schemas.microsoft.com/office/drawing/2014/main" id="{06CE792D-65FF-4AD4-9098-2307204751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674EE0-3AD9-4F1E-B41E-E91E79BD6877}"/>
              </a:ext>
            </a:extLst>
          </p:cNvPr>
          <p:cNvSpPr>
            <a:spLocks noGrp="1"/>
          </p:cNvSpPr>
          <p:nvPr>
            <p:ph type="sldNum" sz="quarter" idx="12"/>
          </p:nvPr>
        </p:nvSpPr>
        <p:spPr/>
        <p:txBody>
          <a:bodyPr/>
          <a:lstStyle/>
          <a:p>
            <a:fld id="{7E1D8E57-09BC-4B96-8737-DCBCCEDB4822}" type="slidenum">
              <a:rPr lang="en-US" smtClean="0"/>
              <a:t>‹#›</a:t>
            </a:fld>
            <a:endParaRPr lang="en-US"/>
          </a:p>
        </p:txBody>
      </p:sp>
    </p:spTree>
    <p:extLst>
      <p:ext uri="{BB962C8B-B14F-4D97-AF65-F5344CB8AC3E}">
        <p14:creationId xmlns:p14="http://schemas.microsoft.com/office/powerpoint/2010/main" val="40330899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18D78-2D40-43ED-AB64-009DB9CDA8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DDAACD-445A-4B9E-92D1-2F6BB1A013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24FF19-7AE0-4495-8AFA-7CFBEB4A9756}"/>
              </a:ext>
            </a:extLst>
          </p:cNvPr>
          <p:cNvSpPr>
            <a:spLocks noGrp="1"/>
          </p:cNvSpPr>
          <p:nvPr>
            <p:ph type="dt" sz="half" idx="10"/>
          </p:nvPr>
        </p:nvSpPr>
        <p:spPr/>
        <p:txBody>
          <a:bodyPr/>
          <a:lstStyle/>
          <a:p>
            <a:fld id="{ADA1CCA6-7A14-4D64-B5A5-BF630A517CA9}" type="datetimeFigureOut">
              <a:rPr lang="en-US" smtClean="0"/>
              <a:t>5/19/2023</a:t>
            </a:fld>
            <a:endParaRPr lang="en-US"/>
          </a:p>
        </p:txBody>
      </p:sp>
      <p:sp>
        <p:nvSpPr>
          <p:cNvPr id="5" name="Footer Placeholder 4">
            <a:extLst>
              <a:ext uri="{FF2B5EF4-FFF2-40B4-BE49-F238E27FC236}">
                <a16:creationId xmlns:a16="http://schemas.microsoft.com/office/drawing/2014/main" id="{5EA1EE20-2694-4D0C-84EF-DDA66F19B7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5F2E32-8799-4723-8FFA-677DFAFD9C7D}"/>
              </a:ext>
            </a:extLst>
          </p:cNvPr>
          <p:cNvSpPr>
            <a:spLocks noGrp="1"/>
          </p:cNvSpPr>
          <p:nvPr>
            <p:ph type="sldNum" sz="quarter" idx="12"/>
          </p:nvPr>
        </p:nvSpPr>
        <p:spPr/>
        <p:txBody>
          <a:bodyPr/>
          <a:lstStyle/>
          <a:p>
            <a:fld id="{7E1D8E57-09BC-4B96-8737-DCBCCEDB4822}" type="slidenum">
              <a:rPr lang="en-US" smtClean="0"/>
              <a:t>‹#›</a:t>
            </a:fld>
            <a:endParaRPr lang="en-US"/>
          </a:p>
        </p:txBody>
      </p:sp>
    </p:spTree>
    <p:extLst>
      <p:ext uri="{BB962C8B-B14F-4D97-AF65-F5344CB8AC3E}">
        <p14:creationId xmlns:p14="http://schemas.microsoft.com/office/powerpoint/2010/main" val="172813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2DF3A-B88A-43DA-8600-FAD3817AF5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77EC22-A0DA-434D-A2E0-535EC467FA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03166A7-C8C0-4C05-8FD9-DA9D11AFE0F6}"/>
              </a:ext>
            </a:extLst>
          </p:cNvPr>
          <p:cNvSpPr>
            <a:spLocks noGrp="1"/>
          </p:cNvSpPr>
          <p:nvPr>
            <p:ph type="dt" sz="half" idx="10"/>
          </p:nvPr>
        </p:nvSpPr>
        <p:spPr/>
        <p:txBody>
          <a:bodyPr/>
          <a:lstStyle/>
          <a:p>
            <a:fld id="{ADA1CCA6-7A14-4D64-B5A5-BF630A517CA9}" type="datetimeFigureOut">
              <a:rPr lang="en-US" smtClean="0"/>
              <a:t>5/19/2023</a:t>
            </a:fld>
            <a:endParaRPr lang="en-US"/>
          </a:p>
        </p:txBody>
      </p:sp>
      <p:sp>
        <p:nvSpPr>
          <p:cNvPr id="5" name="Footer Placeholder 4">
            <a:extLst>
              <a:ext uri="{FF2B5EF4-FFF2-40B4-BE49-F238E27FC236}">
                <a16:creationId xmlns:a16="http://schemas.microsoft.com/office/drawing/2014/main" id="{52110663-5E92-47E9-85E9-02A4D3E529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00E4E0-5A07-40E3-A16D-EB6A30F3E9D7}"/>
              </a:ext>
            </a:extLst>
          </p:cNvPr>
          <p:cNvSpPr>
            <a:spLocks noGrp="1"/>
          </p:cNvSpPr>
          <p:nvPr>
            <p:ph type="sldNum" sz="quarter" idx="12"/>
          </p:nvPr>
        </p:nvSpPr>
        <p:spPr/>
        <p:txBody>
          <a:bodyPr/>
          <a:lstStyle/>
          <a:p>
            <a:fld id="{7E1D8E57-09BC-4B96-8737-DCBCCEDB4822}" type="slidenum">
              <a:rPr lang="en-US" smtClean="0"/>
              <a:t>‹#›</a:t>
            </a:fld>
            <a:endParaRPr lang="en-US"/>
          </a:p>
        </p:txBody>
      </p:sp>
    </p:spTree>
    <p:extLst>
      <p:ext uri="{BB962C8B-B14F-4D97-AF65-F5344CB8AC3E}">
        <p14:creationId xmlns:p14="http://schemas.microsoft.com/office/powerpoint/2010/main" val="16084885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41F52-C1E0-4EDE-BB20-7EB24A8CF7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C37A4A-E383-4681-92C7-037AF932053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FABA8DF-EE29-415B-A48C-F5463A578D3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580304-78DF-4D85-A1F3-067F62ADEBEC}"/>
              </a:ext>
            </a:extLst>
          </p:cNvPr>
          <p:cNvSpPr>
            <a:spLocks noGrp="1"/>
          </p:cNvSpPr>
          <p:nvPr>
            <p:ph type="dt" sz="half" idx="10"/>
          </p:nvPr>
        </p:nvSpPr>
        <p:spPr/>
        <p:txBody>
          <a:bodyPr/>
          <a:lstStyle/>
          <a:p>
            <a:fld id="{ADA1CCA6-7A14-4D64-B5A5-BF630A517CA9}" type="datetimeFigureOut">
              <a:rPr lang="en-US" smtClean="0"/>
              <a:t>5/19/2023</a:t>
            </a:fld>
            <a:endParaRPr lang="en-US"/>
          </a:p>
        </p:txBody>
      </p:sp>
      <p:sp>
        <p:nvSpPr>
          <p:cNvPr id="6" name="Footer Placeholder 5">
            <a:extLst>
              <a:ext uri="{FF2B5EF4-FFF2-40B4-BE49-F238E27FC236}">
                <a16:creationId xmlns:a16="http://schemas.microsoft.com/office/drawing/2014/main" id="{B19E2326-D06E-4E66-96D1-E5E6AA03D9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2AC842-5EC6-467E-A78B-8D098C954F72}"/>
              </a:ext>
            </a:extLst>
          </p:cNvPr>
          <p:cNvSpPr>
            <a:spLocks noGrp="1"/>
          </p:cNvSpPr>
          <p:nvPr>
            <p:ph type="sldNum" sz="quarter" idx="12"/>
          </p:nvPr>
        </p:nvSpPr>
        <p:spPr/>
        <p:txBody>
          <a:bodyPr/>
          <a:lstStyle/>
          <a:p>
            <a:fld id="{7E1D8E57-09BC-4B96-8737-DCBCCEDB4822}" type="slidenum">
              <a:rPr lang="en-US" smtClean="0"/>
              <a:t>‹#›</a:t>
            </a:fld>
            <a:endParaRPr lang="en-US"/>
          </a:p>
        </p:txBody>
      </p:sp>
    </p:spTree>
    <p:extLst>
      <p:ext uri="{BB962C8B-B14F-4D97-AF65-F5344CB8AC3E}">
        <p14:creationId xmlns:p14="http://schemas.microsoft.com/office/powerpoint/2010/main" val="36173001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7CEAE-9D78-4647-9739-4638FD7C63D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59A4C8C-8601-48B6-A5CD-1936F583D0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13386CE-937F-46A8-88AC-79105339A09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9E461BE-B203-49A8-80C2-F703C19954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9C94471-4DCF-48D9-8F5E-D70C2DF44ED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400CF9-EA60-40AA-91C7-10CEF4E287C1}"/>
              </a:ext>
            </a:extLst>
          </p:cNvPr>
          <p:cNvSpPr>
            <a:spLocks noGrp="1"/>
          </p:cNvSpPr>
          <p:nvPr>
            <p:ph type="dt" sz="half" idx="10"/>
          </p:nvPr>
        </p:nvSpPr>
        <p:spPr/>
        <p:txBody>
          <a:bodyPr/>
          <a:lstStyle/>
          <a:p>
            <a:fld id="{ADA1CCA6-7A14-4D64-B5A5-BF630A517CA9}" type="datetimeFigureOut">
              <a:rPr lang="en-US" smtClean="0"/>
              <a:t>5/19/2023</a:t>
            </a:fld>
            <a:endParaRPr lang="en-US"/>
          </a:p>
        </p:txBody>
      </p:sp>
      <p:sp>
        <p:nvSpPr>
          <p:cNvPr id="8" name="Footer Placeholder 7">
            <a:extLst>
              <a:ext uri="{FF2B5EF4-FFF2-40B4-BE49-F238E27FC236}">
                <a16:creationId xmlns:a16="http://schemas.microsoft.com/office/drawing/2014/main" id="{4CC4DC03-FD97-4000-9076-54E62129638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418B803-6BD5-4A0C-B965-0DC140F36C20}"/>
              </a:ext>
            </a:extLst>
          </p:cNvPr>
          <p:cNvSpPr>
            <a:spLocks noGrp="1"/>
          </p:cNvSpPr>
          <p:nvPr>
            <p:ph type="sldNum" sz="quarter" idx="12"/>
          </p:nvPr>
        </p:nvSpPr>
        <p:spPr/>
        <p:txBody>
          <a:bodyPr/>
          <a:lstStyle/>
          <a:p>
            <a:fld id="{7E1D8E57-09BC-4B96-8737-DCBCCEDB4822}" type="slidenum">
              <a:rPr lang="en-US" smtClean="0"/>
              <a:t>‹#›</a:t>
            </a:fld>
            <a:endParaRPr lang="en-US"/>
          </a:p>
        </p:txBody>
      </p:sp>
    </p:spTree>
    <p:extLst>
      <p:ext uri="{BB962C8B-B14F-4D97-AF65-F5344CB8AC3E}">
        <p14:creationId xmlns:p14="http://schemas.microsoft.com/office/powerpoint/2010/main" val="33659145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2150E-D50F-4DA2-8BD9-9DBF1F4F7CF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7A82149-E29B-4830-B7A9-149DC9C7D7C7}"/>
              </a:ext>
            </a:extLst>
          </p:cNvPr>
          <p:cNvSpPr>
            <a:spLocks noGrp="1"/>
          </p:cNvSpPr>
          <p:nvPr>
            <p:ph type="dt" sz="half" idx="10"/>
          </p:nvPr>
        </p:nvSpPr>
        <p:spPr/>
        <p:txBody>
          <a:bodyPr/>
          <a:lstStyle/>
          <a:p>
            <a:fld id="{ADA1CCA6-7A14-4D64-B5A5-BF630A517CA9}" type="datetimeFigureOut">
              <a:rPr lang="en-US" smtClean="0"/>
              <a:t>5/19/2023</a:t>
            </a:fld>
            <a:endParaRPr lang="en-US"/>
          </a:p>
        </p:txBody>
      </p:sp>
      <p:sp>
        <p:nvSpPr>
          <p:cNvPr id="4" name="Footer Placeholder 3">
            <a:extLst>
              <a:ext uri="{FF2B5EF4-FFF2-40B4-BE49-F238E27FC236}">
                <a16:creationId xmlns:a16="http://schemas.microsoft.com/office/drawing/2014/main" id="{E7DEA272-2479-4133-9302-8B0E77E3E8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B30C4DE-49E9-4148-BF4A-28F6EBF9F476}"/>
              </a:ext>
            </a:extLst>
          </p:cNvPr>
          <p:cNvSpPr>
            <a:spLocks noGrp="1"/>
          </p:cNvSpPr>
          <p:nvPr>
            <p:ph type="sldNum" sz="quarter" idx="12"/>
          </p:nvPr>
        </p:nvSpPr>
        <p:spPr/>
        <p:txBody>
          <a:bodyPr/>
          <a:lstStyle/>
          <a:p>
            <a:fld id="{7E1D8E57-09BC-4B96-8737-DCBCCEDB4822}" type="slidenum">
              <a:rPr lang="en-US" smtClean="0"/>
              <a:t>‹#›</a:t>
            </a:fld>
            <a:endParaRPr lang="en-US"/>
          </a:p>
        </p:txBody>
      </p:sp>
    </p:spTree>
    <p:extLst>
      <p:ext uri="{BB962C8B-B14F-4D97-AF65-F5344CB8AC3E}">
        <p14:creationId xmlns:p14="http://schemas.microsoft.com/office/powerpoint/2010/main" val="434178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9BAE1-871C-4441-8626-D10AF9925C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33458D-B739-4EE8-B27A-E3530FAC43C1}"/>
              </a:ext>
            </a:extLst>
          </p:cNvPr>
          <p:cNvSpPr>
            <a:spLocks noGrp="1"/>
          </p:cNvSpPr>
          <p:nvPr>
            <p:ph type="dt" sz="half" idx="10"/>
          </p:nvPr>
        </p:nvSpPr>
        <p:spPr/>
        <p:txBody>
          <a:bodyPr/>
          <a:lstStyle/>
          <a:p>
            <a:fld id="{52EEC15B-760A-48FB-A7A0-26CAB8A23208}" type="datetimeFigureOut">
              <a:rPr lang="vi-VN" smtClean="0"/>
              <a:pPr/>
              <a:t>19/05/2023</a:t>
            </a:fld>
            <a:endParaRPr lang="vi-VN"/>
          </a:p>
        </p:txBody>
      </p:sp>
      <p:sp>
        <p:nvSpPr>
          <p:cNvPr id="4" name="Footer Placeholder 3">
            <a:extLst>
              <a:ext uri="{FF2B5EF4-FFF2-40B4-BE49-F238E27FC236}">
                <a16:creationId xmlns:a16="http://schemas.microsoft.com/office/drawing/2014/main" id="{76CCD27C-BB69-40AB-B1B5-E99E68ECE643}"/>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BFC0D603-9612-47ED-B5C3-925F4FC27905}"/>
              </a:ext>
            </a:extLst>
          </p:cNvPr>
          <p:cNvSpPr>
            <a:spLocks noGrp="1"/>
          </p:cNvSpPr>
          <p:nvPr>
            <p:ph type="sldNum" sz="quarter" idx="12"/>
          </p:nvPr>
        </p:nvSpPr>
        <p:spPr/>
        <p:txBody>
          <a:bodyPr/>
          <a:lstStyle/>
          <a:p>
            <a:fld id="{3951B4D2-BF5E-4F5D-B04E-E4664374C4B2}" type="slidenum">
              <a:rPr lang="vi-VN" smtClean="0"/>
              <a:pPr/>
              <a:t>‹#›</a:t>
            </a:fld>
            <a:endParaRPr lang="vi-VN"/>
          </a:p>
        </p:txBody>
      </p:sp>
    </p:spTree>
    <p:extLst>
      <p:ext uri="{BB962C8B-B14F-4D97-AF65-F5344CB8AC3E}">
        <p14:creationId xmlns:p14="http://schemas.microsoft.com/office/powerpoint/2010/main" val="20930452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BAE548-4A31-4F50-8FDE-4C3F012D6C77}"/>
              </a:ext>
            </a:extLst>
          </p:cNvPr>
          <p:cNvSpPr>
            <a:spLocks noGrp="1"/>
          </p:cNvSpPr>
          <p:nvPr>
            <p:ph type="dt" sz="half" idx="10"/>
          </p:nvPr>
        </p:nvSpPr>
        <p:spPr/>
        <p:txBody>
          <a:bodyPr/>
          <a:lstStyle/>
          <a:p>
            <a:fld id="{ADA1CCA6-7A14-4D64-B5A5-BF630A517CA9}" type="datetimeFigureOut">
              <a:rPr lang="en-US" smtClean="0"/>
              <a:t>5/19/2023</a:t>
            </a:fld>
            <a:endParaRPr lang="en-US"/>
          </a:p>
        </p:txBody>
      </p:sp>
      <p:sp>
        <p:nvSpPr>
          <p:cNvPr id="3" name="Footer Placeholder 2">
            <a:extLst>
              <a:ext uri="{FF2B5EF4-FFF2-40B4-BE49-F238E27FC236}">
                <a16:creationId xmlns:a16="http://schemas.microsoft.com/office/drawing/2014/main" id="{0FF226EB-3B6C-4628-B97D-415ED14C6A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D733DAA-71F5-489A-A4D0-8338F1B338FB}"/>
              </a:ext>
            </a:extLst>
          </p:cNvPr>
          <p:cNvSpPr>
            <a:spLocks noGrp="1"/>
          </p:cNvSpPr>
          <p:nvPr>
            <p:ph type="sldNum" sz="quarter" idx="12"/>
          </p:nvPr>
        </p:nvSpPr>
        <p:spPr/>
        <p:txBody>
          <a:bodyPr/>
          <a:lstStyle/>
          <a:p>
            <a:fld id="{7E1D8E57-09BC-4B96-8737-DCBCCEDB4822}" type="slidenum">
              <a:rPr lang="en-US" smtClean="0"/>
              <a:t>‹#›</a:t>
            </a:fld>
            <a:endParaRPr lang="en-US"/>
          </a:p>
        </p:txBody>
      </p:sp>
    </p:spTree>
    <p:extLst>
      <p:ext uri="{BB962C8B-B14F-4D97-AF65-F5344CB8AC3E}">
        <p14:creationId xmlns:p14="http://schemas.microsoft.com/office/powerpoint/2010/main" val="30075316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23E3A-7465-423E-8109-0B1CA04AA6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DF2EF3A-D29E-4D1C-ACD5-43D55A1236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CA0755-DA2B-42B4-9826-86F65CA6B2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14E1F37-FB72-460B-95D2-0F064927CD2A}"/>
              </a:ext>
            </a:extLst>
          </p:cNvPr>
          <p:cNvSpPr>
            <a:spLocks noGrp="1"/>
          </p:cNvSpPr>
          <p:nvPr>
            <p:ph type="dt" sz="half" idx="10"/>
          </p:nvPr>
        </p:nvSpPr>
        <p:spPr/>
        <p:txBody>
          <a:bodyPr/>
          <a:lstStyle/>
          <a:p>
            <a:fld id="{ADA1CCA6-7A14-4D64-B5A5-BF630A517CA9}" type="datetimeFigureOut">
              <a:rPr lang="en-US" smtClean="0"/>
              <a:t>5/19/2023</a:t>
            </a:fld>
            <a:endParaRPr lang="en-US"/>
          </a:p>
        </p:txBody>
      </p:sp>
      <p:sp>
        <p:nvSpPr>
          <p:cNvPr id="6" name="Footer Placeholder 5">
            <a:extLst>
              <a:ext uri="{FF2B5EF4-FFF2-40B4-BE49-F238E27FC236}">
                <a16:creationId xmlns:a16="http://schemas.microsoft.com/office/drawing/2014/main" id="{8C6A371D-FD58-444A-B99D-4E981B0267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011AC8-64EE-40E7-9188-EC65577F3932}"/>
              </a:ext>
            </a:extLst>
          </p:cNvPr>
          <p:cNvSpPr>
            <a:spLocks noGrp="1"/>
          </p:cNvSpPr>
          <p:nvPr>
            <p:ph type="sldNum" sz="quarter" idx="12"/>
          </p:nvPr>
        </p:nvSpPr>
        <p:spPr/>
        <p:txBody>
          <a:bodyPr/>
          <a:lstStyle/>
          <a:p>
            <a:fld id="{7E1D8E57-09BC-4B96-8737-DCBCCEDB4822}" type="slidenum">
              <a:rPr lang="en-US" smtClean="0"/>
              <a:t>‹#›</a:t>
            </a:fld>
            <a:endParaRPr lang="en-US"/>
          </a:p>
        </p:txBody>
      </p:sp>
    </p:spTree>
    <p:extLst>
      <p:ext uri="{BB962C8B-B14F-4D97-AF65-F5344CB8AC3E}">
        <p14:creationId xmlns:p14="http://schemas.microsoft.com/office/powerpoint/2010/main" val="17332774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BDA88-F0F4-4AD4-898D-35C1D86530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A37C969-9739-4F4F-8006-E8109320B1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64C135-8DE4-467C-AC9A-4785FBA1C3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72B389A-BBF8-46D0-9610-73DA22F1CC64}"/>
              </a:ext>
            </a:extLst>
          </p:cNvPr>
          <p:cNvSpPr>
            <a:spLocks noGrp="1"/>
          </p:cNvSpPr>
          <p:nvPr>
            <p:ph type="dt" sz="half" idx="10"/>
          </p:nvPr>
        </p:nvSpPr>
        <p:spPr/>
        <p:txBody>
          <a:bodyPr/>
          <a:lstStyle/>
          <a:p>
            <a:fld id="{ADA1CCA6-7A14-4D64-B5A5-BF630A517CA9}" type="datetimeFigureOut">
              <a:rPr lang="en-US" smtClean="0"/>
              <a:t>5/19/2023</a:t>
            </a:fld>
            <a:endParaRPr lang="en-US"/>
          </a:p>
        </p:txBody>
      </p:sp>
      <p:sp>
        <p:nvSpPr>
          <p:cNvPr id="6" name="Footer Placeholder 5">
            <a:extLst>
              <a:ext uri="{FF2B5EF4-FFF2-40B4-BE49-F238E27FC236}">
                <a16:creationId xmlns:a16="http://schemas.microsoft.com/office/drawing/2014/main" id="{7008E64B-1F5C-402E-B235-CC0289A46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135FF2-110F-4B12-9072-E3C2E1287B1B}"/>
              </a:ext>
            </a:extLst>
          </p:cNvPr>
          <p:cNvSpPr>
            <a:spLocks noGrp="1"/>
          </p:cNvSpPr>
          <p:nvPr>
            <p:ph type="sldNum" sz="quarter" idx="12"/>
          </p:nvPr>
        </p:nvSpPr>
        <p:spPr/>
        <p:txBody>
          <a:bodyPr/>
          <a:lstStyle/>
          <a:p>
            <a:fld id="{7E1D8E57-09BC-4B96-8737-DCBCCEDB4822}" type="slidenum">
              <a:rPr lang="en-US" smtClean="0"/>
              <a:t>‹#›</a:t>
            </a:fld>
            <a:endParaRPr lang="en-US"/>
          </a:p>
        </p:txBody>
      </p:sp>
    </p:spTree>
    <p:extLst>
      <p:ext uri="{BB962C8B-B14F-4D97-AF65-F5344CB8AC3E}">
        <p14:creationId xmlns:p14="http://schemas.microsoft.com/office/powerpoint/2010/main" val="5868653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61191-0D24-4953-AD59-418482E1C1E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07826CF-D906-40DB-8339-4B1C8F466C0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49831E-74DB-4877-96DB-323B33B4C9E0}"/>
              </a:ext>
            </a:extLst>
          </p:cNvPr>
          <p:cNvSpPr>
            <a:spLocks noGrp="1"/>
          </p:cNvSpPr>
          <p:nvPr>
            <p:ph type="dt" sz="half" idx="10"/>
          </p:nvPr>
        </p:nvSpPr>
        <p:spPr/>
        <p:txBody>
          <a:bodyPr/>
          <a:lstStyle/>
          <a:p>
            <a:fld id="{ADA1CCA6-7A14-4D64-B5A5-BF630A517CA9}" type="datetimeFigureOut">
              <a:rPr lang="en-US" smtClean="0"/>
              <a:t>5/19/2023</a:t>
            </a:fld>
            <a:endParaRPr lang="en-US"/>
          </a:p>
        </p:txBody>
      </p:sp>
      <p:sp>
        <p:nvSpPr>
          <p:cNvPr id="5" name="Footer Placeholder 4">
            <a:extLst>
              <a:ext uri="{FF2B5EF4-FFF2-40B4-BE49-F238E27FC236}">
                <a16:creationId xmlns:a16="http://schemas.microsoft.com/office/drawing/2014/main" id="{56BA011A-F8ED-43CC-AF09-F5FCA39700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07CD7B-580F-48C0-BD0E-E90CAFA49F36}"/>
              </a:ext>
            </a:extLst>
          </p:cNvPr>
          <p:cNvSpPr>
            <a:spLocks noGrp="1"/>
          </p:cNvSpPr>
          <p:nvPr>
            <p:ph type="sldNum" sz="quarter" idx="12"/>
          </p:nvPr>
        </p:nvSpPr>
        <p:spPr/>
        <p:txBody>
          <a:bodyPr/>
          <a:lstStyle/>
          <a:p>
            <a:fld id="{7E1D8E57-09BC-4B96-8737-DCBCCEDB4822}" type="slidenum">
              <a:rPr lang="en-US" smtClean="0"/>
              <a:t>‹#›</a:t>
            </a:fld>
            <a:endParaRPr lang="en-US"/>
          </a:p>
        </p:txBody>
      </p:sp>
    </p:spTree>
    <p:extLst>
      <p:ext uri="{BB962C8B-B14F-4D97-AF65-F5344CB8AC3E}">
        <p14:creationId xmlns:p14="http://schemas.microsoft.com/office/powerpoint/2010/main" val="7735183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0911FC-AE18-44FD-B68B-DBC82B8732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E93232C-75C9-449B-90F1-1118EDF3E47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C2783-77FB-4B34-A8D9-93DC5A25766A}"/>
              </a:ext>
            </a:extLst>
          </p:cNvPr>
          <p:cNvSpPr>
            <a:spLocks noGrp="1"/>
          </p:cNvSpPr>
          <p:nvPr>
            <p:ph type="dt" sz="half" idx="10"/>
          </p:nvPr>
        </p:nvSpPr>
        <p:spPr/>
        <p:txBody>
          <a:bodyPr/>
          <a:lstStyle/>
          <a:p>
            <a:fld id="{ADA1CCA6-7A14-4D64-B5A5-BF630A517CA9}" type="datetimeFigureOut">
              <a:rPr lang="en-US" smtClean="0"/>
              <a:t>5/19/2023</a:t>
            </a:fld>
            <a:endParaRPr lang="en-US"/>
          </a:p>
        </p:txBody>
      </p:sp>
      <p:sp>
        <p:nvSpPr>
          <p:cNvPr id="5" name="Footer Placeholder 4">
            <a:extLst>
              <a:ext uri="{FF2B5EF4-FFF2-40B4-BE49-F238E27FC236}">
                <a16:creationId xmlns:a16="http://schemas.microsoft.com/office/drawing/2014/main" id="{216CE821-9B37-406A-AB2D-4F9F1D7B64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34224A-EFF1-470F-9BEB-0D01D2E349B6}"/>
              </a:ext>
            </a:extLst>
          </p:cNvPr>
          <p:cNvSpPr>
            <a:spLocks noGrp="1"/>
          </p:cNvSpPr>
          <p:nvPr>
            <p:ph type="sldNum" sz="quarter" idx="12"/>
          </p:nvPr>
        </p:nvSpPr>
        <p:spPr/>
        <p:txBody>
          <a:bodyPr/>
          <a:lstStyle/>
          <a:p>
            <a:fld id="{7E1D8E57-09BC-4B96-8737-DCBCCEDB4822}" type="slidenum">
              <a:rPr lang="en-US" smtClean="0"/>
              <a:t>‹#›</a:t>
            </a:fld>
            <a:endParaRPr lang="en-US"/>
          </a:p>
        </p:txBody>
      </p:sp>
    </p:spTree>
    <p:extLst>
      <p:ext uri="{BB962C8B-B14F-4D97-AF65-F5344CB8AC3E}">
        <p14:creationId xmlns:p14="http://schemas.microsoft.com/office/powerpoint/2010/main" val="27710868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Subtitle and Full Width">
    <p:spTree>
      <p:nvGrpSpPr>
        <p:cNvPr id="1" name=""/>
        <p:cNvGrpSpPr/>
        <p:nvPr/>
      </p:nvGrpSpPr>
      <p:grpSpPr>
        <a:xfrm>
          <a:off x="0" y="0"/>
          <a:ext cx="0" cy="0"/>
          <a:chOff x="0" y="0"/>
          <a:chExt cx="0" cy="0"/>
        </a:xfrm>
      </p:grpSpPr>
      <p:pic>
        <p:nvPicPr>
          <p:cNvPr id="9" name="Picture 8" descr="Untitled-1.png"/>
          <p:cNvPicPr>
            <a:picLocks noChangeAspect="1"/>
          </p:cNvPicPr>
          <p:nvPr userDrawn="1"/>
        </p:nvPicPr>
        <p:blipFill>
          <a:blip r:embed="rId2" cstate="print"/>
          <a:srcRect l="948"/>
          <a:stretch>
            <a:fillRect/>
          </a:stretch>
        </p:blipFill>
        <p:spPr>
          <a:xfrm>
            <a:off x="0" y="6037792"/>
            <a:ext cx="12192000" cy="820208"/>
          </a:xfrm>
          <a:prstGeom prst="rect">
            <a:avLst/>
          </a:prstGeom>
        </p:spPr>
      </p:pic>
      <p:sp>
        <p:nvSpPr>
          <p:cNvPr id="3" name="Content Placeholder 2"/>
          <p:cNvSpPr>
            <a:spLocks noGrp="1"/>
          </p:cNvSpPr>
          <p:nvPr>
            <p:ph idx="1"/>
          </p:nvPr>
        </p:nvSpPr>
        <p:spPr>
          <a:xfrm>
            <a:off x="474848" y="1375200"/>
            <a:ext cx="11203552" cy="4525200"/>
          </a:xfrm>
        </p:spPr>
        <p:txBody>
          <a:bodyPr/>
          <a:lstStyle>
            <a:lvl1pPr>
              <a:lnSpc>
                <a:spcPct val="105000"/>
              </a:lnSpc>
              <a:spcBef>
                <a:spcPts val="1000"/>
              </a:spcBef>
              <a:defRPr/>
            </a:lvl1pPr>
            <a:lvl2pPr>
              <a:lnSpc>
                <a:spcPct val="105000"/>
              </a:lnSpc>
              <a:spcBef>
                <a:spcPts val="500"/>
              </a:spcBef>
              <a:defRPr/>
            </a:lvl2pPr>
            <a:lvl3pPr>
              <a:lnSpc>
                <a:spcPct val="105000"/>
              </a:lnSpc>
              <a:spcBef>
                <a:spcPts val="500"/>
              </a:spcBef>
              <a:defRPr/>
            </a:lvl3pPr>
            <a:lvl4pPr>
              <a:lnSpc>
                <a:spcPct val="105000"/>
              </a:lnSpc>
              <a:spcBef>
                <a:spcPts val="500"/>
              </a:spcBef>
              <a:defRPr/>
            </a:lvl4pPr>
            <a:lvl5pPr>
              <a:lnSpc>
                <a:spcPct val="105000"/>
              </a:lnSpc>
              <a:spcBef>
                <a:spcPts val="5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3" hasCustomPrompt="1"/>
          </p:nvPr>
        </p:nvSpPr>
        <p:spPr>
          <a:xfrm>
            <a:off x="475200" y="269508"/>
            <a:ext cx="11203200" cy="904093"/>
          </a:xfrm>
        </p:spPr>
        <p:txBody>
          <a:bodyPr/>
          <a:lstStyle>
            <a:lvl1pPr>
              <a:lnSpc>
                <a:spcPct val="95000"/>
              </a:lnSpc>
              <a:spcBef>
                <a:spcPts val="0"/>
              </a:spcBef>
              <a:defRPr sz="2800" b="1">
                <a:solidFill>
                  <a:schemeClr val="accent1"/>
                </a:solidFill>
              </a:defRPr>
            </a:lvl1pPr>
            <a:lvl2pPr marL="0" indent="0">
              <a:lnSpc>
                <a:spcPct val="95000"/>
              </a:lnSpc>
              <a:spcBef>
                <a:spcPts val="0"/>
              </a:spcBef>
              <a:buFontTx/>
              <a:buNone/>
              <a:defRPr sz="2800">
                <a:solidFill>
                  <a:schemeClr val="accent5"/>
                </a:solidFill>
                <a:latin typeface="+mn-lt"/>
              </a:defRPr>
            </a:lvl2pPr>
          </a:lstStyle>
          <a:p>
            <a:pPr lvl="0"/>
            <a:r>
              <a:rPr lang="en-US" dirty="0"/>
              <a:t>Click to edit Master title styles</a:t>
            </a:r>
          </a:p>
          <a:p>
            <a:pPr lvl="1"/>
            <a:r>
              <a:rPr lang="en-US" dirty="0"/>
              <a:t>Second level</a:t>
            </a:r>
          </a:p>
        </p:txBody>
      </p:sp>
      <p:sp>
        <p:nvSpPr>
          <p:cNvPr id="10" name="TextBox 9"/>
          <p:cNvSpPr txBox="1"/>
          <p:nvPr userDrawn="1"/>
        </p:nvSpPr>
        <p:spPr>
          <a:xfrm>
            <a:off x="9124750" y="6444000"/>
            <a:ext cx="2553901" cy="288000"/>
          </a:xfrm>
          <a:prstGeom prst="rect">
            <a:avLst/>
          </a:prstGeom>
          <a:noFill/>
        </p:spPr>
        <p:txBody>
          <a:bodyPr wrap="square" lIns="0" tIns="0" rIns="0" bIns="0" rtlCol="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800" dirty="0">
                <a:solidFill>
                  <a:schemeClr val="bg1"/>
                </a:solidFill>
              </a:rPr>
              <a:t>Plan International </a:t>
            </a:r>
            <a:r>
              <a:rPr lang="en-GB" sz="800" kern="1200" dirty="0">
                <a:solidFill>
                  <a:schemeClr val="bg1"/>
                </a:solidFill>
                <a:effectLst/>
                <a:latin typeface="+mn-lt"/>
                <a:ea typeface="+mn-ea"/>
                <a:cs typeface="+mn-cs"/>
              </a:rPr>
              <a:t>©</a:t>
            </a:r>
          </a:p>
        </p:txBody>
      </p:sp>
      <p:cxnSp>
        <p:nvCxnSpPr>
          <p:cNvPr id="11" name="Straight Connector 10"/>
          <p:cNvCxnSpPr/>
          <p:nvPr userDrawn="1"/>
        </p:nvCxnSpPr>
        <p:spPr>
          <a:xfrm>
            <a:off x="474134" y="6382800"/>
            <a:ext cx="1123103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Slide Number Placeholder 5"/>
          <p:cNvSpPr>
            <a:spLocks noGrp="1"/>
          </p:cNvSpPr>
          <p:nvPr>
            <p:ph type="sldNum" sz="quarter" idx="4"/>
          </p:nvPr>
        </p:nvSpPr>
        <p:spPr>
          <a:xfrm>
            <a:off x="469900" y="6444000"/>
            <a:ext cx="840000" cy="288000"/>
          </a:xfrm>
          <a:prstGeom prst="rect">
            <a:avLst/>
          </a:prstGeom>
        </p:spPr>
        <p:txBody>
          <a:bodyPr vert="horz" lIns="0" tIns="0" rIns="0" bIns="0" rtlCol="0" anchor="t" anchorCtr="0"/>
          <a:lstStyle>
            <a:lvl1pPr algn="l">
              <a:defRPr sz="1000">
                <a:solidFill>
                  <a:schemeClr val="bg1"/>
                </a:solidFill>
              </a:defRPr>
            </a:lvl1pPr>
          </a:lstStyle>
          <a:p>
            <a:fld id="{CB2ABBFD-A820-4820-BB68-F332EB00880D}" type="slidenum">
              <a:rPr lang="en-GB" smtClean="0"/>
              <a:pPr/>
              <a:t>‹#›</a:t>
            </a:fld>
            <a:endParaRPr lang="en-GB" dirty="0"/>
          </a:p>
        </p:txBody>
      </p:sp>
    </p:spTree>
    <p:extLst>
      <p:ext uri="{BB962C8B-B14F-4D97-AF65-F5344CB8AC3E}">
        <p14:creationId xmlns:p14="http://schemas.microsoft.com/office/powerpoint/2010/main" val="30275620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085700" y="523433"/>
            <a:ext cx="7011200" cy="1021600"/>
          </a:xfrm>
          <a:prstGeom prst="rect">
            <a:avLst/>
          </a:prstGeom>
        </p:spPr>
        <p:txBody>
          <a:bodyPr/>
          <a:lstStyle/>
          <a:p>
            <a:r>
              <a:rPr lang="en-US"/>
              <a:t>Click to edit Master title style</a:t>
            </a:r>
          </a:p>
        </p:txBody>
      </p:sp>
      <p:sp>
        <p:nvSpPr>
          <p:cNvPr id="3" name="Slide Number Placeholder 2"/>
          <p:cNvSpPr>
            <a:spLocks noGrp="1"/>
          </p:cNvSpPr>
          <p:nvPr>
            <p:ph type="sldNum" idx="10"/>
          </p:nvPr>
        </p:nvSpPr>
        <p:spPr/>
        <p:txBody>
          <a:bodyPr/>
          <a:lstStyle/>
          <a:p>
            <a:fld id="{00000000-1234-1234-1234-123412341234}" type="slidenum">
              <a:rPr lang="en" sz="1600" b="1" smtClean="0">
                <a:solidFill>
                  <a:srgbClr val="FFFFFF"/>
                </a:solidFill>
                <a:latin typeface="Roboto Condensed"/>
                <a:ea typeface="Roboto Condensed"/>
                <a:cs typeface="Roboto Condensed"/>
                <a:sym typeface="Roboto Condensed"/>
              </a:rPr>
              <a:pPr/>
              <a:t>‹#›</a:t>
            </a:fld>
            <a:endParaRPr lang="en" sz="1600" b="1">
              <a:solidFill>
                <a:srgbClr val="FFFFFF"/>
              </a:solidFill>
              <a:latin typeface="Roboto Condensed"/>
              <a:ea typeface="Roboto Condensed"/>
              <a:cs typeface="Roboto Condensed"/>
              <a:sym typeface="Roboto Condensed"/>
            </a:endParaRPr>
          </a:p>
        </p:txBody>
      </p:sp>
    </p:spTree>
    <p:extLst>
      <p:ext uri="{BB962C8B-B14F-4D97-AF65-F5344CB8AC3E}">
        <p14:creationId xmlns:p14="http://schemas.microsoft.com/office/powerpoint/2010/main" val="4040734792"/>
      </p:ext>
    </p:extLst>
  </p:cSld>
  <p:clrMapOvr>
    <a:masterClrMapping/>
  </p:clrMapOvr>
  <p:transition>
    <p:fade thruBlk="1"/>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9E0ED-4251-4B08-B45D-3D370DCAA4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17C297-6284-4394-90B4-65B9B2AECC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3555195-A9FA-408C-9266-5F5F696BE3B5}"/>
              </a:ext>
            </a:extLst>
          </p:cNvPr>
          <p:cNvSpPr>
            <a:spLocks noGrp="1"/>
          </p:cNvSpPr>
          <p:nvPr>
            <p:ph type="dt" sz="half" idx="10"/>
          </p:nvPr>
        </p:nvSpPr>
        <p:spPr/>
        <p:txBody>
          <a:bodyPr/>
          <a:lstStyle/>
          <a:p>
            <a:fld id="{2C233454-D91F-4D28-B4F7-6197A5E6729B}" type="datetimeFigureOut">
              <a:rPr lang="en-US" smtClean="0"/>
              <a:t>5/19/2023</a:t>
            </a:fld>
            <a:endParaRPr lang="en-US"/>
          </a:p>
        </p:txBody>
      </p:sp>
      <p:sp>
        <p:nvSpPr>
          <p:cNvPr id="5" name="Footer Placeholder 4">
            <a:extLst>
              <a:ext uri="{FF2B5EF4-FFF2-40B4-BE49-F238E27FC236}">
                <a16:creationId xmlns:a16="http://schemas.microsoft.com/office/drawing/2014/main" id="{2D1ABED3-7E76-481A-B5E5-F16320C5D5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E81EA3-BA57-423D-A4DE-91C2DA918890}"/>
              </a:ext>
            </a:extLst>
          </p:cNvPr>
          <p:cNvSpPr>
            <a:spLocks noGrp="1"/>
          </p:cNvSpPr>
          <p:nvPr>
            <p:ph type="sldNum" sz="quarter" idx="12"/>
          </p:nvPr>
        </p:nvSpPr>
        <p:spPr/>
        <p:txBody>
          <a:bodyPr/>
          <a:lstStyle/>
          <a:p>
            <a:fld id="{7EC1D6FF-87A2-4BF6-8323-F8F78AFE89F0}" type="slidenum">
              <a:rPr lang="en-US" smtClean="0"/>
              <a:t>‹#›</a:t>
            </a:fld>
            <a:endParaRPr lang="en-US"/>
          </a:p>
        </p:txBody>
      </p:sp>
    </p:spTree>
    <p:extLst>
      <p:ext uri="{BB962C8B-B14F-4D97-AF65-F5344CB8AC3E}">
        <p14:creationId xmlns:p14="http://schemas.microsoft.com/office/powerpoint/2010/main" val="10047652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78234-56D5-4604-ABF6-45C61CBB7A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6D37EB-231C-4A26-A3FD-D995605CBF3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483BC1-D73E-45A6-BBD1-2DDF426B3AD7}"/>
              </a:ext>
            </a:extLst>
          </p:cNvPr>
          <p:cNvSpPr>
            <a:spLocks noGrp="1"/>
          </p:cNvSpPr>
          <p:nvPr>
            <p:ph type="dt" sz="half" idx="10"/>
          </p:nvPr>
        </p:nvSpPr>
        <p:spPr/>
        <p:txBody>
          <a:bodyPr/>
          <a:lstStyle/>
          <a:p>
            <a:fld id="{2C233454-D91F-4D28-B4F7-6197A5E6729B}" type="datetimeFigureOut">
              <a:rPr lang="en-US" smtClean="0"/>
              <a:t>5/19/2023</a:t>
            </a:fld>
            <a:endParaRPr lang="en-US"/>
          </a:p>
        </p:txBody>
      </p:sp>
      <p:sp>
        <p:nvSpPr>
          <p:cNvPr id="5" name="Footer Placeholder 4">
            <a:extLst>
              <a:ext uri="{FF2B5EF4-FFF2-40B4-BE49-F238E27FC236}">
                <a16:creationId xmlns:a16="http://schemas.microsoft.com/office/drawing/2014/main" id="{DB9BC8F5-8AD1-4134-9BF4-8DB5A5F023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E964D8-1453-44CF-8C77-5A434C5D02B6}"/>
              </a:ext>
            </a:extLst>
          </p:cNvPr>
          <p:cNvSpPr>
            <a:spLocks noGrp="1"/>
          </p:cNvSpPr>
          <p:nvPr>
            <p:ph type="sldNum" sz="quarter" idx="12"/>
          </p:nvPr>
        </p:nvSpPr>
        <p:spPr/>
        <p:txBody>
          <a:bodyPr/>
          <a:lstStyle/>
          <a:p>
            <a:fld id="{7EC1D6FF-87A2-4BF6-8323-F8F78AFE89F0}" type="slidenum">
              <a:rPr lang="en-US" smtClean="0"/>
              <a:t>‹#›</a:t>
            </a:fld>
            <a:endParaRPr lang="en-US"/>
          </a:p>
        </p:txBody>
      </p:sp>
    </p:spTree>
    <p:extLst>
      <p:ext uri="{BB962C8B-B14F-4D97-AF65-F5344CB8AC3E}">
        <p14:creationId xmlns:p14="http://schemas.microsoft.com/office/powerpoint/2010/main" val="13413968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28F36-C8CE-42EC-BFAC-350A4E32013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67284AD-D8BC-4849-8E90-68F67681B4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50A5458-D04A-41FD-8966-18BA2BBCBB81}"/>
              </a:ext>
            </a:extLst>
          </p:cNvPr>
          <p:cNvSpPr>
            <a:spLocks noGrp="1"/>
          </p:cNvSpPr>
          <p:nvPr>
            <p:ph type="dt" sz="half" idx="10"/>
          </p:nvPr>
        </p:nvSpPr>
        <p:spPr/>
        <p:txBody>
          <a:bodyPr/>
          <a:lstStyle/>
          <a:p>
            <a:fld id="{2C233454-D91F-4D28-B4F7-6197A5E6729B}" type="datetimeFigureOut">
              <a:rPr lang="en-US" smtClean="0"/>
              <a:t>5/19/2023</a:t>
            </a:fld>
            <a:endParaRPr lang="en-US"/>
          </a:p>
        </p:txBody>
      </p:sp>
      <p:sp>
        <p:nvSpPr>
          <p:cNvPr id="5" name="Footer Placeholder 4">
            <a:extLst>
              <a:ext uri="{FF2B5EF4-FFF2-40B4-BE49-F238E27FC236}">
                <a16:creationId xmlns:a16="http://schemas.microsoft.com/office/drawing/2014/main" id="{6BA6A5DA-E44C-4EE8-A134-B282C59AD2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208AC7-8AAA-47D8-AD4B-16BA6D21492B}"/>
              </a:ext>
            </a:extLst>
          </p:cNvPr>
          <p:cNvSpPr>
            <a:spLocks noGrp="1"/>
          </p:cNvSpPr>
          <p:nvPr>
            <p:ph type="sldNum" sz="quarter" idx="12"/>
          </p:nvPr>
        </p:nvSpPr>
        <p:spPr/>
        <p:txBody>
          <a:bodyPr/>
          <a:lstStyle/>
          <a:p>
            <a:fld id="{7EC1D6FF-87A2-4BF6-8323-F8F78AFE89F0}" type="slidenum">
              <a:rPr lang="en-US" smtClean="0"/>
              <a:t>‹#›</a:t>
            </a:fld>
            <a:endParaRPr lang="en-US"/>
          </a:p>
        </p:txBody>
      </p:sp>
    </p:spTree>
    <p:extLst>
      <p:ext uri="{BB962C8B-B14F-4D97-AF65-F5344CB8AC3E}">
        <p14:creationId xmlns:p14="http://schemas.microsoft.com/office/powerpoint/2010/main" val="73720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951B4D2-BF5E-4F5D-B04E-E4664374C4B2}" type="slidenum">
              <a:rPr lang="vi-VN" smtClean="0"/>
              <a:pPr/>
              <a:t>‹#›</a:t>
            </a:fld>
            <a:endParaRPr lang="vi-VN"/>
          </a:p>
        </p:txBody>
      </p:sp>
    </p:spTree>
    <p:extLst>
      <p:ext uri="{BB962C8B-B14F-4D97-AF65-F5344CB8AC3E}">
        <p14:creationId xmlns:p14="http://schemas.microsoft.com/office/powerpoint/2010/main" val="12347150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5BC8A-AABA-4A5F-84A0-8E48982936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324DD8-41AE-4804-AFF9-D9277734E90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3328DC-F668-4CA8-A1EF-F3540D3615D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170498-E818-4572-A143-E65C04C00E83}"/>
              </a:ext>
            </a:extLst>
          </p:cNvPr>
          <p:cNvSpPr>
            <a:spLocks noGrp="1"/>
          </p:cNvSpPr>
          <p:nvPr>
            <p:ph type="dt" sz="half" idx="10"/>
          </p:nvPr>
        </p:nvSpPr>
        <p:spPr/>
        <p:txBody>
          <a:bodyPr/>
          <a:lstStyle/>
          <a:p>
            <a:fld id="{2C233454-D91F-4D28-B4F7-6197A5E6729B}" type="datetimeFigureOut">
              <a:rPr lang="en-US" smtClean="0"/>
              <a:t>5/19/2023</a:t>
            </a:fld>
            <a:endParaRPr lang="en-US"/>
          </a:p>
        </p:txBody>
      </p:sp>
      <p:sp>
        <p:nvSpPr>
          <p:cNvPr id="6" name="Footer Placeholder 5">
            <a:extLst>
              <a:ext uri="{FF2B5EF4-FFF2-40B4-BE49-F238E27FC236}">
                <a16:creationId xmlns:a16="http://schemas.microsoft.com/office/drawing/2014/main" id="{B82B7458-4C96-468E-9458-6DA9399C07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54F13A-0E8E-47BD-A6B3-A9D8088E5E90}"/>
              </a:ext>
            </a:extLst>
          </p:cNvPr>
          <p:cNvSpPr>
            <a:spLocks noGrp="1"/>
          </p:cNvSpPr>
          <p:nvPr>
            <p:ph type="sldNum" sz="quarter" idx="12"/>
          </p:nvPr>
        </p:nvSpPr>
        <p:spPr/>
        <p:txBody>
          <a:bodyPr/>
          <a:lstStyle/>
          <a:p>
            <a:fld id="{7EC1D6FF-87A2-4BF6-8323-F8F78AFE89F0}" type="slidenum">
              <a:rPr lang="en-US" smtClean="0"/>
              <a:t>‹#›</a:t>
            </a:fld>
            <a:endParaRPr lang="en-US"/>
          </a:p>
        </p:txBody>
      </p:sp>
    </p:spTree>
    <p:extLst>
      <p:ext uri="{BB962C8B-B14F-4D97-AF65-F5344CB8AC3E}">
        <p14:creationId xmlns:p14="http://schemas.microsoft.com/office/powerpoint/2010/main" val="7326849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B703D-6E91-4DCA-BA72-EE87ECC2811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4243B45-B95A-4FF4-A8ED-46202A2B69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9926C07-C016-4C23-970F-ED135D85AB8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9A378F8-B3FF-40AF-89BA-632158EE3B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B1C8A1D-F680-4F40-9FC2-7C06F231699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9B2A31-28E9-4707-9A38-C77092186815}"/>
              </a:ext>
            </a:extLst>
          </p:cNvPr>
          <p:cNvSpPr>
            <a:spLocks noGrp="1"/>
          </p:cNvSpPr>
          <p:nvPr>
            <p:ph type="dt" sz="half" idx="10"/>
          </p:nvPr>
        </p:nvSpPr>
        <p:spPr/>
        <p:txBody>
          <a:bodyPr/>
          <a:lstStyle/>
          <a:p>
            <a:fld id="{2C233454-D91F-4D28-B4F7-6197A5E6729B}" type="datetimeFigureOut">
              <a:rPr lang="en-US" smtClean="0"/>
              <a:t>5/19/2023</a:t>
            </a:fld>
            <a:endParaRPr lang="en-US"/>
          </a:p>
        </p:txBody>
      </p:sp>
      <p:sp>
        <p:nvSpPr>
          <p:cNvPr id="8" name="Footer Placeholder 7">
            <a:extLst>
              <a:ext uri="{FF2B5EF4-FFF2-40B4-BE49-F238E27FC236}">
                <a16:creationId xmlns:a16="http://schemas.microsoft.com/office/drawing/2014/main" id="{2071F7D7-3059-4F4A-B98F-74CE56CBBB4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99F0025-F5BF-4738-94B8-C40E9B9EE619}"/>
              </a:ext>
            </a:extLst>
          </p:cNvPr>
          <p:cNvSpPr>
            <a:spLocks noGrp="1"/>
          </p:cNvSpPr>
          <p:nvPr>
            <p:ph type="sldNum" sz="quarter" idx="12"/>
          </p:nvPr>
        </p:nvSpPr>
        <p:spPr/>
        <p:txBody>
          <a:bodyPr/>
          <a:lstStyle/>
          <a:p>
            <a:fld id="{7EC1D6FF-87A2-4BF6-8323-F8F78AFE89F0}" type="slidenum">
              <a:rPr lang="en-US" smtClean="0"/>
              <a:t>‹#›</a:t>
            </a:fld>
            <a:endParaRPr lang="en-US"/>
          </a:p>
        </p:txBody>
      </p:sp>
    </p:spTree>
    <p:extLst>
      <p:ext uri="{BB962C8B-B14F-4D97-AF65-F5344CB8AC3E}">
        <p14:creationId xmlns:p14="http://schemas.microsoft.com/office/powerpoint/2010/main" val="21818268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37007-DF5E-4653-882A-5A9499697B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030B04E-E0FA-4E32-9157-E17BB652F53B}"/>
              </a:ext>
            </a:extLst>
          </p:cNvPr>
          <p:cNvSpPr>
            <a:spLocks noGrp="1"/>
          </p:cNvSpPr>
          <p:nvPr>
            <p:ph type="dt" sz="half" idx="10"/>
          </p:nvPr>
        </p:nvSpPr>
        <p:spPr/>
        <p:txBody>
          <a:bodyPr/>
          <a:lstStyle/>
          <a:p>
            <a:fld id="{2C233454-D91F-4D28-B4F7-6197A5E6729B}" type="datetimeFigureOut">
              <a:rPr lang="en-US" smtClean="0"/>
              <a:t>5/19/2023</a:t>
            </a:fld>
            <a:endParaRPr lang="en-US"/>
          </a:p>
        </p:txBody>
      </p:sp>
      <p:sp>
        <p:nvSpPr>
          <p:cNvPr id="4" name="Footer Placeholder 3">
            <a:extLst>
              <a:ext uri="{FF2B5EF4-FFF2-40B4-BE49-F238E27FC236}">
                <a16:creationId xmlns:a16="http://schemas.microsoft.com/office/drawing/2014/main" id="{8B90E242-6ACD-477D-A439-5D81007A2D2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8F391C5-64BD-4947-8639-5F1C137AB84F}"/>
              </a:ext>
            </a:extLst>
          </p:cNvPr>
          <p:cNvSpPr>
            <a:spLocks noGrp="1"/>
          </p:cNvSpPr>
          <p:nvPr>
            <p:ph type="sldNum" sz="quarter" idx="12"/>
          </p:nvPr>
        </p:nvSpPr>
        <p:spPr/>
        <p:txBody>
          <a:bodyPr/>
          <a:lstStyle/>
          <a:p>
            <a:fld id="{7EC1D6FF-87A2-4BF6-8323-F8F78AFE89F0}" type="slidenum">
              <a:rPr lang="en-US" smtClean="0"/>
              <a:t>‹#›</a:t>
            </a:fld>
            <a:endParaRPr lang="en-US"/>
          </a:p>
        </p:txBody>
      </p:sp>
    </p:spTree>
    <p:extLst>
      <p:ext uri="{BB962C8B-B14F-4D97-AF65-F5344CB8AC3E}">
        <p14:creationId xmlns:p14="http://schemas.microsoft.com/office/powerpoint/2010/main" val="17412348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A70F49-054B-4CF7-9B02-C51AFEF683B1}"/>
              </a:ext>
            </a:extLst>
          </p:cNvPr>
          <p:cNvSpPr>
            <a:spLocks noGrp="1"/>
          </p:cNvSpPr>
          <p:nvPr>
            <p:ph type="dt" sz="half" idx="10"/>
          </p:nvPr>
        </p:nvSpPr>
        <p:spPr/>
        <p:txBody>
          <a:bodyPr/>
          <a:lstStyle/>
          <a:p>
            <a:fld id="{2C233454-D91F-4D28-B4F7-6197A5E6729B}" type="datetimeFigureOut">
              <a:rPr lang="en-US" smtClean="0"/>
              <a:t>5/19/2023</a:t>
            </a:fld>
            <a:endParaRPr lang="en-US"/>
          </a:p>
        </p:txBody>
      </p:sp>
      <p:sp>
        <p:nvSpPr>
          <p:cNvPr id="3" name="Footer Placeholder 2">
            <a:extLst>
              <a:ext uri="{FF2B5EF4-FFF2-40B4-BE49-F238E27FC236}">
                <a16:creationId xmlns:a16="http://schemas.microsoft.com/office/drawing/2014/main" id="{85123A51-181A-4A1A-ABA3-897A690B447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DB6E708-C440-412F-BFA7-094487FF978E}"/>
              </a:ext>
            </a:extLst>
          </p:cNvPr>
          <p:cNvSpPr>
            <a:spLocks noGrp="1"/>
          </p:cNvSpPr>
          <p:nvPr>
            <p:ph type="sldNum" sz="quarter" idx="12"/>
          </p:nvPr>
        </p:nvSpPr>
        <p:spPr/>
        <p:txBody>
          <a:bodyPr/>
          <a:lstStyle/>
          <a:p>
            <a:fld id="{7EC1D6FF-87A2-4BF6-8323-F8F78AFE89F0}" type="slidenum">
              <a:rPr lang="en-US" smtClean="0"/>
              <a:t>‹#›</a:t>
            </a:fld>
            <a:endParaRPr lang="en-US"/>
          </a:p>
        </p:txBody>
      </p:sp>
    </p:spTree>
    <p:extLst>
      <p:ext uri="{BB962C8B-B14F-4D97-AF65-F5344CB8AC3E}">
        <p14:creationId xmlns:p14="http://schemas.microsoft.com/office/powerpoint/2010/main" val="5071379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A13AA-4033-4BFD-8A06-F7B9673FD2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58B9D0-2094-4D11-BB6F-0EA5C725DD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1885BB-9474-440E-8E45-C0834851E1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F2A235C-30EB-4FD3-B40F-8764E2D6D382}"/>
              </a:ext>
            </a:extLst>
          </p:cNvPr>
          <p:cNvSpPr>
            <a:spLocks noGrp="1"/>
          </p:cNvSpPr>
          <p:nvPr>
            <p:ph type="dt" sz="half" idx="10"/>
          </p:nvPr>
        </p:nvSpPr>
        <p:spPr/>
        <p:txBody>
          <a:bodyPr/>
          <a:lstStyle/>
          <a:p>
            <a:fld id="{2C233454-D91F-4D28-B4F7-6197A5E6729B}" type="datetimeFigureOut">
              <a:rPr lang="en-US" smtClean="0"/>
              <a:t>5/19/2023</a:t>
            </a:fld>
            <a:endParaRPr lang="en-US"/>
          </a:p>
        </p:txBody>
      </p:sp>
      <p:sp>
        <p:nvSpPr>
          <p:cNvPr id="6" name="Footer Placeholder 5">
            <a:extLst>
              <a:ext uri="{FF2B5EF4-FFF2-40B4-BE49-F238E27FC236}">
                <a16:creationId xmlns:a16="http://schemas.microsoft.com/office/drawing/2014/main" id="{67C4CA57-E5D5-4A5B-9229-3CFBE59106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0D7AC2-72A3-460F-87E8-A4AF78611818}"/>
              </a:ext>
            </a:extLst>
          </p:cNvPr>
          <p:cNvSpPr>
            <a:spLocks noGrp="1"/>
          </p:cNvSpPr>
          <p:nvPr>
            <p:ph type="sldNum" sz="quarter" idx="12"/>
          </p:nvPr>
        </p:nvSpPr>
        <p:spPr/>
        <p:txBody>
          <a:bodyPr/>
          <a:lstStyle/>
          <a:p>
            <a:fld id="{7EC1D6FF-87A2-4BF6-8323-F8F78AFE89F0}" type="slidenum">
              <a:rPr lang="en-US" smtClean="0"/>
              <a:t>‹#›</a:t>
            </a:fld>
            <a:endParaRPr lang="en-US"/>
          </a:p>
        </p:txBody>
      </p:sp>
    </p:spTree>
    <p:extLst>
      <p:ext uri="{BB962C8B-B14F-4D97-AF65-F5344CB8AC3E}">
        <p14:creationId xmlns:p14="http://schemas.microsoft.com/office/powerpoint/2010/main" val="18816403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C4566-8358-44A2-8701-45BE7BD1AA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995F0D-AA9C-4043-99F4-A8E3189F11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C7AE9D-B213-4291-9A85-0A4A0E76E8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3A93D04-717F-4D34-966E-F6C980316801}"/>
              </a:ext>
            </a:extLst>
          </p:cNvPr>
          <p:cNvSpPr>
            <a:spLocks noGrp="1"/>
          </p:cNvSpPr>
          <p:nvPr>
            <p:ph type="dt" sz="half" idx="10"/>
          </p:nvPr>
        </p:nvSpPr>
        <p:spPr/>
        <p:txBody>
          <a:bodyPr/>
          <a:lstStyle/>
          <a:p>
            <a:fld id="{2C233454-D91F-4D28-B4F7-6197A5E6729B}" type="datetimeFigureOut">
              <a:rPr lang="en-US" smtClean="0"/>
              <a:t>5/19/2023</a:t>
            </a:fld>
            <a:endParaRPr lang="en-US"/>
          </a:p>
        </p:txBody>
      </p:sp>
      <p:sp>
        <p:nvSpPr>
          <p:cNvPr id="6" name="Footer Placeholder 5">
            <a:extLst>
              <a:ext uri="{FF2B5EF4-FFF2-40B4-BE49-F238E27FC236}">
                <a16:creationId xmlns:a16="http://schemas.microsoft.com/office/drawing/2014/main" id="{1421018D-5BFC-4D78-A667-B53364CE2C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644DB6-67FA-40B3-897B-F287A3B4B5CF}"/>
              </a:ext>
            </a:extLst>
          </p:cNvPr>
          <p:cNvSpPr>
            <a:spLocks noGrp="1"/>
          </p:cNvSpPr>
          <p:nvPr>
            <p:ph type="sldNum" sz="quarter" idx="12"/>
          </p:nvPr>
        </p:nvSpPr>
        <p:spPr/>
        <p:txBody>
          <a:bodyPr/>
          <a:lstStyle/>
          <a:p>
            <a:fld id="{7EC1D6FF-87A2-4BF6-8323-F8F78AFE89F0}" type="slidenum">
              <a:rPr lang="en-US" smtClean="0"/>
              <a:t>‹#›</a:t>
            </a:fld>
            <a:endParaRPr lang="en-US"/>
          </a:p>
        </p:txBody>
      </p:sp>
    </p:spTree>
    <p:extLst>
      <p:ext uri="{BB962C8B-B14F-4D97-AF65-F5344CB8AC3E}">
        <p14:creationId xmlns:p14="http://schemas.microsoft.com/office/powerpoint/2010/main" val="37911895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7A1B8-06BF-4690-AE02-907E9FB26F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74E6188-C8B6-4C1F-8817-36CDEE830F8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25E81B-CF98-4E07-A5D7-B2F09E8DB3A6}"/>
              </a:ext>
            </a:extLst>
          </p:cNvPr>
          <p:cNvSpPr>
            <a:spLocks noGrp="1"/>
          </p:cNvSpPr>
          <p:nvPr>
            <p:ph type="dt" sz="half" idx="10"/>
          </p:nvPr>
        </p:nvSpPr>
        <p:spPr/>
        <p:txBody>
          <a:bodyPr/>
          <a:lstStyle/>
          <a:p>
            <a:fld id="{2C233454-D91F-4D28-B4F7-6197A5E6729B}" type="datetimeFigureOut">
              <a:rPr lang="en-US" smtClean="0"/>
              <a:t>5/19/2023</a:t>
            </a:fld>
            <a:endParaRPr lang="en-US"/>
          </a:p>
        </p:txBody>
      </p:sp>
      <p:sp>
        <p:nvSpPr>
          <p:cNvPr id="5" name="Footer Placeholder 4">
            <a:extLst>
              <a:ext uri="{FF2B5EF4-FFF2-40B4-BE49-F238E27FC236}">
                <a16:creationId xmlns:a16="http://schemas.microsoft.com/office/drawing/2014/main" id="{E609A0B1-E2F6-4BA0-BA77-E1154C81D4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2DA5BB-215B-424E-8277-DD772A1B59CB}"/>
              </a:ext>
            </a:extLst>
          </p:cNvPr>
          <p:cNvSpPr>
            <a:spLocks noGrp="1"/>
          </p:cNvSpPr>
          <p:nvPr>
            <p:ph type="sldNum" sz="quarter" idx="12"/>
          </p:nvPr>
        </p:nvSpPr>
        <p:spPr/>
        <p:txBody>
          <a:bodyPr/>
          <a:lstStyle/>
          <a:p>
            <a:fld id="{7EC1D6FF-87A2-4BF6-8323-F8F78AFE89F0}" type="slidenum">
              <a:rPr lang="en-US" smtClean="0"/>
              <a:t>‹#›</a:t>
            </a:fld>
            <a:endParaRPr lang="en-US"/>
          </a:p>
        </p:txBody>
      </p:sp>
    </p:spTree>
    <p:extLst>
      <p:ext uri="{BB962C8B-B14F-4D97-AF65-F5344CB8AC3E}">
        <p14:creationId xmlns:p14="http://schemas.microsoft.com/office/powerpoint/2010/main" val="42667815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5CC71A-0AC7-4829-AF7E-91F8A49B4BE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1F40B3-23C9-4F27-98B7-A737011742A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38708F-618C-44F3-9157-2FB8F653E781}"/>
              </a:ext>
            </a:extLst>
          </p:cNvPr>
          <p:cNvSpPr>
            <a:spLocks noGrp="1"/>
          </p:cNvSpPr>
          <p:nvPr>
            <p:ph type="dt" sz="half" idx="10"/>
          </p:nvPr>
        </p:nvSpPr>
        <p:spPr/>
        <p:txBody>
          <a:bodyPr/>
          <a:lstStyle/>
          <a:p>
            <a:fld id="{2C233454-D91F-4D28-B4F7-6197A5E6729B}" type="datetimeFigureOut">
              <a:rPr lang="en-US" smtClean="0"/>
              <a:t>5/19/2023</a:t>
            </a:fld>
            <a:endParaRPr lang="en-US"/>
          </a:p>
        </p:txBody>
      </p:sp>
      <p:sp>
        <p:nvSpPr>
          <p:cNvPr id="5" name="Footer Placeholder 4">
            <a:extLst>
              <a:ext uri="{FF2B5EF4-FFF2-40B4-BE49-F238E27FC236}">
                <a16:creationId xmlns:a16="http://schemas.microsoft.com/office/drawing/2014/main" id="{69A1DB75-3BC9-4300-A934-654852BF7C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700B47-973F-4FA2-B9AE-0561A2AD880A}"/>
              </a:ext>
            </a:extLst>
          </p:cNvPr>
          <p:cNvSpPr>
            <a:spLocks noGrp="1"/>
          </p:cNvSpPr>
          <p:nvPr>
            <p:ph type="sldNum" sz="quarter" idx="12"/>
          </p:nvPr>
        </p:nvSpPr>
        <p:spPr/>
        <p:txBody>
          <a:bodyPr/>
          <a:lstStyle/>
          <a:p>
            <a:fld id="{7EC1D6FF-87A2-4BF6-8323-F8F78AFE89F0}" type="slidenum">
              <a:rPr lang="en-US" smtClean="0"/>
              <a:t>‹#›</a:t>
            </a:fld>
            <a:endParaRPr lang="en-US"/>
          </a:p>
        </p:txBody>
      </p:sp>
    </p:spTree>
    <p:extLst>
      <p:ext uri="{BB962C8B-B14F-4D97-AF65-F5344CB8AC3E}">
        <p14:creationId xmlns:p14="http://schemas.microsoft.com/office/powerpoint/2010/main" val="28205539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E0FD5-54EF-4061-89FC-0C33E8289BF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E8BF65-DEB6-4DA2-9CB2-9E31C73FAD27}"/>
              </a:ext>
            </a:extLst>
          </p:cNvPr>
          <p:cNvSpPr>
            <a:spLocks noGrp="1"/>
          </p:cNvSpPr>
          <p:nvPr>
            <p:ph type="dt" sz="half" idx="10"/>
          </p:nvPr>
        </p:nvSpPr>
        <p:spPr/>
        <p:txBody>
          <a:bodyPr/>
          <a:lstStyle/>
          <a:p>
            <a:fld id="{2C233454-D91F-4D28-B4F7-6197A5E6729B}" type="datetimeFigureOut">
              <a:rPr lang="en-US" smtClean="0"/>
              <a:t>5/19/2023</a:t>
            </a:fld>
            <a:endParaRPr lang="en-US"/>
          </a:p>
        </p:txBody>
      </p:sp>
      <p:sp>
        <p:nvSpPr>
          <p:cNvPr id="4" name="Footer Placeholder 3">
            <a:extLst>
              <a:ext uri="{FF2B5EF4-FFF2-40B4-BE49-F238E27FC236}">
                <a16:creationId xmlns:a16="http://schemas.microsoft.com/office/drawing/2014/main" id="{7DF77070-FA9A-44B7-828B-F6027A0A11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9C50280-202E-4BA0-90DC-8EEF712167F6}"/>
              </a:ext>
            </a:extLst>
          </p:cNvPr>
          <p:cNvSpPr>
            <a:spLocks noGrp="1"/>
          </p:cNvSpPr>
          <p:nvPr>
            <p:ph type="sldNum" sz="quarter" idx="12"/>
          </p:nvPr>
        </p:nvSpPr>
        <p:spPr/>
        <p:txBody>
          <a:bodyPr/>
          <a:lstStyle/>
          <a:p>
            <a:fld id="{7EC1D6FF-87A2-4BF6-8323-F8F78AFE89F0}" type="slidenum">
              <a:rPr lang="en-US" smtClean="0"/>
              <a:t>‹#›</a:t>
            </a:fld>
            <a:endParaRPr lang="en-US"/>
          </a:p>
        </p:txBody>
      </p:sp>
    </p:spTree>
    <p:extLst>
      <p:ext uri="{BB962C8B-B14F-4D97-AF65-F5344CB8AC3E}">
        <p14:creationId xmlns:p14="http://schemas.microsoft.com/office/powerpoint/2010/main" val="3186556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2EEC15B-760A-48FB-A7A0-26CAB8A23208}" type="datetimeFigureOut">
              <a:rPr lang="vi-VN" smtClean="0"/>
              <a:pPr/>
              <a:t>19/05/2023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951B4D2-BF5E-4F5D-B04E-E4664374C4B2}" type="slidenum">
              <a:rPr lang="vi-VN" smtClean="0"/>
              <a:pPr/>
              <a:t>‹#›</a:t>
            </a:fld>
            <a:endParaRPr lang="vi-VN"/>
          </a:p>
        </p:txBody>
      </p:sp>
    </p:spTree>
    <p:extLst>
      <p:ext uri="{BB962C8B-B14F-4D97-AF65-F5344CB8AC3E}">
        <p14:creationId xmlns:p14="http://schemas.microsoft.com/office/powerpoint/2010/main" val="623039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CB245-CD44-4FB6-A4AA-41029DBBCC9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7B8B1D-0451-430F-9F3D-7E3725FF5883}"/>
              </a:ext>
            </a:extLst>
          </p:cNvPr>
          <p:cNvSpPr>
            <a:spLocks noGrp="1"/>
          </p:cNvSpPr>
          <p:nvPr>
            <p:ph type="dt" sz="half" idx="10"/>
          </p:nvPr>
        </p:nvSpPr>
        <p:spPr/>
        <p:txBody>
          <a:bodyPr/>
          <a:lstStyle/>
          <a:p>
            <a:fld id="{52EEC15B-760A-48FB-A7A0-26CAB8A23208}" type="datetimeFigureOut">
              <a:rPr lang="vi-VN" smtClean="0"/>
              <a:pPr/>
              <a:t>19/05/2023</a:t>
            </a:fld>
            <a:endParaRPr lang="vi-VN"/>
          </a:p>
        </p:txBody>
      </p:sp>
      <p:sp>
        <p:nvSpPr>
          <p:cNvPr id="4" name="Footer Placeholder 3">
            <a:extLst>
              <a:ext uri="{FF2B5EF4-FFF2-40B4-BE49-F238E27FC236}">
                <a16:creationId xmlns:a16="http://schemas.microsoft.com/office/drawing/2014/main" id="{3E8C1D09-B296-4DF6-9C2C-A49C13E838F9}"/>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6DCE6F1C-E59C-4E18-A901-F0AE1310C171}"/>
              </a:ext>
            </a:extLst>
          </p:cNvPr>
          <p:cNvSpPr>
            <a:spLocks noGrp="1"/>
          </p:cNvSpPr>
          <p:nvPr>
            <p:ph type="sldNum" sz="quarter" idx="12"/>
          </p:nvPr>
        </p:nvSpPr>
        <p:spPr/>
        <p:txBody>
          <a:bodyPr/>
          <a:lstStyle/>
          <a:p>
            <a:fld id="{3951B4D2-BF5E-4F5D-B04E-E4664374C4B2}" type="slidenum">
              <a:rPr lang="vi-VN" smtClean="0"/>
              <a:pPr/>
              <a:t>‹#›</a:t>
            </a:fld>
            <a:endParaRPr lang="vi-VN"/>
          </a:p>
        </p:txBody>
      </p:sp>
    </p:spTree>
    <p:extLst>
      <p:ext uri="{BB962C8B-B14F-4D97-AF65-F5344CB8AC3E}">
        <p14:creationId xmlns:p14="http://schemas.microsoft.com/office/powerpoint/2010/main" val="3023030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52EEC15B-760A-48FB-A7A0-26CAB8A23208}" type="datetimeFigureOut">
              <a:rPr lang="vi-VN" smtClean="0"/>
              <a:pPr/>
              <a:t>19/05/2023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3951B4D2-BF5E-4F5D-B04E-E4664374C4B2}" type="slidenum">
              <a:rPr lang="vi-VN" smtClean="0"/>
              <a:pPr/>
              <a:t>‹#›</a:t>
            </a:fld>
            <a:endParaRPr lang="vi-VN"/>
          </a:p>
        </p:txBody>
      </p:sp>
    </p:spTree>
    <p:extLst>
      <p:ext uri="{BB962C8B-B14F-4D97-AF65-F5344CB8AC3E}">
        <p14:creationId xmlns:p14="http://schemas.microsoft.com/office/powerpoint/2010/main" val="2991333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52EEC15B-760A-48FB-A7A0-26CAB8A23208}" type="datetimeFigureOut">
              <a:rPr lang="vi-VN" smtClean="0"/>
              <a:pPr/>
              <a:t>19/05/2023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3951B4D2-BF5E-4F5D-B04E-E4664374C4B2}" type="slidenum">
              <a:rPr lang="vi-VN" smtClean="0"/>
              <a:pPr/>
              <a:t>‹#›</a:t>
            </a:fld>
            <a:endParaRPr lang="vi-VN"/>
          </a:p>
        </p:txBody>
      </p:sp>
    </p:spTree>
    <p:extLst>
      <p:ext uri="{BB962C8B-B14F-4D97-AF65-F5344CB8AC3E}">
        <p14:creationId xmlns:p14="http://schemas.microsoft.com/office/powerpoint/2010/main" val="9974729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52EEC15B-760A-48FB-A7A0-26CAB8A23208}" type="datetimeFigureOut">
              <a:rPr lang="vi-VN" smtClean="0"/>
              <a:pPr/>
              <a:t>19/05/2023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3951B4D2-BF5E-4F5D-B04E-E4664374C4B2}" type="slidenum">
              <a:rPr lang="vi-VN" smtClean="0"/>
              <a:pPr/>
              <a:t>‹#›</a:t>
            </a:fld>
            <a:endParaRPr lang="vi-VN"/>
          </a:p>
        </p:txBody>
      </p:sp>
      <p:pic>
        <p:nvPicPr>
          <p:cNvPr id="10" name="Picture 9">
            <a:extLst>
              <a:ext uri="{FF2B5EF4-FFF2-40B4-BE49-F238E27FC236}">
                <a16:creationId xmlns:a16="http://schemas.microsoft.com/office/drawing/2014/main" id="{730EC617-F073-4C37-9AFA-8BF89A04A78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48107" y="3720782"/>
            <a:ext cx="2529840" cy="2529840"/>
          </a:xfrm>
          <a:prstGeom prst="ellipse">
            <a:avLst/>
          </a:prstGeom>
          <a:ln>
            <a:noFill/>
          </a:ln>
          <a:effectLst>
            <a:softEdge rad="112500"/>
          </a:effectLst>
        </p:spPr>
      </p:pic>
      <p:sp>
        <p:nvSpPr>
          <p:cNvPr id="11" name="Rectangle 10">
            <a:extLst>
              <a:ext uri="{FF2B5EF4-FFF2-40B4-BE49-F238E27FC236}">
                <a16:creationId xmlns:a16="http://schemas.microsoft.com/office/drawing/2014/main" id="{8F490831-61B8-4441-99C9-B872D9EF9010}"/>
              </a:ext>
            </a:extLst>
          </p:cNvPr>
          <p:cNvSpPr/>
          <p:nvPr userDrawn="1"/>
        </p:nvSpPr>
        <p:spPr>
          <a:xfrm>
            <a:off x="9116908" y="264160"/>
            <a:ext cx="3075092" cy="18363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0791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EEC15B-760A-48FB-A7A0-26CAB8A23208}" type="datetimeFigureOut">
              <a:rPr lang="vi-VN" smtClean="0"/>
              <a:pPr/>
              <a:t>19/05/2023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3951B4D2-BF5E-4F5D-B04E-E4664374C4B2}" type="slidenum">
              <a:rPr lang="vi-VN" smtClean="0"/>
              <a:pPr/>
              <a:t>‹#›</a:t>
            </a:fld>
            <a:endParaRPr lang="vi-VN"/>
          </a:p>
        </p:txBody>
      </p:sp>
    </p:spTree>
    <p:extLst>
      <p:ext uri="{BB962C8B-B14F-4D97-AF65-F5344CB8AC3E}">
        <p14:creationId xmlns:p14="http://schemas.microsoft.com/office/powerpoint/2010/main" val="22382755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5.png"/><Relationship Id="rId2" Type="http://schemas.openxmlformats.org/officeDocument/2006/relationships/slideLayout" Target="../slideLayouts/slideLayout15.xml"/><Relationship Id="rId16" Type="http://schemas.openxmlformats.org/officeDocument/2006/relationships/image" Target="../media/image4.jp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3.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EEC15B-760A-48FB-A7A0-26CAB8A23208}" type="datetimeFigureOut">
              <a:rPr lang="vi-VN" smtClean="0"/>
              <a:pPr/>
              <a:t>19/05/2023</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51B4D2-BF5E-4F5D-B04E-E4664374C4B2}" type="slidenum">
              <a:rPr lang="vi-VN" smtClean="0"/>
              <a:pPr/>
              <a:t>‹#›</a:t>
            </a:fld>
            <a:endParaRPr lang="vi-VN"/>
          </a:p>
        </p:txBody>
      </p:sp>
    </p:spTree>
    <p:extLst>
      <p:ext uri="{BB962C8B-B14F-4D97-AF65-F5344CB8AC3E}">
        <p14:creationId xmlns:p14="http://schemas.microsoft.com/office/powerpoint/2010/main" val="4161988061"/>
      </p:ext>
    </p:extLst>
  </p:cSld>
  <p:clrMap bg1="lt1" tx1="dk1" bg2="lt2" tx2="dk2" accent1="accent1" accent2="accent2" accent3="accent3" accent4="accent4" accent5="accent5" accent6="accent6" hlink="hlink" folHlink="folHlink"/>
  <p:sldLayoutIdLst>
    <p:sldLayoutId id="2147483649" r:id="rId1"/>
    <p:sldLayoutId id="2147483702" r:id="rId2"/>
    <p:sldLayoutId id="2147483650" r:id="rId3"/>
    <p:sldLayoutId id="2147483651" r:id="rId4"/>
    <p:sldLayoutId id="2147483704"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8E5A3C-5348-47DD-9485-947C8E332A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AD0B80-5EF9-4205-A256-A8335B8D98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8C8C6E-6522-4FFF-B2DE-3A350A6316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A1CCA6-7A14-4D64-B5A5-BF630A517CA9}" type="datetimeFigureOut">
              <a:rPr lang="en-US" smtClean="0"/>
              <a:t>5/19/2023</a:t>
            </a:fld>
            <a:endParaRPr lang="en-US"/>
          </a:p>
        </p:txBody>
      </p:sp>
      <p:sp>
        <p:nvSpPr>
          <p:cNvPr id="5" name="Footer Placeholder 4">
            <a:extLst>
              <a:ext uri="{FF2B5EF4-FFF2-40B4-BE49-F238E27FC236}">
                <a16:creationId xmlns:a16="http://schemas.microsoft.com/office/drawing/2014/main" id="{C4E81A68-AC83-4BD5-ADC6-F064590A34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C729497-0C13-4BDF-93EC-46CCC98904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1D8E57-09BC-4B96-8737-DCBCCEDB4822}" type="slidenum">
              <a:rPr lang="en-US" smtClean="0"/>
              <a:t>‹#›</a:t>
            </a:fld>
            <a:endParaRPr lang="en-US"/>
          </a:p>
        </p:txBody>
      </p:sp>
      <p:pic>
        <p:nvPicPr>
          <p:cNvPr id="7" name="Picture 6">
            <a:extLst>
              <a:ext uri="{FF2B5EF4-FFF2-40B4-BE49-F238E27FC236}">
                <a16:creationId xmlns:a16="http://schemas.microsoft.com/office/drawing/2014/main" id="{213820E9-A917-47E8-A0E5-75DE4C86399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65408"/>
            <a:ext cx="12192000" cy="6792592"/>
          </a:xfrm>
          <a:prstGeom prst="rect">
            <a:avLst/>
          </a:prstGeom>
        </p:spPr>
      </p:pic>
      <p:pic>
        <p:nvPicPr>
          <p:cNvPr id="8" name="Picture 7">
            <a:extLst>
              <a:ext uri="{FF2B5EF4-FFF2-40B4-BE49-F238E27FC236}">
                <a16:creationId xmlns:a16="http://schemas.microsoft.com/office/drawing/2014/main" id="{9588D98B-1D55-442B-AD04-55A3D6126F99}"/>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20021" y="101694"/>
            <a:ext cx="2271378" cy="416076"/>
          </a:xfrm>
          <a:prstGeom prst="rect">
            <a:avLst/>
          </a:prstGeom>
        </p:spPr>
      </p:pic>
      <p:pic>
        <p:nvPicPr>
          <p:cNvPr id="9" name="Picture 8">
            <a:extLst>
              <a:ext uri="{FF2B5EF4-FFF2-40B4-BE49-F238E27FC236}">
                <a16:creationId xmlns:a16="http://schemas.microsoft.com/office/drawing/2014/main" id="{88510006-AEAA-47C7-9FDE-A423A7836622}"/>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0897098" y="-167750"/>
            <a:ext cx="1377509" cy="1365900"/>
          </a:xfrm>
          <a:prstGeom prst="rect">
            <a:avLst/>
          </a:prstGeom>
        </p:spPr>
      </p:pic>
    </p:spTree>
    <p:extLst>
      <p:ext uri="{BB962C8B-B14F-4D97-AF65-F5344CB8AC3E}">
        <p14:creationId xmlns:p14="http://schemas.microsoft.com/office/powerpoint/2010/main" val="192565446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992B54-D19F-4F3D-8941-C098A1DB25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AA510BC-3771-4102-9DA4-F01F187044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3F3F5E-3CEE-48E1-80CE-350E5CE990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233454-D91F-4D28-B4F7-6197A5E6729B}" type="datetimeFigureOut">
              <a:rPr lang="en-US" smtClean="0"/>
              <a:t>5/19/2023</a:t>
            </a:fld>
            <a:endParaRPr lang="en-US"/>
          </a:p>
        </p:txBody>
      </p:sp>
      <p:sp>
        <p:nvSpPr>
          <p:cNvPr id="5" name="Footer Placeholder 4">
            <a:extLst>
              <a:ext uri="{FF2B5EF4-FFF2-40B4-BE49-F238E27FC236}">
                <a16:creationId xmlns:a16="http://schemas.microsoft.com/office/drawing/2014/main" id="{F8D0E218-E3B2-46FD-BF39-B30C0682A8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D7386B1-7E5F-4FA7-B107-6352EC51AE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1D6FF-87A2-4BF6-8323-F8F78AFE89F0}" type="slidenum">
              <a:rPr lang="en-US" smtClean="0"/>
              <a:t>‹#›</a:t>
            </a:fld>
            <a:endParaRPr lang="en-US"/>
          </a:p>
        </p:txBody>
      </p:sp>
    </p:spTree>
    <p:extLst>
      <p:ext uri="{BB962C8B-B14F-4D97-AF65-F5344CB8AC3E}">
        <p14:creationId xmlns:p14="http://schemas.microsoft.com/office/powerpoint/2010/main" val="1406601700"/>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9.xml"/><Relationship Id="rId1" Type="http://schemas.openxmlformats.org/officeDocument/2006/relationships/slideLayout" Target="../slideLayouts/slideLayout15.xml"/><Relationship Id="rId5" Type="http://schemas.openxmlformats.org/officeDocument/2006/relationships/image" Target="../media/image24.png"/><Relationship Id="rId4" Type="http://schemas.openxmlformats.org/officeDocument/2006/relationships/image" Target="../media/image23.tif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14.xml"/><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4.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1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4.xml"/><Relationship Id="rId4" Type="http://schemas.openxmlformats.org/officeDocument/2006/relationships/image" Target="../media/image57.png"/></Relationships>
</file>

<file path=ppt/slides/_rels/slide4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4.xml"/><Relationship Id="rId4" Type="http://schemas.openxmlformats.org/officeDocument/2006/relationships/image" Target="../media/image61.png"/></Relationships>
</file>

<file path=ppt/slides/_rels/slide4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4.xml"/><Relationship Id="rId4" Type="http://schemas.openxmlformats.org/officeDocument/2006/relationships/image" Target="../media/image65.png"/></Relationships>
</file>

<file path=ppt/slides/_rels/slide4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4.xml"/><Relationship Id="rId5" Type="http://schemas.openxmlformats.org/officeDocument/2006/relationships/image" Target="../media/image70.png"/><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0.xml"/><Relationship Id="rId1" Type="http://schemas.openxmlformats.org/officeDocument/2006/relationships/slideLayout" Target="../slideLayouts/slideLayout15.xml"/><Relationship Id="rId4" Type="http://schemas.openxmlformats.org/officeDocument/2006/relationships/image" Target="../media/image74.png"/></Relationships>
</file>

<file path=ppt/slides/_rels/slide5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1.xml"/><Relationship Id="rId1" Type="http://schemas.openxmlformats.org/officeDocument/2006/relationships/slideLayout" Target="../slideLayouts/slideLayout15.xml"/><Relationship Id="rId4" Type="http://schemas.openxmlformats.org/officeDocument/2006/relationships/image" Target="../media/image76.png"/></Relationships>
</file>

<file path=ppt/slides/_rels/slide5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2.xml"/><Relationship Id="rId1" Type="http://schemas.openxmlformats.org/officeDocument/2006/relationships/slideLayout" Target="../slideLayouts/slideLayout15.xml"/><Relationship Id="rId4" Type="http://schemas.openxmlformats.org/officeDocument/2006/relationships/image" Target="../media/image78.png"/></Relationships>
</file>

<file path=ppt/slides/_rels/slide5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3.xml"/><Relationship Id="rId1" Type="http://schemas.openxmlformats.org/officeDocument/2006/relationships/slideLayout" Target="../slideLayouts/slideLayout15.xml"/><Relationship Id="rId4" Type="http://schemas.openxmlformats.org/officeDocument/2006/relationships/image" Target="../media/image80.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5.xml"/><Relationship Id="rId1" Type="http://schemas.openxmlformats.org/officeDocument/2006/relationships/slideLayout" Target="../slideLayouts/slideLayout15.xml"/><Relationship Id="rId6" Type="http://schemas.openxmlformats.org/officeDocument/2006/relationships/image" Target="../media/image84.png"/><Relationship Id="rId5" Type="http://schemas.openxmlformats.org/officeDocument/2006/relationships/image" Target="../media/image83.jpg"/><Relationship Id="rId4" Type="http://schemas.openxmlformats.org/officeDocument/2006/relationships/image" Target="../media/image82.jpg"/></Relationships>
</file>

<file path=ppt/slides/_rels/slide5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6.xml"/><Relationship Id="rId1" Type="http://schemas.openxmlformats.org/officeDocument/2006/relationships/slideLayout" Target="../slideLayouts/slideLayout15.xml"/><Relationship Id="rId4" Type="http://schemas.openxmlformats.org/officeDocument/2006/relationships/image" Target="../media/image86.png"/></Relationships>
</file>

<file path=ppt/slides/_rels/slide5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7.xml"/><Relationship Id="rId1" Type="http://schemas.openxmlformats.org/officeDocument/2006/relationships/slideLayout" Target="../slideLayouts/slideLayout15.xml"/><Relationship Id="rId4" Type="http://schemas.openxmlformats.org/officeDocument/2006/relationships/image" Target="../media/image8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8.xml"/><Relationship Id="rId1" Type="http://schemas.openxmlformats.org/officeDocument/2006/relationships/slideLayout" Target="../slideLayouts/slideLayout15.xml"/><Relationship Id="rId4" Type="http://schemas.openxmlformats.org/officeDocument/2006/relationships/image" Target="../media/image9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9.xml"/><Relationship Id="rId1" Type="http://schemas.openxmlformats.org/officeDocument/2006/relationships/slideLayout" Target="../slideLayouts/slideLayout15.xml"/><Relationship Id="rId4" Type="http://schemas.openxmlformats.org/officeDocument/2006/relationships/image" Target="../media/image92.png"/></Relationships>
</file>

<file path=ppt/slides/_rels/slide6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0.xml"/><Relationship Id="rId1" Type="http://schemas.openxmlformats.org/officeDocument/2006/relationships/slideLayout" Target="../slideLayouts/slideLayout15.xml"/><Relationship Id="rId4" Type="http://schemas.openxmlformats.org/officeDocument/2006/relationships/image" Target="../media/image96.png"/></Relationships>
</file>

<file path=ppt/slides/_rels/slide6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1.xml"/><Relationship Id="rId1" Type="http://schemas.openxmlformats.org/officeDocument/2006/relationships/slideLayout" Target="../slideLayouts/slideLayout15.xml"/><Relationship Id="rId4" Type="http://schemas.openxmlformats.org/officeDocument/2006/relationships/image" Target="../media/image98.png"/></Relationships>
</file>

<file path=ppt/slides/_rels/slide6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2.xml"/><Relationship Id="rId1" Type="http://schemas.openxmlformats.org/officeDocument/2006/relationships/slideLayout" Target="../slideLayouts/slideLayout15.xml"/><Relationship Id="rId4" Type="http://schemas.openxmlformats.org/officeDocument/2006/relationships/image" Target="../media/image100.png"/></Relationships>
</file>

<file path=ppt/slides/_rels/slide6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3.xml"/><Relationship Id="rId1" Type="http://schemas.openxmlformats.org/officeDocument/2006/relationships/slideLayout" Target="../slideLayouts/slideLayout15.xml"/><Relationship Id="rId4" Type="http://schemas.openxmlformats.org/officeDocument/2006/relationships/image" Target="../media/image10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4.xml"/><Relationship Id="rId1" Type="http://schemas.openxmlformats.org/officeDocument/2006/relationships/slideLayout" Target="../slideLayouts/slideLayout15.xml"/><Relationship Id="rId4" Type="http://schemas.openxmlformats.org/officeDocument/2006/relationships/image" Target="../media/image10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5.xml"/><Relationship Id="rId1" Type="http://schemas.openxmlformats.org/officeDocument/2006/relationships/slideLayout" Target="../slideLayouts/slideLayout15.xml"/><Relationship Id="rId4" Type="http://schemas.openxmlformats.org/officeDocument/2006/relationships/image" Target="../media/image106.png"/></Relationships>
</file>

<file path=ppt/slides/_rels/slide7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6.xml"/><Relationship Id="rId1" Type="http://schemas.openxmlformats.org/officeDocument/2006/relationships/slideLayout" Target="../slideLayouts/slideLayout15.xml"/><Relationship Id="rId4" Type="http://schemas.openxmlformats.org/officeDocument/2006/relationships/image" Target="../media/image108.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8.xml"/><Relationship Id="rId1" Type="http://schemas.openxmlformats.org/officeDocument/2006/relationships/slideLayout" Target="../slideLayouts/slideLayout15.xml"/><Relationship Id="rId5" Type="http://schemas.openxmlformats.org/officeDocument/2006/relationships/image" Target="../media/image10.png"/><Relationship Id="rId4" Type="http://schemas.openxmlformats.org/officeDocument/2006/relationships/image" Target="../media/image110.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0.xml"/><Relationship Id="rId1" Type="http://schemas.openxmlformats.org/officeDocument/2006/relationships/slideLayout" Target="../slideLayouts/slideLayout15.xml"/><Relationship Id="rId4" Type="http://schemas.openxmlformats.org/officeDocument/2006/relationships/image" Target="../media/image112.png"/></Relationships>
</file>

<file path=ppt/slides/_rels/slide76.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51.xml"/><Relationship Id="rId1" Type="http://schemas.openxmlformats.org/officeDocument/2006/relationships/slideLayout" Target="../slideLayouts/slideLayout15.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7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2.xml"/><Relationship Id="rId1" Type="http://schemas.openxmlformats.org/officeDocument/2006/relationships/slideLayout" Target="../slideLayouts/slideLayout15.xml"/><Relationship Id="rId6" Type="http://schemas.openxmlformats.org/officeDocument/2006/relationships/image" Target="../media/image119.png"/><Relationship Id="rId5" Type="http://schemas.openxmlformats.org/officeDocument/2006/relationships/image" Target="../media/image112.png"/><Relationship Id="rId4" Type="http://schemas.openxmlformats.org/officeDocument/2006/relationships/image" Target="../media/image111.png"/></Relationships>
</file>

<file path=ppt/slides/_rels/slide7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3.xml"/><Relationship Id="rId1" Type="http://schemas.openxmlformats.org/officeDocument/2006/relationships/slideLayout" Target="../slideLayouts/slideLayout15.xml"/><Relationship Id="rId5" Type="http://schemas.openxmlformats.org/officeDocument/2006/relationships/image" Target="../media/image116.png"/><Relationship Id="rId4" Type="http://schemas.openxmlformats.org/officeDocument/2006/relationships/image" Target="../media/image120.png"/></Relationships>
</file>

<file path=ppt/slides/_rels/slide7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4.xml"/><Relationship Id="rId1" Type="http://schemas.openxmlformats.org/officeDocument/2006/relationships/slideLayout" Target="../slideLayouts/slideLayout15.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1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6.xml"/></Relationships>
</file>

<file path=ppt/slides/_rels/slide8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6.xml"/><Relationship Id="rId1" Type="http://schemas.openxmlformats.org/officeDocument/2006/relationships/slideLayout" Target="../slideLayouts/slideLayout15.xml"/><Relationship Id="rId5" Type="http://schemas.openxmlformats.org/officeDocument/2006/relationships/image" Target="../media/image124.png"/><Relationship Id="rId4" Type="http://schemas.openxmlformats.org/officeDocument/2006/relationships/image" Target="../media/image123.png"/></Relationships>
</file>

<file path=ppt/slides/_rels/slide8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7.xml"/><Relationship Id="rId1" Type="http://schemas.openxmlformats.org/officeDocument/2006/relationships/slideLayout" Target="../slideLayouts/slideLayout15.xml"/><Relationship Id="rId5" Type="http://schemas.openxmlformats.org/officeDocument/2006/relationships/image" Target="../media/image126.png"/><Relationship Id="rId4" Type="http://schemas.openxmlformats.org/officeDocument/2006/relationships/image" Target="../media/image125.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0.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0.xml"/><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7169"/>
          <p:cNvSpPr txBox="1">
            <a:spLocks noChangeArrowheads="1"/>
          </p:cNvSpPr>
          <p:nvPr/>
        </p:nvSpPr>
        <p:spPr>
          <a:xfrm>
            <a:off x="1973263" y="57151"/>
            <a:ext cx="8229600" cy="809625"/>
          </a:xfrm>
          <a:prstGeom prst="rect">
            <a:avLst/>
          </a:prstGeom>
        </p:spPr>
        <p:txBody>
          <a:bodyPr anchor="ctr">
            <a:normAutofit/>
          </a:bodyPr>
          <a:lstStyle/>
          <a:p>
            <a:pPr algn="ctr" eaLnBrk="1" fontAlgn="auto" hangingPunct="1">
              <a:spcAft>
                <a:spcPts val="0"/>
              </a:spcAft>
              <a:defRPr/>
            </a:pPr>
            <a:endParaRPr lang="en-US" sz="4400" spc="300" dirty="0">
              <a:solidFill>
                <a:srgbClr val="C3CE81"/>
              </a:solidFill>
              <a:latin typeface="+mj-lt"/>
              <a:ea typeface="+mj-ea"/>
              <a:cs typeface="Arial" charset="0"/>
            </a:endParaRPr>
          </a:p>
        </p:txBody>
      </p:sp>
      <p:sp>
        <p:nvSpPr>
          <p:cNvPr id="10" name="Shape 7169"/>
          <p:cNvSpPr txBox="1">
            <a:spLocks noChangeArrowheads="1"/>
          </p:cNvSpPr>
          <p:nvPr/>
        </p:nvSpPr>
        <p:spPr>
          <a:xfrm>
            <a:off x="2125663" y="209551"/>
            <a:ext cx="8229600" cy="809625"/>
          </a:xfrm>
          <a:prstGeom prst="rect">
            <a:avLst/>
          </a:prstGeom>
        </p:spPr>
        <p:txBody>
          <a:bodyPr anchor="ctr">
            <a:normAutofit/>
          </a:bodyPr>
          <a:lstStyle/>
          <a:p>
            <a:pPr algn="ctr" eaLnBrk="1" fontAlgn="auto" hangingPunct="1">
              <a:spcAft>
                <a:spcPts val="0"/>
              </a:spcAft>
              <a:defRPr/>
            </a:pPr>
            <a:endParaRPr lang="en-US" sz="4400" spc="300" dirty="0">
              <a:solidFill>
                <a:srgbClr val="C3CE81"/>
              </a:solidFill>
              <a:latin typeface="+mj-lt"/>
              <a:ea typeface="+mj-ea"/>
              <a:cs typeface="Arial" charset="0"/>
            </a:endParaRPr>
          </a:p>
        </p:txBody>
      </p:sp>
      <p:sp>
        <p:nvSpPr>
          <p:cNvPr id="5" name="Rectangle 4">
            <a:extLst>
              <a:ext uri="{FF2B5EF4-FFF2-40B4-BE49-F238E27FC236}">
                <a16:creationId xmlns:a16="http://schemas.microsoft.com/office/drawing/2014/main" id="{063811A0-3A61-4440-939D-54E3B4E9A740}"/>
              </a:ext>
            </a:extLst>
          </p:cNvPr>
          <p:cNvSpPr/>
          <p:nvPr/>
        </p:nvSpPr>
        <p:spPr>
          <a:xfrm>
            <a:off x="6190238" y="716843"/>
            <a:ext cx="4317425" cy="1107996"/>
          </a:xfrm>
          <a:prstGeom prst="rect">
            <a:avLst/>
          </a:prstGeom>
          <a:noFill/>
        </p:spPr>
        <p:txBody>
          <a:bodyPr wrap="square" lIns="91440" tIns="45720" rIns="91440" bIns="45720">
            <a:spAutoFit/>
          </a:bodyPr>
          <a:lstStyle/>
          <a:p>
            <a:pPr algn="ctr"/>
            <a:r>
              <a:rPr lang="en-US" sz="6600" b="1" dirty="0">
                <a:ln w="9525">
                  <a:solidFill>
                    <a:schemeClr val="bg1"/>
                  </a:solidFill>
                  <a:prstDash val="solid"/>
                </a:ln>
                <a:solidFill>
                  <a:srgbClr val="F20000"/>
                </a:solidFill>
                <a:effectLst>
                  <a:outerShdw blurRad="12700" dist="38100" dir="2700000" algn="tl" rotWithShape="0">
                    <a:schemeClr val="accent5">
                      <a:lumMod val="60000"/>
                      <a:lumOff val="40000"/>
                    </a:schemeClr>
                  </a:outerShdw>
                </a:effectLst>
              </a:rPr>
              <a:t>TẬP HUẤN</a:t>
            </a:r>
            <a:endParaRPr lang="en-US" sz="6600" b="1" cap="none" spc="0" dirty="0">
              <a:ln w="9525">
                <a:solidFill>
                  <a:schemeClr val="bg1"/>
                </a:solidFill>
                <a:prstDash val="solid"/>
              </a:ln>
              <a:solidFill>
                <a:srgbClr val="F20000"/>
              </a:solidFill>
              <a:effectLst>
                <a:outerShdw blurRad="12700" dist="38100" dir="2700000" algn="tl" rotWithShape="0">
                  <a:schemeClr val="accent5">
                    <a:lumMod val="60000"/>
                    <a:lumOff val="40000"/>
                  </a:schemeClr>
                </a:outerShdw>
              </a:effectLst>
            </a:endParaRPr>
          </a:p>
        </p:txBody>
      </p:sp>
      <p:sp>
        <p:nvSpPr>
          <p:cNvPr id="7" name="Rectangle 6">
            <a:extLst>
              <a:ext uri="{FF2B5EF4-FFF2-40B4-BE49-F238E27FC236}">
                <a16:creationId xmlns:a16="http://schemas.microsoft.com/office/drawing/2014/main" id="{9B73DCC8-09A7-47B7-87E4-521590868878}"/>
              </a:ext>
            </a:extLst>
          </p:cNvPr>
          <p:cNvSpPr/>
          <p:nvPr/>
        </p:nvSpPr>
        <p:spPr>
          <a:xfrm>
            <a:off x="5269342" y="1630792"/>
            <a:ext cx="6292393" cy="1446550"/>
          </a:xfrm>
          <a:prstGeom prst="rect">
            <a:avLst/>
          </a:prstGeom>
          <a:noFill/>
        </p:spPr>
        <p:txBody>
          <a:bodyPr wrap="square" lIns="91440" tIns="45720" rIns="91440" bIns="45720">
            <a:spAutoFit/>
          </a:bodyPr>
          <a:lstStyle/>
          <a:p>
            <a:pPr algn="ctr"/>
            <a:r>
              <a:rPr lang="en-US" sz="8800" b="1" dirty="0">
                <a:ln w="9525">
                  <a:solidFill>
                    <a:schemeClr val="bg1"/>
                  </a:solidFill>
                  <a:prstDash val="solid"/>
                </a:ln>
                <a:solidFill>
                  <a:schemeClr val="accent4">
                    <a:lumMod val="75000"/>
                  </a:schemeClr>
                </a:solidFill>
                <a:effectLst>
                  <a:outerShdw blurRad="12700" dist="38100" dir="2700000" algn="tl" rotWithShape="0">
                    <a:schemeClr val="accent5">
                      <a:lumMod val="60000"/>
                      <a:lumOff val="40000"/>
                    </a:schemeClr>
                  </a:outerShdw>
                </a:effectLst>
              </a:rPr>
              <a:t>KHOA HỌC 4</a:t>
            </a:r>
            <a:endParaRPr lang="en-US" sz="8800" b="1" cap="none" spc="0" dirty="0">
              <a:ln w="9525">
                <a:solidFill>
                  <a:schemeClr val="bg1"/>
                </a:solidFill>
                <a:prstDash val="solid"/>
              </a:ln>
              <a:solidFill>
                <a:schemeClr val="accent4">
                  <a:lumMod val="75000"/>
                </a:schemeClr>
              </a:solidFill>
              <a:effectLst>
                <a:outerShdw blurRad="12700" dist="38100" dir="2700000" algn="tl" rotWithShape="0">
                  <a:schemeClr val="accent5">
                    <a:lumMod val="60000"/>
                    <a:lumOff val="40000"/>
                  </a:schemeClr>
                </a:outerShdw>
              </a:effectLst>
            </a:endParaRPr>
          </a:p>
        </p:txBody>
      </p:sp>
      <p:pic>
        <p:nvPicPr>
          <p:cNvPr id="6" name="Picture 5">
            <a:extLst>
              <a:ext uri="{FF2B5EF4-FFF2-40B4-BE49-F238E27FC236}">
                <a16:creationId xmlns:a16="http://schemas.microsoft.com/office/drawing/2014/main" id="{52F1923D-DCBB-494D-8A39-7F40EBEF44EA}"/>
              </a:ext>
            </a:extLst>
          </p:cNvPr>
          <p:cNvPicPr>
            <a:picLocks noChangeAspect="1"/>
          </p:cNvPicPr>
          <p:nvPr/>
        </p:nvPicPr>
        <p:blipFill>
          <a:blip r:embed="rId3"/>
          <a:stretch>
            <a:fillRect/>
          </a:stretch>
        </p:blipFill>
        <p:spPr>
          <a:xfrm>
            <a:off x="923863" y="1587994"/>
            <a:ext cx="2972365" cy="4148245"/>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56C7E8A4-D063-44CB-B3D2-2C404ACE632F}"/>
              </a:ext>
            </a:extLst>
          </p:cNvPr>
          <p:cNvSpPr txBox="1"/>
          <p:nvPr/>
        </p:nvSpPr>
        <p:spPr>
          <a:xfrm>
            <a:off x="7197455" y="3365160"/>
            <a:ext cx="5096144" cy="830997"/>
          </a:xfrm>
          <a:prstGeom prst="rect">
            <a:avLst/>
          </a:prstGeom>
          <a:noFill/>
        </p:spPr>
        <p:txBody>
          <a:bodyPr wrap="square" rtlCol="0">
            <a:spAutoFit/>
          </a:bodyPr>
          <a:lstStyle/>
          <a:p>
            <a:r>
              <a:rPr lang="en-US" sz="1600" b="1" dirty="0" err="1">
                <a:solidFill>
                  <a:schemeClr val="tx1">
                    <a:lumMod val="50000"/>
                    <a:lumOff val="50000"/>
                  </a:schemeClr>
                </a:solidFill>
                <a:latin typeface="Arial" pitchFamily="34" charset="0"/>
                <a:cs typeface="Arial" pitchFamily="34" charset="0"/>
              </a:rPr>
              <a:t>Tác</a:t>
            </a:r>
            <a:r>
              <a:rPr lang="en-US" sz="1600" b="1" dirty="0">
                <a:solidFill>
                  <a:schemeClr val="tx1">
                    <a:lumMod val="50000"/>
                    <a:lumOff val="50000"/>
                  </a:schemeClr>
                </a:solidFill>
                <a:latin typeface="Arial" pitchFamily="34" charset="0"/>
                <a:cs typeface="Arial" pitchFamily="34" charset="0"/>
              </a:rPr>
              <a:t> </a:t>
            </a:r>
            <a:r>
              <a:rPr lang="en-US" sz="1600" b="1" dirty="0" err="1">
                <a:solidFill>
                  <a:schemeClr val="tx1">
                    <a:lumMod val="50000"/>
                    <a:lumOff val="50000"/>
                  </a:schemeClr>
                </a:solidFill>
                <a:latin typeface="Arial" pitchFamily="34" charset="0"/>
                <a:cs typeface="Arial" pitchFamily="34" charset="0"/>
              </a:rPr>
              <a:t>giả</a:t>
            </a:r>
            <a:r>
              <a:rPr lang="en-US" sz="1600" b="1" dirty="0">
                <a:solidFill>
                  <a:schemeClr val="tx1">
                    <a:lumMod val="50000"/>
                    <a:lumOff val="50000"/>
                  </a:schemeClr>
                </a:solidFill>
                <a:latin typeface="Arial" pitchFamily="34" charset="0"/>
                <a:cs typeface="Arial" pitchFamily="34" charset="0"/>
              </a:rPr>
              <a:t>:</a:t>
            </a:r>
          </a:p>
          <a:p>
            <a:r>
              <a:rPr lang="en-US" sz="1600" b="1" dirty="0" err="1">
                <a:latin typeface="Arial" pitchFamily="34" charset="0"/>
                <a:cs typeface="Arial" pitchFamily="34" charset="0"/>
              </a:rPr>
              <a:t>Vũ</a:t>
            </a:r>
            <a:r>
              <a:rPr lang="en-US" sz="1600" b="1" dirty="0">
                <a:latin typeface="Arial" pitchFamily="34" charset="0"/>
                <a:cs typeface="Arial" pitchFamily="34" charset="0"/>
              </a:rPr>
              <a:t> </a:t>
            </a:r>
            <a:r>
              <a:rPr lang="en-US" sz="1600" b="1" dirty="0" err="1">
                <a:latin typeface="Arial" pitchFamily="34" charset="0"/>
                <a:cs typeface="Arial" pitchFamily="34" charset="0"/>
              </a:rPr>
              <a:t>Văn</a:t>
            </a:r>
            <a:r>
              <a:rPr lang="en-US" sz="1600" b="1" dirty="0">
                <a:latin typeface="Arial" pitchFamily="34" charset="0"/>
                <a:cs typeface="Arial" pitchFamily="34" charset="0"/>
              </a:rPr>
              <a:t> </a:t>
            </a:r>
            <a:r>
              <a:rPr lang="en-US" sz="1600" b="1" dirty="0" err="1">
                <a:latin typeface="Arial" pitchFamily="34" charset="0"/>
                <a:cs typeface="Arial" pitchFamily="34" charset="0"/>
              </a:rPr>
              <a:t>Hùng</a:t>
            </a:r>
            <a:r>
              <a:rPr lang="en-US" sz="1600" b="1" dirty="0">
                <a:latin typeface="Arial" pitchFamily="34" charset="0"/>
                <a:cs typeface="Arial" pitchFamily="34" charset="0"/>
              </a:rPr>
              <a:t> (</a:t>
            </a:r>
            <a:r>
              <a:rPr lang="en-US" sz="1600" b="1" dirty="0" err="1">
                <a:latin typeface="Arial" pitchFamily="34" charset="0"/>
                <a:cs typeface="Arial" pitchFamily="34" charset="0"/>
              </a:rPr>
              <a:t>Tổng</a:t>
            </a:r>
            <a:r>
              <a:rPr lang="en-US" sz="1600" b="1" dirty="0">
                <a:latin typeface="Arial" pitchFamily="34" charset="0"/>
                <a:cs typeface="Arial" pitchFamily="34" charset="0"/>
              </a:rPr>
              <a:t> </a:t>
            </a:r>
            <a:r>
              <a:rPr lang="en-US" sz="1600" b="1" dirty="0" err="1">
                <a:latin typeface="Arial" pitchFamily="34" charset="0"/>
                <a:cs typeface="Arial" pitchFamily="34" charset="0"/>
              </a:rPr>
              <a:t>Chủ</a:t>
            </a:r>
            <a:r>
              <a:rPr lang="en-US" sz="1600" b="1" dirty="0">
                <a:latin typeface="Arial" pitchFamily="34" charset="0"/>
                <a:cs typeface="Arial" pitchFamily="34" charset="0"/>
              </a:rPr>
              <a:t> </a:t>
            </a:r>
            <a:r>
              <a:rPr lang="en-US" sz="1600" b="1" dirty="0" err="1">
                <a:latin typeface="Arial" pitchFamily="34" charset="0"/>
                <a:cs typeface="Arial" pitchFamily="34" charset="0"/>
              </a:rPr>
              <a:t>biên</a:t>
            </a:r>
            <a:r>
              <a:rPr lang="en-US" sz="1600" b="1" dirty="0">
                <a:latin typeface="Arial" pitchFamily="34" charset="0"/>
                <a:cs typeface="Arial" pitchFamily="34" charset="0"/>
              </a:rPr>
              <a:t> </a:t>
            </a:r>
            <a:r>
              <a:rPr lang="en-US" sz="1600" b="1" dirty="0" err="1">
                <a:latin typeface="Arial" pitchFamily="34" charset="0"/>
                <a:cs typeface="Arial" pitchFamily="34" charset="0"/>
              </a:rPr>
              <a:t>kiêm</a:t>
            </a:r>
            <a:r>
              <a:rPr lang="en-US" sz="1600" b="1" dirty="0">
                <a:latin typeface="Arial" pitchFamily="34" charset="0"/>
                <a:cs typeface="Arial" pitchFamily="34" charset="0"/>
              </a:rPr>
              <a:t> </a:t>
            </a:r>
            <a:r>
              <a:rPr lang="en-US" sz="1600" b="1" dirty="0" err="1">
                <a:latin typeface="Arial" pitchFamily="34" charset="0"/>
                <a:cs typeface="Arial" pitchFamily="34" charset="0"/>
              </a:rPr>
              <a:t>đồng</a:t>
            </a:r>
            <a:r>
              <a:rPr lang="en-US" sz="1600" b="1" dirty="0">
                <a:latin typeface="Arial" pitchFamily="34" charset="0"/>
                <a:cs typeface="Arial" pitchFamily="34" charset="0"/>
              </a:rPr>
              <a:t> </a:t>
            </a:r>
            <a:r>
              <a:rPr lang="en-US" sz="1600" b="1" dirty="0" err="1">
                <a:latin typeface="Arial" pitchFamily="34" charset="0"/>
                <a:cs typeface="Arial" pitchFamily="34" charset="0"/>
              </a:rPr>
              <a:t>chủ</a:t>
            </a:r>
            <a:r>
              <a:rPr lang="en-US" sz="1600" b="1" dirty="0">
                <a:latin typeface="Arial" pitchFamily="34" charset="0"/>
                <a:cs typeface="Arial" pitchFamily="34" charset="0"/>
              </a:rPr>
              <a:t> </a:t>
            </a:r>
            <a:r>
              <a:rPr lang="en-US" sz="1600" b="1" dirty="0" err="1">
                <a:latin typeface="Arial" pitchFamily="34" charset="0"/>
                <a:cs typeface="Arial" pitchFamily="34" charset="0"/>
              </a:rPr>
              <a:t>biên</a:t>
            </a:r>
            <a:r>
              <a:rPr lang="en-US" sz="1600" b="1" dirty="0">
                <a:latin typeface="Arial" pitchFamily="34" charset="0"/>
                <a:cs typeface="Arial" pitchFamily="34" charset="0"/>
              </a:rPr>
              <a:t>) Phan Thanh </a:t>
            </a:r>
            <a:r>
              <a:rPr lang="en-US" sz="1600" b="1" dirty="0" err="1">
                <a:latin typeface="Arial" pitchFamily="34" charset="0"/>
                <a:cs typeface="Arial" pitchFamily="34" charset="0"/>
              </a:rPr>
              <a:t>Hà</a:t>
            </a:r>
            <a:r>
              <a:rPr lang="en-US" sz="1600" b="1" dirty="0">
                <a:latin typeface="Arial" pitchFamily="34" charset="0"/>
                <a:cs typeface="Arial" pitchFamily="34" charset="0"/>
              </a:rPr>
              <a:t> (</a:t>
            </a:r>
            <a:r>
              <a:rPr lang="en-US" sz="1600" b="1" dirty="0" err="1">
                <a:latin typeface="Arial" pitchFamily="34" charset="0"/>
                <a:cs typeface="Arial" pitchFamily="34" charset="0"/>
              </a:rPr>
              <a:t>đồng</a:t>
            </a:r>
            <a:r>
              <a:rPr lang="en-US" sz="1600" b="1" dirty="0">
                <a:latin typeface="Arial" pitchFamily="34" charset="0"/>
                <a:cs typeface="Arial" pitchFamily="34" charset="0"/>
              </a:rPr>
              <a:t> </a:t>
            </a:r>
            <a:r>
              <a:rPr lang="en-US" sz="1600" b="1" dirty="0" err="1">
                <a:latin typeface="Arial" pitchFamily="34" charset="0"/>
                <a:cs typeface="Arial" pitchFamily="34" charset="0"/>
              </a:rPr>
              <a:t>chủ</a:t>
            </a:r>
            <a:r>
              <a:rPr lang="en-US" sz="1600" b="1" dirty="0">
                <a:latin typeface="Arial" pitchFamily="34" charset="0"/>
                <a:cs typeface="Arial" pitchFamily="34" charset="0"/>
              </a:rPr>
              <a:t> </a:t>
            </a:r>
            <a:r>
              <a:rPr lang="en-US" sz="1600" b="1" dirty="0" err="1">
                <a:latin typeface="Arial" pitchFamily="34" charset="0"/>
                <a:cs typeface="Arial" pitchFamily="34" charset="0"/>
              </a:rPr>
              <a:t>biên</a:t>
            </a:r>
            <a:r>
              <a:rPr lang="en-US" sz="1600" b="1" dirty="0">
                <a:latin typeface="Arial" pitchFamily="34" charset="0"/>
                <a:cs typeface="Arial" pitchFamily="34" charset="0"/>
              </a:rPr>
              <a:t>)</a:t>
            </a:r>
          </a:p>
        </p:txBody>
      </p:sp>
      <p:sp>
        <p:nvSpPr>
          <p:cNvPr id="9" name="TextBox 8">
            <a:extLst>
              <a:ext uri="{FF2B5EF4-FFF2-40B4-BE49-F238E27FC236}">
                <a16:creationId xmlns:a16="http://schemas.microsoft.com/office/drawing/2014/main" id="{710D4B2A-121D-49FF-9CD7-B11B9E4E1C39}"/>
              </a:ext>
            </a:extLst>
          </p:cNvPr>
          <p:cNvSpPr txBox="1"/>
          <p:nvPr/>
        </p:nvSpPr>
        <p:spPr>
          <a:xfrm>
            <a:off x="7197455" y="4236763"/>
            <a:ext cx="4172281" cy="656077"/>
          </a:xfrm>
          <a:prstGeom prst="rect">
            <a:avLst/>
          </a:prstGeom>
          <a:noFill/>
        </p:spPr>
        <p:txBody>
          <a:bodyPr wrap="square" rtlCol="0">
            <a:spAutoFit/>
          </a:bodyPr>
          <a:lstStyle/>
          <a:p>
            <a:pPr>
              <a:lnSpc>
                <a:spcPct val="120000"/>
              </a:lnSpc>
              <a:spcBef>
                <a:spcPts val="200"/>
              </a:spcBef>
              <a:spcAft>
                <a:spcPts val="200"/>
              </a:spcAft>
            </a:pPr>
            <a:r>
              <a:rPr lang="en-US" sz="1600" b="1" dirty="0" err="1">
                <a:solidFill>
                  <a:schemeClr val="tx1">
                    <a:lumMod val="75000"/>
                    <a:lumOff val="25000"/>
                  </a:schemeClr>
                </a:solidFill>
                <a:latin typeface="Arial" pitchFamily="34" charset="0"/>
                <a:cs typeface="Arial" pitchFamily="34" charset="0"/>
              </a:rPr>
              <a:t>Nguyễn</a:t>
            </a:r>
            <a:r>
              <a:rPr lang="en-US" sz="1600" b="1" dirty="0">
                <a:solidFill>
                  <a:schemeClr val="tx1">
                    <a:lumMod val="75000"/>
                    <a:lumOff val="25000"/>
                  </a:schemeClr>
                </a:solidFill>
                <a:latin typeface="Arial" pitchFamily="34" charset="0"/>
                <a:cs typeface="Arial" pitchFamily="34" charset="0"/>
              </a:rPr>
              <a:t> </a:t>
            </a:r>
            <a:r>
              <a:rPr lang="en-US" sz="1600" b="1" dirty="0" err="1">
                <a:solidFill>
                  <a:schemeClr val="tx1">
                    <a:lumMod val="75000"/>
                    <a:lumOff val="25000"/>
                  </a:schemeClr>
                </a:solidFill>
                <a:latin typeface="Arial" pitchFamily="34" charset="0"/>
                <a:cs typeface="Arial" pitchFamily="34" charset="0"/>
              </a:rPr>
              <a:t>Thị</a:t>
            </a:r>
            <a:r>
              <a:rPr lang="en-US" sz="1600" b="1" dirty="0">
                <a:solidFill>
                  <a:schemeClr val="tx1">
                    <a:lumMod val="75000"/>
                    <a:lumOff val="25000"/>
                  </a:schemeClr>
                </a:solidFill>
                <a:latin typeface="Arial" pitchFamily="34" charset="0"/>
                <a:cs typeface="Arial" pitchFamily="34" charset="0"/>
              </a:rPr>
              <a:t> Thanh Chi - </a:t>
            </a:r>
            <a:r>
              <a:rPr lang="en-US" sz="1600" b="1" dirty="0" err="1">
                <a:solidFill>
                  <a:schemeClr val="tx1">
                    <a:lumMod val="75000"/>
                    <a:lumOff val="25000"/>
                  </a:schemeClr>
                </a:solidFill>
                <a:latin typeface="Arial" pitchFamily="34" charset="0"/>
                <a:cs typeface="Arial" pitchFamily="34" charset="0"/>
              </a:rPr>
              <a:t>Ngô</a:t>
            </a:r>
            <a:r>
              <a:rPr lang="en-US" sz="1600" b="1" dirty="0">
                <a:solidFill>
                  <a:schemeClr val="tx1">
                    <a:lumMod val="75000"/>
                    <a:lumOff val="25000"/>
                  </a:schemeClr>
                </a:solidFill>
                <a:latin typeface="Arial" pitchFamily="34" charset="0"/>
                <a:cs typeface="Arial" pitchFamily="34" charset="0"/>
              </a:rPr>
              <a:t> </a:t>
            </a:r>
            <a:r>
              <a:rPr lang="en-US" sz="1600" b="1" dirty="0" err="1">
                <a:solidFill>
                  <a:schemeClr val="tx1">
                    <a:lumMod val="75000"/>
                    <a:lumOff val="25000"/>
                  </a:schemeClr>
                </a:solidFill>
                <a:latin typeface="Arial" pitchFamily="34" charset="0"/>
                <a:cs typeface="Arial" pitchFamily="34" charset="0"/>
              </a:rPr>
              <a:t>Diệu</a:t>
            </a:r>
            <a:r>
              <a:rPr lang="en-US" sz="1600" b="1" dirty="0">
                <a:solidFill>
                  <a:schemeClr val="tx1">
                    <a:lumMod val="75000"/>
                    <a:lumOff val="25000"/>
                  </a:schemeClr>
                </a:solidFill>
                <a:latin typeface="Arial" pitchFamily="34" charset="0"/>
                <a:cs typeface="Arial" pitchFamily="34" charset="0"/>
              </a:rPr>
              <a:t> Nga - </a:t>
            </a:r>
            <a:r>
              <a:rPr lang="en-US" sz="1600" b="1" dirty="0" err="1">
                <a:solidFill>
                  <a:schemeClr val="tx1">
                    <a:lumMod val="75000"/>
                    <a:lumOff val="25000"/>
                  </a:schemeClr>
                </a:solidFill>
                <a:latin typeface="Arial" pitchFamily="34" charset="0"/>
                <a:cs typeface="Arial" pitchFamily="34" charset="0"/>
              </a:rPr>
              <a:t>Đào</a:t>
            </a:r>
            <a:r>
              <a:rPr lang="en-US" sz="1600" b="1" dirty="0">
                <a:solidFill>
                  <a:schemeClr val="tx1">
                    <a:lumMod val="75000"/>
                    <a:lumOff val="25000"/>
                  </a:schemeClr>
                </a:solidFill>
                <a:latin typeface="Arial" pitchFamily="34" charset="0"/>
                <a:cs typeface="Arial" pitchFamily="34" charset="0"/>
              </a:rPr>
              <a:t> </a:t>
            </a:r>
            <a:r>
              <a:rPr lang="en-US" sz="1600" b="1" dirty="0" err="1">
                <a:solidFill>
                  <a:schemeClr val="tx1">
                    <a:lumMod val="75000"/>
                    <a:lumOff val="25000"/>
                  </a:schemeClr>
                </a:solidFill>
                <a:latin typeface="Arial" pitchFamily="34" charset="0"/>
                <a:cs typeface="Arial" pitchFamily="34" charset="0"/>
              </a:rPr>
              <a:t>Thị</a:t>
            </a:r>
            <a:r>
              <a:rPr lang="en-US" sz="1600" b="1" dirty="0">
                <a:solidFill>
                  <a:schemeClr val="tx1">
                    <a:lumMod val="75000"/>
                    <a:lumOff val="25000"/>
                  </a:schemeClr>
                </a:solidFill>
                <a:latin typeface="Arial" pitchFamily="34" charset="0"/>
                <a:cs typeface="Arial" pitchFamily="34" charset="0"/>
              </a:rPr>
              <a:t> Sen - </a:t>
            </a:r>
            <a:r>
              <a:rPr lang="en-US" sz="1600" b="1" dirty="0" err="1">
                <a:solidFill>
                  <a:schemeClr val="tx1">
                    <a:lumMod val="75000"/>
                    <a:lumOff val="25000"/>
                  </a:schemeClr>
                </a:solidFill>
                <a:latin typeface="Arial" pitchFamily="34" charset="0"/>
                <a:cs typeface="Arial" pitchFamily="34" charset="0"/>
              </a:rPr>
              <a:t>Triệu</a:t>
            </a:r>
            <a:r>
              <a:rPr lang="en-US" sz="1600" b="1" dirty="0">
                <a:solidFill>
                  <a:schemeClr val="tx1">
                    <a:lumMod val="75000"/>
                    <a:lumOff val="25000"/>
                  </a:schemeClr>
                </a:solidFill>
                <a:latin typeface="Arial" pitchFamily="34" charset="0"/>
                <a:cs typeface="Arial" pitchFamily="34" charset="0"/>
              </a:rPr>
              <a:t> Anh </a:t>
            </a:r>
            <a:r>
              <a:rPr lang="en-US" sz="1600" b="1" dirty="0" err="1">
                <a:solidFill>
                  <a:schemeClr val="tx1">
                    <a:lumMod val="75000"/>
                    <a:lumOff val="25000"/>
                  </a:schemeClr>
                </a:solidFill>
                <a:latin typeface="Arial" pitchFamily="34" charset="0"/>
                <a:cs typeface="Arial" pitchFamily="34" charset="0"/>
              </a:rPr>
              <a:t>Trung</a:t>
            </a:r>
            <a:endParaRPr lang="en-US" sz="1600" b="1" dirty="0">
              <a:solidFill>
                <a:schemeClr val="tx1">
                  <a:lumMod val="75000"/>
                  <a:lumOff val="25000"/>
                </a:schemeClr>
              </a:solidFill>
              <a:latin typeface="Arial" pitchFamily="34" charset="0"/>
              <a:cs typeface="Arial" pitchFamily="34" charset="0"/>
            </a:endParaRPr>
          </a:p>
        </p:txBody>
      </p:sp>
    </p:spTree>
    <p:extLst>
      <p:ext uri="{BB962C8B-B14F-4D97-AF65-F5344CB8AC3E}">
        <p14:creationId xmlns:p14="http://schemas.microsoft.com/office/powerpoint/2010/main" val="42469501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B2ABBFD-A820-4820-BB68-F332EB00880D}" type="slidenum">
              <a:rPr lang="en-GB" smtClean="0"/>
              <a:pPr/>
              <a:t>10</a:t>
            </a:fld>
            <a:endParaRPr lang="en-GB" dirty="0"/>
          </a:p>
        </p:txBody>
      </p:sp>
      <p:sp>
        <p:nvSpPr>
          <p:cNvPr id="5" name="TextBox 1"/>
          <p:cNvSpPr txBox="1">
            <a:spLocks noChangeArrowheads="1"/>
          </p:cNvSpPr>
          <p:nvPr/>
        </p:nvSpPr>
        <p:spPr bwMode="auto">
          <a:xfrm>
            <a:off x="2047778" y="917514"/>
            <a:ext cx="9306021" cy="1323439"/>
          </a:xfrm>
          <a:prstGeom prst="rect">
            <a:avLst/>
          </a:prstGeom>
          <a:noFill/>
          <a:ln w="9525">
            <a:noFill/>
            <a:miter lim="800000"/>
            <a:headEnd/>
            <a:tailEnd/>
          </a:ln>
        </p:spPr>
        <p:txBody>
          <a:bodyPr wrap="square">
            <a:spAutoFit/>
          </a:bodyPr>
          <a:lstStyle/>
          <a:p>
            <a:pPr algn="ctr"/>
            <a:r>
              <a:rPr lang="en-US" sz="4000" b="1" dirty="0">
                <a:latin typeface="Calibri" panose="020F0502020204030204" pitchFamily="34" charset="0"/>
                <a:cs typeface="Calibri" panose="020F0502020204030204" pitchFamily="34" charset="0"/>
              </a:rPr>
              <a:t>QUAN ĐIỂM BIÊN SOẠN VÀ ĐIỂM MỚI CỦA SÁCH GIÁO KHOA </a:t>
            </a:r>
            <a:r>
              <a:rPr lang="en-US" sz="4000" b="1" dirty="0" err="1">
                <a:latin typeface="Calibri" panose="020F0502020204030204" pitchFamily="34" charset="0"/>
                <a:cs typeface="Calibri" panose="020F0502020204030204" pitchFamily="34" charset="0"/>
              </a:rPr>
              <a:t>KHOA</a:t>
            </a:r>
            <a:r>
              <a:rPr lang="en-US" sz="4000" b="1" dirty="0">
                <a:latin typeface="Calibri" panose="020F0502020204030204" pitchFamily="34" charset="0"/>
                <a:cs typeface="Calibri" panose="020F0502020204030204" pitchFamily="34" charset="0"/>
              </a:rPr>
              <a:t> HỌC 4</a:t>
            </a:r>
            <a:endParaRPr lang="en-US" altLang="ko-KR" sz="4000" dirty="0">
              <a:latin typeface="Calibri" panose="020F0502020204030204" pitchFamily="34" charset="0"/>
              <a:ea typeface="맑은 고딕" pitchFamily="50" charset="-127"/>
              <a:cs typeface="Calibri" panose="020F0502020204030204" pitchFamily="34" charset="0"/>
            </a:endParaRPr>
          </a:p>
        </p:txBody>
      </p:sp>
      <p:sp>
        <p:nvSpPr>
          <p:cNvPr id="6" name="Rectangle 5"/>
          <p:cNvSpPr/>
          <p:nvPr/>
        </p:nvSpPr>
        <p:spPr>
          <a:xfrm>
            <a:off x="5869001" y="2319251"/>
            <a:ext cx="889097" cy="166218"/>
          </a:xfrm>
          <a:prstGeom prst="rect">
            <a:avLst/>
          </a:prstGeom>
          <a:solidFill>
            <a:srgbClr val="5ABC28"/>
          </a:solidFill>
          <a:ln>
            <a:solidFill>
              <a:srgbClr val="5ABC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Rectangle 2"/>
          <p:cNvSpPr/>
          <p:nvPr/>
        </p:nvSpPr>
        <p:spPr>
          <a:xfrm>
            <a:off x="11514746" y="5561630"/>
            <a:ext cx="426884" cy="677108"/>
          </a:xfrm>
          <a:prstGeom prst="rect">
            <a:avLst/>
          </a:prstGeom>
        </p:spPr>
        <p:txBody>
          <a:bodyPr wrap="square">
            <a:spAutoFit/>
          </a:bodyPr>
          <a:lstStyle/>
          <a:p>
            <a:r>
              <a:rPr lang="en-US" sz="3800" b="1" dirty="0">
                <a:solidFill>
                  <a:srgbClr val="0070C0"/>
                </a:solidFill>
                <a:sym typeface="Symbol" panose="05050102010706020507" pitchFamily="18" charset="2"/>
              </a:rPr>
              <a:t></a:t>
            </a:r>
            <a:endParaRPr lang="en-US" sz="3800" dirty="0">
              <a:solidFill>
                <a:srgbClr val="0070C0"/>
              </a:solidFill>
            </a:endParaRPr>
          </a:p>
        </p:txBody>
      </p:sp>
      <p:grpSp>
        <p:nvGrpSpPr>
          <p:cNvPr id="11" name="Google Shape;127;p4">
            <a:extLst>
              <a:ext uri="{FF2B5EF4-FFF2-40B4-BE49-F238E27FC236}">
                <a16:creationId xmlns:a16="http://schemas.microsoft.com/office/drawing/2014/main" id="{B7298614-F080-4C41-A32B-F3C61B5B5A37}"/>
              </a:ext>
            </a:extLst>
          </p:cNvPr>
          <p:cNvGrpSpPr/>
          <p:nvPr/>
        </p:nvGrpSpPr>
        <p:grpSpPr>
          <a:xfrm>
            <a:off x="774700" y="982051"/>
            <a:ext cx="1088935" cy="731520"/>
            <a:chOff x="1143001" y="813243"/>
            <a:chExt cx="1318722" cy="731520"/>
          </a:xfrm>
        </p:grpSpPr>
        <p:sp>
          <p:nvSpPr>
            <p:cNvPr id="12" name="Google Shape;128;p4">
              <a:extLst>
                <a:ext uri="{FF2B5EF4-FFF2-40B4-BE49-F238E27FC236}">
                  <a16:creationId xmlns:a16="http://schemas.microsoft.com/office/drawing/2014/main" id="{4E43B28A-2EBF-42FA-BE98-ABE5C70C89EA}"/>
                </a:ext>
              </a:extLst>
            </p:cNvPr>
            <p:cNvSpPr/>
            <p:nvPr/>
          </p:nvSpPr>
          <p:spPr>
            <a:xfrm>
              <a:off x="1143001" y="813243"/>
              <a:ext cx="1318722" cy="731520"/>
            </a:xfrm>
            <a:custGeom>
              <a:avLst/>
              <a:gdLst/>
              <a:ahLst/>
              <a:cxnLst/>
              <a:rect l="l" t="t" r="r" b="b"/>
              <a:pathLst>
                <a:path w="1458773" h="811194" extrusionOk="0">
                  <a:moveTo>
                    <a:pt x="0" y="165969"/>
                  </a:moveTo>
                  <a:lnTo>
                    <a:pt x="984596" y="206609"/>
                  </a:lnTo>
                  <a:lnTo>
                    <a:pt x="1004916" y="0"/>
                  </a:lnTo>
                  <a:lnTo>
                    <a:pt x="1458773" y="403057"/>
                  </a:lnTo>
                  <a:lnTo>
                    <a:pt x="1004916" y="811194"/>
                  </a:lnTo>
                  <a:lnTo>
                    <a:pt x="984596" y="589346"/>
                  </a:lnTo>
                  <a:lnTo>
                    <a:pt x="0" y="640146"/>
                  </a:lnTo>
                  <a:lnTo>
                    <a:pt x="100455" y="403057"/>
                  </a:lnTo>
                  <a:lnTo>
                    <a:pt x="0" y="165969"/>
                  </a:lnTo>
                  <a:close/>
                </a:path>
              </a:pathLst>
            </a:custGeom>
            <a:solidFill>
              <a:srgbClr val="ED5463"/>
            </a:solidFill>
            <a:ln w="25400" cap="flat" cmpd="sng">
              <a:solidFill>
                <a:srgbClr val="ED5463"/>
              </a:solidFill>
              <a:prstDash val="solid"/>
              <a:round/>
              <a:headEnd type="none" w="sm" len="sm"/>
              <a:tailEnd type="none" w="sm" len="sm"/>
            </a:ln>
          </p:spPr>
          <p:txBody>
            <a:bodyPr spcFirstLastPara="1" wrap="square" lIns="91425" tIns="45700" rIns="91425" bIns="45700" anchor="ctr" anchorCtr="0">
              <a:noAutofit/>
            </a:bodyPr>
            <a:lstStyle/>
            <a:p>
              <a:pPr algn="ctr"/>
              <a:endParaRPr sz="1400">
                <a:solidFill>
                  <a:schemeClr val="lt1"/>
                </a:solidFill>
                <a:latin typeface="Calibri"/>
                <a:ea typeface="Calibri"/>
                <a:cs typeface="Calibri"/>
                <a:sym typeface="Calibri"/>
              </a:endParaRPr>
            </a:p>
          </p:txBody>
        </p:sp>
        <p:sp>
          <p:nvSpPr>
            <p:cNvPr id="13" name="Google Shape;129;p4">
              <a:extLst>
                <a:ext uri="{FF2B5EF4-FFF2-40B4-BE49-F238E27FC236}">
                  <a16:creationId xmlns:a16="http://schemas.microsoft.com/office/drawing/2014/main" id="{EE8BA42E-933B-44B9-8BDE-42981A669B02}"/>
                </a:ext>
              </a:extLst>
            </p:cNvPr>
            <p:cNvSpPr txBox="1"/>
            <p:nvPr/>
          </p:nvSpPr>
          <p:spPr>
            <a:xfrm>
              <a:off x="1479765" y="845148"/>
              <a:ext cx="798992" cy="646290"/>
            </a:xfrm>
            <a:prstGeom prst="rect">
              <a:avLst/>
            </a:prstGeom>
            <a:noFill/>
            <a:ln>
              <a:noFill/>
            </a:ln>
          </p:spPr>
          <p:txBody>
            <a:bodyPr spcFirstLastPara="1" wrap="square" lIns="91425" tIns="45700" rIns="91425" bIns="45700" anchor="t" anchorCtr="0">
              <a:spAutoFit/>
            </a:bodyPr>
            <a:lstStyle/>
            <a:p>
              <a:r>
                <a:rPr lang="en-US" sz="3600" b="1" dirty="0">
                  <a:solidFill>
                    <a:schemeClr val="lt1"/>
                  </a:solidFill>
                  <a:latin typeface="Calibri"/>
                  <a:ea typeface="Calibri"/>
                  <a:cs typeface="Calibri"/>
                  <a:sym typeface="Calibri"/>
                </a:rPr>
                <a:t>2</a:t>
              </a:r>
              <a:endParaRPr sz="1400" dirty="0"/>
            </a:p>
          </p:txBody>
        </p:sp>
      </p:grpSp>
      <p:sp>
        <p:nvSpPr>
          <p:cNvPr id="15" name="AutoShape 36">
            <a:extLst>
              <a:ext uri="{FF2B5EF4-FFF2-40B4-BE49-F238E27FC236}">
                <a16:creationId xmlns:a16="http://schemas.microsoft.com/office/drawing/2014/main" id="{CC587391-FCBA-43F7-A812-D4E1FF0B03B5}"/>
              </a:ext>
            </a:extLst>
          </p:cNvPr>
          <p:cNvSpPr>
            <a:spLocks noChangeArrowheads="1"/>
          </p:cNvSpPr>
          <p:nvPr/>
        </p:nvSpPr>
        <p:spPr bwMode="auto">
          <a:xfrm>
            <a:off x="1620529" y="2953302"/>
            <a:ext cx="634688" cy="625957"/>
          </a:xfrm>
          <a:prstGeom prst="diamond">
            <a:avLst/>
          </a:prstGeom>
          <a:solidFill>
            <a:srgbClr val="FFC000"/>
          </a:solidFill>
          <a:ln w="25400" algn="ctr">
            <a:solidFill>
              <a:srgbClr val="FFFFFF"/>
            </a:solidFill>
            <a:miter lim="800000"/>
          </a:ln>
          <a:effectLst/>
        </p:spPr>
        <p:txBody>
          <a:bodyPr wrap="none" anchor="ctr"/>
          <a:lstStyle/>
          <a:p>
            <a:pPr algn="ctr" defTabSz="800100"/>
            <a:r>
              <a:rPr lang="en-US" altLang="zh-CN" sz="2800" b="1" dirty="0">
                <a:solidFill>
                  <a:srgbClr val="FFFFFF"/>
                </a:solidFill>
                <a:latin typeface="+mj-lt"/>
                <a:ea typeface="华康俪金黑W8(P)" panose="020B0800000000000000" pitchFamily="34" charset="-122"/>
                <a:cs typeface="Calibri" panose="020F0502020204030204" pitchFamily="34" charset="0"/>
              </a:rPr>
              <a:t>I</a:t>
            </a:r>
          </a:p>
        </p:txBody>
      </p:sp>
      <p:sp>
        <p:nvSpPr>
          <p:cNvPr id="16" name="Rectangle 37">
            <a:extLst>
              <a:ext uri="{FF2B5EF4-FFF2-40B4-BE49-F238E27FC236}">
                <a16:creationId xmlns:a16="http://schemas.microsoft.com/office/drawing/2014/main" id="{DB6606C9-F778-4268-B0EE-683A010D1B1A}"/>
              </a:ext>
            </a:extLst>
          </p:cNvPr>
          <p:cNvSpPr>
            <a:spLocks noChangeArrowheads="1"/>
          </p:cNvSpPr>
          <p:nvPr/>
        </p:nvSpPr>
        <p:spPr bwMode="auto">
          <a:xfrm>
            <a:off x="2277243" y="2997358"/>
            <a:ext cx="8399597" cy="586936"/>
          </a:xfrm>
          <a:prstGeom prst="rect">
            <a:avLst/>
          </a:prstGeom>
          <a:solidFill>
            <a:schemeClr val="bg1"/>
          </a:solidFill>
          <a:ln>
            <a:solidFill>
              <a:schemeClr val="bg1"/>
            </a:solidFill>
          </a:ln>
          <a:effectLst/>
        </p:spPr>
        <p:txBody>
          <a:bodyPr wrap="none" anchor="ctr"/>
          <a:lstStyle/>
          <a:p>
            <a:pPr lvl="0"/>
            <a:r>
              <a:rPr lang="en-US" altLang="en-US" sz="2800" b="1" dirty="0">
                <a:solidFill>
                  <a:schemeClr val="accent1">
                    <a:lumMod val="75000"/>
                  </a:schemeClr>
                </a:solidFill>
                <a:latin typeface="Arial" pitchFamily="34" charset="0"/>
                <a:cs typeface="Arial" pitchFamily="34" charset="0"/>
              </a:rPr>
              <a:t>QUAN ĐIỂM BIÊN SOẠN</a:t>
            </a:r>
            <a:endParaRPr lang="en-US" sz="2800" b="1" kern="0" dirty="0">
              <a:solidFill>
                <a:srgbClr val="0070C0"/>
              </a:solidFill>
              <a:cs typeface="Times New Roman" panose="02020603050405020304" pitchFamily="18" charset="0"/>
            </a:endParaRPr>
          </a:p>
        </p:txBody>
      </p:sp>
      <p:sp>
        <p:nvSpPr>
          <p:cNvPr id="17" name="Rectangle 37">
            <a:extLst>
              <a:ext uri="{FF2B5EF4-FFF2-40B4-BE49-F238E27FC236}">
                <a16:creationId xmlns:a16="http://schemas.microsoft.com/office/drawing/2014/main" id="{4CD51123-414B-4917-B606-C80EB0025E4E}"/>
              </a:ext>
            </a:extLst>
          </p:cNvPr>
          <p:cNvSpPr>
            <a:spLocks noChangeArrowheads="1"/>
          </p:cNvSpPr>
          <p:nvPr/>
        </p:nvSpPr>
        <p:spPr bwMode="auto">
          <a:xfrm>
            <a:off x="2316496" y="3789613"/>
            <a:ext cx="8734184" cy="586936"/>
          </a:xfrm>
          <a:prstGeom prst="rect">
            <a:avLst/>
          </a:prstGeom>
          <a:solidFill>
            <a:schemeClr val="bg1"/>
          </a:solidFill>
          <a:ln>
            <a:solidFill>
              <a:schemeClr val="bg1"/>
            </a:solidFill>
          </a:ln>
          <a:effectLst/>
        </p:spPr>
        <p:txBody>
          <a:bodyPr wrap="none" anchor="ctr"/>
          <a:lstStyle/>
          <a:p>
            <a:pPr lvl="0"/>
            <a:r>
              <a:rPr lang="en-US" sz="3200" b="1" kern="0" dirty="0">
                <a:solidFill>
                  <a:schemeClr val="accent1">
                    <a:lumMod val="75000"/>
                  </a:schemeClr>
                </a:solidFill>
                <a:cs typeface="Times New Roman" panose="02020603050405020304" pitchFamily="18" charset="0"/>
              </a:rPr>
              <a:t>ĐIỂM MỚI VỀ NỘI DUNG SÁCH GIÁO KHOA KHOA HỌC 4</a:t>
            </a:r>
          </a:p>
        </p:txBody>
      </p:sp>
      <p:sp>
        <p:nvSpPr>
          <p:cNvPr id="18" name="Rectangle 37">
            <a:extLst>
              <a:ext uri="{FF2B5EF4-FFF2-40B4-BE49-F238E27FC236}">
                <a16:creationId xmlns:a16="http://schemas.microsoft.com/office/drawing/2014/main" id="{ED748FA4-5FAB-4E4E-9517-5F5513ABDD5B}"/>
              </a:ext>
            </a:extLst>
          </p:cNvPr>
          <p:cNvSpPr>
            <a:spLocks noChangeArrowheads="1"/>
          </p:cNvSpPr>
          <p:nvPr/>
        </p:nvSpPr>
        <p:spPr bwMode="auto">
          <a:xfrm>
            <a:off x="2325640" y="4597062"/>
            <a:ext cx="7986633" cy="586936"/>
          </a:xfrm>
          <a:prstGeom prst="rect">
            <a:avLst/>
          </a:prstGeom>
          <a:solidFill>
            <a:schemeClr val="bg1"/>
          </a:solidFill>
          <a:ln>
            <a:solidFill>
              <a:schemeClr val="bg1"/>
            </a:solidFill>
          </a:ln>
          <a:effectLst/>
        </p:spPr>
        <p:txBody>
          <a:bodyPr wrap="none" anchor="ctr"/>
          <a:lstStyle/>
          <a:p>
            <a:pPr lvl="0"/>
            <a:r>
              <a:rPr lang="en-US" sz="3200" b="1" kern="0" dirty="0">
                <a:solidFill>
                  <a:schemeClr val="accent1">
                    <a:lumMod val="75000"/>
                  </a:schemeClr>
                </a:solidFill>
                <a:cs typeface="Times New Roman" panose="02020603050405020304" pitchFamily="18" charset="0"/>
              </a:rPr>
              <a:t>THIẾT KẾ SÁCH GIÁO KHOA KHOA HỌC 4</a:t>
            </a:r>
          </a:p>
        </p:txBody>
      </p:sp>
      <p:sp>
        <p:nvSpPr>
          <p:cNvPr id="19" name="AutoShape 36">
            <a:extLst>
              <a:ext uri="{FF2B5EF4-FFF2-40B4-BE49-F238E27FC236}">
                <a16:creationId xmlns:a16="http://schemas.microsoft.com/office/drawing/2014/main" id="{BF517767-1D8A-47A7-8015-BEB571A41D3A}"/>
              </a:ext>
            </a:extLst>
          </p:cNvPr>
          <p:cNvSpPr>
            <a:spLocks noChangeArrowheads="1"/>
          </p:cNvSpPr>
          <p:nvPr/>
        </p:nvSpPr>
        <p:spPr bwMode="auto">
          <a:xfrm>
            <a:off x="1638817" y="3748830"/>
            <a:ext cx="634688" cy="625957"/>
          </a:xfrm>
          <a:prstGeom prst="diamond">
            <a:avLst/>
          </a:prstGeom>
          <a:solidFill>
            <a:srgbClr val="FFC000"/>
          </a:solidFill>
          <a:ln w="25400" algn="ctr">
            <a:solidFill>
              <a:srgbClr val="FFFFFF"/>
            </a:solidFill>
            <a:miter lim="800000"/>
          </a:ln>
          <a:effectLst/>
        </p:spPr>
        <p:txBody>
          <a:bodyPr wrap="none" anchor="ctr"/>
          <a:lstStyle/>
          <a:p>
            <a:pPr algn="ctr" defTabSz="800100"/>
            <a:r>
              <a:rPr lang="en-US" altLang="zh-CN" sz="2800" b="1" dirty="0">
                <a:solidFill>
                  <a:srgbClr val="FFFFFF"/>
                </a:solidFill>
                <a:latin typeface="+mj-lt"/>
                <a:ea typeface="华康俪金黑W8(P)" panose="020B0800000000000000" pitchFamily="34" charset="-122"/>
                <a:cs typeface="Calibri" panose="020F0502020204030204" pitchFamily="34" charset="0"/>
              </a:rPr>
              <a:t>II</a:t>
            </a:r>
          </a:p>
        </p:txBody>
      </p:sp>
      <p:sp>
        <p:nvSpPr>
          <p:cNvPr id="20" name="AutoShape 36">
            <a:extLst>
              <a:ext uri="{FF2B5EF4-FFF2-40B4-BE49-F238E27FC236}">
                <a16:creationId xmlns:a16="http://schemas.microsoft.com/office/drawing/2014/main" id="{ADA9D308-E796-4D89-A088-FC0817B5DD4D}"/>
              </a:ext>
            </a:extLst>
          </p:cNvPr>
          <p:cNvSpPr>
            <a:spLocks noChangeArrowheads="1"/>
          </p:cNvSpPr>
          <p:nvPr/>
        </p:nvSpPr>
        <p:spPr bwMode="auto">
          <a:xfrm>
            <a:off x="1647961" y="4562646"/>
            <a:ext cx="634688" cy="625957"/>
          </a:xfrm>
          <a:prstGeom prst="diamond">
            <a:avLst/>
          </a:prstGeom>
          <a:solidFill>
            <a:srgbClr val="FFC000"/>
          </a:solidFill>
          <a:ln w="25400" algn="ctr">
            <a:solidFill>
              <a:srgbClr val="FFFFFF"/>
            </a:solidFill>
            <a:miter lim="800000"/>
          </a:ln>
          <a:effectLst/>
        </p:spPr>
        <p:txBody>
          <a:bodyPr wrap="none" anchor="ctr"/>
          <a:lstStyle/>
          <a:p>
            <a:pPr algn="ctr" defTabSz="800100"/>
            <a:r>
              <a:rPr lang="en-US" altLang="zh-CN" sz="2800" b="1" dirty="0">
                <a:solidFill>
                  <a:srgbClr val="FFFFFF"/>
                </a:solidFill>
                <a:latin typeface="+mj-lt"/>
                <a:ea typeface="华康俪金黑W8(P)" panose="020B0800000000000000" pitchFamily="34" charset="-122"/>
                <a:cs typeface="Calibri" panose="020F0502020204030204" pitchFamily="34" charset="0"/>
              </a:rPr>
              <a:t>III</a:t>
            </a:r>
          </a:p>
        </p:txBody>
      </p:sp>
      <p:sp>
        <p:nvSpPr>
          <p:cNvPr id="21" name="Rectangle 37">
            <a:extLst>
              <a:ext uri="{FF2B5EF4-FFF2-40B4-BE49-F238E27FC236}">
                <a16:creationId xmlns:a16="http://schemas.microsoft.com/office/drawing/2014/main" id="{10B894CC-D823-4694-B5AD-DA8F5959288D}"/>
              </a:ext>
            </a:extLst>
          </p:cNvPr>
          <p:cNvSpPr>
            <a:spLocks noChangeArrowheads="1"/>
          </p:cNvSpPr>
          <p:nvPr/>
        </p:nvSpPr>
        <p:spPr bwMode="auto">
          <a:xfrm>
            <a:off x="2320234" y="5400327"/>
            <a:ext cx="7986633" cy="586936"/>
          </a:xfrm>
          <a:prstGeom prst="rect">
            <a:avLst/>
          </a:prstGeom>
          <a:solidFill>
            <a:schemeClr val="bg1"/>
          </a:solidFill>
          <a:ln>
            <a:solidFill>
              <a:schemeClr val="bg1"/>
            </a:solidFill>
          </a:ln>
          <a:effectLst/>
        </p:spPr>
        <p:txBody>
          <a:bodyPr wrap="none" anchor="ctr"/>
          <a:lstStyle/>
          <a:p>
            <a:pPr lvl="0"/>
            <a:r>
              <a:rPr lang="en-US" sz="3200" b="1" kern="0" dirty="0">
                <a:solidFill>
                  <a:schemeClr val="accent1">
                    <a:lumMod val="75000"/>
                  </a:schemeClr>
                </a:solidFill>
                <a:cs typeface="Times New Roman" panose="02020603050405020304" pitchFamily="18" charset="0"/>
              </a:rPr>
              <a:t>THIẾT KẾ CÁC CHỦ ĐỀ DẠY HỌC KHOA HỌC 4</a:t>
            </a:r>
          </a:p>
        </p:txBody>
      </p:sp>
      <p:sp>
        <p:nvSpPr>
          <p:cNvPr id="22" name="AutoShape 36">
            <a:extLst>
              <a:ext uri="{FF2B5EF4-FFF2-40B4-BE49-F238E27FC236}">
                <a16:creationId xmlns:a16="http://schemas.microsoft.com/office/drawing/2014/main" id="{3E639140-AC6C-4580-803A-ADE52B88B1DC}"/>
              </a:ext>
            </a:extLst>
          </p:cNvPr>
          <p:cNvSpPr>
            <a:spLocks noChangeArrowheads="1"/>
          </p:cNvSpPr>
          <p:nvPr/>
        </p:nvSpPr>
        <p:spPr bwMode="auto">
          <a:xfrm>
            <a:off x="1642555" y="5365911"/>
            <a:ext cx="634688" cy="625957"/>
          </a:xfrm>
          <a:prstGeom prst="diamond">
            <a:avLst/>
          </a:prstGeom>
          <a:solidFill>
            <a:srgbClr val="FFC000"/>
          </a:solidFill>
          <a:ln w="25400" algn="ctr">
            <a:solidFill>
              <a:srgbClr val="FFFFFF"/>
            </a:solidFill>
            <a:miter lim="800000"/>
          </a:ln>
          <a:effectLst/>
        </p:spPr>
        <p:txBody>
          <a:bodyPr wrap="none" anchor="ctr"/>
          <a:lstStyle/>
          <a:p>
            <a:pPr algn="ctr" defTabSz="800100"/>
            <a:r>
              <a:rPr lang="en-US" altLang="zh-CN" sz="2800" b="1" dirty="0">
                <a:solidFill>
                  <a:srgbClr val="FFFFFF"/>
                </a:solidFill>
                <a:latin typeface="+mj-lt"/>
                <a:ea typeface="华康俪金黑W8(P)" panose="020B0800000000000000" pitchFamily="34" charset="-122"/>
                <a:cs typeface="Calibri" panose="020F0502020204030204" pitchFamily="34" charset="0"/>
              </a:rPr>
              <a:t>IV</a:t>
            </a:r>
          </a:p>
        </p:txBody>
      </p:sp>
    </p:spTree>
    <p:extLst>
      <p:ext uri="{BB962C8B-B14F-4D97-AF65-F5344CB8AC3E}">
        <p14:creationId xmlns:p14="http://schemas.microsoft.com/office/powerpoint/2010/main" val="4189945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349CCF9-B207-42EF-BFE4-89342E27990B}"/>
              </a:ext>
            </a:extLst>
          </p:cNvPr>
          <p:cNvSpPr>
            <a:spLocks noGrp="1"/>
          </p:cNvSpPr>
          <p:nvPr>
            <p:ph type="ctrTitle"/>
          </p:nvPr>
        </p:nvSpPr>
        <p:spPr>
          <a:xfrm>
            <a:off x="2259739" y="401119"/>
            <a:ext cx="7843998" cy="480131"/>
          </a:xfrm>
          <a:prstGeom prst="rect">
            <a:avLst/>
          </a:prstGeom>
        </p:spPr>
        <p:txBody>
          <a:bodyPr wrap="square">
            <a:spAutoFit/>
          </a:bodyPr>
          <a:lstStyle/>
          <a:p>
            <a:pPr>
              <a:defRPr/>
            </a:pPr>
            <a:r>
              <a:rPr lang="en-US" altLang="en-US" sz="2800" b="1" dirty="0">
                <a:solidFill>
                  <a:srgbClr val="C00000"/>
                </a:solidFill>
                <a:latin typeface="Arial" pitchFamily="34" charset="0"/>
                <a:cs typeface="Arial" pitchFamily="34" charset="0"/>
              </a:rPr>
              <a:t>I. QUAN ĐIỂM BIÊN SOẠN</a:t>
            </a:r>
          </a:p>
        </p:txBody>
      </p:sp>
      <p:sp>
        <p:nvSpPr>
          <p:cNvPr id="7" name="Subtitle 2">
            <a:extLst>
              <a:ext uri="{FF2B5EF4-FFF2-40B4-BE49-F238E27FC236}">
                <a16:creationId xmlns:a16="http://schemas.microsoft.com/office/drawing/2014/main" id="{5DE2BF93-6935-4842-B3E2-69C7345A68F5}"/>
              </a:ext>
            </a:extLst>
          </p:cNvPr>
          <p:cNvSpPr txBox="1">
            <a:spLocks/>
          </p:cNvSpPr>
          <p:nvPr/>
        </p:nvSpPr>
        <p:spPr bwMode="auto">
          <a:xfrm>
            <a:off x="1300883" y="2040217"/>
            <a:ext cx="10224067" cy="838850"/>
          </a:xfrm>
          <a:prstGeom prst="rect">
            <a:avLst/>
          </a:prstGeom>
          <a:noFill/>
          <a:ln>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marL="273050" indent="-273050" algn="l" rtl="0" eaLnBrk="0" fontAlgn="base" hangingPunct="0">
              <a:spcBef>
                <a:spcPct val="20000"/>
              </a:spcBef>
              <a:spcAft>
                <a:spcPct val="0"/>
              </a:spcAft>
              <a:buClr>
                <a:schemeClr val="accent1"/>
              </a:buClr>
              <a:buSzPct val="100000"/>
              <a:buFont typeface="Symbol" pitchFamily="18" charset="2"/>
              <a:buChar char=""/>
              <a:defRPr sz="2400" kern="1200">
                <a:solidFill>
                  <a:schemeClr val="tx2"/>
                </a:solidFill>
                <a:latin typeface="+mn-lt"/>
                <a:ea typeface="+mn-ea"/>
                <a:cs typeface="+mn-cs"/>
              </a:defRPr>
            </a:lvl1pPr>
            <a:lvl2pPr marL="576263" indent="-273050" algn="l" rtl="0" eaLnBrk="0" fontAlgn="base" hangingPunct="0">
              <a:spcBef>
                <a:spcPct val="20000"/>
              </a:spcBef>
              <a:spcAft>
                <a:spcPct val="0"/>
              </a:spcAft>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rtl="0" eaLnBrk="0" fontAlgn="base" hangingPunct="0">
              <a:spcBef>
                <a:spcPct val="20000"/>
              </a:spcBef>
              <a:spcAft>
                <a:spcPct val="0"/>
              </a:spcAft>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rtl="0" eaLnBrk="0" fontAlgn="base" hangingPunct="0">
              <a:spcBef>
                <a:spcPct val="20000"/>
              </a:spcBef>
              <a:spcAft>
                <a:spcPct val="0"/>
              </a:spcAft>
              <a:buClr>
                <a:schemeClr val="accent1"/>
              </a:buClr>
              <a:buSzPct val="100000"/>
              <a:buFont typeface="Symbol" pitchFamily="18" charset="2"/>
              <a:buChar char=""/>
              <a:defRPr kern="1200">
                <a:solidFill>
                  <a:schemeClr val="tx2"/>
                </a:solidFill>
                <a:latin typeface="+mn-lt"/>
                <a:ea typeface="+mn-ea"/>
                <a:cs typeface="+mn-cs"/>
              </a:defRPr>
            </a:lvl4pPr>
            <a:lvl5pPr marL="1462088" indent="-228600" algn="l" rtl="0" eaLnBrk="0" fontAlgn="base" hangingPunct="0">
              <a:spcBef>
                <a:spcPct val="20000"/>
              </a:spcBef>
              <a:spcAft>
                <a:spcPct val="0"/>
              </a:spcAft>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eaLnBrk="1" fontAlgn="ctr" hangingPunct="1">
              <a:lnSpc>
                <a:spcPct val="170000"/>
              </a:lnSpc>
              <a:buNone/>
              <a:defRPr/>
            </a:pPr>
            <a:r>
              <a:rPr lang="en-US" altLang="en-US" b="1" dirty="0">
                <a:solidFill>
                  <a:schemeClr val="tx1"/>
                </a:solidFill>
                <a:latin typeface="Arial" pitchFamily="34" charset="0"/>
                <a:cs typeface="Arial" pitchFamily="34" charset="0"/>
              </a:rPr>
              <a:t>- </a:t>
            </a:r>
            <a:r>
              <a:rPr lang="en-US" altLang="en-US" b="1" dirty="0" err="1">
                <a:solidFill>
                  <a:schemeClr val="tx1"/>
                </a:solidFill>
                <a:latin typeface="Arial" pitchFamily="34" charset="0"/>
                <a:cs typeface="Arial" pitchFamily="34" charset="0"/>
              </a:rPr>
              <a:t>Tuân</a:t>
            </a:r>
            <a:r>
              <a:rPr lang="en-US" altLang="en-US" b="1" dirty="0">
                <a:solidFill>
                  <a:schemeClr val="tx1"/>
                </a:solidFill>
                <a:latin typeface="Arial" pitchFamily="34" charset="0"/>
                <a:cs typeface="Arial" pitchFamily="34" charset="0"/>
              </a:rPr>
              <a:t> </a:t>
            </a:r>
            <a:r>
              <a:rPr lang="en-US" altLang="en-US" b="1" dirty="0" err="1">
                <a:solidFill>
                  <a:schemeClr val="tx1"/>
                </a:solidFill>
                <a:latin typeface="Arial" pitchFamily="34" charset="0"/>
                <a:cs typeface="Arial" pitchFamily="34" charset="0"/>
              </a:rPr>
              <a:t>thủ</a:t>
            </a:r>
            <a:r>
              <a:rPr lang="en-US" altLang="en-US" b="1" dirty="0">
                <a:solidFill>
                  <a:schemeClr val="tx1"/>
                </a:solidFill>
                <a:latin typeface="Arial" pitchFamily="34" charset="0"/>
                <a:cs typeface="Arial" pitchFamily="34" charset="0"/>
              </a:rPr>
              <a:t> </a:t>
            </a:r>
            <a:r>
              <a:rPr lang="en-US" altLang="en-US" b="1" dirty="0" err="1">
                <a:solidFill>
                  <a:schemeClr val="tx1"/>
                </a:solidFill>
                <a:latin typeface="Arial" pitchFamily="34" charset="0"/>
                <a:cs typeface="Arial" pitchFamily="34" charset="0"/>
              </a:rPr>
              <a:t>định</a:t>
            </a:r>
            <a:r>
              <a:rPr lang="en-US" altLang="en-US" b="1" dirty="0">
                <a:solidFill>
                  <a:schemeClr val="tx1"/>
                </a:solidFill>
                <a:latin typeface="Arial" pitchFamily="34" charset="0"/>
                <a:cs typeface="Arial" pitchFamily="34" charset="0"/>
              </a:rPr>
              <a:t> </a:t>
            </a:r>
            <a:r>
              <a:rPr lang="en-US" altLang="en-US" b="1" dirty="0" err="1">
                <a:solidFill>
                  <a:schemeClr val="tx1"/>
                </a:solidFill>
                <a:latin typeface="Arial" pitchFamily="34" charset="0"/>
                <a:cs typeface="Arial" pitchFamily="34" charset="0"/>
              </a:rPr>
              <a:t>hướng</a:t>
            </a:r>
            <a:r>
              <a:rPr lang="en-US" altLang="en-US" b="1" dirty="0">
                <a:solidFill>
                  <a:schemeClr val="tx1"/>
                </a:solidFill>
                <a:latin typeface="Arial" pitchFamily="34" charset="0"/>
                <a:cs typeface="Arial" pitchFamily="34" charset="0"/>
              </a:rPr>
              <a:t> </a:t>
            </a:r>
            <a:r>
              <a:rPr lang="en-US" altLang="en-US" b="1" dirty="0" err="1">
                <a:solidFill>
                  <a:schemeClr val="tx1"/>
                </a:solidFill>
                <a:latin typeface="Arial" pitchFamily="34" charset="0"/>
                <a:cs typeface="Arial" pitchFamily="34" charset="0"/>
              </a:rPr>
              <a:t>đổi</a:t>
            </a:r>
            <a:r>
              <a:rPr lang="en-US" altLang="en-US" b="1" dirty="0">
                <a:solidFill>
                  <a:schemeClr val="tx1"/>
                </a:solidFill>
                <a:latin typeface="Arial" pitchFamily="34" charset="0"/>
                <a:cs typeface="Arial" pitchFamily="34" charset="0"/>
              </a:rPr>
              <a:t> </a:t>
            </a:r>
            <a:r>
              <a:rPr lang="en-US" altLang="en-US" b="1" dirty="0" err="1">
                <a:solidFill>
                  <a:schemeClr val="tx1"/>
                </a:solidFill>
                <a:latin typeface="Arial" pitchFamily="34" charset="0"/>
                <a:cs typeface="Arial" pitchFamily="34" charset="0"/>
              </a:rPr>
              <a:t>mới</a:t>
            </a:r>
            <a:r>
              <a:rPr lang="en-US" altLang="en-US" b="1" dirty="0">
                <a:solidFill>
                  <a:schemeClr val="tx1"/>
                </a:solidFill>
                <a:latin typeface="Arial" pitchFamily="34" charset="0"/>
                <a:cs typeface="Arial" pitchFamily="34" charset="0"/>
              </a:rPr>
              <a:t> </a:t>
            </a:r>
            <a:r>
              <a:rPr lang="en-US" altLang="en-US" b="1" dirty="0" err="1">
                <a:solidFill>
                  <a:schemeClr val="tx1"/>
                </a:solidFill>
                <a:latin typeface="Arial" pitchFamily="34" charset="0"/>
                <a:cs typeface="Arial" pitchFamily="34" charset="0"/>
              </a:rPr>
              <a:t>giáo</a:t>
            </a:r>
            <a:r>
              <a:rPr lang="en-US" altLang="en-US" b="1" dirty="0">
                <a:solidFill>
                  <a:schemeClr val="tx1"/>
                </a:solidFill>
                <a:latin typeface="Arial" pitchFamily="34" charset="0"/>
                <a:cs typeface="Arial" pitchFamily="34" charset="0"/>
              </a:rPr>
              <a:t> </a:t>
            </a:r>
            <a:r>
              <a:rPr lang="en-US" altLang="en-US" b="1" dirty="0" err="1">
                <a:solidFill>
                  <a:schemeClr val="tx1"/>
                </a:solidFill>
                <a:latin typeface="Arial" pitchFamily="34" charset="0"/>
                <a:cs typeface="Arial" pitchFamily="34" charset="0"/>
              </a:rPr>
              <a:t>dục</a:t>
            </a:r>
            <a:r>
              <a:rPr lang="en-US" altLang="en-US" b="1" dirty="0">
                <a:solidFill>
                  <a:schemeClr val="tx1"/>
                </a:solidFill>
                <a:latin typeface="Arial" pitchFamily="34" charset="0"/>
                <a:cs typeface="Arial" pitchFamily="34" charset="0"/>
              </a:rPr>
              <a:t> </a:t>
            </a:r>
            <a:r>
              <a:rPr lang="en-US" altLang="en-US" b="1" dirty="0" err="1">
                <a:solidFill>
                  <a:schemeClr val="tx1"/>
                </a:solidFill>
                <a:latin typeface="Arial" pitchFamily="34" charset="0"/>
                <a:cs typeface="Arial" pitchFamily="34" charset="0"/>
              </a:rPr>
              <a:t>phổ</a:t>
            </a:r>
            <a:r>
              <a:rPr lang="en-US" altLang="en-US" b="1" dirty="0">
                <a:solidFill>
                  <a:schemeClr val="tx1"/>
                </a:solidFill>
                <a:latin typeface="Arial" pitchFamily="34" charset="0"/>
                <a:cs typeface="Arial" pitchFamily="34" charset="0"/>
              </a:rPr>
              <a:t> </a:t>
            </a:r>
            <a:r>
              <a:rPr lang="en-US" altLang="en-US" b="1" dirty="0" err="1">
                <a:solidFill>
                  <a:schemeClr val="tx1"/>
                </a:solidFill>
                <a:latin typeface="Arial" pitchFamily="34" charset="0"/>
                <a:cs typeface="Arial" pitchFamily="34" charset="0"/>
              </a:rPr>
              <a:t>thông</a:t>
            </a:r>
            <a:r>
              <a:rPr lang="en-US" altLang="en-US" b="1" dirty="0">
                <a:solidFill>
                  <a:schemeClr val="tx1"/>
                </a:solidFill>
                <a:latin typeface="Arial" pitchFamily="34" charset="0"/>
                <a:cs typeface="Arial" pitchFamily="34" charset="0"/>
              </a:rPr>
              <a:t>.</a:t>
            </a:r>
          </a:p>
        </p:txBody>
      </p:sp>
      <p:sp>
        <p:nvSpPr>
          <p:cNvPr id="8" name="Subtitle 2">
            <a:extLst>
              <a:ext uri="{FF2B5EF4-FFF2-40B4-BE49-F238E27FC236}">
                <a16:creationId xmlns:a16="http://schemas.microsoft.com/office/drawing/2014/main" id="{75277A63-7AC5-47E4-A979-4D98DAA929AA}"/>
              </a:ext>
            </a:extLst>
          </p:cNvPr>
          <p:cNvSpPr txBox="1">
            <a:spLocks/>
          </p:cNvSpPr>
          <p:nvPr/>
        </p:nvSpPr>
        <p:spPr bwMode="auto">
          <a:xfrm>
            <a:off x="1319171" y="2863177"/>
            <a:ext cx="9336129" cy="1414922"/>
          </a:xfrm>
          <a:prstGeom prst="rect">
            <a:avLst/>
          </a:prstGeom>
          <a:noFill/>
          <a:ln>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marL="273050" indent="-273050" algn="l" rtl="0" eaLnBrk="0" fontAlgn="base" hangingPunct="0">
              <a:spcBef>
                <a:spcPct val="20000"/>
              </a:spcBef>
              <a:spcAft>
                <a:spcPct val="0"/>
              </a:spcAft>
              <a:buClr>
                <a:schemeClr val="accent1"/>
              </a:buClr>
              <a:buSzPct val="100000"/>
              <a:buFont typeface="Symbol" pitchFamily="18" charset="2"/>
              <a:buChar char=""/>
              <a:defRPr sz="2400" kern="1200">
                <a:solidFill>
                  <a:schemeClr val="tx2"/>
                </a:solidFill>
                <a:latin typeface="+mn-lt"/>
                <a:ea typeface="+mn-ea"/>
                <a:cs typeface="+mn-cs"/>
              </a:defRPr>
            </a:lvl1pPr>
            <a:lvl2pPr marL="576263" indent="-273050" algn="l" rtl="0" eaLnBrk="0" fontAlgn="base" hangingPunct="0">
              <a:spcBef>
                <a:spcPct val="20000"/>
              </a:spcBef>
              <a:spcAft>
                <a:spcPct val="0"/>
              </a:spcAft>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rtl="0" eaLnBrk="0" fontAlgn="base" hangingPunct="0">
              <a:spcBef>
                <a:spcPct val="20000"/>
              </a:spcBef>
              <a:spcAft>
                <a:spcPct val="0"/>
              </a:spcAft>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rtl="0" eaLnBrk="0" fontAlgn="base" hangingPunct="0">
              <a:spcBef>
                <a:spcPct val="20000"/>
              </a:spcBef>
              <a:spcAft>
                <a:spcPct val="0"/>
              </a:spcAft>
              <a:buClr>
                <a:schemeClr val="accent1"/>
              </a:buClr>
              <a:buSzPct val="100000"/>
              <a:buFont typeface="Symbol" pitchFamily="18" charset="2"/>
              <a:buChar char=""/>
              <a:defRPr kern="1200">
                <a:solidFill>
                  <a:schemeClr val="tx2"/>
                </a:solidFill>
                <a:latin typeface="+mn-lt"/>
                <a:ea typeface="+mn-ea"/>
                <a:cs typeface="+mn-cs"/>
              </a:defRPr>
            </a:lvl4pPr>
            <a:lvl5pPr marL="1462088" indent="-228600" algn="l" rtl="0" eaLnBrk="0" fontAlgn="base" hangingPunct="0">
              <a:spcBef>
                <a:spcPct val="20000"/>
              </a:spcBef>
              <a:spcAft>
                <a:spcPct val="0"/>
              </a:spcAft>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228600" indent="-228600" algn="just" eaLnBrk="1" fontAlgn="ctr" hangingPunct="1">
              <a:lnSpc>
                <a:spcPct val="170000"/>
              </a:lnSpc>
              <a:buNone/>
              <a:defRPr/>
            </a:pPr>
            <a:r>
              <a:rPr lang="en-US" altLang="en-US" b="1" dirty="0">
                <a:solidFill>
                  <a:schemeClr val="tx1"/>
                </a:solidFill>
                <a:latin typeface="Arial" pitchFamily="34" charset="0"/>
                <a:cs typeface="Arial" pitchFamily="34" charset="0"/>
              </a:rPr>
              <a:t>- </a:t>
            </a:r>
            <a:r>
              <a:rPr lang="en-US" altLang="en-US" b="1" dirty="0" err="1">
                <a:solidFill>
                  <a:schemeClr val="tx1"/>
                </a:solidFill>
                <a:latin typeface="Arial" pitchFamily="34" charset="0"/>
                <a:cs typeface="Arial" pitchFamily="34" charset="0"/>
              </a:rPr>
              <a:t>Bám</a:t>
            </a:r>
            <a:r>
              <a:rPr lang="en-US" altLang="en-US" b="1" dirty="0">
                <a:solidFill>
                  <a:schemeClr val="tx1"/>
                </a:solidFill>
                <a:latin typeface="Arial" pitchFamily="34" charset="0"/>
                <a:cs typeface="Arial" pitchFamily="34" charset="0"/>
              </a:rPr>
              <a:t> </a:t>
            </a:r>
            <a:r>
              <a:rPr lang="en-US" altLang="en-US" b="1" dirty="0" err="1">
                <a:solidFill>
                  <a:schemeClr val="tx1"/>
                </a:solidFill>
                <a:latin typeface="Arial" pitchFamily="34" charset="0"/>
                <a:cs typeface="Arial" pitchFamily="34" charset="0"/>
              </a:rPr>
              <a:t>sát</a:t>
            </a:r>
            <a:r>
              <a:rPr lang="en-US" altLang="en-US" b="1" dirty="0">
                <a:solidFill>
                  <a:schemeClr val="tx1"/>
                </a:solidFill>
                <a:latin typeface="Arial" pitchFamily="34" charset="0"/>
                <a:cs typeface="Arial" pitchFamily="34" charset="0"/>
              </a:rPr>
              <a:t> </a:t>
            </a:r>
            <a:r>
              <a:rPr lang="en-US" altLang="en-US" b="1" dirty="0" err="1">
                <a:solidFill>
                  <a:schemeClr val="tx1"/>
                </a:solidFill>
                <a:latin typeface="Arial" pitchFamily="34" charset="0"/>
                <a:cs typeface="Arial" pitchFamily="34" charset="0"/>
              </a:rPr>
              <a:t>các</a:t>
            </a:r>
            <a:r>
              <a:rPr lang="en-US" altLang="en-US" b="1" dirty="0">
                <a:solidFill>
                  <a:schemeClr val="tx1"/>
                </a:solidFill>
                <a:latin typeface="Arial" pitchFamily="34" charset="0"/>
                <a:cs typeface="Arial" pitchFamily="34" charset="0"/>
              </a:rPr>
              <a:t> </a:t>
            </a:r>
            <a:r>
              <a:rPr lang="en-US" altLang="en-US" b="1" dirty="0" err="1">
                <a:solidFill>
                  <a:schemeClr val="tx1"/>
                </a:solidFill>
                <a:latin typeface="Arial" pitchFamily="34" charset="0"/>
                <a:cs typeface="Arial" pitchFamily="34" charset="0"/>
              </a:rPr>
              <a:t>tiêu</a:t>
            </a:r>
            <a:r>
              <a:rPr lang="en-US" altLang="en-US" b="1" dirty="0">
                <a:solidFill>
                  <a:schemeClr val="tx1"/>
                </a:solidFill>
                <a:latin typeface="Arial" pitchFamily="34" charset="0"/>
                <a:cs typeface="Arial" pitchFamily="34" charset="0"/>
              </a:rPr>
              <a:t> </a:t>
            </a:r>
            <a:r>
              <a:rPr lang="en-US" altLang="en-US" b="1" dirty="0" err="1">
                <a:solidFill>
                  <a:schemeClr val="tx1"/>
                </a:solidFill>
                <a:latin typeface="Arial" pitchFamily="34" charset="0"/>
                <a:cs typeface="Arial" pitchFamily="34" charset="0"/>
              </a:rPr>
              <a:t>chuẩn</a:t>
            </a:r>
            <a:r>
              <a:rPr lang="en-US" altLang="en-US" b="1" dirty="0">
                <a:solidFill>
                  <a:schemeClr val="tx1"/>
                </a:solidFill>
                <a:latin typeface="Arial" pitchFamily="34" charset="0"/>
                <a:cs typeface="Arial" pitchFamily="34" charset="0"/>
              </a:rPr>
              <a:t> SGK </a:t>
            </a:r>
            <a:r>
              <a:rPr lang="en-US" altLang="en-US" b="1" dirty="0" err="1">
                <a:solidFill>
                  <a:schemeClr val="tx1"/>
                </a:solidFill>
                <a:latin typeface="Arial" pitchFamily="34" charset="0"/>
                <a:cs typeface="Arial" pitchFamily="34" charset="0"/>
              </a:rPr>
              <a:t>theo</a:t>
            </a:r>
            <a:r>
              <a:rPr lang="en-US" altLang="en-US" b="1" dirty="0">
                <a:solidFill>
                  <a:schemeClr val="tx1"/>
                </a:solidFill>
                <a:latin typeface="Arial" pitchFamily="34" charset="0"/>
                <a:cs typeface="Arial" pitchFamily="34" charset="0"/>
              </a:rPr>
              <a:t> </a:t>
            </a:r>
            <a:r>
              <a:rPr lang="en-US" altLang="en-US" b="1" dirty="0" err="1">
                <a:solidFill>
                  <a:schemeClr val="tx1"/>
                </a:solidFill>
                <a:latin typeface="Arial" pitchFamily="34" charset="0"/>
                <a:cs typeface="Arial" pitchFamily="34" charset="0"/>
              </a:rPr>
              <a:t>Thông</a:t>
            </a:r>
            <a:r>
              <a:rPr lang="en-US" altLang="en-US" b="1" dirty="0">
                <a:solidFill>
                  <a:schemeClr val="tx1"/>
                </a:solidFill>
                <a:latin typeface="Arial" pitchFamily="34" charset="0"/>
                <a:cs typeface="Arial" pitchFamily="34" charset="0"/>
              </a:rPr>
              <a:t> </a:t>
            </a:r>
            <a:r>
              <a:rPr lang="en-US" altLang="en-US" b="1" dirty="0" err="1">
                <a:solidFill>
                  <a:schemeClr val="tx1"/>
                </a:solidFill>
                <a:latin typeface="Arial" pitchFamily="34" charset="0"/>
                <a:cs typeface="Arial" pitchFamily="34" charset="0"/>
              </a:rPr>
              <a:t>tư</a:t>
            </a:r>
            <a:r>
              <a:rPr lang="en-US" altLang="en-US" b="1" dirty="0">
                <a:solidFill>
                  <a:schemeClr val="tx1"/>
                </a:solidFill>
                <a:latin typeface="Arial" pitchFamily="34" charset="0"/>
                <a:cs typeface="Arial" pitchFamily="34" charset="0"/>
              </a:rPr>
              <a:t> </a:t>
            </a:r>
            <a:r>
              <a:rPr lang="en-US" altLang="en-US" b="1" dirty="0" err="1">
                <a:solidFill>
                  <a:schemeClr val="tx1"/>
                </a:solidFill>
                <a:latin typeface="Arial" pitchFamily="34" charset="0"/>
                <a:cs typeface="Arial" pitchFamily="34" charset="0"/>
              </a:rPr>
              <a:t>số</a:t>
            </a:r>
            <a:r>
              <a:rPr lang="en-US" altLang="en-US" b="1" dirty="0">
                <a:solidFill>
                  <a:schemeClr val="tx1"/>
                </a:solidFill>
                <a:latin typeface="Arial" pitchFamily="34" charset="0"/>
                <a:cs typeface="Arial" pitchFamily="34" charset="0"/>
              </a:rPr>
              <a:t> 33/2017/TT </a:t>
            </a:r>
            <a:r>
              <a:rPr lang="en-US" altLang="en-US" b="1" dirty="0" err="1">
                <a:solidFill>
                  <a:schemeClr val="tx1"/>
                </a:solidFill>
                <a:latin typeface="Arial" pitchFamily="34" charset="0"/>
                <a:cs typeface="Arial" pitchFamily="34" charset="0"/>
              </a:rPr>
              <a:t>của</a:t>
            </a:r>
            <a:r>
              <a:rPr lang="en-US" altLang="en-US" b="1" dirty="0">
                <a:solidFill>
                  <a:schemeClr val="tx1"/>
                </a:solidFill>
                <a:latin typeface="Arial" pitchFamily="34" charset="0"/>
                <a:cs typeface="Arial" pitchFamily="34" charset="0"/>
              </a:rPr>
              <a:t> </a:t>
            </a:r>
            <a:r>
              <a:rPr lang="en-US" altLang="en-US" b="1" dirty="0" err="1">
                <a:solidFill>
                  <a:schemeClr val="tx1"/>
                </a:solidFill>
                <a:latin typeface="Arial" pitchFamily="34" charset="0"/>
                <a:cs typeface="Arial" pitchFamily="34" charset="0"/>
              </a:rPr>
              <a:t>Bộ</a:t>
            </a:r>
            <a:r>
              <a:rPr lang="en-US" altLang="en-US" b="1" dirty="0">
                <a:solidFill>
                  <a:schemeClr val="tx1"/>
                </a:solidFill>
                <a:latin typeface="Arial" pitchFamily="34" charset="0"/>
                <a:cs typeface="Arial" pitchFamily="34" charset="0"/>
              </a:rPr>
              <a:t> </a:t>
            </a:r>
            <a:r>
              <a:rPr lang="en-US" altLang="en-US" b="1" dirty="0" err="1">
                <a:solidFill>
                  <a:schemeClr val="tx1"/>
                </a:solidFill>
                <a:latin typeface="Arial" pitchFamily="34" charset="0"/>
                <a:cs typeface="Arial" pitchFamily="34" charset="0"/>
              </a:rPr>
              <a:t>Giáo</a:t>
            </a:r>
            <a:r>
              <a:rPr lang="en-US" altLang="en-US" b="1" dirty="0">
                <a:solidFill>
                  <a:schemeClr val="tx1"/>
                </a:solidFill>
                <a:latin typeface="Arial" pitchFamily="34" charset="0"/>
                <a:cs typeface="Arial" pitchFamily="34" charset="0"/>
              </a:rPr>
              <a:t> </a:t>
            </a:r>
            <a:r>
              <a:rPr lang="en-US" altLang="en-US" b="1" dirty="0" err="1">
                <a:solidFill>
                  <a:schemeClr val="tx1"/>
                </a:solidFill>
                <a:latin typeface="Arial" pitchFamily="34" charset="0"/>
                <a:cs typeface="Arial" pitchFamily="34" charset="0"/>
              </a:rPr>
              <a:t>dục</a:t>
            </a:r>
            <a:r>
              <a:rPr lang="en-US" altLang="en-US" b="1" dirty="0">
                <a:solidFill>
                  <a:schemeClr val="tx1"/>
                </a:solidFill>
                <a:latin typeface="Arial" pitchFamily="34" charset="0"/>
                <a:cs typeface="Arial" pitchFamily="34" charset="0"/>
              </a:rPr>
              <a:t> </a:t>
            </a:r>
            <a:r>
              <a:rPr lang="en-US" altLang="en-US" b="1" dirty="0" err="1">
                <a:solidFill>
                  <a:schemeClr val="tx1"/>
                </a:solidFill>
                <a:latin typeface="Arial" pitchFamily="34" charset="0"/>
                <a:cs typeface="Arial" pitchFamily="34" charset="0"/>
              </a:rPr>
              <a:t>và</a:t>
            </a:r>
            <a:r>
              <a:rPr lang="en-US" altLang="en-US" b="1" dirty="0">
                <a:solidFill>
                  <a:schemeClr val="tx1"/>
                </a:solidFill>
                <a:latin typeface="Arial" pitchFamily="34" charset="0"/>
                <a:cs typeface="Arial" pitchFamily="34" charset="0"/>
              </a:rPr>
              <a:t> </a:t>
            </a:r>
            <a:r>
              <a:rPr lang="en-US" altLang="en-US" b="1" dirty="0" err="1">
                <a:solidFill>
                  <a:schemeClr val="tx1"/>
                </a:solidFill>
                <a:latin typeface="Arial" pitchFamily="34" charset="0"/>
                <a:cs typeface="Arial" pitchFamily="34" charset="0"/>
              </a:rPr>
              <a:t>Đào</a:t>
            </a:r>
            <a:r>
              <a:rPr lang="en-US" altLang="en-US" b="1" dirty="0">
                <a:solidFill>
                  <a:schemeClr val="tx1"/>
                </a:solidFill>
                <a:latin typeface="Arial" pitchFamily="34" charset="0"/>
                <a:cs typeface="Arial" pitchFamily="34" charset="0"/>
              </a:rPr>
              <a:t> </a:t>
            </a:r>
            <a:r>
              <a:rPr lang="en-US" altLang="en-US" b="1" dirty="0" err="1">
                <a:solidFill>
                  <a:schemeClr val="tx1"/>
                </a:solidFill>
                <a:latin typeface="Arial" pitchFamily="34" charset="0"/>
                <a:cs typeface="Arial" pitchFamily="34" charset="0"/>
              </a:rPr>
              <a:t>tạo</a:t>
            </a:r>
            <a:r>
              <a:rPr lang="en-US" altLang="en-US" b="1" dirty="0">
                <a:solidFill>
                  <a:schemeClr val="tx1"/>
                </a:solidFill>
                <a:latin typeface="Arial" pitchFamily="34" charset="0"/>
                <a:cs typeface="Arial" pitchFamily="34" charset="0"/>
              </a:rPr>
              <a:t>. </a:t>
            </a:r>
            <a:endParaRPr lang="en-US" altLang="en-US" b="1" dirty="0">
              <a:solidFill>
                <a:srgbClr val="FF0000"/>
              </a:solidFill>
              <a:latin typeface="Arial" pitchFamily="34" charset="0"/>
              <a:cs typeface="Arial" pitchFamily="34" charset="0"/>
            </a:endParaRPr>
          </a:p>
        </p:txBody>
      </p:sp>
      <p:grpSp>
        <p:nvGrpSpPr>
          <p:cNvPr id="9" name="Group 8">
            <a:extLst>
              <a:ext uri="{FF2B5EF4-FFF2-40B4-BE49-F238E27FC236}">
                <a16:creationId xmlns:a16="http://schemas.microsoft.com/office/drawing/2014/main" id="{8F3A3967-0229-4D25-BBBA-3929711FFFE0}"/>
              </a:ext>
            </a:extLst>
          </p:cNvPr>
          <p:cNvGrpSpPr/>
          <p:nvPr/>
        </p:nvGrpSpPr>
        <p:grpSpPr>
          <a:xfrm>
            <a:off x="1255163" y="1516611"/>
            <a:ext cx="9227371" cy="758952"/>
            <a:chOff x="904181" y="1645920"/>
            <a:chExt cx="9227371" cy="758952"/>
          </a:xfrm>
        </p:grpSpPr>
        <p:sp>
          <p:nvSpPr>
            <p:cNvPr id="10" name="Subtitle 2">
              <a:extLst>
                <a:ext uri="{FF2B5EF4-FFF2-40B4-BE49-F238E27FC236}">
                  <a16:creationId xmlns:a16="http://schemas.microsoft.com/office/drawing/2014/main" id="{DAF8E511-B21D-4362-928D-27C936233C44}"/>
                </a:ext>
              </a:extLst>
            </p:cNvPr>
            <p:cNvSpPr txBox="1">
              <a:spLocks/>
            </p:cNvSpPr>
            <p:nvPr/>
          </p:nvSpPr>
          <p:spPr bwMode="auto">
            <a:xfrm>
              <a:off x="904181" y="1645920"/>
              <a:ext cx="9227371" cy="758952"/>
            </a:xfrm>
            <a:prstGeom prst="rect">
              <a:avLst/>
            </a:prstGeom>
            <a:noFill/>
            <a:ln>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273050" indent="-273050" algn="l" rtl="0" eaLnBrk="0" fontAlgn="base" hangingPunct="0">
                <a:spcBef>
                  <a:spcPct val="20000"/>
                </a:spcBef>
                <a:spcAft>
                  <a:spcPct val="0"/>
                </a:spcAft>
                <a:buClr>
                  <a:schemeClr val="accent1"/>
                </a:buClr>
                <a:buSzPct val="100000"/>
                <a:buFont typeface="Symbol" pitchFamily="18" charset="2"/>
                <a:buChar char=""/>
                <a:defRPr sz="2400" kern="1200">
                  <a:solidFill>
                    <a:schemeClr val="tx2"/>
                  </a:solidFill>
                  <a:latin typeface="+mn-lt"/>
                  <a:ea typeface="+mn-ea"/>
                  <a:cs typeface="+mn-cs"/>
                </a:defRPr>
              </a:lvl1pPr>
              <a:lvl2pPr marL="576263" indent="-273050" algn="l" rtl="0" eaLnBrk="0" fontAlgn="base" hangingPunct="0">
                <a:spcBef>
                  <a:spcPct val="20000"/>
                </a:spcBef>
                <a:spcAft>
                  <a:spcPct val="0"/>
                </a:spcAft>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rtl="0" eaLnBrk="0" fontAlgn="base" hangingPunct="0">
                <a:spcBef>
                  <a:spcPct val="20000"/>
                </a:spcBef>
                <a:spcAft>
                  <a:spcPct val="0"/>
                </a:spcAft>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rtl="0" eaLnBrk="0" fontAlgn="base" hangingPunct="0">
                <a:spcBef>
                  <a:spcPct val="20000"/>
                </a:spcBef>
                <a:spcAft>
                  <a:spcPct val="0"/>
                </a:spcAft>
                <a:buClr>
                  <a:schemeClr val="accent1"/>
                </a:buClr>
                <a:buSzPct val="100000"/>
                <a:buFont typeface="Symbol" pitchFamily="18" charset="2"/>
                <a:buChar char=""/>
                <a:defRPr kern="1200">
                  <a:solidFill>
                    <a:schemeClr val="tx2"/>
                  </a:solidFill>
                  <a:latin typeface="+mn-lt"/>
                  <a:ea typeface="+mn-ea"/>
                  <a:cs typeface="+mn-cs"/>
                </a:defRPr>
              </a:lvl4pPr>
              <a:lvl5pPr marL="1462088" indent="-228600" algn="l" rtl="0" eaLnBrk="0" fontAlgn="base" hangingPunct="0">
                <a:spcBef>
                  <a:spcPct val="20000"/>
                </a:spcBef>
                <a:spcAft>
                  <a:spcPct val="0"/>
                </a:spcAft>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just" eaLnBrk="1" fontAlgn="ctr" hangingPunct="1">
                <a:spcBef>
                  <a:spcPts val="600"/>
                </a:spcBef>
                <a:buNone/>
                <a:defRPr/>
              </a:pPr>
              <a:r>
                <a:rPr lang="en-US" altLang="en-US" b="1" dirty="0">
                  <a:solidFill>
                    <a:srgbClr val="0000FF"/>
                  </a:solidFill>
                  <a:latin typeface="Arial" pitchFamily="34" charset="0"/>
                  <a:cs typeface="Arial" pitchFamily="34" charset="0"/>
                </a:rPr>
                <a:t>      </a:t>
              </a:r>
              <a:r>
                <a:rPr lang="en-US" altLang="en-US" b="1" dirty="0">
                  <a:solidFill>
                    <a:srgbClr val="0070C0"/>
                  </a:solidFill>
                  <a:latin typeface="Arial" pitchFamily="34" charset="0"/>
                  <a:cs typeface="Arial" pitchFamily="34" charset="0"/>
                </a:rPr>
                <a:t>SGK </a:t>
              </a:r>
              <a:r>
                <a:rPr lang="en-US" altLang="en-US" b="1" dirty="0" err="1">
                  <a:solidFill>
                    <a:srgbClr val="0070C0"/>
                  </a:solidFill>
                  <a:latin typeface="Arial" pitchFamily="34" charset="0"/>
                  <a:cs typeface="Arial" pitchFamily="34" charset="0"/>
                </a:rPr>
                <a:t>khoa</a:t>
              </a:r>
              <a:r>
                <a:rPr lang="en-US" altLang="en-US" b="1" dirty="0">
                  <a:solidFill>
                    <a:srgbClr val="0070C0"/>
                  </a:solidFill>
                  <a:latin typeface="Arial" pitchFamily="34" charset="0"/>
                  <a:cs typeface="Arial" pitchFamily="34" charset="0"/>
                </a:rPr>
                <a:t> </a:t>
              </a:r>
              <a:r>
                <a:rPr lang="en-US" altLang="en-US" b="1" dirty="0" err="1">
                  <a:solidFill>
                    <a:srgbClr val="0070C0"/>
                  </a:solidFill>
                  <a:latin typeface="Arial" pitchFamily="34" charset="0"/>
                  <a:cs typeface="Arial" pitchFamily="34" charset="0"/>
                </a:rPr>
                <a:t>học</a:t>
              </a:r>
              <a:r>
                <a:rPr lang="en-US" altLang="en-US" b="1" dirty="0">
                  <a:solidFill>
                    <a:srgbClr val="0070C0"/>
                  </a:solidFill>
                  <a:latin typeface="Arial" pitchFamily="34" charset="0"/>
                  <a:cs typeface="Arial" pitchFamily="34" charset="0"/>
                </a:rPr>
                <a:t> 4 </a:t>
              </a:r>
              <a:r>
                <a:rPr lang="en-US" altLang="en-US" b="1" dirty="0" err="1">
                  <a:solidFill>
                    <a:srgbClr val="0070C0"/>
                  </a:solidFill>
                  <a:latin typeface="Arial" pitchFamily="34" charset="0"/>
                  <a:cs typeface="Arial" pitchFamily="34" charset="0"/>
                </a:rPr>
                <a:t>được</a:t>
              </a:r>
              <a:r>
                <a:rPr lang="en-US" altLang="en-US" b="1" dirty="0">
                  <a:solidFill>
                    <a:srgbClr val="0070C0"/>
                  </a:solidFill>
                  <a:latin typeface="Arial" pitchFamily="34" charset="0"/>
                  <a:cs typeface="Arial" pitchFamily="34" charset="0"/>
                </a:rPr>
                <a:t> </a:t>
              </a:r>
              <a:r>
                <a:rPr lang="en-US" altLang="en-US" b="1" dirty="0" err="1">
                  <a:solidFill>
                    <a:srgbClr val="0070C0"/>
                  </a:solidFill>
                  <a:latin typeface="Arial" pitchFamily="34" charset="0"/>
                  <a:cs typeface="Arial" pitchFamily="34" charset="0"/>
                </a:rPr>
                <a:t>biên</a:t>
              </a:r>
              <a:r>
                <a:rPr lang="en-US" altLang="en-US" b="1" dirty="0">
                  <a:solidFill>
                    <a:srgbClr val="0070C0"/>
                  </a:solidFill>
                  <a:latin typeface="Arial" pitchFamily="34" charset="0"/>
                  <a:cs typeface="Arial" pitchFamily="34" charset="0"/>
                </a:rPr>
                <a:t> </a:t>
              </a:r>
              <a:r>
                <a:rPr lang="en-US" altLang="en-US" b="1" dirty="0" err="1">
                  <a:solidFill>
                    <a:srgbClr val="0070C0"/>
                  </a:solidFill>
                  <a:latin typeface="Arial" pitchFamily="34" charset="0"/>
                  <a:cs typeface="Arial" pitchFamily="34" charset="0"/>
                </a:rPr>
                <a:t>soạn</a:t>
              </a:r>
              <a:r>
                <a:rPr lang="en-US" altLang="en-US" b="1" dirty="0">
                  <a:solidFill>
                    <a:srgbClr val="0070C0"/>
                  </a:solidFill>
                  <a:latin typeface="Arial" pitchFamily="34" charset="0"/>
                  <a:cs typeface="Arial" pitchFamily="34" charset="0"/>
                </a:rPr>
                <a:t> </a:t>
              </a:r>
              <a:r>
                <a:rPr lang="en-US" altLang="en-US" b="1" dirty="0" err="1">
                  <a:solidFill>
                    <a:srgbClr val="0070C0"/>
                  </a:solidFill>
                  <a:latin typeface="Arial" pitchFamily="34" charset="0"/>
                  <a:cs typeface="Arial" pitchFamily="34" charset="0"/>
                </a:rPr>
                <a:t>đáp</a:t>
              </a:r>
              <a:r>
                <a:rPr lang="en-US" altLang="en-US" b="1" dirty="0">
                  <a:solidFill>
                    <a:srgbClr val="0070C0"/>
                  </a:solidFill>
                  <a:latin typeface="Arial" pitchFamily="34" charset="0"/>
                  <a:cs typeface="Arial" pitchFamily="34" charset="0"/>
                </a:rPr>
                <a:t> </a:t>
              </a:r>
              <a:r>
                <a:rPr lang="en-US" altLang="en-US" b="1" dirty="0" err="1">
                  <a:solidFill>
                    <a:srgbClr val="0070C0"/>
                  </a:solidFill>
                  <a:latin typeface="Arial" pitchFamily="34" charset="0"/>
                  <a:cs typeface="Arial" pitchFamily="34" charset="0"/>
                </a:rPr>
                <a:t>ứng</a:t>
              </a:r>
              <a:r>
                <a:rPr lang="en-US" altLang="en-US" b="1" dirty="0">
                  <a:solidFill>
                    <a:srgbClr val="0070C0"/>
                  </a:solidFill>
                  <a:latin typeface="Arial" pitchFamily="34" charset="0"/>
                  <a:cs typeface="Arial" pitchFamily="34" charset="0"/>
                </a:rPr>
                <a:t> </a:t>
              </a:r>
              <a:r>
                <a:rPr lang="en-US" altLang="en-US" b="1" dirty="0" err="1">
                  <a:solidFill>
                    <a:srgbClr val="0070C0"/>
                  </a:solidFill>
                  <a:latin typeface="Arial" pitchFamily="34" charset="0"/>
                  <a:cs typeface="Arial" pitchFamily="34" charset="0"/>
                </a:rPr>
                <a:t>các</a:t>
              </a:r>
              <a:r>
                <a:rPr lang="en-US" altLang="en-US" b="1" dirty="0">
                  <a:solidFill>
                    <a:srgbClr val="0070C0"/>
                  </a:solidFill>
                  <a:latin typeface="Arial" pitchFamily="34" charset="0"/>
                  <a:cs typeface="Arial" pitchFamily="34" charset="0"/>
                </a:rPr>
                <a:t> </a:t>
              </a:r>
              <a:r>
                <a:rPr lang="en-US" altLang="en-US" b="1" dirty="0" err="1">
                  <a:solidFill>
                    <a:srgbClr val="0070C0"/>
                  </a:solidFill>
                  <a:latin typeface="Arial" pitchFamily="34" charset="0"/>
                  <a:cs typeface="Arial" pitchFamily="34" charset="0"/>
                </a:rPr>
                <a:t>yêu</a:t>
              </a:r>
              <a:r>
                <a:rPr lang="en-US" altLang="en-US" b="1" dirty="0">
                  <a:solidFill>
                    <a:srgbClr val="0070C0"/>
                  </a:solidFill>
                  <a:latin typeface="Arial" pitchFamily="34" charset="0"/>
                  <a:cs typeface="Arial" pitchFamily="34" charset="0"/>
                </a:rPr>
                <a:t> </a:t>
              </a:r>
              <a:r>
                <a:rPr lang="en-US" altLang="en-US" b="1" dirty="0" err="1">
                  <a:solidFill>
                    <a:srgbClr val="0070C0"/>
                  </a:solidFill>
                  <a:latin typeface="Arial" pitchFamily="34" charset="0"/>
                  <a:cs typeface="Arial" pitchFamily="34" charset="0"/>
                </a:rPr>
                <a:t>cầu</a:t>
              </a:r>
              <a:r>
                <a:rPr lang="en-US" altLang="en-US" b="1" dirty="0">
                  <a:solidFill>
                    <a:srgbClr val="0070C0"/>
                  </a:solidFill>
                  <a:latin typeface="Arial" pitchFamily="34" charset="0"/>
                  <a:cs typeface="Arial" pitchFamily="34" charset="0"/>
                </a:rPr>
                <a:t>:</a:t>
              </a:r>
            </a:p>
          </p:txBody>
        </p:sp>
        <p:sp>
          <p:nvSpPr>
            <p:cNvPr id="11" name="Snip Diagonal Corner Rectangle 8">
              <a:extLst>
                <a:ext uri="{FF2B5EF4-FFF2-40B4-BE49-F238E27FC236}">
                  <a16:creationId xmlns:a16="http://schemas.microsoft.com/office/drawing/2014/main" id="{F6D0C746-078A-4443-9143-8295B8A3088D}"/>
                </a:ext>
              </a:extLst>
            </p:cNvPr>
            <p:cNvSpPr/>
            <p:nvPr/>
          </p:nvSpPr>
          <p:spPr>
            <a:xfrm>
              <a:off x="923544" y="1691640"/>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1</a:t>
              </a:r>
            </a:p>
          </p:txBody>
        </p:sp>
      </p:grpSp>
    </p:spTree>
    <p:extLst>
      <p:ext uri="{BB962C8B-B14F-4D97-AF65-F5344CB8AC3E}">
        <p14:creationId xmlns:p14="http://schemas.microsoft.com/office/powerpoint/2010/main" val="3176912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5">
            <a:extLst>
              <a:ext uri="{FF2B5EF4-FFF2-40B4-BE49-F238E27FC236}">
                <a16:creationId xmlns:a16="http://schemas.microsoft.com/office/drawing/2014/main" id="{95A1C346-38A1-4689-8AAE-FFAD9DE6B667}"/>
              </a:ext>
            </a:extLst>
          </p:cNvPr>
          <p:cNvSpPr txBox="1"/>
          <p:nvPr/>
        </p:nvSpPr>
        <p:spPr>
          <a:xfrm>
            <a:off x="853004" y="2403821"/>
            <a:ext cx="10853159" cy="478272"/>
          </a:xfrm>
          <a:prstGeom prst="rect">
            <a:avLst/>
          </a:prstGeom>
        </p:spPr>
        <p:txBody>
          <a:bodyPr wrap="square">
            <a:spAutoFit/>
          </a:bodyPr>
          <a:lstStyle>
            <a:lvl1pPr marL="420370" indent="-384175"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630"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5905" algn="l" rtl="0" eaLnBrk="1" latinLnBrk="0" hangingPunct="1">
              <a:spcBef>
                <a:spcPct val="20000"/>
              </a:spcBef>
              <a:buClr>
                <a:schemeClr val="accent2"/>
              </a:buClr>
              <a:buSzPct val="85000"/>
              <a:buFont typeface="Arial" panose="020B0604020202020204"/>
              <a:buChar char="○"/>
              <a:defRPr kumimoji="0" sz="2400" kern="1200">
                <a:solidFill>
                  <a:schemeClr val="tx1"/>
                </a:solidFill>
                <a:latin typeface="+mn-lt"/>
                <a:ea typeface="+mn-ea"/>
                <a:cs typeface="+mn-cs"/>
              </a:defRPr>
            </a:lvl3pPr>
            <a:lvl4pPr marL="1280160" indent="-237490"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345" indent="-182880" algn="l" rtl="0" eaLnBrk="1" latinLnBrk="0" hangingPunct="1">
              <a:spcBef>
                <a:spcPct val="20000"/>
              </a:spcBef>
              <a:buClr>
                <a:schemeClr val="accent4"/>
              </a:buClr>
              <a:buSzPct val="100000"/>
              <a:buFont typeface="Arial" panose="020B0604020202020204"/>
              <a:buChar char="-"/>
              <a:defRPr kumimoji="0" sz="2000" kern="1200">
                <a:solidFill>
                  <a:schemeClr val="tx1"/>
                </a:solidFill>
                <a:latin typeface="+mn-lt"/>
                <a:ea typeface="+mn-ea"/>
                <a:cs typeface="+mn-cs"/>
              </a:defRPr>
            </a:lvl5pPr>
            <a:lvl6pPr marL="1700530" indent="-182880" algn="l" rtl="0" eaLnBrk="1" latinLnBrk="0" hangingPunct="1">
              <a:spcBef>
                <a:spcPct val="20000"/>
              </a:spcBef>
              <a:buClr>
                <a:schemeClr val="accent5"/>
              </a:buClr>
              <a:buFont typeface="Arial" panose="020B0604020202020204"/>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panose="020B0604020202020204"/>
              <a:buChar char="•"/>
              <a:defRPr kumimoji="0" sz="1800" kern="1200" baseline="0">
                <a:solidFill>
                  <a:schemeClr val="tx1"/>
                </a:solidFill>
                <a:latin typeface="+mn-lt"/>
                <a:ea typeface="+mn-ea"/>
                <a:cs typeface="+mn-cs"/>
              </a:defRPr>
            </a:lvl7pPr>
            <a:lvl8pPr marL="2139950" indent="-182880" algn="l" rtl="0" eaLnBrk="1" latinLnBrk="0" hangingPunct="1">
              <a:spcBef>
                <a:spcPct val="20000"/>
              </a:spcBef>
              <a:buClr>
                <a:schemeClr val="accent6"/>
              </a:buClr>
              <a:buFont typeface="Arial" panose="020B0604020202020204"/>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panose="020B0604020202020204"/>
              <a:buChar char="•"/>
              <a:defRPr kumimoji="0" sz="1600" kern="1200">
                <a:solidFill>
                  <a:schemeClr val="tx1"/>
                </a:solidFill>
                <a:latin typeface="+mn-lt"/>
                <a:ea typeface="+mn-ea"/>
                <a:cs typeface="+mn-cs"/>
              </a:defRPr>
            </a:lvl9pPr>
          </a:lstStyle>
          <a:p>
            <a:pPr>
              <a:lnSpc>
                <a:spcPct val="110000"/>
              </a:lnSpc>
              <a:buFont typeface="Wingdings" panose="05000000000000000000" charset="0"/>
              <a:buChar char="v"/>
            </a:pPr>
            <a:r>
              <a:rPr lang="en-US" sz="2400" b="1" dirty="0" err="1">
                <a:latin typeface="Arial" panose="020B0604020202020204" pitchFamily="34" charset="0"/>
                <a:cs typeface="Arial" panose="020B0604020202020204" pitchFamily="34" charset="0"/>
              </a:rPr>
              <a:t>Tạo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cơ</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hội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cho</a:t>
            </a:r>
            <a:r>
              <a:rPr lang="en-US" sz="2400" b="1" dirty="0">
                <a:latin typeface="Arial" panose="020B0604020202020204" pitchFamily="34" charset="0"/>
                <a:cs typeface="Arial" panose="020B0604020202020204" pitchFamily="34" charset="0"/>
              </a:rPr>
              <a:t> HS </a:t>
            </a:r>
            <a:r>
              <a:rPr lang="en-US" sz="2400" b="1" dirty="0" err="1">
                <a:latin typeface="Arial" panose="020B0604020202020204" pitchFamily="34" charset="0"/>
                <a:cs typeface="Arial" panose="020B0604020202020204" pitchFamily="34" charset="0"/>
              </a:rPr>
              <a:t>tự</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học</a:t>
            </a:r>
            <a:r>
              <a:rPr lang="en-US" sz="2400" b="1" dirty="0">
                <a:latin typeface="Arial" panose="020B0604020202020204" pitchFamily="34" charset="0"/>
                <a:cs typeface="Arial" panose="020B0604020202020204" pitchFamily="34" charset="0"/>
              </a:rPr>
              <a:t>. </a:t>
            </a:r>
          </a:p>
        </p:txBody>
      </p:sp>
      <p:sp>
        <p:nvSpPr>
          <p:cNvPr id="15" name="Content Placeholder 5">
            <a:extLst>
              <a:ext uri="{FF2B5EF4-FFF2-40B4-BE49-F238E27FC236}">
                <a16:creationId xmlns:a16="http://schemas.microsoft.com/office/drawing/2014/main" id="{6AEA9F63-363B-4A94-8EAC-F4F8B99E2A11}"/>
              </a:ext>
            </a:extLst>
          </p:cNvPr>
          <p:cNvSpPr txBox="1"/>
          <p:nvPr/>
        </p:nvSpPr>
        <p:spPr>
          <a:xfrm>
            <a:off x="870762" y="3575674"/>
            <a:ext cx="9962338" cy="2324932"/>
          </a:xfrm>
          <a:prstGeom prst="rect">
            <a:avLst/>
          </a:prstGeom>
        </p:spPr>
        <p:txBody>
          <a:bodyPr wrap="square">
            <a:spAutoFit/>
          </a:bodyPr>
          <a:lstStyle>
            <a:lvl1pPr marL="420370" indent="-384175"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630"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5905" algn="l" rtl="0" eaLnBrk="1" latinLnBrk="0" hangingPunct="1">
              <a:spcBef>
                <a:spcPct val="20000"/>
              </a:spcBef>
              <a:buClr>
                <a:schemeClr val="accent2"/>
              </a:buClr>
              <a:buSzPct val="85000"/>
              <a:buFont typeface="Arial" panose="020B0604020202020204"/>
              <a:buChar char="○"/>
              <a:defRPr kumimoji="0" sz="2400" kern="1200">
                <a:solidFill>
                  <a:schemeClr val="tx1"/>
                </a:solidFill>
                <a:latin typeface="+mn-lt"/>
                <a:ea typeface="+mn-ea"/>
                <a:cs typeface="+mn-cs"/>
              </a:defRPr>
            </a:lvl3pPr>
            <a:lvl4pPr marL="1280160" indent="-237490"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345" indent="-182880" algn="l" rtl="0" eaLnBrk="1" latinLnBrk="0" hangingPunct="1">
              <a:spcBef>
                <a:spcPct val="20000"/>
              </a:spcBef>
              <a:buClr>
                <a:schemeClr val="accent4"/>
              </a:buClr>
              <a:buSzPct val="100000"/>
              <a:buFont typeface="Arial" panose="020B0604020202020204"/>
              <a:buChar char="-"/>
              <a:defRPr kumimoji="0" sz="2000" kern="1200">
                <a:solidFill>
                  <a:schemeClr val="tx1"/>
                </a:solidFill>
                <a:latin typeface="+mn-lt"/>
                <a:ea typeface="+mn-ea"/>
                <a:cs typeface="+mn-cs"/>
              </a:defRPr>
            </a:lvl5pPr>
            <a:lvl6pPr marL="1700530" indent="-182880" algn="l" rtl="0" eaLnBrk="1" latinLnBrk="0" hangingPunct="1">
              <a:spcBef>
                <a:spcPct val="20000"/>
              </a:spcBef>
              <a:buClr>
                <a:schemeClr val="accent5"/>
              </a:buClr>
              <a:buFont typeface="Arial" panose="020B0604020202020204"/>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panose="020B0604020202020204"/>
              <a:buChar char="•"/>
              <a:defRPr kumimoji="0" sz="1800" kern="1200" baseline="0">
                <a:solidFill>
                  <a:schemeClr val="tx1"/>
                </a:solidFill>
                <a:latin typeface="+mn-lt"/>
                <a:ea typeface="+mn-ea"/>
                <a:cs typeface="+mn-cs"/>
              </a:defRPr>
            </a:lvl7pPr>
            <a:lvl8pPr marL="2139950" indent="-182880" algn="l" rtl="0" eaLnBrk="1" latinLnBrk="0" hangingPunct="1">
              <a:spcBef>
                <a:spcPct val="20000"/>
              </a:spcBef>
              <a:buClr>
                <a:schemeClr val="accent6"/>
              </a:buClr>
              <a:buFont typeface="Arial" panose="020B0604020202020204"/>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panose="020B0604020202020204"/>
              <a:buChar char="•"/>
              <a:defRPr kumimoji="0" sz="1600" kern="1200">
                <a:solidFill>
                  <a:schemeClr val="tx1"/>
                </a:solidFill>
                <a:latin typeface="+mn-lt"/>
                <a:ea typeface="+mn-ea"/>
                <a:cs typeface="+mn-cs"/>
              </a:defRPr>
            </a:lvl9pPr>
          </a:lstStyle>
          <a:p>
            <a:pPr>
              <a:lnSpc>
                <a:spcPct val="110000"/>
              </a:lnSpc>
              <a:buFont typeface="Wingdings" panose="05000000000000000000" charset="0"/>
              <a:buChar char="v"/>
            </a:pPr>
            <a:r>
              <a:rPr lang="en-US" sz="2400" b="1" dirty="0" err="1">
                <a:latin typeface="Arial" panose="020B0604020202020204" pitchFamily="34" charset="0"/>
                <a:cs typeface="Arial" panose="020B0604020202020204" pitchFamily="34" charset="0"/>
              </a:rPr>
              <a:t>Hình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thành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phát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triển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các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năng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lực</a:t>
            </a:r>
            <a:r>
              <a:rPr lang="en-US" sz="2400" b="1" dirty="0">
                <a:latin typeface="Arial" panose="020B0604020202020204" pitchFamily="34" charset="0"/>
                <a:cs typeface="Arial" panose="020B0604020202020204" pitchFamily="34" charset="0"/>
              </a:rPr>
              <a:t>: </a:t>
            </a:r>
          </a:p>
          <a:p>
            <a:pPr marL="800100" lvl="1" indent="-342900">
              <a:lnSpc>
                <a:spcPct val="110000"/>
              </a:lnSpc>
              <a:buFont typeface="Wingdings" panose="05000000000000000000" charset="0"/>
              <a:buChar char="Ø"/>
            </a:pPr>
            <a:r>
              <a:rPr lang="en-US" sz="2400" b="1" dirty="0" err="1">
                <a:solidFill>
                  <a:schemeClr val="tx1">
                    <a:lumMod val="65000"/>
                    <a:lumOff val="35000"/>
                  </a:schemeClr>
                </a:solidFill>
              </a:rPr>
              <a:t>Nhận</a:t>
            </a:r>
            <a:r>
              <a:rPr lang="en-US" sz="2400" b="1" dirty="0">
                <a:solidFill>
                  <a:schemeClr val="tx1">
                    <a:lumMod val="65000"/>
                    <a:lumOff val="35000"/>
                  </a:schemeClr>
                </a:solidFill>
              </a:rPr>
              <a:t> </a:t>
            </a:r>
            <a:r>
              <a:rPr lang="en-US" sz="2400" b="1" dirty="0" err="1">
                <a:solidFill>
                  <a:schemeClr val="tx1">
                    <a:lumMod val="65000"/>
                    <a:lumOff val="35000"/>
                  </a:schemeClr>
                </a:solidFill>
              </a:rPr>
              <a:t>thức</a:t>
            </a:r>
            <a:r>
              <a:rPr lang="en-US" sz="2400" b="1" dirty="0">
                <a:solidFill>
                  <a:schemeClr val="tx1">
                    <a:lumMod val="65000"/>
                    <a:lumOff val="35000"/>
                  </a:schemeClr>
                </a:solidFill>
              </a:rPr>
              <a:t> khoa </a:t>
            </a:r>
            <a:r>
              <a:rPr lang="en-US" sz="2400" b="1" dirty="0" err="1">
                <a:solidFill>
                  <a:schemeClr val="tx1">
                    <a:lumMod val="65000"/>
                    <a:lumOff val="35000"/>
                  </a:schemeClr>
                </a:solidFill>
              </a:rPr>
              <a:t>học</a:t>
            </a:r>
            <a:r>
              <a:rPr lang="en-US" sz="2400" b="1" dirty="0">
                <a:solidFill>
                  <a:schemeClr val="tx1">
                    <a:lumMod val="65000"/>
                    <a:lumOff val="35000"/>
                  </a:schemeClr>
                </a:solidFill>
              </a:rPr>
              <a:t> </a:t>
            </a:r>
            <a:r>
              <a:rPr lang="en-US" sz="2400" b="1" dirty="0" err="1">
                <a:solidFill>
                  <a:schemeClr val="tx1">
                    <a:lumMod val="65000"/>
                    <a:lumOff val="35000"/>
                  </a:schemeClr>
                </a:solidFill>
              </a:rPr>
              <a:t>tự</a:t>
            </a:r>
            <a:r>
              <a:rPr lang="en-US" sz="2400" b="1" dirty="0">
                <a:solidFill>
                  <a:schemeClr val="tx1">
                    <a:lumMod val="65000"/>
                    <a:lumOff val="35000"/>
                  </a:schemeClr>
                </a:solidFill>
              </a:rPr>
              <a:t> </a:t>
            </a:r>
            <a:r>
              <a:rPr lang="en-US" sz="2400" b="1" dirty="0" err="1">
                <a:solidFill>
                  <a:schemeClr val="tx1">
                    <a:lumMod val="65000"/>
                    <a:lumOff val="35000"/>
                  </a:schemeClr>
                </a:solidFill>
              </a:rPr>
              <a:t>nhiên</a:t>
            </a:r>
            <a:r>
              <a:rPr lang="en-US" sz="2400" b="1" dirty="0">
                <a:solidFill>
                  <a:schemeClr val="tx1">
                    <a:lumMod val="65000"/>
                    <a:lumOff val="35000"/>
                  </a:schemeClr>
                </a:solidFill>
              </a:rPr>
              <a:t>. </a:t>
            </a:r>
          </a:p>
          <a:p>
            <a:pPr marL="800100" lvl="1" indent="-342900">
              <a:lnSpc>
                <a:spcPct val="110000"/>
              </a:lnSpc>
              <a:buFont typeface="Wingdings" panose="05000000000000000000" charset="0"/>
              <a:buChar char="Ø"/>
            </a:pPr>
            <a:r>
              <a:rPr lang="en-US" sz="2400" b="1" dirty="0" err="1">
                <a:solidFill>
                  <a:schemeClr val="tx1">
                    <a:lumMod val="65000"/>
                    <a:lumOff val="35000"/>
                  </a:schemeClr>
                </a:solidFill>
              </a:rPr>
              <a:t>Tìm</a:t>
            </a:r>
            <a:r>
              <a:rPr lang="en-US" sz="2400" b="1" dirty="0">
                <a:solidFill>
                  <a:schemeClr val="tx1">
                    <a:lumMod val="65000"/>
                    <a:lumOff val="35000"/>
                  </a:schemeClr>
                </a:solidFill>
              </a:rPr>
              <a:t> </a:t>
            </a:r>
            <a:r>
              <a:rPr lang="en-US" sz="2400" b="1" dirty="0" err="1">
                <a:solidFill>
                  <a:schemeClr val="tx1">
                    <a:lumMod val="65000"/>
                    <a:lumOff val="35000"/>
                  </a:schemeClr>
                </a:solidFill>
              </a:rPr>
              <a:t>hiểu</a:t>
            </a:r>
            <a:r>
              <a:rPr lang="en-US" sz="2400" b="1" dirty="0">
                <a:solidFill>
                  <a:schemeClr val="tx1">
                    <a:lumMod val="65000"/>
                    <a:lumOff val="35000"/>
                  </a:schemeClr>
                </a:solidFill>
              </a:rPr>
              <a:t> khoa </a:t>
            </a:r>
            <a:r>
              <a:rPr lang="en-US" sz="2400" b="1" dirty="0" err="1">
                <a:solidFill>
                  <a:schemeClr val="tx1">
                    <a:lumMod val="65000"/>
                    <a:lumOff val="35000"/>
                  </a:schemeClr>
                </a:solidFill>
              </a:rPr>
              <a:t>học</a:t>
            </a:r>
            <a:r>
              <a:rPr lang="en-US" sz="2400" b="1" dirty="0">
                <a:solidFill>
                  <a:schemeClr val="tx1">
                    <a:lumMod val="65000"/>
                    <a:lumOff val="35000"/>
                  </a:schemeClr>
                </a:solidFill>
              </a:rPr>
              <a:t> </a:t>
            </a:r>
            <a:r>
              <a:rPr lang="en-US" sz="2400" b="1" dirty="0" err="1">
                <a:solidFill>
                  <a:schemeClr val="tx1">
                    <a:lumMod val="65000"/>
                    <a:lumOff val="35000"/>
                  </a:schemeClr>
                </a:solidFill>
              </a:rPr>
              <a:t>tự</a:t>
            </a:r>
            <a:r>
              <a:rPr lang="en-US" sz="2400" b="1" dirty="0">
                <a:solidFill>
                  <a:schemeClr val="tx1">
                    <a:lumMod val="65000"/>
                    <a:lumOff val="35000"/>
                  </a:schemeClr>
                </a:solidFill>
              </a:rPr>
              <a:t> </a:t>
            </a:r>
            <a:r>
              <a:rPr lang="en-US" sz="2400" b="1" dirty="0" err="1">
                <a:solidFill>
                  <a:schemeClr val="tx1">
                    <a:lumMod val="65000"/>
                    <a:lumOff val="35000"/>
                  </a:schemeClr>
                </a:solidFill>
              </a:rPr>
              <a:t>nhiên</a:t>
            </a:r>
            <a:r>
              <a:rPr lang="en-US" sz="2400" b="1" dirty="0">
                <a:solidFill>
                  <a:schemeClr val="tx1">
                    <a:lumMod val="65000"/>
                    <a:lumOff val="35000"/>
                  </a:schemeClr>
                </a:solidFill>
              </a:rPr>
              <a:t>.</a:t>
            </a:r>
          </a:p>
          <a:p>
            <a:pPr marL="800100" lvl="1" indent="-342900">
              <a:lnSpc>
                <a:spcPct val="110000"/>
              </a:lnSpc>
              <a:buFont typeface="Wingdings" panose="05000000000000000000" charset="0"/>
              <a:buChar char="Ø"/>
            </a:pPr>
            <a:r>
              <a:rPr lang="en-US" sz="2400" b="1" dirty="0" err="1">
                <a:solidFill>
                  <a:schemeClr val="tx1">
                    <a:lumMod val="65000"/>
                    <a:lumOff val="35000"/>
                  </a:schemeClr>
                </a:solidFill>
              </a:rPr>
              <a:t>Vận</a:t>
            </a:r>
            <a:r>
              <a:rPr lang="en-US" sz="2400" b="1" dirty="0">
                <a:solidFill>
                  <a:schemeClr val="tx1">
                    <a:lumMod val="65000"/>
                    <a:lumOff val="35000"/>
                  </a:schemeClr>
                </a:solidFill>
              </a:rPr>
              <a:t> </a:t>
            </a:r>
            <a:r>
              <a:rPr lang="en-US" sz="2400" b="1" dirty="0" err="1">
                <a:solidFill>
                  <a:schemeClr val="tx1">
                    <a:lumMod val="65000"/>
                    <a:lumOff val="35000"/>
                  </a:schemeClr>
                </a:solidFill>
              </a:rPr>
              <a:t>dụng</a:t>
            </a:r>
            <a:r>
              <a:rPr lang="en-US" sz="2400" b="1" dirty="0">
                <a:solidFill>
                  <a:schemeClr val="tx1">
                    <a:lumMod val="65000"/>
                    <a:lumOff val="35000"/>
                  </a:schemeClr>
                </a:solidFill>
              </a:rPr>
              <a:t> </a:t>
            </a:r>
            <a:r>
              <a:rPr lang="en-US" sz="2400" b="1" dirty="0" err="1">
                <a:solidFill>
                  <a:schemeClr val="tx1">
                    <a:lumMod val="65000"/>
                    <a:lumOff val="35000"/>
                  </a:schemeClr>
                </a:solidFill>
              </a:rPr>
              <a:t>kiến</a:t>
            </a:r>
            <a:r>
              <a:rPr lang="en-US" sz="2400" b="1" dirty="0">
                <a:solidFill>
                  <a:schemeClr val="tx1">
                    <a:lumMod val="65000"/>
                    <a:lumOff val="35000"/>
                  </a:schemeClr>
                </a:solidFill>
              </a:rPr>
              <a:t> </a:t>
            </a:r>
            <a:r>
              <a:rPr lang="en-US" sz="2400" b="1" dirty="0" err="1">
                <a:solidFill>
                  <a:schemeClr val="tx1">
                    <a:lumMod val="65000"/>
                    <a:lumOff val="35000"/>
                  </a:schemeClr>
                </a:solidFill>
              </a:rPr>
              <a:t>thức</a:t>
            </a:r>
            <a:r>
              <a:rPr lang="en-US" sz="2400" b="1" dirty="0">
                <a:solidFill>
                  <a:schemeClr val="tx1">
                    <a:lumMod val="65000"/>
                    <a:lumOff val="35000"/>
                  </a:schemeClr>
                </a:solidFill>
              </a:rPr>
              <a:t> </a:t>
            </a:r>
            <a:r>
              <a:rPr lang="en-US" sz="2400" b="1" dirty="0" err="1">
                <a:solidFill>
                  <a:schemeClr val="tx1">
                    <a:lumMod val="65000"/>
                    <a:lumOff val="35000"/>
                  </a:schemeClr>
                </a:solidFill>
              </a:rPr>
              <a:t>và</a:t>
            </a:r>
            <a:r>
              <a:rPr lang="en-US" sz="2400" b="1" dirty="0">
                <a:solidFill>
                  <a:schemeClr val="tx1">
                    <a:lumMod val="65000"/>
                    <a:lumOff val="35000"/>
                  </a:schemeClr>
                </a:solidFill>
              </a:rPr>
              <a:t> </a:t>
            </a:r>
            <a:r>
              <a:rPr lang="en-US" sz="2400" b="1" dirty="0" err="1">
                <a:solidFill>
                  <a:schemeClr val="tx1">
                    <a:lumMod val="65000"/>
                    <a:lumOff val="35000"/>
                  </a:schemeClr>
                </a:solidFill>
              </a:rPr>
              <a:t>kĩ</a:t>
            </a:r>
            <a:r>
              <a:rPr lang="en-US" sz="2400" b="1" dirty="0">
                <a:solidFill>
                  <a:schemeClr val="tx1">
                    <a:lumMod val="65000"/>
                    <a:lumOff val="35000"/>
                  </a:schemeClr>
                </a:solidFill>
              </a:rPr>
              <a:t> </a:t>
            </a:r>
            <a:r>
              <a:rPr lang="en-US" sz="2400" b="1" dirty="0" err="1">
                <a:solidFill>
                  <a:schemeClr val="tx1">
                    <a:lumMod val="65000"/>
                    <a:lumOff val="35000"/>
                  </a:schemeClr>
                </a:solidFill>
              </a:rPr>
              <a:t>năng</a:t>
            </a:r>
            <a:r>
              <a:rPr lang="en-US" sz="2400" b="1" dirty="0">
                <a:solidFill>
                  <a:schemeClr val="tx1">
                    <a:lumMod val="65000"/>
                    <a:lumOff val="35000"/>
                  </a:schemeClr>
                </a:solidFill>
              </a:rPr>
              <a:t> </a:t>
            </a:r>
            <a:r>
              <a:rPr lang="en-US" sz="2400" b="1" dirty="0" err="1">
                <a:solidFill>
                  <a:schemeClr val="tx1">
                    <a:lumMod val="65000"/>
                    <a:lumOff val="35000"/>
                  </a:schemeClr>
                </a:solidFill>
              </a:rPr>
              <a:t>vào</a:t>
            </a:r>
            <a:r>
              <a:rPr lang="en-US" sz="2400" b="1" dirty="0">
                <a:solidFill>
                  <a:schemeClr val="tx1">
                    <a:lumMod val="65000"/>
                    <a:lumOff val="35000"/>
                  </a:schemeClr>
                </a:solidFill>
              </a:rPr>
              <a:t> </a:t>
            </a:r>
            <a:r>
              <a:rPr lang="en-US" sz="2400" b="1" dirty="0" err="1">
                <a:solidFill>
                  <a:schemeClr val="tx1">
                    <a:lumMod val="65000"/>
                    <a:lumOff val="35000"/>
                  </a:schemeClr>
                </a:solidFill>
              </a:rPr>
              <a:t>giải</a:t>
            </a:r>
            <a:r>
              <a:rPr lang="en-US" sz="2400" b="1" dirty="0">
                <a:solidFill>
                  <a:schemeClr val="tx1">
                    <a:lumMod val="65000"/>
                    <a:lumOff val="35000"/>
                  </a:schemeClr>
                </a:solidFill>
              </a:rPr>
              <a:t> </a:t>
            </a:r>
            <a:r>
              <a:rPr lang="en-US" sz="2400" b="1" dirty="0" err="1">
                <a:solidFill>
                  <a:schemeClr val="tx1">
                    <a:lumMod val="65000"/>
                    <a:lumOff val="35000"/>
                  </a:schemeClr>
                </a:solidFill>
              </a:rPr>
              <a:t>quyết</a:t>
            </a:r>
            <a:r>
              <a:rPr lang="en-US" sz="2400" b="1" dirty="0">
                <a:solidFill>
                  <a:schemeClr val="tx1">
                    <a:lumMod val="65000"/>
                    <a:lumOff val="35000"/>
                  </a:schemeClr>
                </a:solidFill>
              </a:rPr>
              <a:t> </a:t>
            </a:r>
            <a:r>
              <a:rPr lang="en-US" sz="2400" b="1" dirty="0" err="1">
                <a:solidFill>
                  <a:schemeClr val="tx1">
                    <a:lumMod val="65000"/>
                    <a:lumOff val="35000"/>
                  </a:schemeClr>
                </a:solidFill>
              </a:rPr>
              <a:t>các</a:t>
            </a:r>
            <a:r>
              <a:rPr lang="en-US" sz="2400" b="1" dirty="0">
                <a:solidFill>
                  <a:schemeClr val="tx1">
                    <a:lumMod val="65000"/>
                    <a:lumOff val="35000"/>
                  </a:schemeClr>
                </a:solidFill>
              </a:rPr>
              <a:t> </a:t>
            </a:r>
            <a:r>
              <a:rPr lang="en-US" sz="2400" b="1" dirty="0" err="1">
                <a:solidFill>
                  <a:schemeClr val="tx1">
                    <a:lumMod val="65000"/>
                    <a:lumOff val="35000"/>
                  </a:schemeClr>
                </a:solidFill>
              </a:rPr>
              <a:t>vấn</a:t>
            </a:r>
            <a:r>
              <a:rPr lang="en-US" sz="2400" b="1" dirty="0">
                <a:solidFill>
                  <a:schemeClr val="tx1">
                    <a:lumMod val="65000"/>
                    <a:lumOff val="35000"/>
                  </a:schemeClr>
                </a:solidFill>
              </a:rPr>
              <a:t> </a:t>
            </a:r>
            <a:r>
              <a:rPr lang="en-US" sz="2400" b="1" dirty="0" err="1">
                <a:solidFill>
                  <a:schemeClr val="tx1">
                    <a:lumMod val="65000"/>
                    <a:lumOff val="35000"/>
                  </a:schemeClr>
                </a:solidFill>
              </a:rPr>
              <a:t>đề</a:t>
            </a:r>
            <a:r>
              <a:rPr lang="en-US" sz="2400" b="1" dirty="0">
                <a:solidFill>
                  <a:schemeClr val="tx1">
                    <a:lumMod val="65000"/>
                    <a:lumOff val="35000"/>
                  </a:schemeClr>
                </a:solidFill>
              </a:rPr>
              <a:t> </a:t>
            </a:r>
            <a:r>
              <a:rPr lang="en-US" sz="2400" b="1" dirty="0" err="1">
                <a:solidFill>
                  <a:schemeClr val="tx1">
                    <a:lumMod val="65000"/>
                    <a:lumOff val="35000"/>
                  </a:schemeClr>
                </a:solidFill>
              </a:rPr>
              <a:t>trong</a:t>
            </a:r>
            <a:r>
              <a:rPr lang="en-US" sz="2400" b="1" dirty="0">
                <a:solidFill>
                  <a:schemeClr val="tx1">
                    <a:lumMod val="65000"/>
                    <a:lumOff val="35000"/>
                  </a:schemeClr>
                </a:solidFill>
              </a:rPr>
              <a:t> </a:t>
            </a:r>
            <a:r>
              <a:rPr lang="en-US" sz="2400" b="1" dirty="0" err="1">
                <a:solidFill>
                  <a:schemeClr val="tx1">
                    <a:lumMod val="65000"/>
                    <a:lumOff val="35000"/>
                  </a:schemeClr>
                </a:solidFill>
              </a:rPr>
              <a:t>học</a:t>
            </a:r>
            <a:r>
              <a:rPr lang="en-US" sz="2400" b="1" dirty="0">
                <a:solidFill>
                  <a:schemeClr val="tx1">
                    <a:lumMod val="65000"/>
                    <a:lumOff val="35000"/>
                  </a:schemeClr>
                </a:solidFill>
              </a:rPr>
              <a:t> </a:t>
            </a:r>
            <a:r>
              <a:rPr lang="en-US" sz="2400" b="1" dirty="0" err="1">
                <a:solidFill>
                  <a:schemeClr val="tx1">
                    <a:lumMod val="65000"/>
                    <a:lumOff val="35000"/>
                  </a:schemeClr>
                </a:solidFill>
              </a:rPr>
              <a:t>tập</a:t>
            </a:r>
            <a:r>
              <a:rPr lang="en-US" sz="2400" b="1" dirty="0">
                <a:solidFill>
                  <a:schemeClr val="tx1">
                    <a:lumMod val="65000"/>
                    <a:lumOff val="35000"/>
                  </a:schemeClr>
                </a:solidFill>
              </a:rPr>
              <a:t> </a:t>
            </a:r>
            <a:r>
              <a:rPr lang="en-US" sz="2400" b="1" dirty="0" err="1">
                <a:solidFill>
                  <a:schemeClr val="tx1">
                    <a:lumMod val="65000"/>
                    <a:lumOff val="35000"/>
                  </a:schemeClr>
                </a:solidFill>
              </a:rPr>
              <a:t>và</a:t>
            </a:r>
            <a:r>
              <a:rPr lang="en-US" sz="2400" b="1" dirty="0">
                <a:solidFill>
                  <a:schemeClr val="tx1">
                    <a:lumMod val="65000"/>
                    <a:lumOff val="35000"/>
                  </a:schemeClr>
                </a:solidFill>
              </a:rPr>
              <a:t> </a:t>
            </a:r>
            <a:r>
              <a:rPr lang="en-US" sz="2400" b="1" dirty="0" err="1">
                <a:solidFill>
                  <a:schemeClr val="tx1">
                    <a:lumMod val="65000"/>
                    <a:lumOff val="35000"/>
                  </a:schemeClr>
                </a:solidFill>
              </a:rPr>
              <a:t>thực</a:t>
            </a:r>
            <a:r>
              <a:rPr lang="en-US" sz="2400" b="1" dirty="0">
                <a:solidFill>
                  <a:schemeClr val="tx1">
                    <a:lumMod val="65000"/>
                    <a:lumOff val="35000"/>
                  </a:schemeClr>
                </a:solidFill>
              </a:rPr>
              <a:t> </a:t>
            </a:r>
            <a:r>
              <a:rPr lang="en-US" sz="2400" b="1" dirty="0" err="1">
                <a:solidFill>
                  <a:schemeClr val="tx1">
                    <a:lumMod val="65000"/>
                    <a:lumOff val="35000"/>
                  </a:schemeClr>
                </a:solidFill>
              </a:rPr>
              <a:t>tiễn</a:t>
            </a:r>
            <a:r>
              <a:rPr lang="en-US" sz="2400" b="1" dirty="0">
                <a:solidFill>
                  <a:schemeClr val="tx1">
                    <a:lumMod val="65000"/>
                    <a:lumOff val="35000"/>
                  </a:schemeClr>
                </a:solidFill>
              </a:rPr>
              <a:t> </a:t>
            </a:r>
            <a:r>
              <a:rPr lang="en-US" sz="2400" b="1" dirty="0" err="1">
                <a:solidFill>
                  <a:schemeClr val="tx1">
                    <a:lumMod val="65000"/>
                    <a:lumOff val="35000"/>
                  </a:schemeClr>
                </a:solidFill>
              </a:rPr>
              <a:t>cuộc</a:t>
            </a:r>
            <a:r>
              <a:rPr lang="en-US" sz="2400" b="1" dirty="0">
                <a:solidFill>
                  <a:schemeClr val="tx1">
                    <a:lumMod val="65000"/>
                    <a:lumOff val="35000"/>
                  </a:schemeClr>
                </a:solidFill>
              </a:rPr>
              <a:t> </a:t>
            </a:r>
            <a:r>
              <a:rPr lang="en-US" sz="2400" b="1" dirty="0" err="1">
                <a:solidFill>
                  <a:schemeClr val="tx1">
                    <a:lumMod val="65000"/>
                    <a:lumOff val="35000"/>
                  </a:schemeClr>
                </a:solidFill>
              </a:rPr>
              <a:t>sống</a:t>
            </a:r>
            <a:r>
              <a:rPr lang="en-US" sz="2400" b="1" dirty="0">
                <a:solidFill>
                  <a:schemeClr val="tx1">
                    <a:lumMod val="65000"/>
                    <a:lumOff val="35000"/>
                  </a:schemeClr>
                </a:solidFill>
              </a:rPr>
              <a:t>.</a:t>
            </a:r>
          </a:p>
        </p:txBody>
      </p:sp>
      <p:sp>
        <p:nvSpPr>
          <p:cNvPr id="16" name="Content Placeholder 5">
            <a:extLst>
              <a:ext uri="{FF2B5EF4-FFF2-40B4-BE49-F238E27FC236}">
                <a16:creationId xmlns:a16="http://schemas.microsoft.com/office/drawing/2014/main" id="{CC8EB9D7-5C59-4429-B2A3-15E87909F982}"/>
              </a:ext>
            </a:extLst>
          </p:cNvPr>
          <p:cNvSpPr txBox="1"/>
          <p:nvPr/>
        </p:nvSpPr>
        <p:spPr>
          <a:xfrm>
            <a:off x="870760" y="2954236"/>
            <a:ext cx="10853159" cy="478272"/>
          </a:xfrm>
          <a:prstGeom prst="rect">
            <a:avLst/>
          </a:prstGeom>
        </p:spPr>
        <p:txBody>
          <a:bodyPr wrap="square">
            <a:spAutoFit/>
          </a:bodyPr>
          <a:lstStyle>
            <a:lvl1pPr marL="420370" indent="-384175"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630"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5905" algn="l" rtl="0" eaLnBrk="1" latinLnBrk="0" hangingPunct="1">
              <a:spcBef>
                <a:spcPct val="20000"/>
              </a:spcBef>
              <a:buClr>
                <a:schemeClr val="accent2"/>
              </a:buClr>
              <a:buSzPct val="85000"/>
              <a:buFont typeface="Arial" panose="020B0604020202020204"/>
              <a:buChar char="○"/>
              <a:defRPr kumimoji="0" sz="2400" kern="1200">
                <a:solidFill>
                  <a:schemeClr val="tx1"/>
                </a:solidFill>
                <a:latin typeface="+mn-lt"/>
                <a:ea typeface="+mn-ea"/>
                <a:cs typeface="+mn-cs"/>
              </a:defRPr>
            </a:lvl3pPr>
            <a:lvl4pPr marL="1280160" indent="-237490"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345" indent="-182880" algn="l" rtl="0" eaLnBrk="1" latinLnBrk="0" hangingPunct="1">
              <a:spcBef>
                <a:spcPct val="20000"/>
              </a:spcBef>
              <a:buClr>
                <a:schemeClr val="accent4"/>
              </a:buClr>
              <a:buSzPct val="100000"/>
              <a:buFont typeface="Arial" panose="020B0604020202020204"/>
              <a:buChar char="-"/>
              <a:defRPr kumimoji="0" sz="2000" kern="1200">
                <a:solidFill>
                  <a:schemeClr val="tx1"/>
                </a:solidFill>
                <a:latin typeface="+mn-lt"/>
                <a:ea typeface="+mn-ea"/>
                <a:cs typeface="+mn-cs"/>
              </a:defRPr>
            </a:lvl5pPr>
            <a:lvl6pPr marL="1700530" indent="-182880" algn="l" rtl="0" eaLnBrk="1" latinLnBrk="0" hangingPunct="1">
              <a:spcBef>
                <a:spcPct val="20000"/>
              </a:spcBef>
              <a:buClr>
                <a:schemeClr val="accent5"/>
              </a:buClr>
              <a:buFont typeface="Arial" panose="020B0604020202020204"/>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panose="020B0604020202020204"/>
              <a:buChar char="•"/>
              <a:defRPr kumimoji="0" sz="1800" kern="1200" baseline="0">
                <a:solidFill>
                  <a:schemeClr val="tx1"/>
                </a:solidFill>
                <a:latin typeface="+mn-lt"/>
                <a:ea typeface="+mn-ea"/>
                <a:cs typeface="+mn-cs"/>
              </a:defRPr>
            </a:lvl7pPr>
            <a:lvl8pPr marL="2139950" indent="-182880" algn="l" rtl="0" eaLnBrk="1" latinLnBrk="0" hangingPunct="1">
              <a:spcBef>
                <a:spcPct val="20000"/>
              </a:spcBef>
              <a:buClr>
                <a:schemeClr val="accent6"/>
              </a:buClr>
              <a:buFont typeface="Arial" panose="020B0604020202020204"/>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panose="020B0604020202020204"/>
              <a:buChar char="•"/>
              <a:defRPr kumimoji="0" sz="1600" kern="1200">
                <a:solidFill>
                  <a:schemeClr val="tx1"/>
                </a:solidFill>
                <a:latin typeface="+mn-lt"/>
                <a:ea typeface="+mn-ea"/>
                <a:cs typeface="+mn-cs"/>
              </a:defRPr>
            </a:lvl9pPr>
          </a:lstStyle>
          <a:p>
            <a:pPr>
              <a:lnSpc>
                <a:spcPct val="110000"/>
              </a:lnSpc>
              <a:buFont typeface="Wingdings" panose="05000000000000000000" charset="0"/>
              <a:buChar char="v"/>
            </a:pPr>
            <a:r>
              <a:rPr lang="en-US" sz="2400" b="1" dirty="0" err="1">
                <a:latin typeface="Arial" panose="020B0604020202020204" pitchFamily="34" charset="0"/>
                <a:cs typeface="Arial" panose="020B0604020202020204" pitchFamily="34" charset="0"/>
              </a:rPr>
              <a:t>Bồi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dưỡng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khả</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năng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giao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tiếp</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hợp</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tác</a:t>
            </a:r>
            <a:r>
              <a:rPr lang="en-US" sz="2400" b="1" dirty="0">
                <a:latin typeface="Arial" panose="020B0604020202020204" pitchFamily="34" charset="0"/>
                <a:cs typeface="Arial" panose="020B0604020202020204" pitchFamily="34" charset="0"/>
              </a:rPr>
              <a:t>.</a:t>
            </a:r>
          </a:p>
        </p:txBody>
      </p:sp>
      <p:sp>
        <p:nvSpPr>
          <p:cNvPr id="17" name="Rectangle 2">
            <a:extLst>
              <a:ext uri="{FF2B5EF4-FFF2-40B4-BE49-F238E27FC236}">
                <a16:creationId xmlns:a16="http://schemas.microsoft.com/office/drawing/2014/main" id="{6675D26A-53E9-458C-8466-64DC892EDB9D}"/>
              </a:ext>
            </a:extLst>
          </p:cNvPr>
          <p:cNvSpPr txBox="1">
            <a:spLocks noChangeArrowheads="1"/>
          </p:cNvSpPr>
          <p:nvPr/>
        </p:nvSpPr>
        <p:spPr>
          <a:xfrm>
            <a:off x="1267689" y="1020787"/>
            <a:ext cx="10000675" cy="1463782"/>
          </a:xfrm>
          <a:prstGeom prst="rect">
            <a:avLst/>
          </a:prstGeom>
        </p:spPr>
        <p:txBody>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US" sz="3200" b="1" dirty="0" err="1"/>
              <a:t>Thông</a:t>
            </a:r>
            <a:r>
              <a:rPr lang="en-US" sz="3200" b="1" dirty="0"/>
              <a:t> </a:t>
            </a:r>
            <a:r>
              <a:rPr lang="en-US" sz="3200" b="1" dirty="0" err="1"/>
              <a:t>điệp</a:t>
            </a:r>
            <a:r>
              <a:rPr lang="en-US" sz="3200" b="1" dirty="0"/>
              <a:t>: </a:t>
            </a:r>
            <a:r>
              <a:rPr lang="en-US" sz="3200" b="1" i="1" dirty="0" err="1">
                <a:solidFill>
                  <a:srgbClr val="0033CC"/>
                </a:solidFill>
              </a:rPr>
              <a:t>K</a:t>
            </a:r>
            <a:r>
              <a:rPr lang="en-US" sz="3200" b="1" dirty="0" err="1">
                <a:solidFill>
                  <a:srgbClr val="0033CC"/>
                </a:solidFill>
              </a:rPr>
              <a:t>ết</a:t>
            </a:r>
            <a:r>
              <a:rPr lang="en-US" sz="3200" b="1" i="1" dirty="0">
                <a:solidFill>
                  <a:srgbClr val="0033CC"/>
                </a:solidFill>
              </a:rPr>
              <a:t> </a:t>
            </a:r>
            <a:r>
              <a:rPr lang="en-US" sz="3200" b="1" i="1" dirty="0" err="1">
                <a:solidFill>
                  <a:srgbClr val="0033CC"/>
                </a:solidFill>
              </a:rPr>
              <a:t>nối</a:t>
            </a:r>
            <a:r>
              <a:rPr lang="en-US" sz="3200" b="1" i="1" dirty="0">
                <a:solidFill>
                  <a:srgbClr val="0033CC"/>
                </a:solidFill>
              </a:rPr>
              <a:t> tri </a:t>
            </a:r>
            <a:r>
              <a:rPr lang="en-US" sz="3200" b="1" i="1" dirty="0" err="1">
                <a:solidFill>
                  <a:srgbClr val="0033CC"/>
                </a:solidFill>
              </a:rPr>
              <a:t>thức</a:t>
            </a:r>
            <a:r>
              <a:rPr lang="en-US" sz="3200" b="1" i="1" dirty="0">
                <a:solidFill>
                  <a:srgbClr val="0033CC"/>
                </a:solidFill>
              </a:rPr>
              <a:t> </a:t>
            </a:r>
            <a:r>
              <a:rPr lang="en-US" sz="3200" b="1" i="1" dirty="0" err="1">
                <a:solidFill>
                  <a:srgbClr val="0033CC"/>
                </a:solidFill>
              </a:rPr>
              <a:t>với</a:t>
            </a:r>
            <a:r>
              <a:rPr lang="en-US" sz="3200" b="1" i="1" dirty="0">
                <a:solidFill>
                  <a:srgbClr val="0033CC"/>
                </a:solidFill>
              </a:rPr>
              <a:t> </a:t>
            </a:r>
            <a:r>
              <a:rPr lang="en-US" sz="3200" b="1" i="1" dirty="0" err="1">
                <a:solidFill>
                  <a:srgbClr val="0033CC"/>
                </a:solidFill>
              </a:rPr>
              <a:t>cuộc</a:t>
            </a:r>
            <a:r>
              <a:rPr lang="en-US" sz="3200" b="1" i="1" dirty="0">
                <a:solidFill>
                  <a:srgbClr val="0033CC"/>
                </a:solidFill>
              </a:rPr>
              <a:t> </a:t>
            </a:r>
            <a:r>
              <a:rPr lang="en-US" sz="3200" b="1" i="1" dirty="0" err="1">
                <a:solidFill>
                  <a:srgbClr val="0033CC"/>
                </a:solidFill>
              </a:rPr>
              <a:t>sống</a:t>
            </a:r>
            <a:endParaRPr lang="en-US" sz="3200" b="1" i="1" dirty="0">
              <a:solidFill>
                <a:srgbClr val="0033CC"/>
              </a:solidFill>
            </a:endParaRPr>
          </a:p>
          <a:p>
            <a:pPr algn="ctr"/>
            <a:r>
              <a:rPr lang="en-US" sz="2000" b="1" i="1" dirty="0">
                <a:solidFill>
                  <a:srgbClr val="FF0000"/>
                </a:solidFill>
                <a:latin typeface="Arial" pitchFamily="34" charset="0"/>
                <a:cs typeface="Arial" pitchFamily="34" charset="0"/>
              </a:rPr>
              <a:t>“</a:t>
            </a:r>
            <a:r>
              <a:rPr lang="en-US" sz="2000" b="1" i="1" dirty="0" err="1">
                <a:solidFill>
                  <a:srgbClr val="FF0000"/>
                </a:solidFill>
                <a:latin typeface="Arial" pitchFamily="34" charset="0"/>
                <a:cs typeface="Arial" pitchFamily="34" charset="0"/>
              </a:rPr>
              <a:t>Giáo</a:t>
            </a:r>
            <a:r>
              <a:rPr lang="en-US" sz="2000" b="1" i="1" dirty="0">
                <a:solidFill>
                  <a:srgbClr val="FF0000"/>
                </a:solidFill>
                <a:latin typeface="Arial" pitchFamily="34" charset="0"/>
                <a:cs typeface="Arial" pitchFamily="34" charset="0"/>
              </a:rPr>
              <a:t> </a:t>
            </a:r>
            <a:r>
              <a:rPr lang="en-US" sz="2000" b="1" i="1" dirty="0" err="1">
                <a:solidFill>
                  <a:srgbClr val="FF0000"/>
                </a:solidFill>
                <a:latin typeface="Arial" pitchFamily="34" charset="0"/>
                <a:cs typeface="Arial" pitchFamily="34" charset="0"/>
              </a:rPr>
              <a:t>dục</a:t>
            </a:r>
            <a:r>
              <a:rPr lang="en-US" sz="2000" b="1" i="1" dirty="0">
                <a:solidFill>
                  <a:srgbClr val="FF0000"/>
                </a:solidFill>
                <a:latin typeface="Arial" pitchFamily="34" charset="0"/>
                <a:cs typeface="Arial" pitchFamily="34" charset="0"/>
              </a:rPr>
              <a:t> </a:t>
            </a:r>
            <a:r>
              <a:rPr lang="en-US" sz="2000" b="1" i="1" dirty="0" err="1">
                <a:solidFill>
                  <a:srgbClr val="FF0000"/>
                </a:solidFill>
                <a:latin typeface="Arial" pitchFamily="34" charset="0"/>
                <a:cs typeface="Arial" pitchFamily="34" charset="0"/>
              </a:rPr>
              <a:t>không</a:t>
            </a:r>
            <a:r>
              <a:rPr lang="en-US" sz="2000" b="1" i="1" dirty="0">
                <a:solidFill>
                  <a:srgbClr val="FF0000"/>
                </a:solidFill>
                <a:latin typeface="Arial" pitchFamily="34" charset="0"/>
                <a:cs typeface="Arial" pitchFamily="34" charset="0"/>
              </a:rPr>
              <a:t> </a:t>
            </a:r>
            <a:r>
              <a:rPr lang="en-US" sz="2000" b="1" i="1" dirty="0" err="1">
                <a:solidFill>
                  <a:srgbClr val="FF0000"/>
                </a:solidFill>
                <a:latin typeface="Arial" pitchFamily="34" charset="0"/>
                <a:cs typeface="Arial" pitchFamily="34" charset="0"/>
              </a:rPr>
              <a:t>chỉ</a:t>
            </a:r>
            <a:r>
              <a:rPr lang="en-US" sz="2000" b="1" i="1" dirty="0">
                <a:solidFill>
                  <a:srgbClr val="FF0000"/>
                </a:solidFill>
                <a:latin typeface="Arial" pitchFamily="34" charset="0"/>
                <a:cs typeface="Arial" pitchFamily="34" charset="0"/>
              </a:rPr>
              <a:t> </a:t>
            </a:r>
            <a:r>
              <a:rPr lang="en-US" sz="2000" b="1" i="1" dirty="0" err="1">
                <a:solidFill>
                  <a:srgbClr val="FF0000"/>
                </a:solidFill>
                <a:latin typeface="Arial" pitchFamily="34" charset="0"/>
                <a:cs typeface="Arial" pitchFamily="34" charset="0"/>
              </a:rPr>
              <a:t>là</a:t>
            </a:r>
            <a:r>
              <a:rPr lang="en-US" sz="2000" b="1" i="1" dirty="0">
                <a:solidFill>
                  <a:srgbClr val="FF0000"/>
                </a:solidFill>
                <a:latin typeface="Arial" pitchFamily="34" charset="0"/>
                <a:cs typeface="Arial" pitchFamily="34" charset="0"/>
              </a:rPr>
              <a:t> </a:t>
            </a:r>
            <a:r>
              <a:rPr lang="en-US" sz="2000" b="1" i="1" dirty="0" err="1">
                <a:solidFill>
                  <a:srgbClr val="FF0000"/>
                </a:solidFill>
                <a:latin typeface="Arial" pitchFamily="34" charset="0"/>
                <a:cs typeface="Arial" pitchFamily="34" charset="0"/>
              </a:rPr>
              <a:t>chuẩn</a:t>
            </a:r>
            <a:r>
              <a:rPr lang="en-US" sz="2000" b="1" i="1" dirty="0">
                <a:solidFill>
                  <a:srgbClr val="FF0000"/>
                </a:solidFill>
                <a:latin typeface="Arial" pitchFamily="34" charset="0"/>
                <a:cs typeface="Arial" pitchFamily="34" charset="0"/>
              </a:rPr>
              <a:t> </a:t>
            </a:r>
            <a:r>
              <a:rPr lang="en-US" sz="2000" b="1" i="1" dirty="0" err="1">
                <a:solidFill>
                  <a:srgbClr val="FF0000"/>
                </a:solidFill>
                <a:latin typeface="Arial" pitchFamily="34" charset="0"/>
                <a:cs typeface="Arial" pitchFamily="34" charset="0"/>
              </a:rPr>
              <a:t>bị</a:t>
            </a:r>
            <a:r>
              <a:rPr lang="en-US" sz="2000" b="1" i="1" dirty="0">
                <a:solidFill>
                  <a:srgbClr val="FF0000"/>
                </a:solidFill>
                <a:latin typeface="Arial" pitchFamily="34" charset="0"/>
                <a:cs typeface="Arial" pitchFamily="34" charset="0"/>
              </a:rPr>
              <a:t> </a:t>
            </a:r>
            <a:r>
              <a:rPr lang="en-US" sz="2000" b="1" i="1" dirty="0" err="1">
                <a:solidFill>
                  <a:srgbClr val="FF0000"/>
                </a:solidFill>
                <a:latin typeface="Arial" pitchFamily="34" charset="0"/>
                <a:cs typeface="Arial" pitchFamily="34" charset="0"/>
              </a:rPr>
              <a:t>cho</a:t>
            </a:r>
            <a:r>
              <a:rPr lang="en-US" sz="2000" b="1" i="1" dirty="0">
                <a:solidFill>
                  <a:srgbClr val="FF0000"/>
                </a:solidFill>
                <a:latin typeface="Arial" pitchFamily="34" charset="0"/>
                <a:cs typeface="Arial" pitchFamily="34" charset="0"/>
              </a:rPr>
              <a:t> </a:t>
            </a:r>
            <a:r>
              <a:rPr lang="en-US" sz="2000" b="1" i="1" dirty="0" err="1">
                <a:solidFill>
                  <a:srgbClr val="FF0000"/>
                </a:solidFill>
                <a:latin typeface="Arial" pitchFamily="34" charset="0"/>
                <a:cs typeface="Arial" pitchFamily="34" charset="0"/>
              </a:rPr>
              <a:t>cuộc</a:t>
            </a:r>
            <a:r>
              <a:rPr lang="en-US" sz="2000" b="1" i="1" dirty="0">
                <a:solidFill>
                  <a:srgbClr val="FF0000"/>
                </a:solidFill>
                <a:latin typeface="Arial" pitchFamily="34" charset="0"/>
                <a:cs typeface="Arial" pitchFamily="34" charset="0"/>
              </a:rPr>
              <a:t> </a:t>
            </a:r>
            <a:r>
              <a:rPr lang="en-US" sz="2000" b="1" i="1" dirty="0" err="1">
                <a:solidFill>
                  <a:srgbClr val="FF0000"/>
                </a:solidFill>
                <a:latin typeface="Arial" pitchFamily="34" charset="0"/>
                <a:cs typeface="Arial" pitchFamily="34" charset="0"/>
              </a:rPr>
              <a:t>sống</a:t>
            </a:r>
            <a:r>
              <a:rPr lang="en-US" sz="2000" b="1" i="1" dirty="0">
                <a:solidFill>
                  <a:srgbClr val="FF0000"/>
                </a:solidFill>
                <a:latin typeface="Arial" pitchFamily="34" charset="0"/>
                <a:cs typeface="Arial" pitchFamily="34" charset="0"/>
              </a:rPr>
              <a:t>, </a:t>
            </a:r>
            <a:r>
              <a:rPr lang="en-US" sz="2000" b="1" i="1" dirty="0" err="1">
                <a:solidFill>
                  <a:srgbClr val="FF0000"/>
                </a:solidFill>
                <a:latin typeface="Arial" pitchFamily="34" charset="0"/>
                <a:cs typeface="Arial" pitchFamily="34" charset="0"/>
              </a:rPr>
              <a:t>giáo</a:t>
            </a:r>
            <a:r>
              <a:rPr lang="en-US" sz="2000" b="1" i="1" dirty="0">
                <a:solidFill>
                  <a:srgbClr val="FF0000"/>
                </a:solidFill>
                <a:latin typeface="Arial" pitchFamily="34" charset="0"/>
                <a:cs typeface="Arial" pitchFamily="34" charset="0"/>
              </a:rPr>
              <a:t> </a:t>
            </a:r>
            <a:r>
              <a:rPr lang="en-US" sz="2000" b="1" i="1" dirty="0" err="1">
                <a:solidFill>
                  <a:srgbClr val="FF0000"/>
                </a:solidFill>
                <a:latin typeface="Arial" pitchFamily="34" charset="0"/>
                <a:cs typeface="Arial" pitchFamily="34" charset="0"/>
              </a:rPr>
              <a:t>dục</a:t>
            </a:r>
            <a:r>
              <a:rPr lang="en-US" sz="2000" b="1" i="1" dirty="0">
                <a:solidFill>
                  <a:srgbClr val="FF0000"/>
                </a:solidFill>
                <a:latin typeface="Arial" pitchFamily="34" charset="0"/>
                <a:cs typeface="Arial" pitchFamily="34" charset="0"/>
              </a:rPr>
              <a:t> </a:t>
            </a:r>
            <a:r>
              <a:rPr lang="en-US" sz="2000" b="1" i="1" dirty="0" err="1">
                <a:solidFill>
                  <a:srgbClr val="FF0000"/>
                </a:solidFill>
                <a:latin typeface="Arial" pitchFamily="34" charset="0"/>
                <a:cs typeface="Arial" pitchFamily="34" charset="0"/>
              </a:rPr>
              <a:t>chính</a:t>
            </a:r>
            <a:r>
              <a:rPr lang="en-US" sz="2000" b="1" i="1" dirty="0">
                <a:solidFill>
                  <a:srgbClr val="FF0000"/>
                </a:solidFill>
                <a:latin typeface="Arial" pitchFamily="34" charset="0"/>
                <a:cs typeface="Arial" pitchFamily="34" charset="0"/>
              </a:rPr>
              <a:t> </a:t>
            </a:r>
            <a:r>
              <a:rPr lang="en-US" sz="2000" b="1" i="1" dirty="0" err="1">
                <a:solidFill>
                  <a:srgbClr val="FF0000"/>
                </a:solidFill>
                <a:latin typeface="Arial" pitchFamily="34" charset="0"/>
                <a:cs typeface="Arial" pitchFamily="34" charset="0"/>
              </a:rPr>
              <a:t>là</a:t>
            </a:r>
            <a:r>
              <a:rPr lang="en-US" sz="2000" b="1" i="1" dirty="0">
                <a:solidFill>
                  <a:srgbClr val="FF0000"/>
                </a:solidFill>
                <a:latin typeface="Arial" pitchFamily="34" charset="0"/>
                <a:cs typeface="Arial" pitchFamily="34" charset="0"/>
              </a:rPr>
              <a:t> </a:t>
            </a:r>
            <a:r>
              <a:rPr lang="en-US" sz="2000" b="1" i="1" dirty="0" err="1">
                <a:solidFill>
                  <a:srgbClr val="FF0000"/>
                </a:solidFill>
                <a:latin typeface="Arial" pitchFamily="34" charset="0"/>
                <a:cs typeface="Arial" pitchFamily="34" charset="0"/>
              </a:rPr>
              <a:t>cuộc</a:t>
            </a:r>
            <a:r>
              <a:rPr lang="en-US" sz="2000" b="1" i="1" dirty="0">
                <a:solidFill>
                  <a:srgbClr val="FF0000"/>
                </a:solidFill>
                <a:latin typeface="Arial" pitchFamily="34" charset="0"/>
                <a:cs typeface="Arial" pitchFamily="34" charset="0"/>
              </a:rPr>
              <a:t> </a:t>
            </a:r>
            <a:r>
              <a:rPr lang="en-US" sz="2000" b="1" i="1" dirty="0" err="1">
                <a:solidFill>
                  <a:srgbClr val="FF0000"/>
                </a:solidFill>
                <a:latin typeface="Arial" pitchFamily="34" charset="0"/>
                <a:cs typeface="Arial" pitchFamily="34" charset="0"/>
              </a:rPr>
              <a:t>sống</a:t>
            </a:r>
            <a:r>
              <a:rPr lang="en-US" sz="2000" b="1" i="1" dirty="0">
                <a:solidFill>
                  <a:srgbClr val="FF0000"/>
                </a:solidFill>
                <a:latin typeface="Arial" pitchFamily="34" charset="0"/>
                <a:cs typeface="Arial" pitchFamily="34" charset="0"/>
              </a:rPr>
              <a:t>” </a:t>
            </a:r>
          </a:p>
          <a:p>
            <a:pPr algn="ctr"/>
            <a:r>
              <a:rPr lang="en-US" sz="2000" b="1" i="1" dirty="0">
                <a:solidFill>
                  <a:srgbClr val="FF0000"/>
                </a:solidFill>
                <a:latin typeface="Arial" pitchFamily="34" charset="0"/>
                <a:cs typeface="Arial" pitchFamily="34" charset="0"/>
              </a:rPr>
              <a:t>(J. Dewey)</a:t>
            </a:r>
          </a:p>
        </p:txBody>
      </p:sp>
      <p:sp>
        <p:nvSpPr>
          <p:cNvPr id="18" name="Title 17">
            <a:extLst>
              <a:ext uri="{FF2B5EF4-FFF2-40B4-BE49-F238E27FC236}">
                <a16:creationId xmlns:a16="http://schemas.microsoft.com/office/drawing/2014/main" id="{9349CCF9-B207-42EF-BFE4-89342E27990B}"/>
              </a:ext>
            </a:extLst>
          </p:cNvPr>
          <p:cNvSpPr>
            <a:spLocks noGrp="1"/>
          </p:cNvSpPr>
          <p:nvPr>
            <p:ph type="ctrTitle"/>
          </p:nvPr>
        </p:nvSpPr>
        <p:spPr>
          <a:xfrm>
            <a:off x="2346027" y="307514"/>
            <a:ext cx="7843998" cy="480131"/>
          </a:xfrm>
          <a:prstGeom prst="rect">
            <a:avLst/>
          </a:prstGeom>
        </p:spPr>
        <p:txBody>
          <a:bodyPr wrap="square">
            <a:spAutoFit/>
          </a:bodyPr>
          <a:lstStyle/>
          <a:p>
            <a:pPr>
              <a:defRPr/>
            </a:pPr>
            <a:r>
              <a:rPr lang="en-US" altLang="en-US" sz="2800" b="1" dirty="0">
                <a:solidFill>
                  <a:srgbClr val="C00000"/>
                </a:solidFill>
                <a:latin typeface="Arial" pitchFamily="34" charset="0"/>
                <a:cs typeface="Arial" pitchFamily="34" charset="0"/>
              </a:rPr>
              <a:t>I. QUAN ĐIỂM BIÊN SOẠN</a:t>
            </a:r>
          </a:p>
        </p:txBody>
      </p:sp>
      <p:sp>
        <p:nvSpPr>
          <p:cNvPr id="19" name="Snip Diagonal Corner Rectangle 8">
            <a:extLst>
              <a:ext uri="{FF2B5EF4-FFF2-40B4-BE49-F238E27FC236}">
                <a16:creationId xmlns:a16="http://schemas.microsoft.com/office/drawing/2014/main" id="{F2A9EFD2-36E4-4ABD-B531-608595D59D92}"/>
              </a:ext>
            </a:extLst>
          </p:cNvPr>
          <p:cNvSpPr/>
          <p:nvPr/>
        </p:nvSpPr>
        <p:spPr>
          <a:xfrm>
            <a:off x="847065" y="1128222"/>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2</a:t>
            </a:r>
          </a:p>
        </p:txBody>
      </p:sp>
    </p:spTree>
    <p:extLst>
      <p:ext uri="{BB962C8B-B14F-4D97-AF65-F5344CB8AC3E}">
        <p14:creationId xmlns:p14="http://schemas.microsoft.com/office/powerpoint/2010/main" val="3538812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349CCF9-B207-42EF-BFE4-89342E27990B}"/>
              </a:ext>
            </a:extLst>
          </p:cNvPr>
          <p:cNvSpPr>
            <a:spLocks noGrp="1"/>
          </p:cNvSpPr>
          <p:nvPr>
            <p:ph type="ctrTitle"/>
          </p:nvPr>
        </p:nvSpPr>
        <p:spPr>
          <a:xfrm>
            <a:off x="2296684" y="451177"/>
            <a:ext cx="7843998" cy="480131"/>
          </a:xfrm>
          <a:prstGeom prst="rect">
            <a:avLst/>
          </a:prstGeom>
        </p:spPr>
        <p:txBody>
          <a:bodyPr wrap="square">
            <a:spAutoFit/>
          </a:bodyPr>
          <a:lstStyle/>
          <a:p>
            <a:pPr>
              <a:defRPr/>
            </a:pPr>
            <a:r>
              <a:rPr lang="en-US" altLang="en-US" sz="2800" b="1" dirty="0">
                <a:solidFill>
                  <a:srgbClr val="C00000"/>
                </a:solidFill>
                <a:latin typeface="Arial" pitchFamily="34" charset="0"/>
                <a:cs typeface="Arial" pitchFamily="34" charset="0"/>
              </a:rPr>
              <a:t>I. QUAN ĐIỂM BIÊN SOẠN</a:t>
            </a:r>
          </a:p>
        </p:txBody>
      </p:sp>
      <p:grpSp>
        <p:nvGrpSpPr>
          <p:cNvPr id="8" name="Group 7">
            <a:extLst>
              <a:ext uri="{FF2B5EF4-FFF2-40B4-BE49-F238E27FC236}">
                <a16:creationId xmlns:a16="http://schemas.microsoft.com/office/drawing/2014/main" id="{2923CEE2-7C23-48CC-9BBE-95F195B90411}"/>
              </a:ext>
            </a:extLst>
          </p:cNvPr>
          <p:cNvGrpSpPr/>
          <p:nvPr/>
        </p:nvGrpSpPr>
        <p:grpSpPr>
          <a:xfrm>
            <a:off x="1005042" y="1692209"/>
            <a:ext cx="10498109" cy="523220"/>
            <a:chOff x="1005042" y="1692209"/>
            <a:chExt cx="10498109" cy="523220"/>
          </a:xfrm>
        </p:grpSpPr>
        <p:sp>
          <p:nvSpPr>
            <p:cNvPr id="9" name="Rectangle 8">
              <a:extLst>
                <a:ext uri="{FF2B5EF4-FFF2-40B4-BE49-F238E27FC236}">
                  <a16:creationId xmlns:a16="http://schemas.microsoft.com/office/drawing/2014/main" id="{FE9028FD-6228-4644-A69C-46488C2D3DA2}"/>
                </a:ext>
              </a:extLst>
            </p:cNvPr>
            <p:cNvSpPr/>
            <p:nvPr/>
          </p:nvSpPr>
          <p:spPr>
            <a:xfrm>
              <a:off x="1316736" y="1692209"/>
              <a:ext cx="10186415" cy="523220"/>
            </a:xfrm>
            <a:prstGeom prst="rect">
              <a:avLst/>
            </a:prstGeom>
          </p:spPr>
          <p:txBody>
            <a:bodyPr wrap="square">
              <a:spAutoFit/>
            </a:bodyPr>
            <a:lstStyle/>
            <a:p>
              <a:r>
                <a:rPr lang="en-US" sz="2800" dirty="0">
                  <a:latin typeface="Arial" panose="020B0604020202020204" pitchFamily="34" charset="0"/>
                  <a:ea typeface="Arial" panose="020B0604020202020204" pitchFamily="34" charset="0"/>
                  <a:cs typeface="Arial" panose="020B0604020202020204" pitchFamily="34" charset="0"/>
                </a:rPr>
                <a:t> </a:t>
              </a:r>
              <a:r>
                <a:rPr lang="vi-VN" sz="2800" dirty="0">
                  <a:latin typeface="Arial" panose="020B0604020202020204" pitchFamily="34" charset="0"/>
                  <a:ea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Kiến</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thức</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được</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lựa</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chọn</a:t>
              </a:r>
              <a:endPar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endParaRPr>
            </a:p>
          </p:txBody>
        </p:sp>
        <p:sp>
          <p:nvSpPr>
            <p:cNvPr id="10" name="Snip Diagonal Corner Rectangle 13">
              <a:extLst>
                <a:ext uri="{FF2B5EF4-FFF2-40B4-BE49-F238E27FC236}">
                  <a16:creationId xmlns:a16="http://schemas.microsoft.com/office/drawing/2014/main" id="{C8126FB3-EB82-409B-9A62-01AE1BB5C247}"/>
                </a:ext>
              </a:extLst>
            </p:cNvPr>
            <p:cNvSpPr/>
            <p:nvPr/>
          </p:nvSpPr>
          <p:spPr>
            <a:xfrm>
              <a:off x="1005042" y="1823917"/>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3</a:t>
              </a:r>
            </a:p>
          </p:txBody>
        </p:sp>
      </p:grpSp>
      <p:sp>
        <p:nvSpPr>
          <p:cNvPr id="11" name="Content Placeholder 2">
            <a:extLst>
              <a:ext uri="{FF2B5EF4-FFF2-40B4-BE49-F238E27FC236}">
                <a16:creationId xmlns:a16="http://schemas.microsoft.com/office/drawing/2014/main" id="{4E4EF363-54AA-4456-9DD3-3E414AF07E97}"/>
              </a:ext>
            </a:extLst>
          </p:cNvPr>
          <p:cNvSpPr txBox="1">
            <a:spLocks/>
          </p:cNvSpPr>
          <p:nvPr/>
        </p:nvSpPr>
        <p:spPr>
          <a:xfrm>
            <a:off x="1074546" y="2387091"/>
            <a:ext cx="9596501" cy="193366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fontAlgn="ctr">
              <a:lnSpc>
                <a:spcPct val="130000"/>
              </a:lnSpc>
              <a:spcBef>
                <a:spcPts val="600"/>
              </a:spcBef>
              <a:spcAft>
                <a:spcPts val="600"/>
              </a:spcAft>
              <a:defRPr/>
            </a:pPr>
            <a:r>
              <a:rPr lang="en-US" altLang="en-US" b="1" dirty="0">
                <a:latin typeface="Arial" pitchFamily="34" charset="0"/>
                <a:cs typeface="Arial" pitchFamily="34" charset="0"/>
              </a:rPr>
              <a:t>- </a:t>
            </a:r>
            <a:r>
              <a:rPr lang="en-US" altLang="en-US" b="1" dirty="0" err="1">
                <a:latin typeface="Arial" pitchFamily="34" charset="0"/>
                <a:cs typeface="Arial" pitchFamily="34" charset="0"/>
              </a:rPr>
              <a:t>Phù</a:t>
            </a:r>
            <a:r>
              <a:rPr lang="en-US" altLang="en-US" b="1" dirty="0">
                <a:latin typeface="Arial" pitchFamily="34" charset="0"/>
                <a:cs typeface="Arial" pitchFamily="34" charset="0"/>
              </a:rPr>
              <a:t> </a:t>
            </a:r>
            <a:r>
              <a:rPr lang="en-US" altLang="en-US" b="1" dirty="0" err="1">
                <a:latin typeface="Arial" pitchFamily="34" charset="0"/>
                <a:cs typeface="Arial" pitchFamily="34" charset="0"/>
              </a:rPr>
              <a:t>hợp</a:t>
            </a:r>
            <a:r>
              <a:rPr lang="en-US" altLang="en-US" b="1" dirty="0">
                <a:latin typeface="Arial" pitchFamily="34" charset="0"/>
                <a:cs typeface="Arial" pitchFamily="34" charset="0"/>
              </a:rPr>
              <a:t> </a:t>
            </a:r>
            <a:r>
              <a:rPr lang="en-US" altLang="en-US" b="1" dirty="0" err="1">
                <a:latin typeface="Arial" pitchFamily="34" charset="0"/>
                <a:cs typeface="Arial" pitchFamily="34" charset="0"/>
              </a:rPr>
              <a:t>với</a:t>
            </a:r>
            <a:r>
              <a:rPr lang="en-US" altLang="en-US" b="1" dirty="0">
                <a:latin typeface="Arial" pitchFamily="34" charset="0"/>
                <a:cs typeface="Arial" pitchFamily="34" charset="0"/>
              </a:rPr>
              <a:t> </a:t>
            </a:r>
            <a:r>
              <a:rPr lang="en-US" altLang="en-US" b="1" dirty="0" err="1">
                <a:solidFill>
                  <a:srgbClr val="FF0000"/>
                </a:solidFill>
                <a:latin typeface="Arial" pitchFamily="34" charset="0"/>
                <a:cs typeface="Arial" pitchFamily="34" charset="0"/>
              </a:rPr>
              <a:t>đặc</a:t>
            </a:r>
            <a:r>
              <a:rPr lang="en-US" altLang="en-US" b="1" dirty="0">
                <a:solidFill>
                  <a:srgbClr val="FF0000"/>
                </a:solidFill>
                <a:latin typeface="Arial" pitchFamily="34" charset="0"/>
                <a:cs typeface="Arial" pitchFamily="34" charset="0"/>
              </a:rPr>
              <a:t> </a:t>
            </a:r>
            <a:r>
              <a:rPr lang="en-US" altLang="en-US" b="1" dirty="0" err="1">
                <a:solidFill>
                  <a:srgbClr val="FF0000"/>
                </a:solidFill>
                <a:latin typeface="Arial" pitchFamily="34" charset="0"/>
                <a:cs typeface="Arial" pitchFamily="34" charset="0"/>
              </a:rPr>
              <a:t>điểm</a:t>
            </a:r>
            <a:r>
              <a:rPr lang="en-US" altLang="en-US" b="1" dirty="0">
                <a:solidFill>
                  <a:srgbClr val="FF0000"/>
                </a:solidFill>
                <a:latin typeface="Arial" pitchFamily="34" charset="0"/>
                <a:cs typeface="Arial" pitchFamily="34" charset="0"/>
              </a:rPr>
              <a:t> </a:t>
            </a:r>
            <a:r>
              <a:rPr lang="en-US" altLang="en-US" b="1" dirty="0" err="1">
                <a:solidFill>
                  <a:srgbClr val="FF0000"/>
                </a:solidFill>
                <a:latin typeface="Arial" pitchFamily="34" charset="0"/>
                <a:cs typeface="Arial" pitchFamily="34" charset="0"/>
              </a:rPr>
              <a:t>tâm</a:t>
            </a:r>
            <a:r>
              <a:rPr lang="en-US" altLang="en-US" b="1" dirty="0">
                <a:solidFill>
                  <a:srgbClr val="FF0000"/>
                </a:solidFill>
                <a:latin typeface="Arial" pitchFamily="34" charset="0"/>
                <a:cs typeface="Arial" pitchFamily="34" charset="0"/>
              </a:rPr>
              <a:t> </a:t>
            </a:r>
            <a:r>
              <a:rPr lang="en-US" altLang="en-US" b="1" dirty="0" err="1">
                <a:solidFill>
                  <a:srgbClr val="FF0000"/>
                </a:solidFill>
                <a:latin typeface="Arial" pitchFamily="34" charset="0"/>
                <a:cs typeface="Arial" pitchFamily="34" charset="0"/>
              </a:rPr>
              <a:t>sinh</a:t>
            </a:r>
            <a:r>
              <a:rPr lang="en-US" altLang="en-US" b="1" dirty="0">
                <a:solidFill>
                  <a:srgbClr val="FF0000"/>
                </a:solidFill>
                <a:latin typeface="Arial" pitchFamily="34" charset="0"/>
                <a:cs typeface="Arial" pitchFamily="34" charset="0"/>
              </a:rPr>
              <a:t> </a:t>
            </a:r>
            <a:r>
              <a:rPr lang="en-US" altLang="en-US" b="1" dirty="0" err="1">
                <a:solidFill>
                  <a:srgbClr val="FF0000"/>
                </a:solidFill>
                <a:latin typeface="Arial" pitchFamily="34" charset="0"/>
                <a:cs typeface="Arial" pitchFamily="34" charset="0"/>
              </a:rPr>
              <a:t>lí</a:t>
            </a:r>
            <a:r>
              <a:rPr lang="en-US" altLang="en-US" b="1" dirty="0">
                <a:solidFill>
                  <a:srgbClr val="FF0000"/>
                </a:solidFill>
                <a:latin typeface="Arial" pitchFamily="34" charset="0"/>
                <a:cs typeface="Arial" pitchFamily="34" charset="0"/>
              </a:rPr>
              <a:t> </a:t>
            </a:r>
            <a:r>
              <a:rPr lang="en-US" altLang="en-US" b="1" dirty="0" err="1">
                <a:latin typeface="Arial" pitchFamily="34" charset="0"/>
                <a:cs typeface="Arial" pitchFamily="34" charset="0"/>
              </a:rPr>
              <a:t>và</a:t>
            </a:r>
            <a:r>
              <a:rPr lang="en-US" altLang="en-US" b="1" dirty="0">
                <a:latin typeface="Arial" pitchFamily="34" charset="0"/>
                <a:cs typeface="Arial" pitchFamily="34" charset="0"/>
              </a:rPr>
              <a:t> </a:t>
            </a:r>
            <a:r>
              <a:rPr lang="en-US" altLang="en-US" b="1" dirty="0" err="1">
                <a:solidFill>
                  <a:srgbClr val="FF0000"/>
                </a:solidFill>
                <a:latin typeface="Arial" pitchFamily="34" charset="0"/>
                <a:cs typeface="Arial" pitchFamily="34" charset="0"/>
              </a:rPr>
              <a:t>trải</a:t>
            </a:r>
            <a:r>
              <a:rPr lang="en-US" altLang="en-US" b="1" dirty="0">
                <a:solidFill>
                  <a:srgbClr val="FF0000"/>
                </a:solidFill>
                <a:latin typeface="Arial" pitchFamily="34" charset="0"/>
                <a:cs typeface="Arial" pitchFamily="34" charset="0"/>
              </a:rPr>
              <a:t> </a:t>
            </a:r>
            <a:r>
              <a:rPr lang="en-US" altLang="en-US" b="1" dirty="0" err="1">
                <a:solidFill>
                  <a:srgbClr val="FF0000"/>
                </a:solidFill>
                <a:latin typeface="Arial" pitchFamily="34" charset="0"/>
                <a:cs typeface="Arial" pitchFamily="34" charset="0"/>
              </a:rPr>
              <a:t>nghiệm</a:t>
            </a:r>
            <a:r>
              <a:rPr lang="en-US" altLang="en-US" b="1" dirty="0">
                <a:latin typeface="Arial" pitchFamily="34" charset="0"/>
                <a:cs typeface="Arial" pitchFamily="34" charset="0"/>
              </a:rPr>
              <a:t> </a:t>
            </a:r>
            <a:r>
              <a:rPr lang="en-US" altLang="en-US" b="1" dirty="0" err="1">
                <a:latin typeface="Arial" pitchFamily="34" charset="0"/>
                <a:cs typeface="Arial" pitchFamily="34" charset="0"/>
              </a:rPr>
              <a:t>của</a:t>
            </a:r>
            <a:r>
              <a:rPr lang="en-US" altLang="en-US" b="1" dirty="0">
                <a:latin typeface="Arial" pitchFamily="34" charset="0"/>
                <a:cs typeface="Arial" pitchFamily="34" charset="0"/>
              </a:rPr>
              <a:t> HS.</a:t>
            </a:r>
          </a:p>
          <a:p>
            <a:pPr algn="just" fontAlgn="ctr">
              <a:lnSpc>
                <a:spcPct val="130000"/>
              </a:lnSpc>
              <a:spcBef>
                <a:spcPts val="600"/>
              </a:spcBef>
              <a:spcAft>
                <a:spcPts val="600"/>
              </a:spcAft>
              <a:defRPr/>
            </a:pPr>
            <a:r>
              <a:rPr lang="en-US" altLang="en-US" b="1" dirty="0">
                <a:latin typeface="Arial" pitchFamily="34" charset="0"/>
                <a:cs typeface="Arial" pitchFamily="34" charset="0"/>
              </a:rPr>
              <a:t>- </a:t>
            </a:r>
            <a:r>
              <a:rPr lang="en-US" altLang="en-US" b="1" dirty="0" err="1">
                <a:latin typeface="Arial" pitchFamily="34" charset="0"/>
                <a:cs typeface="Arial" pitchFamily="34" charset="0"/>
              </a:rPr>
              <a:t>Phản</a:t>
            </a:r>
            <a:r>
              <a:rPr lang="en-US" altLang="en-US" b="1" dirty="0">
                <a:latin typeface="Arial" pitchFamily="34" charset="0"/>
                <a:cs typeface="Arial" pitchFamily="34" charset="0"/>
              </a:rPr>
              <a:t> </a:t>
            </a:r>
            <a:r>
              <a:rPr lang="en-US" altLang="en-US" b="1" dirty="0" err="1">
                <a:latin typeface="Arial" pitchFamily="34" charset="0"/>
                <a:cs typeface="Arial" pitchFamily="34" charset="0"/>
              </a:rPr>
              <a:t>ánh</a:t>
            </a:r>
            <a:r>
              <a:rPr lang="en-US" altLang="en-US" b="1" dirty="0">
                <a:latin typeface="Arial" pitchFamily="34" charset="0"/>
                <a:cs typeface="Arial" pitchFamily="34" charset="0"/>
              </a:rPr>
              <a:t> </a:t>
            </a:r>
            <a:r>
              <a:rPr lang="en-US" altLang="en-US" b="1" dirty="0" err="1">
                <a:latin typeface="Arial" pitchFamily="34" charset="0"/>
                <a:cs typeface="Arial" pitchFamily="34" charset="0"/>
              </a:rPr>
              <a:t>những</a:t>
            </a:r>
            <a:r>
              <a:rPr lang="en-US" altLang="en-US" b="1" dirty="0">
                <a:latin typeface="Arial" pitchFamily="34" charset="0"/>
                <a:cs typeface="Arial" pitchFamily="34" charset="0"/>
              </a:rPr>
              <a:t> </a:t>
            </a:r>
            <a:r>
              <a:rPr lang="en-US" altLang="en-US" b="1" dirty="0" err="1">
                <a:solidFill>
                  <a:srgbClr val="FF0000"/>
                </a:solidFill>
                <a:latin typeface="Arial" pitchFamily="34" charset="0"/>
                <a:cs typeface="Arial" pitchFamily="34" charset="0"/>
              </a:rPr>
              <a:t>vấn</a:t>
            </a:r>
            <a:r>
              <a:rPr lang="en-US" altLang="en-US" b="1" dirty="0">
                <a:solidFill>
                  <a:srgbClr val="FF0000"/>
                </a:solidFill>
                <a:latin typeface="Arial" pitchFamily="34" charset="0"/>
                <a:cs typeface="Arial" pitchFamily="34" charset="0"/>
              </a:rPr>
              <a:t> </a:t>
            </a:r>
            <a:r>
              <a:rPr lang="en-US" altLang="en-US" b="1" dirty="0" err="1">
                <a:solidFill>
                  <a:srgbClr val="FF0000"/>
                </a:solidFill>
                <a:latin typeface="Arial" pitchFamily="34" charset="0"/>
                <a:cs typeface="Arial" pitchFamily="34" charset="0"/>
              </a:rPr>
              <a:t>đề</a:t>
            </a:r>
            <a:r>
              <a:rPr lang="en-US" altLang="en-US" b="1" dirty="0">
                <a:solidFill>
                  <a:srgbClr val="FF0000"/>
                </a:solidFill>
                <a:latin typeface="Arial" pitchFamily="34" charset="0"/>
                <a:cs typeface="Arial" pitchFamily="34" charset="0"/>
              </a:rPr>
              <a:t> </a:t>
            </a:r>
            <a:r>
              <a:rPr lang="en-US" altLang="en-US" b="1" dirty="0" err="1">
                <a:latin typeface="Arial" pitchFamily="34" charset="0"/>
                <a:cs typeface="Arial" pitchFamily="34" charset="0"/>
              </a:rPr>
              <a:t>của</a:t>
            </a:r>
            <a:r>
              <a:rPr lang="en-US" altLang="en-US" b="1" dirty="0">
                <a:latin typeface="Arial" pitchFamily="34" charset="0"/>
                <a:cs typeface="Arial" pitchFamily="34" charset="0"/>
              </a:rPr>
              <a:t> </a:t>
            </a:r>
            <a:r>
              <a:rPr lang="en-US" altLang="en-US" b="1" dirty="0" err="1">
                <a:latin typeface="Arial" pitchFamily="34" charset="0"/>
                <a:cs typeface="Arial" pitchFamily="34" charset="0"/>
              </a:rPr>
              <a:t>cuộc</a:t>
            </a:r>
            <a:r>
              <a:rPr lang="en-US" altLang="en-US" b="1" dirty="0">
                <a:latin typeface="Arial" pitchFamily="34" charset="0"/>
                <a:cs typeface="Arial" pitchFamily="34" charset="0"/>
              </a:rPr>
              <a:t> </a:t>
            </a:r>
            <a:r>
              <a:rPr lang="en-US" altLang="en-US" b="1" dirty="0" err="1">
                <a:latin typeface="Arial" pitchFamily="34" charset="0"/>
                <a:cs typeface="Arial" pitchFamily="34" charset="0"/>
              </a:rPr>
              <a:t>sống</a:t>
            </a:r>
            <a:r>
              <a:rPr lang="en-US" altLang="en-US" b="1" dirty="0">
                <a:latin typeface="Arial" pitchFamily="34" charset="0"/>
                <a:cs typeface="Arial" pitchFamily="34" charset="0"/>
              </a:rPr>
              <a:t>.</a:t>
            </a:r>
          </a:p>
          <a:p>
            <a:pPr algn="just" fontAlgn="ctr">
              <a:lnSpc>
                <a:spcPct val="130000"/>
              </a:lnSpc>
              <a:spcBef>
                <a:spcPts val="600"/>
              </a:spcBef>
              <a:spcAft>
                <a:spcPts val="600"/>
              </a:spcAft>
              <a:defRPr/>
            </a:pPr>
            <a:r>
              <a:rPr lang="en-US" altLang="en-US" b="1" dirty="0">
                <a:latin typeface="Arial" pitchFamily="34" charset="0"/>
                <a:cs typeface="Arial" pitchFamily="34" charset="0"/>
              </a:rPr>
              <a:t>- </a:t>
            </a:r>
            <a:r>
              <a:rPr lang="en-US" altLang="en-US" b="1" dirty="0" err="1">
                <a:latin typeface="Arial" pitchFamily="34" charset="0"/>
                <a:cs typeface="Arial" pitchFamily="34" charset="0"/>
              </a:rPr>
              <a:t>Vận</a:t>
            </a:r>
            <a:r>
              <a:rPr lang="en-US" altLang="en-US" b="1" dirty="0">
                <a:latin typeface="Arial" pitchFamily="34" charset="0"/>
                <a:cs typeface="Arial" pitchFamily="34" charset="0"/>
              </a:rPr>
              <a:t> </a:t>
            </a:r>
            <a:r>
              <a:rPr lang="en-US" altLang="en-US" b="1" dirty="0" err="1">
                <a:latin typeface="Arial" pitchFamily="34" charset="0"/>
                <a:cs typeface="Arial" pitchFamily="34" charset="0"/>
              </a:rPr>
              <a:t>dụng</a:t>
            </a:r>
            <a:r>
              <a:rPr lang="en-US" altLang="en-US" b="1" dirty="0">
                <a:latin typeface="Arial" pitchFamily="34" charset="0"/>
                <a:cs typeface="Arial" pitchFamily="34" charset="0"/>
              </a:rPr>
              <a:t> </a:t>
            </a:r>
            <a:r>
              <a:rPr lang="en-US" altLang="en-US" b="1" dirty="0" err="1">
                <a:solidFill>
                  <a:srgbClr val="FF0000"/>
                </a:solidFill>
                <a:latin typeface="Arial" pitchFamily="34" charset="0"/>
                <a:cs typeface="Arial" pitchFamily="34" charset="0"/>
              </a:rPr>
              <a:t>giải</a:t>
            </a:r>
            <a:r>
              <a:rPr lang="en-US" altLang="en-US" b="1" dirty="0">
                <a:solidFill>
                  <a:srgbClr val="FF0000"/>
                </a:solidFill>
                <a:latin typeface="Arial" pitchFamily="34" charset="0"/>
                <a:cs typeface="Arial" pitchFamily="34" charset="0"/>
              </a:rPr>
              <a:t> </a:t>
            </a:r>
            <a:r>
              <a:rPr lang="en-US" altLang="en-US" b="1" dirty="0" err="1">
                <a:solidFill>
                  <a:srgbClr val="FF0000"/>
                </a:solidFill>
                <a:latin typeface="Arial" pitchFamily="34" charset="0"/>
                <a:cs typeface="Arial" pitchFamily="34" charset="0"/>
              </a:rPr>
              <a:t>quyết</a:t>
            </a:r>
            <a:r>
              <a:rPr lang="en-US" altLang="en-US" b="1" dirty="0">
                <a:solidFill>
                  <a:srgbClr val="FF0000"/>
                </a:solidFill>
                <a:latin typeface="Arial" pitchFamily="34" charset="0"/>
                <a:cs typeface="Arial" pitchFamily="34" charset="0"/>
              </a:rPr>
              <a:t> </a:t>
            </a:r>
            <a:r>
              <a:rPr lang="en-US" altLang="en-US" b="1" dirty="0" err="1">
                <a:solidFill>
                  <a:srgbClr val="FF0000"/>
                </a:solidFill>
                <a:latin typeface="Arial" pitchFamily="34" charset="0"/>
                <a:cs typeface="Arial" pitchFamily="34" charset="0"/>
              </a:rPr>
              <a:t>những</a:t>
            </a:r>
            <a:r>
              <a:rPr lang="en-US" altLang="en-US" b="1" dirty="0">
                <a:solidFill>
                  <a:srgbClr val="FF0000"/>
                </a:solidFill>
                <a:latin typeface="Arial" pitchFamily="34" charset="0"/>
                <a:cs typeface="Arial" pitchFamily="34" charset="0"/>
              </a:rPr>
              <a:t> </a:t>
            </a:r>
            <a:r>
              <a:rPr lang="en-US" altLang="en-US" b="1" dirty="0" err="1">
                <a:solidFill>
                  <a:srgbClr val="FF0000"/>
                </a:solidFill>
                <a:latin typeface="Arial" pitchFamily="34" charset="0"/>
                <a:cs typeface="Arial" pitchFamily="34" charset="0"/>
              </a:rPr>
              <a:t>vấn</a:t>
            </a:r>
            <a:r>
              <a:rPr lang="en-US" altLang="en-US" b="1" dirty="0">
                <a:solidFill>
                  <a:srgbClr val="FF0000"/>
                </a:solidFill>
                <a:latin typeface="Arial" pitchFamily="34" charset="0"/>
                <a:cs typeface="Arial" pitchFamily="34" charset="0"/>
              </a:rPr>
              <a:t> </a:t>
            </a:r>
            <a:r>
              <a:rPr lang="en-US" altLang="en-US" b="1" dirty="0" err="1">
                <a:solidFill>
                  <a:srgbClr val="FF0000"/>
                </a:solidFill>
                <a:latin typeface="Arial" pitchFamily="34" charset="0"/>
                <a:cs typeface="Arial" pitchFamily="34" charset="0"/>
              </a:rPr>
              <a:t>đề</a:t>
            </a:r>
            <a:r>
              <a:rPr lang="en-US" altLang="en-US" b="1" dirty="0">
                <a:solidFill>
                  <a:srgbClr val="FF0000"/>
                </a:solidFill>
                <a:latin typeface="Arial" pitchFamily="34" charset="0"/>
                <a:cs typeface="Arial" pitchFamily="34" charset="0"/>
              </a:rPr>
              <a:t> </a:t>
            </a:r>
            <a:r>
              <a:rPr lang="en-US" altLang="en-US" b="1" dirty="0" err="1">
                <a:latin typeface="Arial" pitchFamily="34" charset="0"/>
                <a:cs typeface="Arial" pitchFamily="34" charset="0"/>
              </a:rPr>
              <a:t>của</a:t>
            </a:r>
            <a:r>
              <a:rPr lang="en-US" altLang="en-US" b="1" dirty="0">
                <a:latin typeface="Arial" pitchFamily="34" charset="0"/>
                <a:cs typeface="Arial" pitchFamily="34" charset="0"/>
              </a:rPr>
              <a:t> </a:t>
            </a:r>
            <a:r>
              <a:rPr lang="en-US" altLang="en-US" b="1" dirty="0" err="1">
                <a:latin typeface="Arial" pitchFamily="34" charset="0"/>
                <a:cs typeface="Arial" pitchFamily="34" charset="0"/>
              </a:rPr>
              <a:t>cuộc</a:t>
            </a:r>
            <a:r>
              <a:rPr lang="en-US" altLang="en-US" b="1" dirty="0">
                <a:latin typeface="Arial" pitchFamily="34" charset="0"/>
                <a:cs typeface="Arial" pitchFamily="34" charset="0"/>
              </a:rPr>
              <a:t> </a:t>
            </a:r>
            <a:r>
              <a:rPr lang="en-US" altLang="en-US" b="1" dirty="0" err="1">
                <a:latin typeface="Arial" pitchFamily="34" charset="0"/>
                <a:cs typeface="Arial" pitchFamily="34" charset="0"/>
              </a:rPr>
              <a:t>sống</a:t>
            </a:r>
            <a:r>
              <a:rPr lang="en-US" altLang="en-US" b="1" dirty="0">
                <a:latin typeface="Arial" pitchFamily="34" charset="0"/>
                <a:cs typeface="Arial" pitchFamily="34" charset="0"/>
              </a:rPr>
              <a:t>.</a:t>
            </a:r>
          </a:p>
        </p:txBody>
      </p:sp>
    </p:spTree>
    <p:extLst>
      <p:ext uri="{BB962C8B-B14F-4D97-AF65-F5344CB8AC3E}">
        <p14:creationId xmlns:p14="http://schemas.microsoft.com/office/powerpoint/2010/main" val="42176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3D47DC47-F6C1-4EC7-9B3F-3987E116FFA5}"/>
              </a:ext>
            </a:extLst>
          </p:cNvPr>
          <p:cNvSpPr txBox="1">
            <a:spLocks/>
          </p:cNvSpPr>
          <p:nvPr/>
        </p:nvSpPr>
        <p:spPr bwMode="auto">
          <a:xfrm>
            <a:off x="1525807" y="2924976"/>
            <a:ext cx="8586216" cy="822068"/>
          </a:xfrm>
          <a:prstGeom prst="rect">
            <a:avLst/>
          </a:prstGeom>
          <a:solidFill>
            <a:schemeClr val="accent6">
              <a:lumMod val="60000"/>
              <a:lumOff val="40000"/>
            </a:schemeClr>
          </a:solidFill>
          <a:ln>
            <a:noFill/>
            <a:miter lim="800000"/>
            <a:headEnd/>
            <a:tailEnd/>
          </a:ln>
        </p:spPr>
        <p:txBody>
          <a:bodyPr>
            <a:normAutofit fontScale="25000" lnSpcReduction="20000"/>
          </a:bodyPr>
          <a:lstStyle>
            <a:lvl1pPr marL="273050" indent="-273050" algn="l" rtl="0" eaLnBrk="0" fontAlgn="base" hangingPunct="0">
              <a:spcBef>
                <a:spcPct val="20000"/>
              </a:spcBef>
              <a:spcAft>
                <a:spcPct val="0"/>
              </a:spcAft>
              <a:buClr>
                <a:schemeClr val="accent1"/>
              </a:buClr>
              <a:buSzPct val="100000"/>
              <a:buFont typeface="Symbol" pitchFamily="18" charset="2"/>
              <a:buChar char=""/>
              <a:defRPr sz="2400" kern="1200">
                <a:solidFill>
                  <a:schemeClr val="tx2"/>
                </a:solidFill>
                <a:latin typeface="+mn-lt"/>
                <a:ea typeface="+mn-ea"/>
                <a:cs typeface="+mn-cs"/>
              </a:defRPr>
            </a:lvl1pPr>
            <a:lvl2pPr marL="576263" indent="-273050" algn="l" rtl="0" eaLnBrk="0" fontAlgn="base" hangingPunct="0">
              <a:spcBef>
                <a:spcPct val="20000"/>
              </a:spcBef>
              <a:spcAft>
                <a:spcPct val="0"/>
              </a:spcAft>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rtl="0" eaLnBrk="0" fontAlgn="base" hangingPunct="0">
              <a:spcBef>
                <a:spcPct val="20000"/>
              </a:spcBef>
              <a:spcAft>
                <a:spcPct val="0"/>
              </a:spcAft>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rtl="0" eaLnBrk="0" fontAlgn="base" hangingPunct="0">
              <a:spcBef>
                <a:spcPct val="20000"/>
              </a:spcBef>
              <a:spcAft>
                <a:spcPct val="0"/>
              </a:spcAft>
              <a:buClr>
                <a:schemeClr val="accent1"/>
              </a:buClr>
              <a:buSzPct val="100000"/>
              <a:buFont typeface="Symbol" pitchFamily="18" charset="2"/>
              <a:buChar char=""/>
              <a:defRPr kern="1200">
                <a:solidFill>
                  <a:schemeClr val="tx2"/>
                </a:solidFill>
                <a:latin typeface="+mn-lt"/>
                <a:ea typeface="+mn-ea"/>
                <a:cs typeface="+mn-cs"/>
              </a:defRPr>
            </a:lvl4pPr>
            <a:lvl5pPr marL="1462088" indent="-228600" algn="l" rtl="0" eaLnBrk="0" fontAlgn="base" hangingPunct="0">
              <a:spcBef>
                <a:spcPct val="20000"/>
              </a:spcBef>
              <a:spcAft>
                <a:spcPct val="0"/>
              </a:spcAft>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ctr" eaLnBrk="1" fontAlgn="ctr" hangingPunct="1">
              <a:lnSpc>
                <a:spcPct val="140000"/>
              </a:lnSpc>
              <a:spcBef>
                <a:spcPts val="0"/>
              </a:spcBef>
              <a:buNone/>
              <a:defRPr/>
            </a:pPr>
            <a:r>
              <a:rPr lang="en-US" altLang="en-US" sz="14400" b="1" dirty="0">
                <a:solidFill>
                  <a:schemeClr val="bg1"/>
                </a:solidFill>
                <a:latin typeface="Arial" pitchFamily="34" charset="0"/>
                <a:cs typeface="Arial" pitchFamily="34" charset="0"/>
              </a:rPr>
              <a:t>CHUẨN MỰC </a:t>
            </a:r>
            <a:r>
              <a:rPr lang="en-US" altLang="en-US" sz="6400" b="1" dirty="0">
                <a:solidFill>
                  <a:srgbClr val="00B0F0"/>
                </a:solidFill>
                <a:latin typeface="Arial" pitchFamily="34" charset="0"/>
                <a:cs typeface="Arial" pitchFamily="34" charset="0"/>
                <a:sym typeface="Symbol" panose="05050102010706020507" pitchFamily="18" charset="2"/>
              </a:rPr>
              <a:t></a:t>
            </a:r>
            <a:r>
              <a:rPr lang="en-US" altLang="en-US" sz="14400" b="1" dirty="0">
                <a:solidFill>
                  <a:srgbClr val="FF0000"/>
                </a:solidFill>
                <a:latin typeface="Arial" pitchFamily="34" charset="0"/>
                <a:cs typeface="Arial" pitchFamily="34" charset="0"/>
              </a:rPr>
              <a:t> KHOA HỌC</a:t>
            </a:r>
            <a:r>
              <a:rPr lang="en-US" altLang="en-US" sz="9600" b="1" dirty="0">
                <a:solidFill>
                  <a:schemeClr val="bg1"/>
                </a:solidFill>
                <a:latin typeface="Arial" pitchFamily="34" charset="0"/>
                <a:cs typeface="Arial" pitchFamily="34" charset="0"/>
                <a:sym typeface="Symbol" panose="05050102010706020507" pitchFamily="18" charset="2"/>
              </a:rPr>
              <a:t> </a:t>
            </a:r>
            <a:r>
              <a:rPr lang="en-US" altLang="en-US" sz="6400" b="1" dirty="0">
                <a:solidFill>
                  <a:srgbClr val="00B0F0"/>
                </a:solidFill>
                <a:latin typeface="Arial" pitchFamily="34" charset="0"/>
                <a:cs typeface="Arial" pitchFamily="34" charset="0"/>
                <a:sym typeface="Symbol" panose="05050102010706020507" pitchFamily="18" charset="2"/>
              </a:rPr>
              <a:t></a:t>
            </a:r>
            <a:r>
              <a:rPr lang="en-US" altLang="en-US" sz="14400" b="1" dirty="0">
                <a:solidFill>
                  <a:srgbClr val="FF0000"/>
                </a:solidFill>
                <a:latin typeface="Arial" pitchFamily="34" charset="0"/>
                <a:cs typeface="Arial" pitchFamily="34" charset="0"/>
              </a:rPr>
              <a:t> </a:t>
            </a:r>
            <a:r>
              <a:rPr lang="en-US" altLang="en-US" sz="14400" b="1" dirty="0">
                <a:solidFill>
                  <a:srgbClr val="FFFF00"/>
                </a:solidFill>
                <a:latin typeface="Arial" pitchFamily="34" charset="0"/>
                <a:cs typeface="Arial" pitchFamily="34" charset="0"/>
              </a:rPr>
              <a:t>HIỆN ĐẠI</a:t>
            </a:r>
            <a:r>
              <a:rPr lang="en-US" altLang="en-US" sz="14400" dirty="0">
                <a:solidFill>
                  <a:srgbClr val="FFFF00"/>
                </a:solidFill>
                <a:latin typeface="Arial" pitchFamily="34" charset="0"/>
                <a:cs typeface="Arial" pitchFamily="34" charset="0"/>
              </a:rPr>
              <a:t> </a:t>
            </a:r>
          </a:p>
          <a:p>
            <a:pPr marL="0" indent="0" algn="just" eaLnBrk="1" fontAlgn="ctr" hangingPunct="1">
              <a:lnSpc>
                <a:spcPct val="170000"/>
              </a:lnSpc>
              <a:buNone/>
              <a:defRPr/>
            </a:pPr>
            <a:endParaRPr lang="en-US" altLang="en-US" sz="2000" dirty="0">
              <a:latin typeface="Arial" pitchFamily="34" charset="0"/>
              <a:cs typeface="Arial" pitchFamily="34" charset="0"/>
            </a:endParaRPr>
          </a:p>
        </p:txBody>
      </p:sp>
      <p:grpSp>
        <p:nvGrpSpPr>
          <p:cNvPr id="5" name="Group 4">
            <a:extLst>
              <a:ext uri="{FF2B5EF4-FFF2-40B4-BE49-F238E27FC236}">
                <a16:creationId xmlns:a16="http://schemas.microsoft.com/office/drawing/2014/main" id="{B5BCBEBF-C4FB-46B9-AE69-9C265B1BB501}"/>
              </a:ext>
            </a:extLst>
          </p:cNvPr>
          <p:cNvGrpSpPr/>
          <p:nvPr/>
        </p:nvGrpSpPr>
        <p:grpSpPr>
          <a:xfrm>
            <a:off x="949407" y="1463932"/>
            <a:ext cx="10233706" cy="922652"/>
            <a:chOff x="949407" y="1463932"/>
            <a:chExt cx="10233706" cy="922652"/>
          </a:xfrm>
        </p:grpSpPr>
        <p:sp>
          <p:nvSpPr>
            <p:cNvPr id="6" name="Subtitle 2">
              <a:extLst>
                <a:ext uri="{FF2B5EF4-FFF2-40B4-BE49-F238E27FC236}">
                  <a16:creationId xmlns:a16="http://schemas.microsoft.com/office/drawing/2014/main" id="{BC198199-ECEB-4AC8-9C45-051E0E8C2D5D}"/>
                </a:ext>
              </a:extLst>
            </p:cNvPr>
            <p:cNvSpPr txBox="1">
              <a:spLocks/>
            </p:cNvSpPr>
            <p:nvPr/>
          </p:nvSpPr>
          <p:spPr bwMode="auto">
            <a:xfrm>
              <a:off x="949407" y="1463932"/>
              <a:ext cx="10233706" cy="922652"/>
            </a:xfrm>
            <a:prstGeom prst="rect">
              <a:avLst/>
            </a:prstGeom>
            <a:noFill/>
            <a:ln>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273050" indent="-273050" algn="l" rtl="0" eaLnBrk="0" fontAlgn="base" hangingPunct="0">
                <a:spcBef>
                  <a:spcPct val="20000"/>
                </a:spcBef>
                <a:spcAft>
                  <a:spcPct val="0"/>
                </a:spcAft>
                <a:buClr>
                  <a:schemeClr val="accent1"/>
                </a:buClr>
                <a:buSzPct val="100000"/>
                <a:buFont typeface="Symbol" pitchFamily="18" charset="2"/>
                <a:buChar char=""/>
                <a:defRPr sz="2400" kern="1200">
                  <a:solidFill>
                    <a:schemeClr val="tx2"/>
                  </a:solidFill>
                  <a:latin typeface="+mn-lt"/>
                  <a:ea typeface="+mn-ea"/>
                  <a:cs typeface="+mn-cs"/>
                </a:defRPr>
              </a:lvl1pPr>
              <a:lvl2pPr marL="576263" indent="-273050" algn="l" rtl="0" eaLnBrk="0" fontAlgn="base" hangingPunct="0">
                <a:spcBef>
                  <a:spcPct val="20000"/>
                </a:spcBef>
                <a:spcAft>
                  <a:spcPct val="0"/>
                </a:spcAft>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rtl="0" eaLnBrk="0" fontAlgn="base" hangingPunct="0">
                <a:spcBef>
                  <a:spcPct val="20000"/>
                </a:spcBef>
                <a:spcAft>
                  <a:spcPct val="0"/>
                </a:spcAft>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rtl="0" eaLnBrk="0" fontAlgn="base" hangingPunct="0">
                <a:spcBef>
                  <a:spcPct val="20000"/>
                </a:spcBef>
                <a:spcAft>
                  <a:spcPct val="0"/>
                </a:spcAft>
                <a:buClr>
                  <a:schemeClr val="accent1"/>
                </a:buClr>
                <a:buSzPct val="100000"/>
                <a:buFont typeface="Symbol" pitchFamily="18" charset="2"/>
                <a:buChar char=""/>
                <a:defRPr kern="1200">
                  <a:solidFill>
                    <a:schemeClr val="tx2"/>
                  </a:solidFill>
                  <a:latin typeface="+mn-lt"/>
                  <a:ea typeface="+mn-ea"/>
                  <a:cs typeface="+mn-cs"/>
                </a:defRPr>
              </a:lvl4pPr>
              <a:lvl5pPr marL="1462088" indent="-228600" algn="l" rtl="0" eaLnBrk="0" fontAlgn="base" hangingPunct="0">
                <a:spcBef>
                  <a:spcPct val="20000"/>
                </a:spcBef>
                <a:spcAft>
                  <a:spcPct val="0"/>
                </a:spcAft>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just" eaLnBrk="1" fontAlgn="ctr" hangingPunct="1">
                <a:lnSpc>
                  <a:spcPct val="170000"/>
                </a:lnSpc>
                <a:buNone/>
                <a:defRPr/>
              </a:pPr>
              <a:r>
                <a:rPr lang="en-US" altLang="en-US" b="1" dirty="0">
                  <a:solidFill>
                    <a:srgbClr val="0000FF"/>
                  </a:solidFill>
                  <a:latin typeface="Arial" pitchFamily="34" charset="0"/>
                  <a:cs typeface="Arial" pitchFamily="34" charset="0"/>
                </a:rPr>
                <a:t>      </a:t>
              </a:r>
              <a:r>
                <a:rPr lang="en-US" altLang="en-US" b="1" dirty="0" err="1">
                  <a:solidFill>
                    <a:srgbClr val="0070C0"/>
                  </a:solidFill>
                  <a:latin typeface="Arial" pitchFamily="34" charset="0"/>
                  <a:cs typeface="Arial" pitchFamily="34" charset="0"/>
                </a:rPr>
                <a:t>Đáp</a:t>
              </a:r>
              <a:r>
                <a:rPr lang="en-US" altLang="en-US" b="1" dirty="0">
                  <a:solidFill>
                    <a:srgbClr val="0070C0"/>
                  </a:solidFill>
                  <a:latin typeface="Arial" pitchFamily="34" charset="0"/>
                  <a:cs typeface="Arial" pitchFamily="34" charset="0"/>
                </a:rPr>
                <a:t> </a:t>
              </a:r>
              <a:r>
                <a:rPr lang="en-US" altLang="en-US" b="1" dirty="0" err="1">
                  <a:solidFill>
                    <a:srgbClr val="0070C0"/>
                  </a:solidFill>
                  <a:latin typeface="Arial" pitchFamily="34" charset="0"/>
                  <a:cs typeface="Arial" pitchFamily="34" charset="0"/>
                </a:rPr>
                <a:t>ứng</a:t>
              </a:r>
              <a:r>
                <a:rPr lang="en-US" altLang="en-US" b="1" dirty="0">
                  <a:solidFill>
                    <a:srgbClr val="0070C0"/>
                  </a:solidFill>
                  <a:latin typeface="Arial" pitchFamily="34" charset="0"/>
                  <a:cs typeface="Arial" pitchFamily="34" charset="0"/>
                </a:rPr>
                <a:t> </a:t>
              </a:r>
              <a:r>
                <a:rPr lang="en-US" altLang="en-US" b="1" dirty="0" err="1">
                  <a:solidFill>
                    <a:srgbClr val="0070C0"/>
                  </a:solidFill>
                  <a:latin typeface="Arial" pitchFamily="34" charset="0"/>
                  <a:cs typeface="Arial" pitchFamily="34" charset="0"/>
                </a:rPr>
                <a:t>tiêu</a:t>
              </a:r>
              <a:r>
                <a:rPr lang="en-US" altLang="en-US" b="1" dirty="0">
                  <a:solidFill>
                    <a:srgbClr val="0070C0"/>
                  </a:solidFill>
                  <a:latin typeface="Arial" pitchFamily="34" charset="0"/>
                  <a:cs typeface="Arial" pitchFamily="34" charset="0"/>
                </a:rPr>
                <a:t> </a:t>
              </a:r>
              <a:r>
                <a:rPr lang="en-US" altLang="en-US" b="1" dirty="0" err="1">
                  <a:solidFill>
                    <a:srgbClr val="0070C0"/>
                  </a:solidFill>
                  <a:latin typeface="Arial" pitchFamily="34" charset="0"/>
                  <a:cs typeface="Arial" pitchFamily="34" charset="0"/>
                </a:rPr>
                <a:t>chí</a:t>
              </a:r>
              <a:r>
                <a:rPr lang="en-US" altLang="en-US" b="1" dirty="0">
                  <a:solidFill>
                    <a:srgbClr val="0070C0"/>
                  </a:solidFill>
                  <a:latin typeface="Arial" pitchFamily="34" charset="0"/>
                  <a:cs typeface="Arial" pitchFamily="34" charset="0"/>
                </a:rPr>
                <a:t> </a:t>
              </a:r>
              <a:r>
                <a:rPr lang="en-US" altLang="en-US" b="1" dirty="0" err="1">
                  <a:solidFill>
                    <a:srgbClr val="0070C0"/>
                  </a:solidFill>
                  <a:latin typeface="Arial" pitchFamily="34" charset="0"/>
                  <a:cs typeface="Arial" pitchFamily="34" charset="0"/>
                </a:rPr>
                <a:t>sách</a:t>
              </a:r>
              <a:r>
                <a:rPr lang="en-US" altLang="en-US" b="1" dirty="0">
                  <a:solidFill>
                    <a:srgbClr val="0070C0"/>
                  </a:solidFill>
                  <a:latin typeface="Arial" pitchFamily="34" charset="0"/>
                  <a:cs typeface="Arial" pitchFamily="34" charset="0"/>
                </a:rPr>
                <a:t> </a:t>
              </a:r>
              <a:r>
                <a:rPr lang="en-US" altLang="en-US" b="1" dirty="0" err="1">
                  <a:solidFill>
                    <a:srgbClr val="0070C0"/>
                  </a:solidFill>
                  <a:latin typeface="Arial" pitchFamily="34" charset="0"/>
                  <a:cs typeface="Arial" pitchFamily="34" charset="0"/>
                </a:rPr>
                <a:t>của</a:t>
              </a:r>
              <a:r>
                <a:rPr lang="en-US" altLang="en-US" b="1" dirty="0">
                  <a:solidFill>
                    <a:srgbClr val="0070C0"/>
                  </a:solidFill>
                  <a:latin typeface="Arial" pitchFamily="34" charset="0"/>
                  <a:cs typeface="Arial" pitchFamily="34" charset="0"/>
                </a:rPr>
                <a:t> NXBGD </a:t>
              </a:r>
              <a:r>
                <a:rPr lang="en-US" altLang="en-US" b="1" dirty="0" err="1">
                  <a:solidFill>
                    <a:srgbClr val="0070C0"/>
                  </a:solidFill>
                  <a:latin typeface="Arial" pitchFamily="34" charset="0"/>
                  <a:cs typeface="Arial" pitchFamily="34" charset="0"/>
                </a:rPr>
                <a:t>Việt</a:t>
              </a:r>
              <a:r>
                <a:rPr lang="en-US" altLang="en-US" b="1" dirty="0">
                  <a:solidFill>
                    <a:srgbClr val="0070C0"/>
                  </a:solidFill>
                  <a:latin typeface="Arial" pitchFamily="34" charset="0"/>
                  <a:cs typeface="Arial" pitchFamily="34" charset="0"/>
                </a:rPr>
                <a:t> Nam</a:t>
              </a:r>
              <a:r>
                <a:rPr lang="en-US" altLang="en-US" dirty="0">
                  <a:solidFill>
                    <a:srgbClr val="0070C0"/>
                  </a:solidFill>
                  <a:latin typeface="Arial" pitchFamily="34" charset="0"/>
                  <a:cs typeface="Arial" pitchFamily="34" charset="0"/>
                </a:rPr>
                <a:t> </a:t>
              </a:r>
            </a:p>
            <a:p>
              <a:pPr marL="0" indent="0" algn="just" eaLnBrk="1" fontAlgn="ctr" hangingPunct="1">
                <a:lnSpc>
                  <a:spcPct val="170000"/>
                </a:lnSpc>
                <a:buNone/>
                <a:defRPr/>
              </a:pPr>
              <a:endParaRPr lang="en-US" altLang="en-US" sz="2000" dirty="0">
                <a:latin typeface="Arial" pitchFamily="34" charset="0"/>
                <a:cs typeface="Arial" pitchFamily="34" charset="0"/>
              </a:endParaRPr>
            </a:p>
          </p:txBody>
        </p:sp>
        <p:sp>
          <p:nvSpPr>
            <p:cNvPr id="7" name="Snip Diagonal Corner Rectangle 9">
              <a:extLst>
                <a:ext uri="{FF2B5EF4-FFF2-40B4-BE49-F238E27FC236}">
                  <a16:creationId xmlns:a16="http://schemas.microsoft.com/office/drawing/2014/main" id="{3BF2CCBE-8B08-4D0F-93B4-90ACA5A61BDE}"/>
                </a:ext>
              </a:extLst>
            </p:cNvPr>
            <p:cNvSpPr/>
            <p:nvPr/>
          </p:nvSpPr>
          <p:spPr>
            <a:xfrm>
              <a:off x="983366" y="1777100"/>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4</a:t>
              </a:r>
            </a:p>
          </p:txBody>
        </p:sp>
      </p:grpSp>
      <p:sp>
        <p:nvSpPr>
          <p:cNvPr id="8" name="Title 17">
            <a:extLst>
              <a:ext uri="{FF2B5EF4-FFF2-40B4-BE49-F238E27FC236}">
                <a16:creationId xmlns:a16="http://schemas.microsoft.com/office/drawing/2014/main" id="{F99F600F-94ED-4752-A4D4-695D251D86D8}"/>
              </a:ext>
            </a:extLst>
          </p:cNvPr>
          <p:cNvSpPr>
            <a:spLocks noGrp="1"/>
          </p:cNvSpPr>
          <p:nvPr>
            <p:ph type="title"/>
          </p:nvPr>
        </p:nvSpPr>
        <p:spPr>
          <a:xfrm>
            <a:off x="3609109" y="279841"/>
            <a:ext cx="5932055" cy="480131"/>
          </a:xfrm>
          <a:prstGeom prst="rect">
            <a:avLst/>
          </a:prstGeom>
        </p:spPr>
        <p:txBody>
          <a:bodyPr wrap="square">
            <a:spAutoFit/>
          </a:bodyPr>
          <a:lstStyle/>
          <a:p>
            <a:pPr>
              <a:defRPr/>
            </a:pPr>
            <a:r>
              <a:rPr lang="en-US" altLang="en-US" sz="2800" b="1" dirty="0">
                <a:solidFill>
                  <a:srgbClr val="C00000"/>
                </a:solidFill>
                <a:latin typeface="Arial" pitchFamily="34" charset="0"/>
                <a:cs typeface="Arial" pitchFamily="34" charset="0"/>
              </a:rPr>
              <a:t>I. QUAN ĐIỂM BIÊN SOẠN</a:t>
            </a:r>
          </a:p>
        </p:txBody>
      </p:sp>
    </p:spTree>
    <p:extLst>
      <p:ext uri="{BB962C8B-B14F-4D97-AF65-F5344CB8AC3E}">
        <p14:creationId xmlns:p14="http://schemas.microsoft.com/office/powerpoint/2010/main" val="3311908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AA41A-7F97-4DF9-B0AA-6AB478EC9042}"/>
              </a:ext>
            </a:extLst>
          </p:cNvPr>
          <p:cNvSpPr>
            <a:spLocks noGrp="1"/>
          </p:cNvSpPr>
          <p:nvPr>
            <p:ph type="title"/>
          </p:nvPr>
        </p:nvSpPr>
        <p:spPr>
          <a:xfrm>
            <a:off x="2602345" y="124979"/>
            <a:ext cx="8241145" cy="1325563"/>
          </a:xfrm>
        </p:spPr>
        <p:txBody>
          <a:bodyPr/>
          <a:lstStyle/>
          <a:p>
            <a:pPr algn="ctr"/>
            <a:r>
              <a:rPr lang="en-US" sz="2800" b="1" dirty="0">
                <a:solidFill>
                  <a:srgbClr val="C00000"/>
                </a:solidFill>
                <a:latin typeface="Arial" pitchFamily="34" charset="0"/>
                <a:cs typeface="Arial" pitchFamily="34" charset="0"/>
              </a:rPr>
              <a:t>II. ĐIỂM MỚI VỀ NỘI DUNG SÁCH GIÁO KHOA KHOA HỌC 4</a:t>
            </a:r>
          </a:p>
        </p:txBody>
      </p:sp>
      <p:grpSp>
        <p:nvGrpSpPr>
          <p:cNvPr id="4" name="Group 3">
            <a:extLst>
              <a:ext uri="{FF2B5EF4-FFF2-40B4-BE49-F238E27FC236}">
                <a16:creationId xmlns:a16="http://schemas.microsoft.com/office/drawing/2014/main" id="{7CC2C0A6-94E1-4355-B98E-DFA186F84E38}"/>
              </a:ext>
            </a:extLst>
          </p:cNvPr>
          <p:cNvGrpSpPr/>
          <p:nvPr/>
        </p:nvGrpSpPr>
        <p:grpSpPr>
          <a:xfrm>
            <a:off x="1348510" y="1450542"/>
            <a:ext cx="10498109" cy="461665"/>
            <a:chOff x="1005042" y="1692209"/>
            <a:chExt cx="10498109" cy="461665"/>
          </a:xfrm>
        </p:grpSpPr>
        <p:sp>
          <p:nvSpPr>
            <p:cNvPr id="5" name="Rectangle 4">
              <a:extLst>
                <a:ext uri="{FF2B5EF4-FFF2-40B4-BE49-F238E27FC236}">
                  <a16:creationId xmlns:a16="http://schemas.microsoft.com/office/drawing/2014/main" id="{2EFCB44F-A296-451A-BCCB-80478DBA30E8}"/>
                </a:ext>
              </a:extLst>
            </p:cNvPr>
            <p:cNvSpPr/>
            <p:nvPr/>
          </p:nvSpPr>
          <p:spPr>
            <a:xfrm>
              <a:off x="1316736" y="1692209"/>
              <a:ext cx="10186415" cy="461665"/>
            </a:xfrm>
            <a:prstGeom prst="rect">
              <a:avLst/>
            </a:prstGeom>
          </p:spPr>
          <p:txBody>
            <a:bodyPr wrap="square">
              <a:spAutoFit/>
            </a:bodyPr>
            <a:lstStyle/>
            <a:p>
              <a:r>
                <a:rPr lang="en-US" sz="2400" dirty="0">
                  <a:latin typeface="Arial" panose="020B0604020202020204" pitchFamily="34" charset="0"/>
                  <a:ea typeface="Arial" panose="020B0604020202020204" pitchFamily="34" charset="0"/>
                  <a:cs typeface="Arial" panose="020B0604020202020204" pitchFamily="34" charset="0"/>
                </a:rPr>
                <a:t> </a:t>
              </a:r>
              <a:r>
                <a:rPr lang="vi-VN" sz="2400" dirty="0">
                  <a:latin typeface="Arial" panose="020B0604020202020204" pitchFamily="34" charset="0"/>
                  <a:ea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Các</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điểm</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mới</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khác</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biệt</a:t>
              </a:r>
              <a:endPar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endParaRPr>
            </a:p>
          </p:txBody>
        </p:sp>
        <p:sp>
          <p:nvSpPr>
            <p:cNvPr id="6" name="Snip Diagonal Corner Rectangle 13">
              <a:extLst>
                <a:ext uri="{FF2B5EF4-FFF2-40B4-BE49-F238E27FC236}">
                  <a16:creationId xmlns:a16="http://schemas.microsoft.com/office/drawing/2014/main" id="{39B956BC-5BA0-4535-A9EC-47E098D01151}"/>
                </a:ext>
              </a:extLst>
            </p:cNvPr>
            <p:cNvSpPr/>
            <p:nvPr/>
          </p:nvSpPr>
          <p:spPr>
            <a:xfrm>
              <a:off x="1005042" y="1788405"/>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1</a:t>
              </a:r>
            </a:p>
          </p:txBody>
        </p:sp>
      </p:grpSp>
      <p:sp>
        <p:nvSpPr>
          <p:cNvPr id="8" name="Content Placeholder 5">
            <a:extLst>
              <a:ext uri="{FF2B5EF4-FFF2-40B4-BE49-F238E27FC236}">
                <a16:creationId xmlns:a16="http://schemas.microsoft.com/office/drawing/2014/main" id="{A1D46ACF-0E70-413C-811A-BE9A0DBB5AC0}"/>
              </a:ext>
            </a:extLst>
          </p:cNvPr>
          <p:cNvSpPr txBox="1"/>
          <p:nvPr/>
        </p:nvSpPr>
        <p:spPr>
          <a:xfrm>
            <a:off x="1351684" y="2175291"/>
            <a:ext cx="9415534" cy="2584169"/>
          </a:xfrm>
          <a:prstGeom prst="rect">
            <a:avLst/>
          </a:prstGeom>
        </p:spPr>
        <p:txBody>
          <a:bodyPr wrap="square">
            <a:spAutoFit/>
          </a:bodyPr>
          <a:lstStyle>
            <a:lvl1pPr marL="420370" indent="-384175"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630"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5905" algn="l" rtl="0" eaLnBrk="1" latinLnBrk="0" hangingPunct="1">
              <a:spcBef>
                <a:spcPct val="20000"/>
              </a:spcBef>
              <a:buClr>
                <a:schemeClr val="accent2"/>
              </a:buClr>
              <a:buSzPct val="85000"/>
              <a:buFont typeface="Arial" panose="020B0604020202020204"/>
              <a:buChar char="○"/>
              <a:defRPr kumimoji="0" sz="2400" kern="1200">
                <a:solidFill>
                  <a:schemeClr val="tx1"/>
                </a:solidFill>
                <a:latin typeface="+mn-lt"/>
                <a:ea typeface="+mn-ea"/>
                <a:cs typeface="+mn-cs"/>
              </a:defRPr>
            </a:lvl3pPr>
            <a:lvl4pPr marL="1280160" indent="-237490"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345" indent="-182880" algn="l" rtl="0" eaLnBrk="1" latinLnBrk="0" hangingPunct="1">
              <a:spcBef>
                <a:spcPct val="20000"/>
              </a:spcBef>
              <a:buClr>
                <a:schemeClr val="accent4"/>
              </a:buClr>
              <a:buSzPct val="100000"/>
              <a:buFont typeface="Arial" panose="020B0604020202020204"/>
              <a:buChar char="-"/>
              <a:defRPr kumimoji="0" sz="2000" kern="1200">
                <a:solidFill>
                  <a:schemeClr val="tx1"/>
                </a:solidFill>
                <a:latin typeface="+mn-lt"/>
                <a:ea typeface="+mn-ea"/>
                <a:cs typeface="+mn-cs"/>
              </a:defRPr>
            </a:lvl5pPr>
            <a:lvl6pPr marL="1700530" indent="-182880" algn="l" rtl="0" eaLnBrk="1" latinLnBrk="0" hangingPunct="1">
              <a:spcBef>
                <a:spcPct val="20000"/>
              </a:spcBef>
              <a:buClr>
                <a:schemeClr val="accent5"/>
              </a:buClr>
              <a:buFont typeface="Arial" panose="020B0604020202020204"/>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panose="020B0604020202020204"/>
              <a:buChar char="•"/>
              <a:defRPr kumimoji="0" sz="1800" kern="1200" baseline="0">
                <a:solidFill>
                  <a:schemeClr val="tx1"/>
                </a:solidFill>
                <a:latin typeface="+mn-lt"/>
                <a:ea typeface="+mn-ea"/>
                <a:cs typeface="+mn-cs"/>
              </a:defRPr>
            </a:lvl7pPr>
            <a:lvl8pPr marL="2139950" indent="-182880" algn="l" rtl="0" eaLnBrk="1" latinLnBrk="0" hangingPunct="1">
              <a:spcBef>
                <a:spcPct val="20000"/>
              </a:spcBef>
              <a:buClr>
                <a:schemeClr val="accent6"/>
              </a:buClr>
              <a:buFont typeface="Arial" panose="020B0604020202020204"/>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panose="020B0604020202020204"/>
              <a:buChar char="•"/>
              <a:defRPr kumimoji="0" sz="1600" kern="1200">
                <a:solidFill>
                  <a:schemeClr val="tx1"/>
                </a:solidFill>
                <a:latin typeface="+mn-lt"/>
                <a:ea typeface="+mn-ea"/>
                <a:cs typeface="+mn-cs"/>
              </a:defRPr>
            </a:lvl9pPr>
          </a:lstStyle>
          <a:p>
            <a:pPr algn="just">
              <a:lnSpc>
                <a:spcPct val="120000"/>
              </a:lnSpc>
              <a:spcBef>
                <a:spcPts val="600"/>
              </a:spcBef>
              <a:spcAft>
                <a:spcPts val="600"/>
              </a:spcAft>
              <a:buFont typeface="Wingdings" panose="05000000000000000000" charset="0"/>
              <a:buChar char="v"/>
            </a:pPr>
            <a:r>
              <a:rPr lang="vi-VN" sz="2400" b="1" dirty="0">
                <a:cs typeface="Calibri" panose="020F0502020204030204" pitchFamily="34" charset="0"/>
              </a:rPr>
              <a:t>Cơ sở </a:t>
            </a:r>
            <a:r>
              <a:rPr lang="en-US" sz="2400" b="1" dirty="0" err="1">
                <a:latin typeface="Arial" panose="020B0604020202020204" pitchFamily="34" charset="0"/>
                <a:cs typeface="Arial" panose="020B0604020202020204" pitchFamily="34" charset="0"/>
              </a:rPr>
              <a:t>khoa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học</a:t>
            </a:r>
            <a:r>
              <a:rPr lang="vi-VN" sz="2400" b="1" dirty="0">
                <a:latin typeface="Arial" panose="020B0604020202020204" pitchFamily="34" charset="0"/>
                <a:cs typeface="Arial" panose="020B0604020202020204" pitchFamily="34" charset="0"/>
              </a:rPr>
              <a:t> biên soạn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sách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giáo</a:t>
            </a:r>
            <a:r>
              <a:rPr lang="en-US" sz="2400" b="1" dirty="0">
                <a:latin typeface="Arial" panose="020B0604020202020204" pitchFamily="34" charset="0"/>
                <a:cs typeface="Arial" panose="020B0604020202020204" pitchFamily="34" charset="0"/>
              </a:rPr>
              <a:t> khoa</a:t>
            </a:r>
            <a:r>
              <a:rPr lang="vi-VN" sz="2400" b="1" dirty="0">
                <a:latin typeface="Arial" panose="020B0604020202020204" pitchFamily="34" charset="0"/>
                <a:cs typeface="Arial" panose="020B0604020202020204" pitchFamily="34" charset="0"/>
              </a:rPr>
              <a:t>: Học tập dựa trên vấn đề và học tập dựa trên giao nhiệm vụ.</a:t>
            </a:r>
            <a:endParaRPr lang="en-US" sz="2400" b="1" dirty="0">
              <a:latin typeface="Arial" panose="020B0604020202020204" pitchFamily="34" charset="0"/>
              <a:cs typeface="Arial" panose="020B0604020202020204" pitchFamily="34" charset="0"/>
            </a:endParaRPr>
          </a:p>
          <a:p>
            <a:pPr algn="just">
              <a:lnSpc>
                <a:spcPct val="120000"/>
              </a:lnSpc>
              <a:spcBef>
                <a:spcPts val="600"/>
              </a:spcBef>
              <a:spcAft>
                <a:spcPts val="600"/>
              </a:spcAft>
              <a:buFont typeface="Wingdings" panose="05000000000000000000" charset="0"/>
              <a:buChar char="v"/>
            </a:pPr>
            <a:r>
              <a:rPr lang="vi-VN" sz="2400" b="1" dirty="0">
                <a:latin typeface="Arial" panose="020B0604020202020204" pitchFamily="34" charset="0"/>
                <a:cs typeface="Arial" panose="020B0604020202020204" pitchFamily="34" charset="0"/>
              </a:rPr>
              <a:t>Hỗ trợ giáo viên đổi mới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phương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pháp</a:t>
            </a:r>
            <a:r>
              <a:rPr lang="vi-VN" sz="2400" b="1" dirty="0">
                <a:latin typeface="Arial" panose="020B0604020202020204" pitchFamily="34" charset="0"/>
                <a:cs typeface="Arial" panose="020B0604020202020204" pitchFamily="34" charset="0"/>
              </a:rPr>
              <a:t> dạy học hiệu quả, tích cực</a:t>
            </a:r>
            <a:r>
              <a:rPr lang="en-US" sz="2400" b="1" dirty="0">
                <a:latin typeface="Arial" panose="020B0604020202020204" pitchFamily="34" charset="0"/>
                <a:cs typeface="Arial" panose="020B0604020202020204" pitchFamily="34" charset="0"/>
              </a:rPr>
              <a:t>.</a:t>
            </a:r>
            <a:endParaRPr lang="vi-VN" sz="2400" b="1" dirty="0">
              <a:latin typeface="Arial" panose="020B0604020202020204" pitchFamily="34" charset="0"/>
              <a:cs typeface="Arial" panose="020B0604020202020204" pitchFamily="34" charset="0"/>
            </a:endParaRPr>
          </a:p>
          <a:p>
            <a:pPr algn="just">
              <a:lnSpc>
                <a:spcPct val="120000"/>
              </a:lnSpc>
              <a:spcBef>
                <a:spcPts val="600"/>
              </a:spcBef>
              <a:spcAft>
                <a:spcPts val="600"/>
              </a:spcAft>
              <a:buFont typeface="Wingdings" panose="05000000000000000000" charset="0"/>
              <a:buChar char="v"/>
            </a:pPr>
            <a:r>
              <a:rPr lang="vi-VN" sz="2400" b="1" dirty="0">
                <a:latin typeface="Arial" panose="020B0604020202020204" pitchFamily="34" charset="0"/>
                <a:cs typeface="Arial" panose="020B0604020202020204" pitchFamily="34" charset="0"/>
              </a:rPr>
              <a:t>Đổi mới thiết kế cấu trúc, hình thức </a:t>
            </a:r>
            <a:r>
              <a:rPr lang="en-US" sz="2400" b="1" dirty="0" err="1">
                <a:latin typeface="Arial" panose="020B0604020202020204" pitchFamily="34" charset="0"/>
                <a:cs typeface="Arial" panose="020B0604020202020204" pitchFamily="34" charset="0"/>
              </a:rPr>
              <a:t>sách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giáo</a:t>
            </a:r>
            <a:r>
              <a:rPr lang="en-US" sz="2400" b="1" dirty="0">
                <a:latin typeface="Arial" panose="020B0604020202020204" pitchFamily="34" charset="0"/>
                <a:cs typeface="Arial" panose="020B0604020202020204" pitchFamily="34" charset="0"/>
              </a:rPr>
              <a:t> khoa.</a:t>
            </a:r>
          </a:p>
        </p:txBody>
      </p:sp>
    </p:spTree>
    <p:extLst>
      <p:ext uri="{BB962C8B-B14F-4D97-AF65-F5344CB8AC3E}">
        <p14:creationId xmlns:p14="http://schemas.microsoft.com/office/powerpoint/2010/main" val="2914849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AA41A-7F97-4DF9-B0AA-6AB478EC9042}"/>
              </a:ext>
            </a:extLst>
          </p:cNvPr>
          <p:cNvSpPr>
            <a:spLocks noGrp="1"/>
          </p:cNvSpPr>
          <p:nvPr>
            <p:ph type="title"/>
          </p:nvPr>
        </p:nvSpPr>
        <p:spPr>
          <a:xfrm>
            <a:off x="2567175" y="253933"/>
            <a:ext cx="8241145" cy="894929"/>
          </a:xfrm>
        </p:spPr>
        <p:txBody>
          <a:bodyPr/>
          <a:lstStyle/>
          <a:p>
            <a:r>
              <a:rPr lang="en-US" sz="2800" b="1" dirty="0">
                <a:solidFill>
                  <a:srgbClr val="C00000"/>
                </a:solidFill>
                <a:latin typeface="Arial" pitchFamily="34" charset="0"/>
                <a:cs typeface="Arial" pitchFamily="34" charset="0"/>
              </a:rPr>
              <a:t>II. ĐIỂM MỚI VỀ NỘI DUNG SGK KHOA HỌC 4</a:t>
            </a:r>
          </a:p>
        </p:txBody>
      </p:sp>
      <p:grpSp>
        <p:nvGrpSpPr>
          <p:cNvPr id="8" name="Group 7">
            <a:extLst>
              <a:ext uri="{FF2B5EF4-FFF2-40B4-BE49-F238E27FC236}">
                <a16:creationId xmlns:a16="http://schemas.microsoft.com/office/drawing/2014/main" id="{1DCCA6D1-9B02-4889-AA9C-F9240F24F97D}"/>
              </a:ext>
            </a:extLst>
          </p:cNvPr>
          <p:cNvGrpSpPr/>
          <p:nvPr/>
        </p:nvGrpSpPr>
        <p:grpSpPr>
          <a:xfrm>
            <a:off x="646375" y="1148862"/>
            <a:ext cx="10498109" cy="461665"/>
            <a:chOff x="1005042" y="1692209"/>
            <a:chExt cx="10498109" cy="461665"/>
          </a:xfrm>
        </p:grpSpPr>
        <p:sp>
          <p:nvSpPr>
            <p:cNvPr id="9" name="Rectangle 8">
              <a:extLst>
                <a:ext uri="{FF2B5EF4-FFF2-40B4-BE49-F238E27FC236}">
                  <a16:creationId xmlns:a16="http://schemas.microsoft.com/office/drawing/2014/main" id="{3CAB7744-048C-4B0E-A51B-289701B301F9}"/>
                </a:ext>
              </a:extLst>
            </p:cNvPr>
            <p:cNvSpPr/>
            <p:nvPr/>
          </p:nvSpPr>
          <p:spPr>
            <a:xfrm>
              <a:off x="1316736" y="1692209"/>
              <a:ext cx="10186415" cy="461665"/>
            </a:xfrm>
            <a:prstGeom prst="rect">
              <a:avLst/>
            </a:prstGeom>
          </p:spPr>
          <p:txBody>
            <a:bodyPr wrap="square">
              <a:spAutoFit/>
            </a:bodyPr>
            <a:lstStyle/>
            <a:p>
              <a:r>
                <a:rPr lang="en-US" sz="2400" dirty="0">
                  <a:latin typeface="Arial" panose="020B0604020202020204" pitchFamily="34" charset="0"/>
                  <a:ea typeface="Arial" panose="020B0604020202020204" pitchFamily="34" charset="0"/>
                  <a:cs typeface="Arial" panose="020B0604020202020204" pitchFamily="34" charset="0"/>
                </a:rPr>
                <a:t> </a:t>
              </a:r>
              <a:r>
                <a:rPr lang="vi-VN" sz="2400" dirty="0">
                  <a:latin typeface="Arial" panose="020B0604020202020204" pitchFamily="34" charset="0"/>
                  <a:ea typeface="Arial" panose="020B0604020202020204" pitchFamily="34" charset="0"/>
                  <a:cs typeface="Arial" panose="020B0604020202020204" pitchFamily="34" charset="0"/>
                </a:rPr>
                <a:t> </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C</a:t>
              </a:r>
              <a:r>
                <a:rPr lang="vi-VN" sz="2400" b="1" dirty="0">
                  <a:solidFill>
                    <a:srgbClr val="0070C0"/>
                  </a:solidFill>
                  <a:latin typeface="Arial" panose="020B0604020202020204" pitchFamily="34" charset="0"/>
                  <a:ea typeface="Tahoma" panose="020B0604030504040204" pitchFamily="34" charset="0"/>
                  <a:cs typeface="Arial" panose="020B0604020202020204" pitchFamily="34" charset="0"/>
                </a:rPr>
                <a:t>ơ</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sở</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khoa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học</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biên</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soạn</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sách</a:t>
              </a:r>
              <a:endPar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endParaRPr>
            </a:p>
          </p:txBody>
        </p:sp>
        <p:sp>
          <p:nvSpPr>
            <p:cNvPr id="10" name="Snip Diagonal Corner Rectangle 13">
              <a:extLst>
                <a:ext uri="{FF2B5EF4-FFF2-40B4-BE49-F238E27FC236}">
                  <a16:creationId xmlns:a16="http://schemas.microsoft.com/office/drawing/2014/main" id="{1FF8D3FC-E832-42A9-9A1D-30B292DAFD0C}"/>
                </a:ext>
              </a:extLst>
            </p:cNvPr>
            <p:cNvSpPr/>
            <p:nvPr/>
          </p:nvSpPr>
          <p:spPr>
            <a:xfrm>
              <a:off x="1005042" y="1779527"/>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a</a:t>
              </a:r>
            </a:p>
          </p:txBody>
        </p:sp>
      </p:grpSp>
      <p:sp>
        <p:nvSpPr>
          <p:cNvPr id="11" name="Content Placeholder 5">
            <a:extLst>
              <a:ext uri="{FF2B5EF4-FFF2-40B4-BE49-F238E27FC236}">
                <a16:creationId xmlns:a16="http://schemas.microsoft.com/office/drawing/2014/main" id="{E0BE1743-A03B-4056-AE9B-ECE2283B8826}"/>
              </a:ext>
            </a:extLst>
          </p:cNvPr>
          <p:cNvSpPr txBox="1"/>
          <p:nvPr/>
        </p:nvSpPr>
        <p:spPr>
          <a:xfrm>
            <a:off x="1066999" y="1697845"/>
            <a:ext cx="10255989" cy="494751"/>
          </a:xfrm>
          <a:prstGeom prst="rect">
            <a:avLst/>
          </a:prstGeom>
        </p:spPr>
        <p:txBody>
          <a:bodyPr wrap="square">
            <a:spAutoFit/>
          </a:bodyPr>
          <a:lstStyle>
            <a:lvl1pPr marL="420370" indent="-384175"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630"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5905" algn="l" rtl="0" eaLnBrk="1" latinLnBrk="0" hangingPunct="1">
              <a:spcBef>
                <a:spcPct val="20000"/>
              </a:spcBef>
              <a:buClr>
                <a:schemeClr val="accent2"/>
              </a:buClr>
              <a:buSzPct val="85000"/>
              <a:buFont typeface="Arial" panose="020B0604020202020204"/>
              <a:buChar char="○"/>
              <a:defRPr kumimoji="0" sz="2400" kern="1200">
                <a:solidFill>
                  <a:schemeClr val="tx1"/>
                </a:solidFill>
                <a:latin typeface="+mn-lt"/>
                <a:ea typeface="+mn-ea"/>
                <a:cs typeface="+mn-cs"/>
              </a:defRPr>
            </a:lvl3pPr>
            <a:lvl4pPr marL="1280160" indent="-237490"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345" indent="-182880" algn="l" rtl="0" eaLnBrk="1" latinLnBrk="0" hangingPunct="1">
              <a:spcBef>
                <a:spcPct val="20000"/>
              </a:spcBef>
              <a:buClr>
                <a:schemeClr val="accent4"/>
              </a:buClr>
              <a:buSzPct val="100000"/>
              <a:buFont typeface="Arial" panose="020B0604020202020204"/>
              <a:buChar char="-"/>
              <a:defRPr kumimoji="0" sz="2000" kern="1200">
                <a:solidFill>
                  <a:schemeClr val="tx1"/>
                </a:solidFill>
                <a:latin typeface="+mn-lt"/>
                <a:ea typeface="+mn-ea"/>
                <a:cs typeface="+mn-cs"/>
              </a:defRPr>
            </a:lvl5pPr>
            <a:lvl6pPr marL="1700530" indent="-182880" algn="l" rtl="0" eaLnBrk="1" latinLnBrk="0" hangingPunct="1">
              <a:spcBef>
                <a:spcPct val="20000"/>
              </a:spcBef>
              <a:buClr>
                <a:schemeClr val="accent5"/>
              </a:buClr>
              <a:buFont typeface="Arial" panose="020B0604020202020204"/>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panose="020B0604020202020204"/>
              <a:buChar char="•"/>
              <a:defRPr kumimoji="0" sz="1800" kern="1200" baseline="0">
                <a:solidFill>
                  <a:schemeClr val="tx1"/>
                </a:solidFill>
                <a:latin typeface="+mn-lt"/>
                <a:ea typeface="+mn-ea"/>
                <a:cs typeface="+mn-cs"/>
              </a:defRPr>
            </a:lvl7pPr>
            <a:lvl8pPr marL="2139950" indent="-182880" algn="l" rtl="0" eaLnBrk="1" latinLnBrk="0" hangingPunct="1">
              <a:spcBef>
                <a:spcPct val="20000"/>
              </a:spcBef>
              <a:buClr>
                <a:schemeClr val="accent6"/>
              </a:buClr>
              <a:buFont typeface="Arial" panose="020B0604020202020204"/>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panose="020B0604020202020204"/>
              <a:buChar char="•"/>
              <a:defRPr kumimoji="0" sz="1600" kern="1200">
                <a:solidFill>
                  <a:schemeClr val="tx1"/>
                </a:solidFill>
                <a:latin typeface="+mn-lt"/>
                <a:ea typeface="+mn-ea"/>
                <a:cs typeface="+mn-cs"/>
              </a:defRPr>
            </a:lvl9pPr>
          </a:lstStyle>
          <a:p>
            <a:pPr marL="36195" indent="0" algn="just">
              <a:lnSpc>
                <a:spcPct val="120000"/>
              </a:lnSpc>
              <a:buNone/>
            </a:pPr>
            <a:r>
              <a:rPr lang="vi-VN" sz="2400" b="1" dirty="0">
                <a:cs typeface="Calibri" panose="020F0502020204030204" pitchFamily="34" charset="0"/>
              </a:rPr>
              <a:t>Học tập dựa trên vấn đề và học tập dựa trên giao nhiệm vụ</a:t>
            </a:r>
            <a:endParaRPr lang="vi-VN" sz="2400" b="1" dirty="0">
              <a:solidFill>
                <a:srgbClr val="FF0000"/>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D72F79EA-73E2-43EC-9BB0-770CD0589629}"/>
              </a:ext>
            </a:extLst>
          </p:cNvPr>
          <p:cNvPicPr>
            <a:picLocks noChangeAspect="1"/>
          </p:cNvPicPr>
          <p:nvPr/>
        </p:nvPicPr>
        <p:blipFill>
          <a:blip r:embed="rId3"/>
          <a:stretch>
            <a:fillRect/>
          </a:stretch>
        </p:blipFill>
        <p:spPr>
          <a:xfrm>
            <a:off x="1066999" y="2522217"/>
            <a:ext cx="4235525" cy="2870398"/>
          </a:xfrm>
          <a:prstGeom prst="rect">
            <a:avLst/>
          </a:prstGeom>
          <a:ln w="28575">
            <a:solidFill>
              <a:schemeClr val="accent5">
                <a:lumMod val="75000"/>
              </a:schemeClr>
            </a:solidFill>
          </a:ln>
        </p:spPr>
      </p:pic>
      <p:pic>
        <p:nvPicPr>
          <p:cNvPr id="4" name="Picture 3">
            <a:extLst>
              <a:ext uri="{FF2B5EF4-FFF2-40B4-BE49-F238E27FC236}">
                <a16:creationId xmlns:a16="http://schemas.microsoft.com/office/drawing/2014/main" id="{4849B5CB-B2F9-42E7-8B31-B5B50CAB4E48}"/>
              </a:ext>
            </a:extLst>
          </p:cNvPr>
          <p:cNvPicPr>
            <a:picLocks noChangeAspect="1"/>
          </p:cNvPicPr>
          <p:nvPr/>
        </p:nvPicPr>
        <p:blipFill>
          <a:blip r:embed="rId4"/>
          <a:stretch>
            <a:fillRect/>
          </a:stretch>
        </p:blipFill>
        <p:spPr>
          <a:xfrm>
            <a:off x="6096000" y="2477054"/>
            <a:ext cx="3727376" cy="3478677"/>
          </a:xfrm>
          <a:prstGeom prst="rect">
            <a:avLst/>
          </a:prstGeom>
          <a:ln w="28575">
            <a:solidFill>
              <a:schemeClr val="accent5">
                <a:lumMod val="75000"/>
              </a:schemeClr>
            </a:solidFill>
          </a:ln>
        </p:spPr>
      </p:pic>
    </p:spTree>
    <p:extLst>
      <p:ext uri="{BB962C8B-B14F-4D97-AF65-F5344CB8AC3E}">
        <p14:creationId xmlns:p14="http://schemas.microsoft.com/office/powerpoint/2010/main" val="1204824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AA41A-7F97-4DF9-B0AA-6AB478EC9042}"/>
              </a:ext>
            </a:extLst>
          </p:cNvPr>
          <p:cNvSpPr>
            <a:spLocks noGrp="1"/>
          </p:cNvSpPr>
          <p:nvPr>
            <p:ph type="title"/>
          </p:nvPr>
        </p:nvSpPr>
        <p:spPr>
          <a:xfrm>
            <a:off x="2602345" y="124979"/>
            <a:ext cx="8241145" cy="1325563"/>
          </a:xfrm>
        </p:spPr>
        <p:txBody>
          <a:bodyPr/>
          <a:lstStyle/>
          <a:p>
            <a:r>
              <a:rPr lang="en-US" sz="2800" b="1" dirty="0">
                <a:solidFill>
                  <a:srgbClr val="C00000"/>
                </a:solidFill>
                <a:latin typeface="Arial" pitchFamily="34" charset="0"/>
                <a:cs typeface="Arial" pitchFamily="34" charset="0"/>
              </a:rPr>
              <a:t>II. ĐIỂM MỚI VỀ NỘI DUNG SGK KHOA HỌC 4</a:t>
            </a:r>
          </a:p>
        </p:txBody>
      </p:sp>
      <p:grpSp>
        <p:nvGrpSpPr>
          <p:cNvPr id="8" name="Group 7">
            <a:extLst>
              <a:ext uri="{FF2B5EF4-FFF2-40B4-BE49-F238E27FC236}">
                <a16:creationId xmlns:a16="http://schemas.microsoft.com/office/drawing/2014/main" id="{1DCCA6D1-9B02-4889-AA9C-F9240F24F97D}"/>
              </a:ext>
            </a:extLst>
          </p:cNvPr>
          <p:cNvGrpSpPr/>
          <p:nvPr/>
        </p:nvGrpSpPr>
        <p:grpSpPr>
          <a:xfrm>
            <a:off x="670000" y="1166214"/>
            <a:ext cx="10498109" cy="461665"/>
            <a:chOff x="1005042" y="1692209"/>
            <a:chExt cx="10498109" cy="461665"/>
          </a:xfrm>
        </p:grpSpPr>
        <p:sp>
          <p:nvSpPr>
            <p:cNvPr id="9" name="Rectangle 8">
              <a:extLst>
                <a:ext uri="{FF2B5EF4-FFF2-40B4-BE49-F238E27FC236}">
                  <a16:creationId xmlns:a16="http://schemas.microsoft.com/office/drawing/2014/main" id="{3CAB7744-048C-4B0E-A51B-289701B301F9}"/>
                </a:ext>
              </a:extLst>
            </p:cNvPr>
            <p:cNvSpPr/>
            <p:nvPr/>
          </p:nvSpPr>
          <p:spPr>
            <a:xfrm>
              <a:off x="1316736" y="1692209"/>
              <a:ext cx="10186415" cy="461665"/>
            </a:xfrm>
            <a:prstGeom prst="rect">
              <a:avLst/>
            </a:prstGeom>
          </p:spPr>
          <p:txBody>
            <a:bodyPr wrap="square">
              <a:spAutoFit/>
            </a:bodyPr>
            <a:lstStyle/>
            <a:p>
              <a:r>
                <a:rPr lang="en-US" sz="2400" dirty="0">
                  <a:latin typeface="Arial" panose="020B0604020202020204" pitchFamily="34" charset="0"/>
                  <a:ea typeface="Arial" panose="020B0604020202020204" pitchFamily="34" charset="0"/>
                  <a:cs typeface="Arial" panose="020B0604020202020204" pitchFamily="34" charset="0"/>
                </a:rPr>
                <a:t> </a:t>
              </a:r>
              <a:r>
                <a:rPr lang="vi-VN" sz="2400" dirty="0">
                  <a:latin typeface="Arial" panose="020B0604020202020204" pitchFamily="34" charset="0"/>
                  <a:ea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Hỗ</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trợ</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giáo</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viên</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đổi</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mới</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phương</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pháp</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dạy</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học</a:t>
              </a:r>
              <a:endPar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endParaRPr>
            </a:p>
          </p:txBody>
        </p:sp>
        <p:sp>
          <p:nvSpPr>
            <p:cNvPr id="10" name="Snip Diagonal Corner Rectangle 13">
              <a:extLst>
                <a:ext uri="{FF2B5EF4-FFF2-40B4-BE49-F238E27FC236}">
                  <a16:creationId xmlns:a16="http://schemas.microsoft.com/office/drawing/2014/main" id="{1FF8D3FC-E832-42A9-9A1D-30B292DAFD0C}"/>
                </a:ext>
              </a:extLst>
            </p:cNvPr>
            <p:cNvSpPr/>
            <p:nvPr/>
          </p:nvSpPr>
          <p:spPr>
            <a:xfrm>
              <a:off x="1005042" y="1779527"/>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b</a:t>
              </a:r>
            </a:p>
          </p:txBody>
        </p:sp>
      </p:grpSp>
      <p:sp>
        <p:nvSpPr>
          <p:cNvPr id="11" name="Content Placeholder 5">
            <a:extLst>
              <a:ext uri="{FF2B5EF4-FFF2-40B4-BE49-F238E27FC236}">
                <a16:creationId xmlns:a16="http://schemas.microsoft.com/office/drawing/2014/main" id="{E0BE1743-A03B-4056-AE9B-ECE2283B8826}"/>
              </a:ext>
            </a:extLst>
          </p:cNvPr>
          <p:cNvSpPr txBox="1"/>
          <p:nvPr/>
        </p:nvSpPr>
        <p:spPr>
          <a:xfrm>
            <a:off x="380036" y="2050257"/>
            <a:ext cx="1562149" cy="3780522"/>
          </a:xfrm>
          <a:prstGeom prst="rect">
            <a:avLst/>
          </a:prstGeom>
        </p:spPr>
        <p:txBody>
          <a:bodyPr wrap="square">
            <a:spAutoFit/>
          </a:bodyPr>
          <a:lstStyle>
            <a:lvl1pPr marL="420370" indent="-384175"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630"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5905" algn="l" rtl="0" eaLnBrk="1" latinLnBrk="0" hangingPunct="1">
              <a:spcBef>
                <a:spcPct val="20000"/>
              </a:spcBef>
              <a:buClr>
                <a:schemeClr val="accent2"/>
              </a:buClr>
              <a:buSzPct val="85000"/>
              <a:buFont typeface="Arial" panose="020B0604020202020204"/>
              <a:buChar char="○"/>
              <a:defRPr kumimoji="0" sz="2400" kern="1200">
                <a:solidFill>
                  <a:schemeClr val="tx1"/>
                </a:solidFill>
                <a:latin typeface="+mn-lt"/>
                <a:ea typeface="+mn-ea"/>
                <a:cs typeface="+mn-cs"/>
              </a:defRPr>
            </a:lvl3pPr>
            <a:lvl4pPr marL="1280160" indent="-237490"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345" indent="-182880" algn="l" rtl="0" eaLnBrk="1" latinLnBrk="0" hangingPunct="1">
              <a:spcBef>
                <a:spcPct val="20000"/>
              </a:spcBef>
              <a:buClr>
                <a:schemeClr val="accent4"/>
              </a:buClr>
              <a:buSzPct val="100000"/>
              <a:buFont typeface="Arial" panose="020B0604020202020204"/>
              <a:buChar char="-"/>
              <a:defRPr kumimoji="0" sz="2000" kern="1200">
                <a:solidFill>
                  <a:schemeClr val="tx1"/>
                </a:solidFill>
                <a:latin typeface="+mn-lt"/>
                <a:ea typeface="+mn-ea"/>
                <a:cs typeface="+mn-cs"/>
              </a:defRPr>
            </a:lvl5pPr>
            <a:lvl6pPr marL="1700530" indent="-182880" algn="l" rtl="0" eaLnBrk="1" latinLnBrk="0" hangingPunct="1">
              <a:spcBef>
                <a:spcPct val="20000"/>
              </a:spcBef>
              <a:buClr>
                <a:schemeClr val="accent5"/>
              </a:buClr>
              <a:buFont typeface="Arial" panose="020B0604020202020204"/>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panose="020B0604020202020204"/>
              <a:buChar char="•"/>
              <a:defRPr kumimoji="0" sz="1800" kern="1200" baseline="0">
                <a:solidFill>
                  <a:schemeClr val="tx1"/>
                </a:solidFill>
                <a:latin typeface="+mn-lt"/>
                <a:ea typeface="+mn-ea"/>
                <a:cs typeface="+mn-cs"/>
              </a:defRPr>
            </a:lvl7pPr>
            <a:lvl8pPr marL="2139950" indent="-182880" algn="l" rtl="0" eaLnBrk="1" latinLnBrk="0" hangingPunct="1">
              <a:spcBef>
                <a:spcPct val="20000"/>
              </a:spcBef>
              <a:buClr>
                <a:schemeClr val="accent6"/>
              </a:buClr>
              <a:buFont typeface="Arial" panose="020B0604020202020204"/>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panose="020B0604020202020204"/>
              <a:buChar char="•"/>
              <a:defRPr kumimoji="0" sz="1600" kern="1200">
                <a:solidFill>
                  <a:schemeClr val="tx1"/>
                </a:solidFill>
                <a:latin typeface="+mn-lt"/>
                <a:ea typeface="+mn-ea"/>
                <a:cs typeface="+mn-cs"/>
              </a:defRPr>
            </a:lvl9pPr>
          </a:lstStyle>
          <a:p>
            <a:pPr marL="36195" indent="0" algn="just">
              <a:lnSpc>
                <a:spcPct val="150000"/>
              </a:lnSpc>
              <a:buNone/>
            </a:pPr>
            <a:r>
              <a:rPr lang="en-US" sz="1800" b="1" dirty="0" err="1">
                <a:latin typeface="Arial" panose="020B0604020202020204" pitchFamily="34" charset="0"/>
                <a:cs typeface="Arial" panose="020B0604020202020204" pitchFamily="34" charset="0"/>
              </a:rPr>
              <a:t>Nội</a:t>
            </a:r>
            <a:r>
              <a:rPr lang="en-US" sz="1800" b="1" dirty="0">
                <a:latin typeface="Arial" panose="020B0604020202020204" pitchFamily="34" charset="0"/>
                <a:cs typeface="Arial" panose="020B0604020202020204" pitchFamily="34" charset="0"/>
              </a:rPr>
              <a:t> dung c</a:t>
            </a:r>
            <a:r>
              <a:rPr lang="vi-VN" sz="1800" b="1" dirty="0">
                <a:latin typeface="Arial" panose="020B0604020202020204" pitchFamily="34" charset="0"/>
                <a:cs typeface="Arial" panose="020B0604020202020204" pitchFamily="34" charset="0"/>
              </a:rPr>
              <a:t>ác bài học trong cuốn sách đều được thiết kế</a:t>
            </a:r>
            <a:r>
              <a:rPr lang="en-US" sz="1800" b="1" dirty="0">
                <a:latin typeface="Arial" panose="020B0604020202020204" pitchFamily="34" charset="0"/>
                <a:cs typeface="Arial" panose="020B0604020202020204" pitchFamily="34" charset="0"/>
              </a:rPr>
              <a:t> </a:t>
            </a:r>
            <a:r>
              <a:rPr lang="vi-VN" sz="1800" b="1" dirty="0">
                <a:latin typeface="Arial" panose="020B0604020202020204" pitchFamily="34" charset="0"/>
                <a:cs typeface="Arial" panose="020B0604020202020204" pitchFamily="34" charset="0"/>
              </a:rPr>
              <a:t>gồm </a:t>
            </a:r>
            <a:r>
              <a:rPr lang="en-US" sz="1800" b="1" dirty="0" err="1">
                <a:latin typeface="Arial" panose="020B0604020202020204" pitchFamily="34" charset="0"/>
                <a:cs typeface="Arial" panose="020B0604020202020204" pitchFamily="34" charset="0"/>
              </a:rPr>
              <a:t>hệ</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thống</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các</a:t>
            </a:r>
            <a:r>
              <a:rPr lang="vi-VN" sz="1800" b="1" dirty="0">
                <a:latin typeface="Arial" panose="020B0604020202020204" pitchFamily="34" charset="0"/>
                <a:cs typeface="Arial" panose="020B0604020202020204" pitchFamily="34" charset="0"/>
              </a:rPr>
              <a:t> </a:t>
            </a:r>
            <a:r>
              <a:rPr lang="vi-VN" sz="1800" b="1" dirty="0">
                <a:solidFill>
                  <a:srgbClr val="FF0000"/>
                </a:solidFill>
                <a:latin typeface="Arial" panose="020B0604020202020204" pitchFamily="34" charset="0"/>
                <a:cs typeface="Arial" panose="020B0604020202020204" pitchFamily="34" charset="0"/>
              </a:rPr>
              <a:t>HOẠT ĐỘNG HỌC.</a:t>
            </a:r>
          </a:p>
        </p:txBody>
      </p:sp>
      <p:pic>
        <p:nvPicPr>
          <p:cNvPr id="3" name="Picture 2">
            <a:extLst>
              <a:ext uri="{FF2B5EF4-FFF2-40B4-BE49-F238E27FC236}">
                <a16:creationId xmlns:a16="http://schemas.microsoft.com/office/drawing/2014/main" id="{E9665BB5-7EA4-4F1C-8229-4344C923E68C}"/>
              </a:ext>
            </a:extLst>
          </p:cNvPr>
          <p:cNvPicPr>
            <a:picLocks noChangeAspect="1"/>
          </p:cNvPicPr>
          <p:nvPr/>
        </p:nvPicPr>
        <p:blipFill>
          <a:blip r:embed="rId3"/>
          <a:stretch>
            <a:fillRect/>
          </a:stretch>
        </p:blipFill>
        <p:spPr>
          <a:xfrm>
            <a:off x="2418790" y="2822770"/>
            <a:ext cx="2856949" cy="3910251"/>
          </a:xfrm>
          <a:prstGeom prst="rect">
            <a:avLst/>
          </a:prstGeom>
          <a:ln w="28575">
            <a:solidFill>
              <a:schemeClr val="accent1"/>
            </a:solidFill>
          </a:ln>
        </p:spPr>
      </p:pic>
      <p:pic>
        <p:nvPicPr>
          <p:cNvPr id="4" name="Picture 3">
            <a:extLst>
              <a:ext uri="{FF2B5EF4-FFF2-40B4-BE49-F238E27FC236}">
                <a16:creationId xmlns:a16="http://schemas.microsoft.com/office/drawing/2014/main" id="{36B7E1E2-97B8-45EF-840C-415635340697}"/>
              </a:ext>
            </a:extLst>
          </p:cNvPr>
          <p:cNvPicPr>
            <a:picLocks noChangeAspect="1"/>
          </p:cNvPicPr>
          <p:nvPr/>
        </p:nvPicPr>
        <p:blipFill>
          <a:blip r:embed="rId4"/>
          <a:stretch>
            <a:fillRect/>
          </a:stretch>
        </p:blipFill>
        <p:spPr>
          <a:xfrm>
            <a:off x="4621579" y="2372946"/>
            <a:ext cx="2755499" cy="3910251"/>
          </a:xfrm>
          <a:prstGeom prst="rect">
            <a:avLst/>
          </a:prstGeom>
          <a:ln w="28575">
            <a:solidFill>
              <a:schemeClr val="accent5">
                <a:lumMod val="75000"/>
              </a:schemeClr>
            </a:solidFill>
          </a:ln>
        </p:spPr>
      </p:pic>
      <p:pic>
        <p:nvPicPr>
          <p:cNvPr id="5" name="Picture 4">
            <a:extLst>
              <a:ext uri="{FF2B5EF4-FFF2-40B4-BE49-F238E27FC236}">
                <a16:creationId xmlns:a16="http://schemas.microsoft.com/office/drawing/2014/main" id="{C48E1B0C-2DBA-4E3F-B3C4-9039C4B9A232}"/>
              </a:ext>
            </a:extLst>
          </p:cNvPr>
          <p:cNvPicPr>
            <a:picLocks noChangeAspect="1"/>
          </p:cNvPicPr>
          <p:nvPr/>
        </p:nvPicPr>
        <p:blipFill>
          <a:blip r:embed="rId5"/>
          <a:stretch>
            <a:fillRect/>
          </a:stretch>
        </p:blipFill>
        <p:spPr>
          <a:xfrm>
            <a:off x="6916263" y="2050257"/>
            <a:ext cx="2747260" cy="3931604"/>
          </a:xfrm>
          <a:prstGeom prst="rect">
            <a:avLst/>
          </a:prstGeom>
          <a:ln w="28575">
            <a:solidFill>
              <a:schemeClr val="accent5">
                <a:lumMod val="75000"/>
              </a:schemeClr>
            </a:solidFill>
          </a:ln>
        </p:spPr>
      </p:pic>
      <p:pic>
        <p:nvPicPr>
          <p:cNvPr id="6" name="Picture 5">
            <a:extLst>
              <a:ext uri="{FF2B5EF4-FFF2-40B4-BE49-F238E27FC236}">
                <a16:creationId xmlns:a16="http://schemas.microsoft.com/office/drawing/2014/main" id="{FCE4F294-B519-4021-A175-BD1E20AA5C6F}"/>
              </a:ext>
            </a:extLst>
          </p:cNvPr>
          <p:cNvPicPr>
            <a:picLocks noChangeAspect="1"/>
          </p:cNvPicPr>
          <p:nvPr/>
        </p:nvPicPr>
        <p:blipFill>
          <a:blip r:embed="rId6"/>
          <a:stretch>
            <a:fillRect/>
          </a:stretch>
        </p:blipFill>
        <p:spPr>
          <a:xfrm>
            <a:off x="9207679" y="1647481"/>
            <a:ext cx="2753656" cy="3915249"/>
          </a:xfrm>
          <a:prstGeom prst="rect">
            <a:avLst/>
          </a:prstGeom>
          <a:ln w="28575">
            <a:solidFill>
              <a:schemeClr val="accent5">
                <a:lumMod val="75000"/>
              </a:schemeClr>
            </a:solidFill>
          </a:ln>
        </p:spPr>
      </p:pic>
      <p:pic>
        <p:nvPicPr>
          <p:cNvPr id="13" name="Picture 12">
            <a:extLst>
              <a:ext uri="{FF2B5EF4-FFF2-40B4-BE49-F238E27FC236}">
                <a16:creationId xmlns:a16="http://schemas.microsoft.com/office/drawing/2014/main" id="{4738BB09-CF40-430E-8DD8-A00A79962ED5}"/>
              </a:ext>
            </a:extLst>
          </p:cNvPr>
          <p:cNvPicPr>
            <a:picLocks noChangeAspect="1"/>
          </p:cNvPicPr>
          <p:nvPr/>
        </p:nvPicPr>
        <p:blipFill rotWithShape="1">
          <a:blip r:embed="rId3"/>
          <a:srcRect l="-1" r="-8950" b="69460"/>
          <a:stretch/>
        </p:blipFill>
        <p:spPr>
          <a:xfrm>
            <a:off x="3089527" y="1923122"/>
            <a:ext cx="6931278" cy="265926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97757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1+#ppt_w/2"/>
                                          </p:val>
                                        </p:tav>
                                        <p:tav tm="100000">
                                          <p:val>
                                            <p:strVal val="#ppt_x"/>
                                          </p:val>
                                        </p:tav>
                                      </p:tavLst>
                                    </p:anim>
                                    <p:anim calcmode="lin" valueType="num">
                                      <p:cBhvr additive="base">
                                        <p:cTn id="12" dur="10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2" presetClass="entr" presetSubtype="2"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1+#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par>
                          <p:cTn id="18" fill="hold">
                            <p:stCondLst>
                              <p:cond delay="2000"/>
                            </p:stCondLst>
                            <p:childTnLst>
                              <p:par>
                                <p:cTn id="19" presetID="2" presetClass="entr" presetSubtype="2"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1+#ppt_w/2"/>
                                          </p:val>
                                        </p:tav>
                                        <p:tav tm="100000">
                                          <p:val>
                                            <p:strVal val="#ppt_x"/>
                                          </p:val>
                                        </p:tav>
                                      </p:tavLst>
                                    </p:anim>
                                    <p:anim calcmode="lin" valueType="num">
                                      <p:cBhvr additive="base">
                                        <p:cTn id="22" dur="500" fill="hold"/>
                                        <p:tgtEl>
                                          <p:spTgt spid="5"/>
                                        </p:tgtEl>
                                        <p:attrNameLst>
                                          <p:attrName>ppt_y</p:attrName>
                                        </p:attrNameLst>
                                      </p:cBhvr>
                                      <p:tavLst>
                                        <p:tav tm="0">
                                          <p:val>
                                            <p:strVal val="#ppt_y"/>
                                          </p:val>
                                        </p:tav>
                                        <p:tav tm="100000">
                                          <p:val>
                                            <p:strVal val="#ppt_y"/>
                                          </p:val>
                                        </p:tav>
                                      </p:tavLst>
                                    </p:anim>
                                  </p:childTnLst>
                                </p:cTn>
                              </p:par>
                            </p:childTnLst>
                          </p:cTn>
                        </p:par>
                        <p:par>
                          <p:cTn id="23" fill="hold">
                            <p:stCondLst>
                              <p:cond delay="2500"/>
                            </p:stCondLst>
                            <p:childTnLst>
                              <p:par>
                                <p:cTn id="24" presetID="2" presetClass="entr" presetSubtype="2"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1+#ppt_w/2"/>
                                          </p:val>
                                        </p:tav>
                                        <p:tav tm="100000">
                                          <p:val>
                                            <p:strVal val="#ppt_x"/>
                                          </p:val>
                                        </p:tav>
                                      </p:tavLst>
                                    </p:anim>
                                    <p:anim calcmode="lin" valueType="num">
                                      <p:cBhvr additive="base">
                                        <p:cTn id="27"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xit" presetSubtype="4" fill="hold" nodeType="clickEffect">
                                  <p:stCondLst>
                                    <p:cond delay="0"/>
                                  </p:stCondLst>
                                  <p:childTnLst>
                                    <p:anim calcmode="lin" valueType="num">
                                      <p:cBhvr additive="base">
                                        <p:cTn id="38" dur="500"/>
                                        <p:tgtEl>
                                          <p:spTgt spid="13"/>
                                        </p:tgtEl>
                                        <p:attrNameLst>
                                          <p:attrName>ppt_x</p:attrName>
                                        </p:attrNameLst>
                                      </p:cBhvr>
                                      <p:tavLst>
                                        <p:tav tm="0">
                                          <p:val>
                                            <p:strVal val="ppt_x"/>
                                          </p:val>
                                        </p:tav>
                                        <p:tav tm="100000">
                                          <p:val>
                                            <p:strVal val="ppt_x"/>
                                          </p:val>
                                        </p:tav>
                                      </p:tavLst>
                                    </p:anim>
                                    <p:anim calcmode="lin" valueType="num">
                                      <p:cBhvr additive="base">
                                        <p:cTn id="39" dur="500"/>
                                        <p:tgtEl>
                                          <p:spTgt spid="13"/>
                                        </p:tgtEl>
                                        <p:attrNameLst>
                                          <p:attrName>ppt_y</p:attrName>
                                        </p:attrNameLst>
                                      </p:cBhvr>
                                      <p:tavLst>
                                        <p:tav tm="0">
                                          <p:val>
                                            <p:strVal val="ppt_y"/>
                                          </p:val>
                                        </p:tav>
                                        <p:tav tm="100000">
                                          <p:val>
                                            <p:strVal val="1+ppt_h/2"/>
                                          </p:val>
                                        </p:tav>
                                      </p:tavLst>
                                    </p:anim>
                                    <p:set>
                                      <p:cBhvr>
                                        <p:cTn id="40"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AA41A-7F97-4DF9-B0AA-6AB478EC9042}"/>
              </a:ext>
            </a:extLst>
          </p:cNvPr>
          <p:cNvSpPr>
            <a:spLocks noGrp="1"/>
          </p:cNvSpPr>
          <p:nvPr>
            <p:ph type="title"/>
          </p:nvPr>
        </p:nvSpPr>
        <p:spPr>
          <a:xfrm>
            <a:off x="2602345" y="124979"/>
            <a:ext cx="8241145" cy="1325563"/>
          </a:xfrm>
        </p:spPr>
        <p:txBody>
          <a:bodyPr/>
          <a:lstStyle/>
          <a:p>
            <a:r>
              <a:rPr lang="en-US" sz="2800" b="1" dirty="0">
                <a:solidFill>
                  <a:srgbClr val="C00000"/>
                </a:solidFill>
                <a:latin typeface="Arial" pitchFamily="34" charset="0"/>
                <a:cs typeface="Arial" pitchFamily="34" charset="0"/>
              </a:rPr>
              <a:t>II. ĐIỂM MỚI VỀ NỘI DUNG SGK KHOA HỌC 4</a:t>
            </a:r>
          </a:p>
        </p:txBody>
      </p:sp>
      <p:grpSp>
        <p:nvGrpSpPr>
          <p:cNvPr id="8" name="Group 7">
            <a:extLst>
              <a:ext uri="{FF2B5EF4-FFF2-40B4-BE49-F238E27FC236}">
                <a16:creationId xmlns:a16="http://schemas.microsoft.com/office/drawing/2014/main" id="{1DCCA6D1-9B02-4889-AA9C-F9240F24F97D}"/>
              </a:ext>
            </a:extLst>
          </p:cNvPr>
          <p:cNvGrpSpPr/>
          <p:nvPr/>
        </p:nvGrpSpPr>
        <p:grpSpPr>
          <a:xfrm>
            <a:off x="670000" y="1166214"/>
            <a:ext cx="10498109" cy="461665"/>
            <a:chOff x="1005042" y="1692209"/>
            <a:chExt cx="10498109" cy="461665"/>
          </a:xfrm>
        </p:grpSpPr>
        <p:sp>
          <p:nvSpPr>
            <p:cNvPr id="9" name="Rectangle 8">
              <a:extLst>
                <a:ext uri="{FF2B5EF4-FFF2-40B4-BE49-F238E27FC236}">
                  <a16:creationId xmlns:a16="http://schemas.microsoft.com/office/drawing/2014/main" id="{3CAB7744-048C-4B0E-A51B-289701B301F9}"/>
                </a:ext>
              </a:extLst>
            </p:cNvPr>
            <p:cNvSpPr/>
            <p:nvPr/>
          </p:nvSpPr>
          <p:spPr>
            <a:xfrm>
              <a:off x="1316736" y="1692209"/>
              <a:ext cx="10186415" cy="461665"/>
            </a:xfrm>
            <a:prstGeom prst="rect">
              <a:avLst/>
            </a:prstGeom>
          </p:spPr>
          <p:txBody>
            <a:bodyPr wrap="square">
              <a:spAutoFit/>
            </a:bodyPr>
            <a:lstStyle/>
            <a:p>
              <a:r>
                <a:rPr lang="en-US" sz="2400" dirty="0">
                  <a:latin typeface="Arial" panose="020B0604020202020204" pitchFamily="34" charset="0"/>
                  <a:ea typeface="Arial" panose="020B0604020202020204" pitchFamily="34" charset="0"/>
                  <a:cs typeface="Arial" panose="020B0604020202020204" pitchFamily="34" charset="0"/>
                </a:rPr>
                <a:t> </a:t>
              </a:r>
              <a:r>
                <a:rPr lang="vi-VN" sz="2400" dirty="0">
                  <a:latin typeface="Arial" panose="020B0604020202020204" pitchFamily="34" charset="0"/>
                  <a:ea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Hỗ</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trợ</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giáo</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viên</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đổi</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mới</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phương</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pháp</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dạy</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học</a:t>
              </a:r>
              <a:endPar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endParaRPr>
            </a:p>
          </p:txBody>
        </p:sp>
        <p:sp>
          <p:nvSpPr>
            <p:cNvPr id="10" name="Snip Diagonal Corner Rectangle 13">
              <a:extLst>
                <a:ext uri="{FF2B5EF4-FFF2-40B4-BE49-F238E27FC236}">
                  <a16:creationId xmlns:a16="http://schemas.microsoft.com/office/drawing/2014/main" id="{1FF8D3FC-E832-42A9-9A1D-30B292DAFD0C}"/>
                </a:ext>
              </a:extLst>
            </p:cNvPr>
            <p:cNvSpPr/>
            <p:nvPr/>
          </p:nvSpPr>
          <p:spPr>
            <a:xfrm>
              <a:off x="1005042" y="1779527"/>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b</a:t>
              </a:r>
            </a:p>
          </p:txBody>
        </p:sp>
      </p:grpSp>
      <p:sp>
        <p:nvSpPr>
          <p:cNvPr id="11" name="Content Placeholder 5">
            <a:extLst>
              <a:ext uri="{FF2B5EF4-FFF2-40B4-BE49-F238E27FC236}">
                <a16:creationId xmlns:a16="http://schemas.microsoft.com/office/drawing/2014/main" id="{E0BE1743-A03B-4056-AE9B-ECE2283B8826}"/>
              </a:ext>
            </a:extLst>
          </p:cNvPr>
          <p:cNvSpPr txBox="1"/>
          <p:nvPr/>
        </p:nvSpPr>
        <p:spPr>
          <a:xfrm>
            <a:off x="1123003" y="1645477"/>
            <a:ext cx="4928902" cy="494751"/>
          </a:xfrm>
          <a:prstGeom prst="rect">
            <a:avLst/>
          </a:prstGeom>
        </p:spPr>
        <p:txBody>
          <a:bodyPr wrap="square">
            <a:spAutoFit/>
          </a:bodyPr>
          <a:lstStyle>
            <a:lvl1pPr marL="420370" indent="-384175"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630"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5905" algn="l" rtl="0" eaLnBrk="1" latinLnBrk="0" hangingPunct="1">
              <a:spcBef>
                <a:spcPct val="20000"/>
              </a:spcBef>
              <a:buClr>
                <a:schemeClr val="accent2"/>
              </a:buClr>
              <a:buSzPct val="85000"/>
              <a:buFont typeface="Arial" panose="020B0604020202020204"/>
              <a:buChar char="○"/>
              <a:defRPr kumimoji="0" sz="2400" kern="1200">
                <a:solidFill>
                  <a:schemeClr val="tx1"/>
                </a:solidFill>
                <a:latin typeface="+mn-lt"/>
                <a:ea typeface="+mn-ea"/>
                <a:cs typeface="+mn-cs"/>
              </a:defRPr>
            </a:lvl3pPr>
            <a:lvl4pPr marL="1280160" indent="-237490"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345" indent="-182880" algn="l" rtl="0" eaLnBrk="1" latinLnBrk="0" hangingPunct="1">
              <a:spcBef>
                <a:spcPct val="20000"/>
              </a:spcBef>
              <a:buClr>
                <a:schemeClr val="accent4"/>
              </a:buClr>
              <a:buSzPct val="100000"/>
              <a:buFont typeface="Arial" panose="020B0604020202020204"/>
              <a:buChar char="-"/>
              <a:defRPr kumimoji="0" sz="2000" kern="1200">
                <a:solidFill>
                  <a:schemeClr val="tx1"/>
                </a:solidFill>
                <a:latin typeface="+mn-lt"/>
                <a:ea typeface="+mn-ea"/>
                <a:cs typeface="+mn-cs"/>
              </a:defRPr>
            </a:lvl5pPr>
            <a:lvl6pPr marL="1700530" indent="-182880" algn="l" rtl="0" eaLnBrk="1" latinLnBrk="0" hangingPunct="1">
              <a:spcBef>
                <a:spcPct val="20000"/>
              </a:spcBef>
              <a:buClr>
                <a:schemeClr val="accent5"/>
              </a:buClr>
              <a:buFont typeface="Arial" panose="020B0604020202020204"/>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panose="020B0604020202020204"/>
              <a:buChar char="•"/>
              <a:defRPr kumimoji="0" sz="1800" kern="1200" baseline="0">
                <a:solidFill>
                  <a:schemeClr val="tx1"/>
                </a:solidFill>
                <a:latin typeface="+mn-lt"/>
                <a:ea typeface="+mn-ea"/>
                <a:cs typeface="+mn-cs"/>
              </a:defRPr>
            </a:lvl7pPr>
            <a:lvl8pPr marL="2139950" indent="-182880" algn="l" rtl="0" eaLnBrk="1" latinLnBrk="0" hangingPunct="1">
              <a:spcBef>
                <a:spcPct val="20000"/>
              </a:spcBef>
              <a:buClr>
                <a:schemeClr val="accent6"/>
              </a:buClr>
              <a:buFont typeface="Arial" panose="020B0604020202020204"/>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panose="020B0604020202020204"/>
              <a:buChar char="•"/>
              <a:defRPr kumimoji="0" sz="1600" kern="1200">
                <a:solidFill>
                  <a:schemeClr val="tx1"/>
                </a:solidFill>
                <a:latin typeface="+mn-lt"/>
                <a:ea typeface="+mn-ea"/>
                <a:cs typeface="+mn-cs"/>
              </a:defRPr>
            </a:lvl9pPr>
          </a:lstStyle>
          <a:p>
            <a:pPr marL="36195" indent="0" algn="just">
              <a:lnSpc>
                <a:spcPct val="120000"/>
              </a:lnSpc>
              <a:buNone/>
            </a:pPr>
            <a:r>
              <a:rPr lang="en-US" sz="2400" b="1" dirty="0" err="1">
                <a:latin typeface="Arial" panose="020B0604020202020204" pitchFamily="34" charset="0"/>
                <a:cs typeface="Arial" panose="020B0604020202020204" pitchFamily="34" charset="0"/>
              </a:rPr>
              <a:t>Hệ</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thống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các</a:t>
            </a:r>
            <a:r>
              <a:rPr lang="vi-VN" sz="2400" b="1" dirty="0">
                <a:latin typeface="Arial" panose="020B0604020202020204" pitchFamily="34" charset="0"/>
                <a:cs typeface="Arial" panose="020B0604020202020204" pitchFamily="34" charset="0"/>
              </a:rPr>
              <a:t> </a:t>
            </a:r>
            <a:r>
              <a:rPr lang="vi-VN" sz="1800" b="1" dirty="0">
                <a:solidFill>
                  <a:srgbClr val="FF0000"/>
                </a:solidFill>
                <a:latin typeface="Arial" panose="020B0604020202020204" pitchFamily="34" charset="0"/>
                <a:cs typeface="Arial" panose="020B0604020202020204" pitchFamily="34" charset="0"/>
              </a:rPr>
              <a:t>HOẠT ĐỘNG HỌC</a:t>
            </a:r>
          </a:p>
        </p:txBody>
      </p:sp>
      <p:pic>
        <p:nvPicPr>
          <p:cNvPr id="3" name="Picture 2">
            <a:extLst>
              <a:ext uri="{FF2B5EF4-FFF2-40B4-BE49-F238E27FC236}">
                <a16:creationId xmlns:a16="http://schemas.microsoft.com/office/drawing/2014/main" id="{E9665BB5-7EA4-4F1C-8229-4344C923E68C}"/>
              </a:ext>
            </a:extLst>
          </p:cNvPr>
          <p:cNvPicPr>
            <a:picLocks noChangeAspect="1"/>
          </p:cNvPicPr>
          <p:nvPr/>
        </p:nvPicPr>
        <p:blipFill>
          <a:blip r:embed="rId3"/>
          <a:stretch>
            <a:fillRect/>
          </a:stretch>
        </p:blipFill>
        <p:spPr>
          <a:xfrm>
            <a:off x="2955968" y="2882603"/>
            <a:ext cx="2390380" cy="3271667"/>
          </a:xfrm>
          <a:prstGeom prst="rect">
            <a:avLst/>
          </a:prstGeom>
          <a:ln w="28575">
            <a:solidFill>
              <a:schemeClr val="accent1"/>
            </a:solidFill>
          </a:ln>
        </p:spPr>
      </p:pic>
      <p:pic>
        <p:nvPicPr>
          <p:cNvPr id="4" name="Picture 3">
            <a:extLst>
              <a:ext uri="{FF2B5EF4-FFF2-40B4-BE49-F238E27FC236}">
                <a16:creationId xmlns:a16="http://schemas.microsoft.com/office/drawing/2014/main" id="{36B7E1E2-97B8-45EF-840C-415635340697}"/>
              </a:ext>
            </a:extLst>
          </p:cNvPr>
          <p:cNvPicPr>
            <a:picLocks noChangeAspect="1"/>
          </p:cNvPicPr>
          <p:nvPr/>
        </p:nvPicPr>
        <p:blipFill>
          <a:blip r:embed="rId4"/>
          <a:stretch>
            <a:fillRect/>
          </a:stretch>
        </p:blipFill>
        <p:spPr>
          <a:xfrm>
            <a:off x="5984676" y="2797848"/>
            <a:ext cx="2390380" cy="3392121"/>
          </a:xfrm>
          <a:prstGeom prst="rect">
            <a:avLst/>
          </a:prstGeom>
          <a:ln w="28575">
            <a:solidFill>
              <a:schemeClr val="accent5">
                <a:lumMod val="75000"/>
              </a:schemeClr>
            </a:solidFill>
          </a:ln>
        </p:spPr>
      </p:pic>
      <p:pic>
        <p:nvPicPr>
          <p:cNvPr id="12" name="Picture 11">
            <a:extLst>
              <a:ext uri="{FF2B5EF4-FFF2-40B4-BE49-F238E27FC236}">
                <a16:creationId xmlns:a16="http://schemas.microsoft.com/office/drawing/2014/main" id="{7BEEF507-9177-43DD-A555-87D60D3D922E}"/>
              </a:ext>
            </a:extLst>
          </p:cNvPr>
          <p:cNvPicPr>
            <a:picLocks noChangeAspect="1"/>
          </p:cNvPicPr>
          <p:nvPr/>
        </p:nvPicPr>
        <p:blipFill rotWithShape="1">
          <a:blip r:embed="rId3"/>
          <a:srcRect t="39007"/>
          <a:stretch/>
        </p:blipFill>
        <p:spPr>
          <a:xfrm>
            <a:off x="3587454" y="2229193"/>
            <a:ext cx="3517788" cy="293664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3" name="Picture 12">
            <a:extLst>
              <a:ext uri="{FF2B5EF4-FFF2-40B4-BE49-F238E27FC236}">
                <a16:creationId xmlns:a16="http://schemas.microsoft.com/office/drawing/2014/main" id="{E7ACB1B2-8B54-42DD-8198-D100E40648F5}"/>
              </a:ext>
            </a:extLst>
          </p:cNvPr>
          <p:cNvPicPr>
            <a:picLocks noChangeAspect="1"/>
          </p:cNvPicPr>
          <p:nvPr/>
        </p:nvPicPr>
        <p:blipFill rotWithShape="1">
          <a:blip r:embed="rId4"/>
          <a:srcRect t="8732" r="-2404" b="69974"/>
          <a:stretch/>
        </p:blipFill>
        <p:spPr>
          <a:xfrm>
            <a:off x="6616162" y="2220218"/>
            <a:ext cx="5185784" cy="153018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4" name="Picture 13">
            <a:extLst>
              <a:ext uri="{FF2B5EF4-FFF2-40B4-BE49-F238E27FC236}">
                <a16:creationId xmlns:a16="http://schemas.microsoft.com/office/drawing/2014/main" id="{C206B165-BE8C-4243-99AF-0B71CBD971FE}"/>
              </a:ext>
            </a:extLst>
          </p:cNvPr>
          <p:cNvPicPr>
            <a:picLocks noChangeAspect="1"/>
          </p:cNvPicPr>
          <p:nvPr/>
        </p:nvPicPr>
        <p:blipFill rotWithShape="1">
          <a:blip r:embed="rId4"/>
          <a:srcRect t="51992" r="1385" b="38800"/>
          <a:stretch/>
        </p:blipFill>
        <p:spPr>
          <a:xfrm>
            <a:off x="6616162" y="4052455"/>
            <a:ext cx="5185784" cy="96619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918690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37" presetClass="path" presetSubtype="0" accel="50000" decel="50000" fill="hold" nodeType="clickEffect">
                                  <p:stCondLst>
                                    <p:cond delay="0"/>
                                  </p:stCondLst>
                                  <p:childTnLst>
                                    <p:animMotion origin="layout" path="M 0.19271 0.00069 L 0.09024 -0.04167 C 0.06902 -0.05116 0.03672 -0.05672 0.003 -0.05672 C -0.03502 -0.05672 -0.06562 -0.05116 -0.08697 -0.04167 L -0.18971 0.00069 " pathEditMode="relative" rAng="10800000" ptsTypes="AAAAA">
                                      <p:cBhvr>
                                        <p:cTn id="19" dur="2000" fill="hold"/>
                                        <p:tgtEl>
                                          <p:spTgt spid="3"/>
                                        </p:tgtEl>
                                        <p:attrNameLst>
                                          <p:attrName>ppt_x</p:attrName>
                                          <p:attrName>ppt_y</p:attrName>
                                        </p:attrNameLst>
                                      </p:cBhvr>
                                      <p:rCtr x="-19115" y="-2870"/>
                                    </p:animMotion>
                                  </p:childTnLst>
                                </p:cTn>
                              </p:par>
                              <p:par>
                                <p:cTn id="20" presetID="37" presetClass="path" presetSubtype="0" accel="50000" decel="50000" fill="hold" nodeType="withEffect">
                                  <p:stCondLst>
                                    <p:cond delay="0"/>
                                  </p:stCondLst>
                                  <p:childTnLst>
                                    <p:animMotion origin="layout" path="M -0.14896 0.16134 L -0.18502 0.11273 C -0.19323 0.10232 -0.19752 0.08843 -0.19674 0.07523 C -0.19583 0.05949 -0.1901 0.04861 -0.18047 0.04144 L -0.1401 0.00857 " pathEditMode="relative" rAng="5760000" ptsTypes="AAAAA">
                                      <p:cBhvr>
                                        <p:cTn id="21" dur="2000" fill="hold"/>
                                        <p:tgtEl>
                                          <p:spTgt spid="12"/>
                                        </p:tgtEl>
                                        <p:attrNameLst>
                                          <p:attrName>ppt_x</p:attrName>
                                          <p:attrName>ppt_y</p:attrName>
                                        </p:attrNameLst>
                                      </p:cBhvr>
                                      <p:rCtr x="-2161" y="-8125"/>
                                    </p:animMotion>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AA41A-7F97-4DF9-B0AA-6AB478EC9042}"/>
              </a:ext>
            </a:extLst>
          </p:cNvPr>
          <p:cNvSpPr>
            <a:spLocks noGrp="1"/>
          </p:cNvSpPr>
          <p:nvPr>
            <p:ph type="title"/>
          </p:nvPr>
        </p:nvSpPr>
        <p:spPr>
          <a:xfrm>
            <a:off x="2602345" y="124979"/>
            <a:ext cx="8241145" cy="1325563"/>
          </a:xfrm>
        </p:spPr>
        <p:txBody>
          <a:bodyPr/>
          <a:lstStyle/>
          <a:p>
            <a:r>
              <a:rPr lang="en-US" sz="2800" b="1" dirty="0">
                <a:solidFill>
                  <a:srgbClr val="C00000"/>
                </a:solidFill>
                <a:latin typeface="Arial" pitchFamily="34" charset="0"/>
                <a:cs typeface="Arial" pitchFamily="34" charset="0"/>
              </a:rPr>
              <a:t>II. ĐIỂM MỚI VỀ NỘI DUNG SGK KHOA HỌC 4</a:t>
            </a:r>
          </a:p>
        </p:txBody>
      </p:sp>
      <p:grpSp>
        <p:nvGrpSpPr>
          <p:cNvPr id="13" name="Group 12">
            <a:extLst>
              <a:ext uri="{FF2B5EF4-FFF2-40B4-BE49-F238E27FC236}">
                <a16:creationId xmlns:a16="http://schemas.microsoft.com/office/drawing/2014/main" id="{924442DC-EC32-4A20-9044-80F46F1041B0}"/>
              </a:ext>
            </a:extLst>
          </p:cNvPr>
          <p:cNvGrpSpPr/>
          <p:nvPr/>
        </p:nvGrpSpPr>
        <p:grpSpPr>
          <a:xfrm>
            <a:off x="1026310" y="1188932"/>
            <a:ext cx="10498109" cy="523220"/>
            <a:chOff x="1005042" y="1692209"/>
            <a:chExt cx="10498109" cy="523220"/>
          </a:xfrm>
        </p:grpSpPr>
        <p:sp>
          <p:nvSpPr>
            <p:cNvPr id="14" name="Rectangle 13">
              <a:extLst>
                <a:ext uri="{FF2B5EF4-FFF2-40B4-BE49-F238E27FC236}">
                  <a16:creationId xmlns:a16="http://schemas.microsoft.com/office/drawing/2014/main" id="{A6548E4B-BF8E-45C2-93FC-2AAC8F617ADB}"/>
                </a:ext>
              </a:extLst>
            </p:cNvPr>
            <p:cNvSpPr/>
            <p:nvPr/>
          </p:nvSpPr>
          <p:spPr>
            <a:xfrm>
              <a:off x="1316736" y="1692209"/>
              <a:ext cx="10186415" cy="523220"/>
            </a:xfrm>
            <a:prstGeom prst="rect">
              <a:avLst/>
            </a:prstGeom>
          </p:spPr>
          <p:txBody>
            <a:bodyPr wrap="square">
              <a:spAutoFit/>
            </a:bodyPr>
            <a:lstStyle/>
            <a:p>
              <a:r>
                <a:rPr lang="en-US" sz="2800" dirty="0">
                  <a:latin typeface="Arial" panose="020B0604020202020204" pitchFamily="34" charset="0"/>
                  <a:ea typeface="Arial" panose="020B0604020202020204" pitchFamily="34" charset="0"/>
                  <a:cs typeface="Arial" panose="020B0604020202020204" pitchFamily="34" charset="0"/>
                </a:rPr>
                <a:t> </a:t>
              </a:r>
              <a:r>
                <a:rPr lang="vi-VN" sz="2800" dirty="0">
                  <a:latin typeface="Arial" panose="020B0604020202020204" pitchFamily="34" charset="0"/>
                  <a:ea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Đổi</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mới</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cấu</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trúc</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SGK,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hình</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thức</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sách</a:t>
              </a:r>
              <a:endPar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endParaRPr>
            </a:p>
          </p:txBody>
        </p:sp>
        <p:sp>
          <p:nvSpPr>
            <p:cNvPr id="15" name="Snip Diagonal Corner Rectangle 13">
              <a:extLst>
                <a:ext uri="{FF2B5EF4-FFF2-40B4-BE49-F238E27FC236}">
                  <a16:creationId xmlns:a16="http://schemas.microsoft.com/office/drawing/2014/main" id="{9D69C157-7512-4BC1-80FE-882B0A3430A7}"/>
                </a:ext>
              </a:extLst>
            </p:cNvPr>
            <p:cNvSpPr/>
            <p:nvPr/>
          </p:nvSpPr>
          <p:spPr>
            <a:xfrm>
              <a:off x="1005042" y="1806161"/>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c</a:t>
              </a:r>
            </a:p>
          </p:txBody>
        </p:sp>
      </p:grpSp>
      <p:sp>
        <p:nvSpPr>
          <p:cNvPr id="16" name="Content Placeholder 5">
            <a:extLst>
              <a:ext uri="{FF2B5EF4-FFF2-40B4-BE49-F238E27FC236}">
                <a16:creationId xmlns:a16="http://schemas.microsoft.com/office/drawing/2014/main" id="{CFB51C8F-A4BA-46CA-ADE7-FD36B7CCA596}"/>
              </a:ext>
            </a:extLst>
          </p:cNvPr>
          <p:cNvSpPr txBox="1"/>
          <p:nvPr/>
        </p:nvSpPr>
        <p:spPr>
          <a:xfrm>
            <a:off x="1549614" y="1720121"/>
            <a:ext cx="10581284" cy="494751"/>
          </a:xfrm>
          <a:prstGeom prst="rect">
            <a:avLst/>
          </a:prstGeom>
        </p:spPr>
        <p:txBody>
          <a:bodyPr wrap="square">
            <a:spAutoFit/>
          </a:bodyPr>
          <a:lstStyle>
            <a:lvl1pPr marL="420370" indent="-384175"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630"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5905" algn="l" rtl="0" eaLnBrk="1" latinLnBrk="0" hangingPunct="1">
              <a:spcBef>
                <a:spcPct val="20000"/>
              </a:spcBef>
              <a:buClr>
                <a:schemeClr val="accent2"/>
              </a:buClr>
              <a:buSzPct val="85000"/>
              <a:buFont typeface="Arial" panose="020B0604020202020204"/>
              <a:buChar char="○"/>
              <a:defRPr kumimoji="0" sz="2400" kern="1200">
                <a:solidFill>
                  <a:schemeClr val="tx1"/>
                </a:solidFill>
                <a:latin typeface="+mn-lt"/>
                <a:ea typeface="+mn-ea"/>
                <a:cs typeface="+mn-cs"/>
              </a:defRPr>
            </a:lvl3pPr>
            <a:lvl4pPr marL="1280160" indent="-237490"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345" indent="-182880" algn="l" rtl="0" eaLnBrk="1" latinLnBrk="0" hangingPunct="1">
              <a:spcBef>
                <a:spcPct val="20000"/>
              </a:spcBef>
              <a:buClr>
                <a:schemeClr val="accent4"/>
              </a:buClr>
              <a:buSzPct val="100000"/>
              <a:buFont typeface="Arial" panose="020B0604020202020204"/>
              <a:buChar char="-"/>
              <a:defRPr kumimoji="0" sz="2000" kern="1200">
                <a:solidFill>
                  <a:schemeClr val="tx1"/>
                </a:solidFill>
                <a:latin typeface="+mn-lt"/>
                <a:ea typeface="+mn-ea"/>
                <a:cs typeface="+mn-cs"/>
              </a:defRPr>
            </a:lvl5pPr>
            <a:lvl6pPr marL="1700530" indent="-182880" algn="l" rtl="0" eaLnBrk="1" latinLnBrk="0" hangingPunct="1">
              <a:spcBef>
                <a:spcPct val="20000"/>
              </a:spcBef>
              <a:buClr>
                <a:schemeClr val="accent5"/>
              </a:buClr>
              <a:buFont typeface="Arial" panose="020B0604020202020204"/>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panose="020B0604020202020204"/>
              <a:buChar char="•"/>
              <a:defRPr kumimoji="0" sz="1800" kern="1200" baseline="0">
                <a:solidFill>
                  <a:schemeClr val="tx1"/>
                </a:solidFill>
                <a:latin typeface="+mn-lt"/>
                <a:ea typeface="+mn-ea"/>
                <a:cs typeface="+mn-cs"/>
              </a:defRPr>
            </a:lvl7pPr>
            <a:lvl8pPr marL="2139950" indent="-182880" algn="l" rtl="0" eaLnBrk="1" latinLnBrk="0" hangingPunct="1">
              <a:spcBef>
                <a:spcPct val="20000"/>
              </a:spcBef>
              <a:buClr>
                <a:schemeClr val="accent6"/>
              </a:buClr>
              <a:buFont typeface="Arial" panose="020B0604020202020204"/>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panose="020B0604020202020204"/>
              <a:buChar char="•"/>
              <a:defRPr kumimoji="0" sz="1600" kern="1200">
                <a:solidFill>
                  <a:schemeClr val="tx1"/>
                </a:solidFill>
                <a:latin typeface="+mn-lt"/>
                <a:ea typeface="+mn-ea"/>
                <a:cs typeface="+mn-cs"/>
              </a:defRPr>
            </a:lvl9pPr>
          </a:lstStyle>
          <a:p>
            <a:pPr marL="36195" indent="0" algn="just">
              <a:lnSpc>
                <a:spcPct val="120000"/>
              </a:lnSpc>
              <a:spcBef>
                <a:spcPts val="600"/>
              </a:spcBef>
              <a:spcAft>
                <a:spcPts val="600"/>
              </a:spcAft>
              <a:buNone/>
            </a:pPr>
            <a:r>
              <a:rPr lang="en-US" sz="2400" b="1" dirty="0" err="1">
                <a:latin typeface="Arial" panose="020B0604020202020204" pitchFamily="34" charset="0"/>
                <a:cs typeface="Arial" panose="020B0604020202020204" pitchFamily="34" charset="0"/>
              </a:rPr>
              <a:t>Cấu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trúc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nội</a:t>
            </a:r>
            <a:r>
              <a:rPr lang="en-US" sz="2400" b="1" dirty="0">
                <a:latin typeface="Arial" panose="020B0604020202020204" pitchFamily="34" charset="0"/>
                <a:cs typeface="Arial" panose="020B0604020202020204" pitchFamily="34" charset="0"/>
              </a:rPr>
              <a:t> dung </a:t>
            </a:r>
            <a:r>
              <a:rPr lang="en-US" sz="2400" b="1" dirty="0" err="1">
                <a:latin typeface="Arial" panose="020B0604020202020204" pitchFamily="34" charset="0"/>
                <a:cs typeface="Arial" panose="020B0604020202020204" pitchFamily="34" charset="0"/>
              </a:rPr>
              <a:t>theo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chủ</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đề</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bài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học</a:t>
            </a:r>
            <a:endParaRPr lang="en-US" sz="2400" b="1"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08A58FB4-3651-484E-8D88-7DB7B1992CC3}"/>
              </a:ext>
            </a:extLst>
          </p:cNvPr>
          <p:cNvPicPr>
            <a:picLocks noChangeAspect="1"/>
          </p:cNvPicPr>
          <p:nvPr/>
        </p:nvPicPr>
        <p:blipFill>
          <a:blip r:embed="rId3"/>
          <a:stretch>
            <a:fillRect/>
          </a:stretch>
        </p:blipFill>
        <p:spPr>
          <a:xfrm>
            <a:off x="782939" y="2987633"/>
            <a:ext cx="2253141" cy="3144232"/>
          </a:xfrm>
          <a:prstGeom prst="rect">
            <a:avLst/>
          </a:prstGeom>
          <a:ln w="28575">
            <a:solidFill>
              <a:schemeClr val="accent1"/>
            </a:solidFill>
          </a:ln>
        </p:spPr>
      </p:pic>
      <p:pic>
        <p:nvPicPr>
          <p:cNvPr id="9" name="Picture 8">
            <a:extLst>
              <a:ext uri="{FF2B5EF4-FFF2-40B4-BE49-F238E27FC236}">
                <a16:creationId xmlns:a16="http://schemas.microsoft.com/office/drawing/2014/main" id="{61E4322D-BC55-4A00-B084-883857605925}"/>
              </a:ext>
            </a:extLst>
          </p:cNvPr>
          <p:cNvPicPr>
            <a:picLocks noChangeAspect="1"/>
          </p:cNvPicPr>
          <p:nvPr/>
        </p:nvPicPr>
        <p:blipFill>
          <a:blip r:embed="rId4"/>
          <a:stretch>
            <a:fillRect/>
          </a:stretch>
        </p:blipFill>
        <p:spPr>
          <a:xfrm>
            <a:off x="2519813" y="2838191"/>
            <a:ext cx="2339812" cy="3144232"/>
          </a:xfrm>
          <a:prstGeom prst="rect">
            <a:avLst/>
          </a:prstGeom>
          <a:ln w="28575">
            <a:solidFill>
              <a:schemeClr val="accent1"/>
            </a:solidFill>
          </a:ln>
        </p:spPr>
      </p:pic>
      <p:pic>
        <p:nvPicPr>
          <p:cNvPr id="10" name="Picture 9">
            <a:extLst>
              <a:ext uri="{FF2B5EF4-FFF2-40B4-BE49-F238E27FC236}">
                <a16:creationId xmlns:a16="http://schemas.microsoft.com/office/drawing/2014/main" id="{C7E3DE27-10BD-4C4E-8570-2B56F09B3390}"/>
              </a:ext>
            </a:extLst>
          </p:cNvPr>
          <p:cNvPicPr>
            <a:picLocks noChangeAspect="1"/>
          </p:cNvPicPr>
          <p:nvPr/>
        </p:nvPicPr>
        <p:blipFill>
          <a:blip r:embed="rId5"/>
          <a:stretch>
            <a:fillRect/>
          </a:stretch>
        </p:blipFill>
        <p:spPr>
          <a:xfrm>
            <a:off x="4140348" y="2646759"/>
            <a:ext cx="2339812" cy="3170181"/>
          </a:xfrm>
          <a:prstGeom prst="rect">
            <a:avLst/>
          </a:prstGeom>
          <a:ln w="28575">
            <a:solidFill>
              <a:schemeClr val="accent1"/>
            </a:solidFill>
          </a:ln>
        </p:spPr>
      </p:pic>
      <p:pic>
        <p:nvPicPr>
          <p:cNvPr id="11" name="Picture 10">
            <a:extLst>
              <a:ext uri="{FF2B5EF4-FFF2-40B4-BE49-F238E27FC236}">
                <a16:creationId xmlns:a16="http://schemas.microsoft.com/office/drawing/2014/main" id="{F0B43646-B27C-43D1-861E-F4A3D087FEE9}"/>
              </a:ext>
            </a:extLst>
          </p:cNvPr>
          <p:cNvPicPr>
            <a:picLocks noChangeAspect="1"/>
          </p:cNvPicPr>
          <p:nvPr/>
        </p:nvPicPr>
        <p:blipFill>
          <a:blip r:embed="rId6"/>
          <a:stretch>
            <a:fillRect/>
          </a:stretch>
        </p:blipFill>
        <p:spPr>
          <a:xfrm>
            <a:off x="5717555" y="2498888"/>
            <a:ext cx="2245402" cy="3170180"/>
          </a:xfrm>
          <a:prstGeom prst="rect">
            <a:avLst/>
          </a:prstGeom>
          <a:ln w="28575">
            <a:solidFill>
              <a:schemeClr val="accent1"/>
            </a:solidFill>
          </a:ln>
        </p:spPr>
      </p:pic>
      <p:pic>
        <p:nvPicPr>
          <p:cNvPr id="12" name="Picture 11">
            <a:extLst>
              <a:ext uri="{FF2B5EF4-FFF2-40B4-BE49-F238E27FC236}">
                <a16:creationId xmlns:a16="http://schemas.microsoft.com/office/drawing/2014/main" id="{1B76B482-DBB8-4AA2-B30B-5598AADF71FF}"/>
              </a:ext>
            </a:extLst>
          </p:cNvPr>
          <p:cNvPicPr>
            <a:picLocks noChangeAspect="1"/>
          </p:cNvPicPr>
          <p:nvPr/>
        </p:nvPicPr>
        <p:blipFill>
          <a:blip r:embed="rId7"/>
          <a:stretch>
            <a:fillRect/>
          </a:stretch>
        </p:blipFill>
        <p:spPr>
          <a:xfrm>
            <a:off x="7265873" y="2351016"/>
            <a:ext cx="2309057" cy="3170180"/>
          </a:xfrm>
          <a:prstGeom prst="rect">
            <a:avLst/>
          </a:prstGeom>
          <a:ln w="28575">
            <a:solidFill>
              <a:schemeClr val="accent1"/>
            </a:solidFill>
          </a:ln>
        </p:spPr>
      </p:pic>
      <p:pic>
        <p:nvPicPr>
          <p:cNvPr id="17" name="Picture 16">
            <a:extLst>
              <a:ext uri="{FF2B5EF4-FFF2-40B4-BE49-F238E27FC236}">
                <a16:creationId xmlns:a16="http://schemas.microsoft.com/office/drawing/2014/main" id="{C3DC5155-95AB-4D42-A72D-1141FBF98550}"/>
              </a:ext>
            </a:extLst>
          </p:cNvPr>
          <p:cNvPicPr>
            <a:picLocks noChangeAspect="1"/>
          </p:cNvPicPr>
          <p:nvPr/>
        </p:nvPicPr>
        <p:blipFill>
          <a:blip r:embed="rId8"/>
          <a:stretch>
            <a:fillRect/>
          </a:stretch>
        </p:blipFill>
        <p:spPr>
          <a:xfrm>
            <a:off x="8820887" y="2203144"/>
            <a:ext cx="2313421" cy="3183155"/>
          </a:xfrm>
          <a:prstGeom prst="rect">
            <a:avLst/>
          </a:prstGeom>
          <a:ln w="28575">
            <a:solidFill>
              <a:schemeClr val="accent1"/>
            </a:solidFill>
          </a:ln>
        </p:spPr>
      </p:pic>
    </p:spTree>
    <p:extLst>
      <p:ext uri="{BB962C8B-B14F-4D97-AF65-F5344CB8AC3E}">
        <p14:creationId xmlns:p14="http://schemas.microsoft.com/office/powerpoint/2010/main" val="2701088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1+#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1+#ppt_w/2"/>
                                          </p:val>
                                        </p:tav>
                                        <p:tav tm="100000">
                                          <p:val>
                                            <p:strVal val="#ppt_x"/>
                                          </p:val>
                                        </p:tav>
                                      </p:tavLst>
                                    </p:anim>
                                    <p:anim calcmode="lin" valueType="num">
                                      <p:cBhvr additive="base">
                                        <p:cTn id="21" dur="500" fill="hold"/>
                                        <p:tgtEl>
                                          <p:spTgt spid="9"/>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1+#ppt_w/2"/>
                                          </p:val>
                                        </p:tav>
                                        <p:tav tm="100000">
                                          <p:val>
                                            <p:strVal val="#ppt_x"/>
                                          </p:val>
                                        </p:tav>
                                      </p:tavLst>
                                    </p:anim>
                                    <p:anim calcmode="lin" valueType="num">
                                      <p:cBhvr additive="base">
                                        <p:cTn id="25" dur="500" fill="hold"/>
                                        <p:tgtEl>
                                          <p:spTgt spid="10"/>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1+#ppt_w/2"/>
                                          </p:val>
                                        </p:tav>
                                        <p:tav tm="100000">
                                          <p:val>
                                            <p:strVal val="#ppt_x"/>
                                          </p:val>
                                        </p:tav>
                                      </p:tavLst>
                                    </p:anim>
                                    <p:anim calcmode="lin" valueType="num">
                                      <p:cBhvr additive="base">
                                        <p:cTn id="29" dur="500" fill="hold"/>
                                        <p:tgtEl>
                                          <p:spTgt spid="11"/>
                                        </p:tgtEl>
                                        <p:attrNameLst>
                                          <p:attrName>ppt_y</p:attrName>
                                        </p:attrNameLst>
                                      </p:cBhvr>
                                      <p:tavLst>
                                        <p:tav tm="0">
                                          <p:val>
                                            <p:strVal val="#ppt_y"/>
                                          </p:val>
                                        </p:tav>
                                        <p:tav tm="100000">
                                          <p:val>
                                            <p:strVal val="#ppt_y"/>
                                          </p:val>
                                        </p:tav>
                                      </p:tavLst>
                                    </p:anim>
                                  </p:childTnLst>
                                </p:cTn>
                              </p:par>
                              <p:par>
                                <p:cTn id="30" presetID="2" presetClass="entr" presetSubtype="2"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1+#ppt_w/2"/>
                                          </p:val>
                                        </p:tav>
                                        <p:tav tm="100000">
                                          <p:val>
                                            <p:strVal val="#ppt_x"/>
                                          </p:val>
                                        </p:tav>
                                      </p:tavLst>
                                    </p:anim>
                                    <p:anim calcmode="lin" valueType="num">
                                      <p:cBhvr additive="base">
                                        <p:cTn id="33" dur="500" fill="hold"/>
                                        <p:tgtEl>
                                          <p:spTgt spid="12"/>
                                        </p:tgtEl>
                                        <p:attrNameLst>
                                          <p:attrName>ppt_y</p:attrName>
                                        </p:attrNameLst>
                                      </p:cBhvr>
                                      <p:tavLst>
                                        <p:tav tm="0">
                                          <p:val>
                                            <p:strVal val="#ppt_y"/>
                                          </p:val>
                                        </p:tav>
                                        <p:tav tm="100000">
                                          <p:val>
                                            <p:strVal val="#ppt_y"/>
                                          </p:val>
                                        </p:tav>
                                      </p:tavLst>
                                    </p:anim>
                                  </p:childTnLst>
                                </p:cTn>
                              </p:par>
                              <p:par>
                                <p:cTn id="34" presetID="2" presetClass="entr" presetSubtype="2"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500" fill="hold"/>
                                        <p:tgtEl>
                                          <p:spTgt spid="17"/>
                                        </p:tgtEl>
                                        <p:attrNameLst>
                                          <p:attrName>ppt_x</p:attrName>
                                        </p:attrNameLst>
                                      </p:cBhvr>
                                      <p:tavLst>
                                        <p:tav tm="0">
                                          <p:val>
                                            <p:strVal val="1+#ppt_w/2"/>
                                          </p:val>
                                        </p:tav>
                                        <p:tav tm="100000">
                                          <p:val>
                                            <p:strVal val="#ppt_x"/>
                                          </p:val>
                                        </p:tav>
                                      </p:tavLst>
                                    </p:anim>
                                    <p:anim calcmode="lin" valueType="num">
                                      <p:cBhvr additive="base">
                                        <p:cTn id="37"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23;p4">
            <a:extLst>
              <a:ext uri="{FF2B5EF4-FFF2-40B4-BE49-F238E27FC236}">
                <a16:creationId xmlns:a16="http://schemas.microsoft.com/office/drawing/2014/main" id="{2D7C8506-EFA0-46C5-AF4E-79A8AE4768E4}"/>
              </a:ext>
            </a:extLst>
          </p:cNvPr>
          <p:cNvSpPr/>
          <p:nvPr/>
        </p:nvSpPr>
        <p:spPr>
          <a:xfrm>
            <a:off x="2369649" y="1913809"/>
            <a:ext cx="9253609" cy="994976"/>
          </a:xfrm>
          <a:prstGeom prst="rect">
            <a:avLst/>
          </a:prstGeom>
          <a:noFill/>
          <a:ln>
            <a:noFill/>
          </a:ln>
        </p:spPr>
        <p:txBody>
          <a:bodyPr spcFirstLastPara="1" wrap="square" lIns="91425" tIns="45700" rIns="91425" bIns="45700" anchor="t" anchorCtr="0">
            <a:spAutoFit/>
          </a:bodyPr>
          <a:lstStyle/>
          <a:p>
            <a:pPr algn="just"/>
            <a:r>
              <a:rPr lang="en-US" sz="2933" b="1" spc="-100" dirty="0">
                <a:solidFill>
                  <a:schemeClr val="dk1"/>
                </a:solidFill>
                <a:latin typeface="Calibri"/>
                <a:ea typeface="Calibri"/>
                <a:cs typeface="Calibri"/>
                <a:sym typeface="Calibri"/>
              </a:rPr>
              <a:t>QUAN ĐIỂM BIÊN SOẠN VÀ ĐIỂM MỚI CỦA SÁCH GIÁO KHOA </a:t>
            </a:r>
            <a:r>
              <a:rPr lang="en-US" sz="2933" b="1" spc="-100" dirty="0" err="1">
                <a:solidFill>
                  <a:schemeClr val="dk1"/>
                </a:solidFill>
                <a:latin typeface="Calibri"/>
                <a:ea typeface="Calibri"/>
                <a:cs typeface="Calibri"/>
                <a:sym typeface="Calibri"/>
              </a:rPr>
              <a:t>KHOA</a:t>
            </a:r>
            <a:r>
              <a:rPr lang="en-US" sz="2933" b="1" spc="-100" dirty="0">
                <a:solidFill>
                  <a:schemeClr val="dk1"/>
                </a:solidFill>
                <a:latin typeface="Calibri"/>
                <a:ea typeface="Calibri"/>
                <a:cs typeface="Calibri"/>
                <a:sym typeface="Calibri"/>
              </a:rPr>
              <a:t> HỌC 4</a:t>
            </a:r>
            <a:endParaRPr sz="2933" b="1" spc="-100" dirty="0">
              <a:solidFill>
                <a:schemeClr val="dk1"/>
              </a:solidFill>
              <a:latin typeface="Calibri"/>
              <a:ea typeface="Calibri"/>
              <a:cs typeface="Calibri"/>
              <a:sym typeface="Calibri"/>
            </a:endParaRPr>
          </a:p>
        </p:txBody>
      </p:sp>
      <p:sp>
        <p:nvSpPr>
          <p:cNvPr id="5" name="Google Shape;124;p4">
            <a:extLst>
              <a:ext uri="{FF2B5EF4-FFF2-40B4-BE49-F238E27FC236}">
                <a16:creationId xmlns:a16="http://schemas.microsoft.com/office/drawing/2014/main" id="{372668D4-9A64-42F6-ADB5-F2D3B25A6D64}"/>
              </a:ext>
            </a:extLst>
          </p:cNvPr>
          <p:cNvSpPr/>
          <p:nvPr/>
        </p:nvSpPr>
        <p:spPr>
          <a:xfrm>
            <a:off x="2435040" y="3061677"/>
            <a:ext cx="8356400" cy="543635"/>
          </a:xfrm>
          <a:prstGeom prst="rect">
            <a:avLst/>
          </a:prstGeom>
          <a:noFill/>
          <a:ln>
            <a:noFill/>
          </a:ln>
        </p:spPr>
        <p:txBody>
          <a:bodyPr spcFirstLastPara="1" wrap="square" lIns="91425" tIns="45700" rIns="91425" bIns="45700" anchor="t" anchorCtr="0">
            <a:spAutoFit/>
          </a:bodyPr>
          <a:lstStyle/>
          <a:p>
            <a:r>
              <a:rPr lang="en-US" sz="2933" b="1" spc="-100" dirty="0">
                <a:solidFill>
                  <a:schemeClr val="dk1"/>
                </a:solidFill>
                <a:latin typeface="Calibri"/>
                <a:ea typeface="Calibri"/>
                <a:cs typeface="Calibri"/>
                <a:sym typeface="Calibri"/>
              </a:rPr>
              <a:t>H</a:t>
            </a:r>
            <a:r>
              <a:rPr lang="vi-VN" sz="2933" b="1" spc="-100" dirty="0">
                <a:solidFill>
                  <a:schemeClr val="dk1"/>
                </a:solidFill>
                <a:latin typeface="Calibri"/>
                <a:ea typeface="Calibri"/>
                <a:cs typeface="Calibri"/>
                <a:sym typeface="Calibri"/>
              </a:rPr>
              <a:t>ƯỚNG DẪN </a:t>
            </a:r>
            <a:r>
              <a:rPr lang="en-US" sz="2933" b="1" spc="-100" dirty="0">
                <a:solidFill>
                  <a:schemeClr val="dk1"/>
                </a:solidFill>
                <a:latin typeface="Calibri"/>
                <a:ea typeface="Calibri"/>
                <a:cs typeface="Calibri"/>
                <a:sym typeface="Calibri"/>
              </a:rPr>
              <a:t>SỬ DỤNG SÁCH GIÁO KHOA</a:t>
            </a:r>
            <a:endParaRPr sz="2933" b="1" spc="-100" dirty="0">
              <a:solidFill>
                <a:schemeClr val="dk1"/>
              </a:solidFill>
              <a:latin typeface="Calibri"/>
              <a:ea typeface="Calibri"/>
              <a:cs typeface="Calibri"/>
              <a:sym typeface="Calibri"/>
            </a:endParaRPr>
          </a:p>
        </p:txBody>
      </p:sp>
      <p:sp>
        <p:nvSpPr>
          <p:cNvPr id="6" name="Google Shape;125;p4">
            <a:extLst>
              <a:ext uri="{FF2B5EF4-FFF2-40B4-BE49-F238E27FC236}">
                <a16:creationId xmlns:a16="http://schemas.microsoft.com/office/drawing/2014/main" id="{62F82976-463B-47CF-88C2-790F14DD692F}"/>
              </a:ext>
            </a:extLst>
          </p:cNvPr>
          <p:cNvSpPr/>
          <p:nvPr/>
        </p:nvSpPr>
        <p:spPr>
          <a:xfrm>
            <a:off x="2435040" y="5047965"/>
            <a:ext cx="7858584" cy="543635"/>
          </a:xfrm>
          <a:prstGeom prst="rect">
            <a:avLst/>
          </a:prstGeom>
          <a:noFill/>
          <a:ln>
            <a:noFill/>
          </a:ln>
        </p:spPr>
        <p:txBody>
          <a:bodyPr spcFirstLastPara="1" wrap="square" lIns="91425" tIns="45700" rIns="91425" bIns="45700" anchor="t" anchorCtr="0">
            <a:spAutoFit/>
          </a:bodyPr>
          <a:lstStyle/>
          <a:p>
            <a:r>
              <a:rPr lang="en-US" sz="2933" b="1" spc="-50" dirty="0">
                <a:solidFill>
                  <a:schemeClr val="dk1"/>
                </a:solidFill>
                <a:latin typeface="Calibri"/>
                <a:ea typeface="Calibri"/>
                <a:cs typeface="Calibri"/>
                <a:sym typeface="Calibri"/>
              </a:rPr>
              <a:t>XÂY DỰNG KẾ HOẠCH TẬP HUẤN VÀ THỰC HÀNH</a:t>
            </a:r>
            <a:endParaRPr sz="2933" spc="-50" dirty="0">
              <a:solidFill>
                <a:schemeClr val="dk1"/>
              </a:solidFill>
              <a:latin typeface="Calibri"/>
              <a:ea typeface="Calibri"/>
              <a:cs typeface="Calibri"/>
              <a:sym typeface="Calibri"/>
            </a:endParaRPr>
          </a:p>
        </p:txBody>
      </p:sp>
      <p:grpSp>
        <p:nvGrpSpPr>
          <p:cNvPr id="7" name="Google Shape;127;p4">
            <a:extLst>
              <a:ext uri="{FF2B5EF4-FFF2-40B4-BE49-F238E27FC236}">
                <a16:creationId xmlns:a16="http://schemas.microsoft.com/office/drawing/2014/main" id="{CCE8F55E-0912-4F58-BF31-F050EC55A27B}"/>
              </a:ext>
            </a:extLst>
          </p:cNvPr>
          <p:cNvGrpSpPr/>
          <p:nvPr/>
        </p:nvGrpSpPr>
        <p:grpSpPr>
          <a:xfrm>
            <a:off x="1010622" y="1841312"/>
            <a:ext cx="1107108" cy="731520"/>
            <a:chOff x="1143001" y="813243"/>
            <a:chExt cx="1318722" cy="731520"/>
          </a:xfrm>
        </p:grpSpPr>
        <p:sp>
          <p:nvSpPr>
            <p:cNvPr id="8" name="Google Shape;128;p4">
              <a:extLst>
                <a:ext uri="{FF2B5EF4-FFF2-40B4-BE49-F238E27FC236}">
                  <a16:creationId xmlns:a16="http://schemas.microsoft.com/office/drawing/2014/main" id="{ADFD0E3B-3C87-46E7-BA9A-2B1CE8DECF9B}"/>
                </a:ext>
              </a:extLst>
            </p:cNvPr>
            <p:cNvSpPr/>
            <p:nvPr/>
          </p:nvSpPr>
          <p:spPr>
            <a:xfrm>
              <a:off x="1143001" y="813243"/>
              <a:ext cx="1318722" cy="731520"/>
            </a:xfrm>
            <a:custGeom>
              <a:avLst/>
              <a:gdLst/>
              <a:ahLst/>
              <a:cxnLst/>
              <a:rect l="l" t="t" r="r" b="b"/>
              <a:pathLst>
                <a:path w="1458773" h="811194" extrusionOk="0">
                  <a:moveTo>
                    <a:pt x="0" y="165969"/>
                  </a:moveTo>
                  <a:lnTo>
                    <a:pt x="984596" y="206609"/>
                  </a:lnTo>
                  <a:lnTo>
                    <a:pt x="1004916" y="0"/>
                  </a:lnTo>
                  <a:lnTo>
                    <a:pt x="1458773" y="403057"/>
                  </a:lnTo>
                  <a:lnTo>
                    <a:pt x="1004916" y="811194"/>
                  </a:lnTo>
                  <a:lnTo>
                    <a:pt x="984596" y="589346"/>
                  </a:lnTo>
                  <a:lnTo>
                    <a:pt x="0" y="640146"/>
                  </a:lnTo>
                  <a:lnTo>
                    <a:pt x="100455" y="403057"/>
                  </a:lnTo>
                  <a:lnTo>
                    <a:pt x="0" y="165969"/>
                  </a:lnTo>
                  <a:close/>
                </a:path>
              </a:pathLst>
            </a:custGeom>
            <a:solidFill>
              <a:srgbClr val="ED5463"/>
            </a:solidFill>
            <a:ln w="25400" cap="flat" cmpd="sng">
              <a:solidFill>
                <a:srgbClr val="ED5463"/>
              </a:solidFill>
              <a:prstDash val="solid"/>
              <a:round/>
              <a:headEnd type="none" w="sm" len="sm"/>
              <a:tailEnd type="none" w="sm" len="sm"/>
            </a:ln>
          </p:spPr>
          <p:txBody>
            <a:bodyPr spcFirstLastPara="1" wrap="square" lIns="91425" tIns="45700" rIns="91425" bIns="45700" anchor="ctr" anchorCtr="0">
              <a:noAutofit/>
            </a:bodyPr>
            <a:lstStyle/>
            <a:p>
              <a:pPr algn="ctr"/>
              <a:endParaRPr sz="1400">
                <a:solidFill>
                  <a:schemeClr val="lt1"/>
                </a:solidFill>
                <a:latin typeface="Calibri"/>
                <a:ea typeface="Calibri"/>
                <a:cs typeface="Calibri"/>
                <a:sym typeface="Calibri"/>
              </a:endParaRPr>
            </a:p>
          </p:txBody>
        </p:sp>
        <p:sp>
          <p:nvSpPr>
            <p:cNvPr id="9" name="Google Shape;129;p4">
              <a:extLst>
                <a:ext uri="{FF2B5EF4-FFF2-40B4-BE49-F238E27FC236}">
                  <a16:creationId xmlns:a16="http://schemas.microsoft.com/office/drawing/2014/main" id="{D2E2591F-FE98-4CFB-B5B0-74319A65A86E}"/>
                </a:ext>
              </a:extLst>
            </p:cNvPr>
            <p:cNvSpPr txBox="1"/>
            <p:nvPr/>
          </p:nvSpPr>
          <p:spPr>
            <a:xfrm>
              <a:off x="1371600" y="838200"/>
              <a:ext cx="798992" cy="646290"/>
            </a:xfrm>
            <a:prstGeom prst="rect">
              <a:avLst/>
            </a:prstGeom>
            <a:noFill/>
            <a:ln>
              <a:noFill/>
            </a:ln>
          </p:spPr>
          <p:txBody>
            <a:bodyPr spcFirstLastPara="1" wrap="square" lIns="91425" tIns="45700" rIns="91425" bIns="45700" anchor="t" anchorCtr="0">
              <a:spAutoFit/>
            </a:bodyPr>
            <a:lstStyle/>
            <a:p>
              <a:r>
                <a:rPr lang="en-US" sz="3600" dirty="0">
                  <a:solidFill>
                    <a:schemeClr val="lt1"/>
                  </a:solidFill>
                  <a:latin typeface="Calibri"/>
                  <a:ea typeface="Calibri"/>
                  <a:cs typeface="Calibri"/>
                  <a:sym typeface="Calibri"/>
                </a:rPr>
                <a:t>2</a:t>
              </a:r>
              <a:endParaRPr sz="1400" dirty="0"/>
            </a:p>
          </p:txBody>
        </p:sp>
      </p:grpSp>
      <p:grpSp>
        <p:nvGrpSpPr>
          <p:cNvPr id="10" name="Google Shape;130;p4">
            <a:extLst>
              <a:ext uri="{FF2B5EF4-FFF2-40B4-BE49-F238E27FC236}">
                <a16:creationId xmlns:a16="http://schemas.microsoft.com/office/drawing/2014/main" id="{EC33282E-C22F-49FD-B3CE-2E02368DAB8A}"/>
              </a:ext>
            </a:extLst>
          </p:cNvPr>
          <p:cNvGrpSpPr/>
          <p:nvPr/>
        </p:nvGrpSpPr>
        <p:grpSpPr>
          <a:xfrm>
            <a:off x="1010621" y="2968345"/>
            <a:ext cx="1136656" cy="731520"/>
            <a:chOff x="2743199" y="974965"/>
            <a:chExt cx="1316736" cy="731520"/>
          </a:xfrm>
        </p:grpSpPr>
        <p:sp>
          <p:nvSpPr>
            <p:cNvPr id="11" name="Google Shape;131;p4">
              <a:extLst>
                <a:ext uri="{FF2B5EF4-FFF2-40B4-BE49-F238E27FC236}">
                  <a16:creationId xmlns:a16="http://schemas.microsoft.com/office/drawing/2014/main" id="{7A266DBD-75EE-4672-9D7B-FA165A3420C4}"/>
                </a:ext>
              </a:extLst>
            </p:cNvPr>
            <p:cNvSpPr/>
            <p:nvPr/>
          </p:nvSpPr>
          <p:spPr>
            <a:xfrm>
              <a:off x="2743199" y="974965"/>
              <a:ext cx="1316736" cy="731520"/>
            </a:xfrm>
            <a:custGeom>
              <a:avLst/>
              <a:gdLst/>
              <a:ahLst/>
              <a:cxnLst/>
              <a:rect l="l" t="t" r="r" b="b"/>
              <a:pathLst>
                <a:path w="1458773" h="811194" extrusionOk="0">
                  <a:moveTo>
                    <a:pt x="0" y="165969"/>
                  </a:moveTo>
                  <a:lnTo>
                    <a:pt x="984596" y="206609"/>
                  </a:lnTo>
                  <a:lnTo>
                    <a:pt x="1004916" y="0"/>
                  </a:lnTo>
                  <a:lnTo>
                    <a:pt x="1458773" y="403057"/>
                  </a:lnTo>
                  <a:lnTo>
                    <a:pt x="1004916" y="811194"/>
                  </a:lnTo>
                  <a:lnTo>
                    <a:pt x="984596" y="589346"/>
                  </a:lnTo>
                  <a:lnTo>
                    <a:pt x="0" y="640146"/>
                  </a:lnTo>
                  <a:lnTo>
                    <a:pt x="100455" y="403057"/>
                  </a:lnTo>
                  <a:lnTo>
                    <a:pt x="0" y="165969"/>
                  </a:lnTo>
                  <a:close/>
                </a:path>
              </a:pathLst>
            </a:custGeom>
            <a:solidFill>
              <a:srgbClr val="FFCE54"/>
            </a:solidFill>
            <a:ln w="25400" cap="flat" cmpd="sng">
              <a:solidFill>
                <a:srgbClr val="FFCE54"/>
              </a:solidFill>
              <a:prstDash val="solid"/>
              <a:round/>
              <a:headEnd type="none" w="sm" len="sm"/>
              <a:tailEnd type="none" w="sm" len="sm"/>
            </a:ln>
          </p:spPr>
          <p:txBody>
            <a:bodyPr spcFirstLastPara="1" wrap="square" lIns="91425" tIns="45700" rIns="91425" bIns="45700" anchor="ctr" anchorCtr="0">
              <a:noAutofit/>
            </a:bodyPr>
            <a:lstStyle/>
            <a:p>
              <a:pPr algn="ctr"/>
              <a:endParaRPr sz="1400">
                <a:solidFill>
                  <a:schemeClr val="lt1"/>
                </a:solidFill>
                <a:latin typeface="Calibri"/>
                <a:ea typeface="Calibri"/>
                <a:cs typeface="Calibri"/>
                <a:sym typeface="Calibri"/>
              </a:endParaRPr>
            </a:p>
          </p:txBody>
        </p:sp>
        <p:sp>
          <p:nvSpPr>
            <p:cNvPr id="12" name="Google Shape;132;p4">
              <a:extLst>
                <a:ext uri="{FF2B5EF4-FFF2-40B4-BE49-F238E27FC236}">
                  <a16:creationId xmlns:a16="http://schemas.microsoft.com/office/drawing/2014/main" id="{98B19A05-A712-4829-9854-5C105E277DD5}"/>
                </a:ext>
              </a:extLst>
            </p:cNvPr>
            <p:cNvSpPr txBox="1"/>
            <p:nvPr/>
          </p:nvSpPr>
          <p:spPr>
            <a:xfrm>
              <a:off x="2958462" y="985844"/>
              <a:ext cx="798991" cy="646290"/>
            </a:xfrm>
            <a:prstGeom prst="rect">
              <a:avLst/>
            </a:prstGeom>
            <a:noFill/>
            <a:ln>
              <a:noFill/>
            </a:ln>
          </p:spPr>
          <p:txBody>
            <a:bodyPr spcFirstLastPara="1" wrap="square" lIns="91425" tIns="45700" rIns="91425" bIns="45700" anchor="t" anchorCtr="0">
              <a:spAutoFit/>
            </a:bodyPr>
            <a:lstStyle/>
            <a:p>
              <a:r>
                <a:rPr lang="en-US" sz="3600" dirty="0">
                  <a:solidFill>
                    <a:schemeClr val="lt1"/>
                  </a:solidFill>
                  <a:latin typeface="Calibri"/>
                  <a:ea typeface="Calibri"/>
                  <a:cs typeface="Calibri"/>
                  <a:sym typeface="Calibri"/>
                </a:rPr>
                <a:t>3</a:t>
              </a:r>
              <a:endParaRPr sz="1400" dirty="0"/>
            </a:p>
          </p:txBody>
        </p:sp>
      </p:grpSp>
      <p:grpSp>
        <p:nvGrpSpPr>
          <p:cNvPr id="13" name="Google Shape;133;p4">
            <a:extLst>
              <a:ext uri="{FF2B5EF4-FFF2-40B4-BE49-F238E27FC236}">
                <a16:creationId xmlns:a16="http://schemas.microsoft.com/office/drawing/2014/main" id="{4222BFA3-C1B0-4449-BD2B-45B6EBF96810}"/>
              </a:ext>
            </a:extLst>
          </p:cNvPr>
          <p:cNvGrpSpPr/>
          <p:nvPr/>
        </p:nvGrpSpPr>
        <p:grpSpPr>
          <a:xfrm>
            <a:off x="977369" y="4972893"/>
            <a:ext cx="1138374" cy="731520"/>
            <a:chOff x="3957932" y="1008374"/>
            <a:chExt cx="1316736" cy="731520"/>
          </a:xfrm>
        </p:grpSpPr>
        <p:sp>
          <p:nvSpPr>
            <p:cNvPr id="14" name="Google Shape;134;p4">
              <a:extLst>
                <a:ext uri="{FF2B5EF4-FFF2-40B4-BE49-F238E27FC236}">
                  <a16:creationId xmlns:a16="http://schemas.microsoft.com/office/drawing/2014/main" id="{DF1B5403-5B43-44B7-84F4-05F0E9CB8CDB}"/>
                </a:ext>
              </a:extLst>
            </p:cNvPr>
            <p:cNvSpPr/>
            <p:nvPr/>
          </p:nvSpPr>
          <p:spPr>
            <a:xfrm>
              <a:off x="3957932" y="1008374"/>
              <a:ext cx="1316736" cy="731520"/>
            </a:xfrm>
            <a:custGeom>
              <a:avLst/>
              <a:gdLst/>
              <a:ahLst/>
              <a:cxnLst/>
              <a:rect l="l" t="t" r="r" b="b"/>
              <a:pathLst>
                <a:path w="1458773" h="811194" extrusionOk="0">
                  <a:moveTo>
                    <a:pt x="0" y="165969"/>
                  </a:moveTo>
                  <a:lnTo>
                    <a:pt x="984596" y="206609"/>
                  </a:lnTo>
                  <a:lnTo>
                    <a:pt x="1004916" y="0"/>
                  </a:lnTo>
                  <a:lnTo>
                    <a:pt x="1458773" y="403057"/>
                  </a:lnTo>
                  <a:lnTo>
                    <a:pt x="1004916" y="811194"/>
                  </a:lnTo>
                  <a:lnTo>
                    <a:pt x="984596" y="589346"/>
                  </a:lnTo>
                  <a:lnTo>
                    <a:pt x="0" y="640146"/>
                  </a:lnTo>
                  <a:lnTo>
                    <a:pt x="100455" y="403057"/>
                  </a:lnTo>
                  <a:lnTo>
                    <a:pt x="0" y="165969"/>
                  </a:lnTo>
                  <a:close/>
                </a:path>
              </a:pathLst>
            </a:custGeom>
            <a:solidFill>
              <a:srgbClr val="49CFAE"/>
            </a:solidFill>
            <a:ln w="25400" cap="flat" cmpd="sng">
              <a:solidFill>
                <a:srgbClr val="49CFAE"/>
              </a:solidFill>
              <a:prstDash val="solid"/>
              <a:round/>
              <a:headEnd type="none" w="sm" len="sm"/>
              <a:tailEnd type="none" w="sm" len="sm"/>
            </a:ln>
          </p:spPr>
          <p:txBody>
            <a:bodyPr spcFirstLastPara="1" wrap="square" lIns="91425" tIns="45700" rIns="91425" bIns="45700" anchor="ctr" anchorCtr="0">
              <a:noAutofit/>
            </a:bodyPr>
            <a:lstStyle/>
            <a:p>
              <a:pPr algn="ctr"/>
              <a:endParaRPr sz="1400">
                <a:solidFill>
                  <a:schemeClr val="lt1"/>
                </a:solidFill>
                <a:latin typeface="Calibri"/>
                <a:ea typeface="Calibri"/>
                <a:cs typeface="Calibri"/>
                <a:sym typeface="Calibri"/>
              </a:endParaRPr>
            </a:p>
          </p:txBody>
        </p:sp>
        <p:sp>
          <p:nvSpPr>
            <p:cNvPr id="15" name="Google Shape;135;p4">
              <a:extLst>
                <a:ext uri="{FF2B5EF4-FFF2-40B4-BE49-F238E27FC236}">
                  <a16:creationId xmlns:a16="http://schemas.microsoft.com/office/drawing/2014/main" id="{DFAC6FA7-F2D5-4CAF-9245-15747FF5836A}"/>
                </a:ext>
              </a:extLst>
            </p:cNvPr>
            <p:cNvSpPr txBox="1"/>
            <p:nvPr/>
          </p:nvSpPr>
          <p:spPr>
            <a:xfrm>
              <a:off x="4169547" y="1016747"/>
              <a:ext cx="798991" cy="646290"/>
            </a:xfrm>
            <a:prstGeom prst="rect">
              <a:avLst/>
            </a:prstGeom>
            <a:noFill/>
            <a:ln>
              <a:noFill/>
            </a:ln>
          </p:spPr>
          <p:txBody>
            <a:bodyPr spcFirstLastPara="1" wrap="square" lIns="91425" tIns="45700" rIns="91425" bIns="45700" anchor="t" anchorCtr="0">
              <a:spAutoFit/>
            </a:bodyPr>
            <a:lstStyle/>
            <a:p>
              <a:r>
                <a:rPr lang="en-US" sz="3600" dirty="0">
                  <a:solidFill>
                    <a:schemeClr val="lt1"/>
                  </a:solidFill>
                  <a:latin typeface="Calibri"/>
                  <a:ea typeface="Calibri"/>
                  <a:cs typeface="Calibri"/>
                  <a:sym typeface="Calibri"/>
                </a:rPr>
                <a:t>5</a:t>
              </a:r>
              <a:endParaRPr sz="1400" dirty="0"/>
            </a:p>
          </p:txBody>
        </p:sp>
      </p:grpSp>
      <p:sp>
        <p:nvSpPr>
          <p:cNvPr id="16" name="Google Shape;126;p4">
            <a:extLst>
              <a:ext uri="{FF2B5EF4-FFF2-40B4-BE49-F238E27FC236}">
                <a16:creationId xmlns:a16="http://schemas.microsoft.com/office/drawing/2014/main" id="{435F507F-8367-4318-B456-18C86B3FC73A}"/>
              </a:ext>
            </a:extLst>
          </p:cNvPr>
          <p:cNvSpPr/>
          <p:nvPr/>
        </p:nvSpPr>
        <p:spPr>
          <a:xfrm>
            <a:off x="2407867" y="4035396"/>
            <a:ext cx="7885756" cy="543635"/>
          </a:xfrm>
          <a:prstGeom prst="rect">
            <a:avLst/>
          </a:prstGeom>
          <a:noFill/>
          <a:ln>
            <a:noFill/>
          </a:ln>
        </p:spPr>
        <p:txBody>
          <a:bodyPr spcFirstLastPara="1" wrap="square" lIns="91425" tIns="45700" rIns="91425" bIns="45700" anchor="t" anchorCtr="0">
            <a:spAutoFit/>
          </a:bodyPr>
          <a:lstStyle/>
          <a:p>
            <a:r>
              <a:rPr lang="en-US" sz="2933" b="1" dirty="0">
                <a:solidFill>
                  <a:schemeClr val="dk1"/>
                </a:solidFill>
                <a:latin typeface="Calibri"/>
                <a:ea typeface="Calibri"/>
                <a:cs typeface="Calibri"/>
                <a:sym typeface="Calibri"/>
              </a:rPr>
              <a:t>XEM VIDEO TIẾT DẠY MINH HOẠ</a:t>
            </a:r>
            <a:endParaRPr sz="2933" dirty="0">
              <a:solidFill>
                <a:schemeClr val="dk1"/>
              </a:solidFill>
              <a:latin typeface="Calibri"/>
              <a:ea typeface="Calibri"/>
              <a:cs typeface="Calibri"/>
              <a:sym typeface="Calibri"/>
            </a:endParaRPr>
          </a:p>
        </p:txBody>
      </p:sp>
      <p:grpSp>
        <p:nvGrpSpPr>
          <p:cNvPr id="17" name="Google Shape;136;p4">
            <a:extLst>
              <a:ext uri="{FF2B5EF4-FFF2-40B4-BE49-F238E27FC236}">
                <a16:creationId xmlns:a16="http://schemas.microsoft.com/office/drawing/2014/main" id="{36F651A3-E3F3-4B30-B870-F89F4FEDA819}"/>
              </a:ext>
            </a:extLst>
          </p:cNvPr>
          <p:cNvGrpSpPr/>
          <p:nvPr/>
        </p:nvGrpSpPr>
        <p:grpSpPr>
          <a:xfrm>
            <a:off x="1010621" y="3970619"/>
            <a:ext cx="1138373" cy="731520"/>
            <a:chOff x="5304338" y="1021335"/>
            <a:chExt cx="1316736" cy="731520"/>
          </a:xfrm>
        </p:grpSpPr>
        <p:sp>
          <p:nvSpPr>
            <p:cNvPr id="18" name="Google Shape;137;p4">
              <a:extLst>
                <a:ext uri="{FF2B5EF4-FFF2-40B4-BE49-F238E27FC236}">
                  <a16:creationId xmlns:a16="http://schemas.microsoft.com/office/drawing/2014/main" id="{1C34F120-0C29-413B-B492-AEC0082CC585}"/>
                </a:ext>
              </a:extLst>
            </p:cNvPr>
            <p:cNvSpPr/>
            <p:nvPr/>
          </p:nvSpPr>
          <p:spPr>
            <a:xfrm>
              <a:off x="5304338" y="1021335"/>
              <a:ext cx="1316736" cy="731520"/>
            </a:xfrm>
            <a:custGeom>
              <a:avLst/>
              <a:gdLst/>
              <a:ahLst/>
              <a:cxnLst/>
              <a:rect l="l" t="t" r="r" b="b"/>
              <a:pathLst>
                <a:path w="1458773" h="811194" extrusionOk="0">
                  <a:moveTo>
                    <a:pt x="0" y="165969"/>
                  </a:moveTo>
                  <a:lnTo>
                    <a:pt x="984596" y="206609"/>
                  </a:lnTo>
                  <a:lnTo>
                    <a:pt x="1004916" y="0"/>
                  </a:lnTo>
                  <a:lnTo>
                    <a:pt x="1458773" y="403057"/>
                  </a:lnTo>
                  <a:lnTo>
                    <a:pt x="1004916" y="811194"/>
                  </a:lnTo>
                  <a:lnTo>
                    <a:pt x="984596" y="589346"/>
                  </a:lnTo>
                  <a:lnTo>
                    <a:pt x="0" y="640146"/>
                  </a:lnTo>
                  <a:lnTo>
                    <a:pt x="100455" y="403057"/>
                  </a:lnTo>
                  <a:lnTo>
                    <a:pt x="0" y="165969"/>
                  </a:lnTo>
                  <a:close/>
                </a:path>
              </a:pathLst>
            </a:custGeom>
            <a:solidFill>
              <a:srgbClr val="0A8FA0"/>
            </a:solidFill>
            <a:ln w="25400" cap="flat" cmpd="sng">
              <a:solidFill>
                <a:srgbClr val="0A8FA0"/>
              </a:solidFill>
              <a:prstDash val="solid"/>
              <a:round/>
              <a:headEnd type="none" w="sm" len="sm"/>
              <a:tailEnd type="none" w="sm" len="sm"/>
            </a:ln>
          </p:spPr>
          <p:txBody>
            <a:bodyPr spcFirstLastPara="1" wrap="square" lIns="91425" tIns="45700" rIns="91425" bIns="45700" anchor="ctr" anchorCtr="0">
              <a:noAutofit/>
            </a:bodyPr>
            <a:lstStyle/>
            <a:p>
              <a:pPr algn="ctr"/>
              <a:endParaRPr sz="1400">
                <a:solidFill>
                  <a:schemeClr val="lt1"/>
                </a:solidFill>
                <a:latin typeface="Calibri"/>
                <a:ea typeface="Calibri"/>
                <a:cs typeface="Calibri"/>
                <a:sym typeface="Calibri"/>
              </a:endParaRPr>
            </a:p>
          </p:txBody>
        </p:sp>
        <p:sp>
          <p:nvSpPr>
            <p:cNvPr id="19" name="Google Shape;138;p4">
              <a:extLst>
                <a:ext uri="{FF2B5EF4-FFF2-40B4-BE49-F238E27FC236}">
                  <a16:creationId xmlns:a16="http://schemas.microsoft.com/office/drawing/2014/main" id="{F3339D56-2E3D-4B5D-87F8-203CF9BB2EE1}"/>
                </a:ext>
              </a:extLst>
            </p:cNvPr>
            <p:cNvSpPr txBox="1"/>
            <p:nvPr/>
          </p:nvSpPr>
          <p:spPr>
            <a:xfrm>
              <a:off x="5563210" y="1047686"/>
              <a:ext cx="798991" cy="646290"/>
            </a:xfrm>
            <a:prstGeom prst="rect">
              <a:avLst/>
            </a:prstGeom>
            <a:noFill/>
            <a:ln>
              <a:noFill/>
            </a:ln>
          </p:spPr>
          <p:txBody>
            <a:bodyPr spcFirstLastPara="1" wrap="square" lIns="91425" tIns="45700" rIns="91425" bIns="45700" anchor="t" anchorCtr="0">
              <a:spAutoFit/>
            </a:bodyPr>
            <a:lstStyle/>
            <a:p>
              <a:r>
                <a:rPr lang="en-US" sz="3600" dirty="0">
                  <a:solidFill>
                    <a:schemeClr val="lt1"/>
                  </a:solidFill>
                  <a:latin typeface="Calibri"/>
                  <a:ea typeface="Calibri"/>
                  <a:cs typeface="Calibri"/>
                  <a:sym typeface="Calibri"/>
                </a:rPr>
                <a:t>4</a:t>
              </a:r>
              <a:endParaRPr sz="1400" dirty="0"/>
            </a:p>
          </p:txBody>
        </p:sp>
      </p:grpSp>
      <p:sp>
        <p:nvSpPr>
          <p:cNvPr id="20" name="Google Shape;123;p4">
            <a:extLst>
              <a:ext uri="{FF2B5EF4-FFF2-40B4-BE49-F238E27FC236}">
                <a16:creationId xmlns:a16="http://schemas.microsoft.com/office/drawing/2014/main" id="{011B1D85-64BC-4606-83FA-7E9C2EA58E34}"/>
              </a:ext>
            </a:extLst>
          </p:cNvPr>
          <p:cNvSpPr/>
          <p:nvPr/>
        </p:nvSpPr>
        <p:spPr>
          <a:xfrm>
            <a:off x="2376277" y="966279"/>
            <a:ext cx="9253609" cy="543635"/>
          </a:xfrm>
          <a:prstGeom prst="rect">
            <a:avLst/>
          </a:prstGeom>
          <a:noFill/>
          <a:ln>
            <a:noFill/>
          </a:ln>
        </p:spPr>
        <p:txBody>
          <a:bodyPr spcFirstLastPara="1" wrap="square" lIns="91425" tIns="45700" rIns="91425" bIns="45700" anchor="t" anchorCtr="0">
            <a:spAutoFit/>
          </a:bodyPr>
          <a:lstStyle/>
          <a:p>
            <a:pPr algn="just"/>
            <a:r>
              <a:rPr lang="en-US" sz="2933" b="1" spc="-100" dirty="0">
                <a:solidFill>
                  <a:schemeClr val="dk1"/>
                </a:solidFill>
                <a:latin typeface="Calibri"/>
                <a:ea typeface="Calibri"/>
                <a:cs typeface="Calibri"/>
                <a:sym typeface="Calibri"/>
              </a:rPr>
              <a:t>CH</a:t>
            </a:r>
            <a:r>
              <a:rPr lang="vi-VN" sz="2933" b="1" spc="-100" dirty="0">
                <a:solidFill>
                  <a:schemeClr val="dk1"/>
                </a:solidFill>
                <a:latin typeface="Calibri"/>
                <a:ea typeface="Calibri"/>
                <a:cs typeface="Calibri"/>
                <a:sym typeface="Calibri"/>
              </a:rPr>
              <a:t>Ư</a:t>
            </a:r>
            <a:r>
              <a:rPr lang="en-US" sz="2933" b="1" spc="-100" dirty="0">
                <a:solidFill>
                  <a:schemeClr val="dk1"/>
                </a:solidFill>
                <a:latin typeface="Calibri"/>
                <a:ea typeface="Calibri"/>
                <a:cs typeface="Calibri"/>
                <a:sym typeface="Calibri"/>
              </a:rPr>
              <a:t>ƠNG TRÌNH KHOA HỌC 4</a:t>
            </a:r>
            <a:endParaRPr sz="2933" b="1" spc="-100" dirty="0">
              <a:solidFill>
                <a:schemeClr val="dk1"/>
              </a:solidFill>
              <a:latin typeface="Calibri"/>
              <a:ea typeface="Calibri"/>
              <a:cs typeface="Calibri"/>
              <a:sym typeface="Calibri"/>
            </a:endParaRPr>
          </a:p>
        </p:txBody>
      </p:sp>
      <p:grpSp>
        <p:nvGrpSpPr>
          <p:cNvPr id="21" name="Google Shape;127;p4">
            <a:extLst>
              <a:ext uri="{FF2B5EF4-FFF2-40B4-BE49-F238E27FC236}">
                <a16:creationId xmlns:a16="http://schemas.microsoft.com/office/drawing/2014/main" id="{0768223F-5E51-485D-AA57-41B16851121B}"/>
              </a:ext>
            </a:extLst>
          </p:cNvPr>
          <p:cNvGrpSpPr/>
          <p:nvPr/>
        </p:nvGrpSpPr>
        <p:grpSpPr>
          <a:xfrm>
            <a:off x="1045805" y="893782"/>
            <a:ext cx="1078553" cy="731520"/>
            <a:chOff x="1143001" y="813243"/>
            <a:chExt cx="1318722" cy="731520"/>
          </a:xfrm>
        </p:grpSpPr>
        <p:sp>
          <p:nvSpPr>
            <p:cNvPr id="22" name="Google Shape;128;p4">
              <a:extLst>
                <a:ext uri="{FF2B5EF4-FFF2-40B4-BE49-F238E27FC236}">
                  <a16:creationId xmlns:a16="http://schemas.microsoft.com/office/drawing/2014/main" id="{26BD7F22-CBF0-4B1F-99BC-FEC785BF7BB0}"/>
                </a:ext>
              </a:extLst>
            </p:cNvPr>
            <p:cNvSpPr/>
            <p:nvPr/>
          </p:nvSpPr>
          <p:spPr>
            <a:xfrm>
              <a:off x="1143001" y="813243"/>
              <a:ext cx="1318722" cy="731520"/>
            </a:xfrm>
            <a:custGeom>
              <a:avLst/>
              <a:gdLst/>
              <a:ahLst/>
              <a:cxnLst/>
              <a:rect l="l" t="t" r="r" b="b"/>
              <a:pathLst>
                <a:path w="1458773" h="811194" extrusionOk="0">
                  <a:moveTo>
                    <a:pt x="0" y="165969"/>
                  </a:moveTo>
                  <a:lnTo>
                    <a:pt x="984596" y="206609"/>
                  </a:lnTo>
                  <a:lnTo>
                    <a:pt x="1004916" y="0"/>
                  </a:lnTo>
                  <a:lnTo>
                    <a:pt x="1458773" y="403057"/>
                  </a:lnTo>
                  <a:lnTo>
                    <a:pt x="1004916" y="811194"/>
                  </a:lnTo>
                  <a:lnTo>
                    <a:pt x="984596" y="589346"/>
                  </a:lnTo>
                  <a:lnTo>
                    <a:pt x="0" y="640146"/>
                  </a:lnTo>
                  <a:lnTo>
                    <a:pt x="100455" y="403057"/>
                  </a:lnTo>
                  <a:lnTo>
                    <a:pt x="0" y="165969"/>
                  </a:lnTo>
                  <a:close/>
                </a:path>
              </a:pathLst>
            </a:custGeom>
            <a:solidFill>
              <a:srgbClr val="00A4DE"/>
            </a:solidFill>
            <a:ln w="25400" cap="flat" cmpd="sng">
              <a:noFill/>
              <a:prstDash val="solid"/>
              <a:round/>
              <a:headEnd type="none" w="sm" len="sm"/>
              <a:tailEnd type="none" w="sm" len="sm"/>
            </a:ln>
          </p:spPr>
          <p:txBody>
            <a:bodyPr spcFirstLastPara="1" wrap="square" lIns="91425" tIns="45700" rIns="91425" bIns="45700" anchor="ctr" anchorCtr="0">
              <a:noAutofit/>
            </a:bodyPr>
            <a:lstStyle/>
            <a:p>
              <a:pPr algn="ctr"/>
              <a:endParaRPr sz="1400">
                <a:solidFill>
                  <a:schemeClr val="lt1"/>
                </a:solidFill>
                <a:latin typeface="Calibri"/>
                <a:ea typeface="Calibri"/>
                <a:cs typeface="Calibri"/>
                <a:sym typeface="Calibri"/>
              </a:endParaRPr>
            </a:p>
          </p:txBody>
        </p:sp>
        <p:sp>
          <p:nvSpPr>
            <p:cNvPr id="23" name="Google Shape;129;p4">
              <a:extLst>
                <a:ext uri="{FF2B5EF4-FFF2-40B4-BE49-F238E27FC236}">
                  <a16:creationId xmlns:a16="http://schemas.microsoft.com/office/drawing/2014/main" id="{892E5301-0216-45D5-A6A8-F727F759174D}"/>
                </a:ext>
              </a:extLst>
            </p:cNvPr>
            <p:cNvSpPr txBox="1"/>
            <p:nvPr/>
          </p:nvSpPr>
          <p:spPr>
            <a:xfrm>
              <a:off x="1371600" y="838200"/>
              <a:ext cx="798992" cy="646290"/>
            </a:xfrm>
            <a:prstGeom prst="rect">
              <a:avLst/>
            </a:prstGeom>
            <a:noFill/>
            <a:ln>
              <a:noFill/>
            </a:ln>
          </p:spPr>
          <p:txBody>
            <a:bodyPr spcFirstLastPara="1" wrap="square" lIns="91425" tIns="45700" rIns="91425" bIns="45700" anchor="t" anchorCtr="0">
              <a:spAutoFit/>
            </a:bodyPr>
            <a:lstStyle/>
            <a:p>
              <a:r>
                <a:rPr lang="en-US" sz="3600" dirty="0">
                  <a:solidFill>
                    <a:schemeClr val="lt1"/>
                  </a:solidFill>
                  <a:latin typeface="Calibri"/>
                  <a:ea typeface="Calibri"/>
                  <a:cs typeface="Calibri"/>
                  <a:sym typeface="Calibri"/>
                </a:rPr>
                <a:t>1</a:t>
              </a:r>
              <a:endParaRPr sz="1400" dirty="0"/>
            </a:p>
          </p:txBody>
        </p:sp>
      </p:grpSp>
    </p:spTree>
    <p:extLst>
      <p:ext uri="{BB962C8B-B14F-4D97-AF65-F5344CB8AC3E}">
        <p14:creationId xmlns:p14="http://schemas.microsoft.com/office/powerpoint/2010/main" val="12055796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AA41A-7F97-4DF9-B0AA-6AB478EC9042}"/>
              </a:ext>
            </a:extLst>
          </p:cNvPr>
          <p:cNvSpPr>
            <a:spLocks noGrp="1"/>
          </p:cNvSpPr>
          <p:nvPr>
            <p:ph type="title"/>
          </p:nvPr>
        </p:nvSpPr>
        <p:spPr>
          <a:xfrm>
            <a:off x="2602345" y="124979"/>
            <a:ext cx="8241145" cy="1325563"/>
          </a:xfrm>
        </p:spPr>
        <p:txBody>
          <a:bodyPr/>
          <a:lstStyle/>
          <a:p>
            <a:r>
              <a:rPr lang="en-US" sz="2800" b="1" dirty="0">
                <a:solidFill>
                  <a:srgbClr val="C00000"/>
                </a:solidFill>
                <a:latin typeface="Arial" pitchFamily="34" charset="0"/>
                <a:cs typeface="Arial" pitchFamily="34" charset="0"/>
              </a:rPr>
              <a:t>III. THIẾT KẾ SÁCH GIÁO KHOA KHOA HỌC 4</a:t>
            </a:r>
          </a:p>
        </p:txBody>
      </p:sp>
      <p:pic>
        <p:nvPicPr>
          <p:cNvPr id="7" name="Content Placeholder 2">
            <a:extLst>
              <a:ext uri="{FF2B5EF4-FFF2-40B4-BE49-F238E27FC236}">
                <a16:creationId xmlns:a16="http://schemas.microsoft.com/office/drawing/2014/main" id="{1D274B28-637C-4DD6-9AD0-2A1A11268560}"/>
              </a:ext>
            </a:extLst>
          </p:cNvPr>
          <p:cNvPicPr>
            <a:picLocks noChangeAspect="1"/>
          </p:cNvPicPr>
          <p:nvPr/>
        </p:nvPicPr>
        <p:blipFill>
          <a:blip r:embed="rId3"/>
          <a:stretch>
            <a:fillRect/>
          </a:stretch>
        </p:blipFill>
        <p:spPr>
          <a:xfrm>
            <a:off x="3619836" y="2078182"/>
            <a:ext cx="3641436" cy="4468090"/>
          </a:xfrm>
          <a:prstGeom prst="rect">
            <a:avLst/>
          </a:prstGeom>
          <a:ln w="28575">
            <a:solidFill>
              <a:srgbClr val="0070C0"/>
            </a:solidFill>
          </a:ln>
        </p:spPr>
      </p:pic>
      <p:sp>
        <p:nvSpPr>
          <p:cNvPr id="9" name="Rectangle 8">
            <a:extLst>
              <a:ext uri="{FF2B5EF4-FFF2-40B4-BE49-F238E27FC236}">
                <a16:creationId xmlns:a16="http://schemas.microsoft.com/office/drawing/2014/main" id="{22AEAF7D-54CE-44AA-BF47-03EF9082C4DD}"/>
              </a:ext>
            </a:extLst>
          </p:cNvPr>
          <p:cNvSpPr/>
          <p:nvPr/>
        </p:nvSpPr>
        <p:spPr>
          <a:xfrm>
            <a:off x="1244913" y="1556746"/>
            <a:ext cx="5675432" cy="461665"/>
          </a:xfrm>
          <a:prstGeom prst="rect">
            <a:avLst/>
          </a:prstGeom>
        </p:spPr>
        <p:txBody>
          <a:bodyPr wrap="square">
            <a:spAutoFit/>
          </a:bodyPr>
          <a:lstStyle/>
          <a:p>
            <a:r>
              <a:rPr lang="en-US" sz="2400" b="1" dirty="0" err="1">
                <a:latin typeface="Arial" panose="020B0604020202020204" pitchFamily="34" charset="0"/>
                <a:ea typeface="Tahoma" panose="020B0604030504040204" pitchFamily="34" charset="0"/>
                <a:cs typeface="Arial" panose="020B0604020202020204" pitchFamily="34" charset="0"/>
              </a:rPr>
              <a:t>Cấu</a:t>
            </a:r>
            <a:r>
              <a:rPr lang="en-US" sz="2400" b="1" dirty="0">
                <a:latin typeface="Arial" panose="020B0604020202020204" pitchFamily="34" charset="0"/>
                <a:ea typeface="Tahoma" panose="020B0604030504040204" pitchFamily="34" charset="0"/>
                <a:cs typeface="Arial" panose="020B0604020202020204" pitchFamily="34" charset="0"/>
              </a:rPr>
              <a:t> </a:t>
            </a:r>
            <a:r>
              <a:rPr lang="en-US" sz="2400" b="1" dirty="0" err="1">
                <a:latin typeface="Arial" panose="020B0604020202020204" pitchFamily="34" charset="0"/>
                <a:ea typeface="Tahoma" panose="020B0604030504040204" pitchFamily="34" charset="0"/>
                <a:cs typeface="Arial" panose="020B0604020202020204" pitchFamily="34" charset="0"/>
              </a:rPr>
              <a:t>trúc</a:t>
            </a:r>
            <a:r>
              <a:rPr lang="en-US" sz="2400" b="1" dirty="0">
                <a:latin typeface="Arial" panose="020B0604020202020204" pitchFamily="34" charset="0"/>
                <a:ea typeface="Tahoma" panose="020B0604030504040204" pitchFamily="34" charset="0"/>
                <a:cs typeface="Arial" panose="020B0604020202020204" pitchFamily="34" charset="0"/>
              </a:rPr>
              <a:t> </a:t>
            </a:r>
            <a:r>
              <a:rPr lang="en-US" sz="2400" b="1" dirty="0" err="1">
                <a:latin typeface="Arial" panose="020B0604020202020204" pitchFamily="34" charset="0"/>
                <a:ea typeface="Tahoma" panose="020B0604030504040204" pitchFamily="34" charset="0"/>
                <a:cs typeface="Arial" panose="020B0604020202020204" pitchFamily="34" charset="0"/>
              </a:rPr>
              <a:t>sách</a:t>
            </a:r>
            <a:r>
              <a:rPr lang="en-US" sz="2400" b="1" dirty="0">
                <a:latin typeface="Arial" panose="020B0604020202020204" pitchFamily="34" charset="0"/>
                <a:ea typeface="Tahoma" panose="020B0604030504040204" pitchFamily="34" charset="0"/>
                <a:cs typeface="Arial" panose="020B0604020202020204" pitchFamily="34" charset="0"/>
              </a:rPr>
              <a:t> </a:t>
            </a:r>
            <a:r>
              <a:rPr lang="en-US" sz="2400" b="1" dirty="0" err="1">
                <a:latin typeface="Arial" panose="020B0604020202020204" pitchFamily="34" charset="0"/>
                <a:ea typeface="Tahoma" panose="020B0604030504040204" pitchFamily="34" charset="0"/>
                <a:cs typeface="Arial" panose="020B0604020202020204" pitchFamily="34" charset="0"/>
              </a:rPr>
              <a:t>gồm</a:t>
            </a:r>
            <a:r>
              <a:rPr lang="en-US" sz="2400" b="1" dirty="0">
                <a:latin typeface="Arial" panose="020B0604020202020204" pitchFamily="34" charset="0"/>
                <a:ea typeface="Tahoma" panose="020B0604030504040204" pitchFamily="34" charset="0"/>
                <a:cs typeface="Arial" panose="020B0604020202020204" pitchFamily="34" charset="0"/>
              </a:rPr>
              <a:t> 3 </a:t>
            </a:r>
            <a:r>
              <a:rPr lang="en-US" sz="2400" b="1" dirty="0" err="1">
                <a:latin typeface="Arial" panose="020B0604020202020204" pitchFamily="34" charset="0"/>
                <a:ea typeface="Tahoma" panose="020B0604030504040204" pitchFamily="34" charset="0"/>
                <a:cs typeface="Arial" panose="020B0604020202020204" pitchFamily="34" charset="0"/>
              </a:rPr>
              <a:t>phần</a:t>
            </a:r>
            <a:endParaRPr lang="en-US" sz="2400" b="1" dirty="0">
              <a:latin typeface="Arial" panose="020B0604020202020204" pitchFamily="34" charset="0"/>
              <a:ea typeface="Tahoma" panose="020B060403050404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9DDDA752-E482-4DB7-9F62-5B3F09FF942D}"/>
              </a:ext>
            </a:extLst>
          </p:cNvPr>
          <p:cNvPicPr>
            <a:picLocks noChangeAspect="1"/>
          </p:cNvPicPr>
          <p:nvPr/>
        </p:nvPicPr>
        <p:blipFill rotWithShape="1">
          <a:blip r:embed="rId4"/>
          <a:srcRect l="10141" t="5167" r="6341" b="3337"/>
          <a:stretch/>
        </p:blipFill>
        <p:spPr>
          <a:xfrm>
            <a:off x="5733409" y="2061050"/>
            <a:ext cx="3641436" cy="4468090"/>
          </a:xfrm>
          <a:prstGeom prst="rect">
            <a:avLst/>
          </a:prstGeom>
          <a:ln w="28575">
            <a:solidFill>
              <a:srgbClr val="0070C0"/>
            </a:solidFill>
          </a:ln>
        </p:spPr>
      </p:pic>
      <p:pic>
        <p:nvPicPr>
          <p:cNvPr id="3" name="Picture 2">
            <a:extLst>
              <a:ext uri="{FF2B5EF4-FFF2-40B4-BE49-F238E27FC236}">
                <a16:creationId xmlns:a16="http://schemas.microsoft.com/office/drawing/2014/main" id="{22FE4A3E-FCBF-44C0-BF1D-A190F5C0060E}"/>
              </a:ext>
            </a:extLst>
          </p:cNvPr>
          <p:cNvPicPr>
            <a:picLocks noChangeAspect="1"/>
          </p:cNvPicPr>
          <p:nvPr/>
        </p:nvPicPr>
        <p:blipFill>
          <a:blip r:embed="rId5"/>
          <a:stretch>
            <a:fillRect/>
          </a:stretch>
        </p:blipFill>
        <p:spPr>
          <a:xfrm>
            <a:off x="7176799" y="2050659"/>
            <a:ext cx="3515446" cy="4538252"/>
          </a:xfrm>
          <a:prstGeom prst="rect">
            <a:avLst/>
          </a:prstGeom>
          <a:ln w="28575">
            <a:solidFill>
              <a:schemeClr val="accent1"/>
            </a:solidFill>
          </a:ln>
        </p:spPr>
      </p:pic>
      <p:grpSp>
        <p:nvGrpSpPr>
          <p:cNvPr id="8" name="Group 7">
            <a:extLst>
              <a:ext uri="{FF2B5EF4-FFF2-40B4-BE49-F238E27FC236}">
                <a16:creationId xmlns:a16="http://schemas.microsoft.com/office/drawing/2014/main" id="{8B3959F4-89DF-44F2-B5F4-C2C61D860BAA}"/>
              </a:ext>
            </a:extLst>
          </p:cNvPr>
          <p:cNvGrpSpPr/>
          <p:nvPr/>
        </p:nvGrpSpPr>
        <p:grpSpPr>
          <a:xfrm>
            <a:off x="727467" y="1020815"/>
            <a:ext cx="10498109" cy="523220"/>
            <a:chOff x="1005042" y="1692209"/>
            <a:chExt cx="10498109" cy="523220"/>
          </a:xfrm>
        </p:grpSpPr>
        <p:sp>
          <p:nvSpPr>
            <p:cNvPr id="10" name="Rectangle 9">
              <a:extLst>
                <a:ext uri="{FF2B5EF4-FFF2-40B4-BE49-F238E27FC236}">
                  <a16:creationId xmlns:a16="http://schemas.microsoft.com/office/drawing/2014/main" id="{5132E610-8F03-4819-BD9F-4289CF7E288F}"/>
                </a:ext>
              </a:extLst>
            </p:cNvPr>
            <p:cNvSpPr/>
            <p:nvPr/>
          </p:nvSpPr>
          <p:spPr>
            <a:xfrm>
              <a:off x="1316736" y="1692209"/>
              <a:ext cx="10186415" cy="523220"/>
            </a:xfrm>
            <a:prstGeom prst="rect">
              <a:avLst/>
            </a:prstGeom>
          </p:spPr>
          <p:txBody>
            <a:bodyPr wrap="square">
              <a:spAutoFit/>
            </a:bodyPr>
            <a:lstStyle/>
            <a:p>
              <a:r>
                <a:rPr lang="en-US" sz="2800" dirty="0">
                  <a:latin typeface="Arial" panose="020B0604020202020204" pitchFamily="34" charset="0"/>
                  <a:ea typeface="Arial" panose="020B0604020202020204" pitchFamily="34" charset="0"/>
                  <a:cs typeface="Arial" panose="020B0604020202020204" pitchFamily="34" charset="0"/>
                </a:rPr>
                <a:t> </a:t>
              </a:r>
              <a:r>
                <a:rPr lang="vi-VN" sz="2800" dirty="0">
                  <a:latin typeface="Arial" panose="020B0604020202020204" pitchFamily="34" charset="0"/>
                  <a:ea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Đổi</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mới</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cấu</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trúc</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SGK,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hình</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thức</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sách</a:t>
              </a:r>
              <a:endPar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endParaRPr>
            </a:p>
          </p:txBody>
        </p:sp>
        <p:sp>
          <p:nvSpPr>
            <p:cNvPr id="12" name="Snip Diagonal Corner Rectangle 13">
              <a:extLst>
                <a:ext uri="{FF2B5EF4-FFF2-40B4-BE49-F238E27FC236}">
                  <a16:creationId xmlns:a16="http://schemas.microsoft.com/office/drawing/2014/main" id="{A4F3D531-7CA1-429F-8BAA-36DC700726FD}"/>
                </a:ext>
              </a:extLst>
            </p:cNvPr>
            <p:cNvSpPr/>
            <p:nvPr/>
          </p:nvSpPr>
          <p:spPr>
            <a:xfrm>
              <a:off x="1005042" y="1806161"/>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a</a:t>
              </a:r>
            </a:p>
          </p:txBody>
        </p:sp>
      </p:grpSp>
    </p:spTree>
    <p:extLst>
      <p:ext uri="{BB962C8B-B14F-4D97-AF65-F5344CB8AC3E}">
        <p14:creationId xmlns:p14="http://schemas.microsoft.com/office/powerpoint/2010/main" val="4061336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35" presetClass="path" presetSubtype="0" accel="50000" decel="50000" fill="hold" nodeType="clickEffect">
                                  <p:stCondLst>
                                    <p:cond delay="0"/>
                                  </p:stCondLst>
                                  <p:childTnLst>
                                    <p:animMotion origin="layout" path="M 2.5E-6 -3.33333E-6 L -0.25 -3.33333E-6 " pathEditMode="relative" rAng="0" ptsTypes="AA">
                                      <p:cBhvr>
                                        <p:cTn id="19" dur="2000" fill="hold"/>
                                        <p:tgtEl>
                                          <p:spTgt spid="7"/>
                                        </p:tgtEl>
                                        <p:attrNameLst>
                                          <p:attrName>ppt_x</p:attrName>
                                          <p:attrName>ppt_y</p:attrName>
                                        </p:attrNameLst>
                                      </p:cBhvr>
                                      <p:rCtr x="-12500" y="0"/>
                                    </p:animMotion>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35" presetClass="path" presetSubtype="0" accel="50000" decel="50000" fill="hold" nodeType="clickEffect">
                                  <p:stCondLst>
                                    <p:cond delay="0"/>
                                  </p:stCondLst>
                                  <p:childTnLst>
                                    <p:animMotion origin="layout" path="M -0.04831 0.00023 L -0.17331 0.00254 " pathEditMode="relative" rAng="0" ptsTypes="AA">
                                      <p:cBhvr>
                                        <p:cTn id="27" dur="2000" fill="hold"/>
                                        <p:tgtEl>
                                          <p:spTgt spid="11"/>
                                        </p:tgtEl>
                                        <p:attrNameLst>
                                          <p:attrName>ppt_x</p:attrName>
                                          <p:attrName>ppt_y</p:attrName>
                                        </p:attrNameLst>
                                      </p:cBhvr>
                                      <p:rCtr x="-7995" y="46"/>
                                    </p:animMotion>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AA41A-7F97-4DF9-B0AA-6AB478EC9042}"/>
              </a:ext>
            </a:extLst>
          </p:cNvPr>
          <p:cNvSpPr>
            <a:spLocks noGrp="1"/>
          </p:cNvSpPr>
          <p:nvPr>
            <p:ph type="title"/>
          </p:nvPr>
        </p:nvSpPr>
        <p:spPr>
          <a:xfrm>
            <a:off x="2602345" y="124979"/>
            <a:ext cx="8241145" cy="1325563"/>
          </a:xfrm>
        </p:spPr>
        <p:txBody>
          <a:bodyPr/>
          <a:lstStyle/>
          <a:p>
            <a:r>
              <a:rPr lang="en-US" sz="2800" b="1" dirty="0">
                <a:solidFill>
                  <a:srgbClr val="C00000"/>
                </a:solidFill>
                <a:latin typeface="Arial" pitchFamily="34" charset="0"/>
                <a:cs typeface="Arial" pitchFamily="34" charset="0"/>
              </a:rPr>
              <a:t>III. THIẾT KẾ SÁCH GIÁO KHOA KHOA HỌC 4</a:t>
            </a:r>
          </a:p>
        </p:txBody>
      </p:sp>
      <p:grpSp>
        <p:nvGrpSpPr>
          <p:cNvPr id="13" name="Group 12">
            <a:extLst>
              <a:ext uri="{FF2B5EF4-FFF2-40B4-BE49-F238E27FC236}">
                <a16:creationId xmlns:a16="http://schemas.microsoft.com/office/drawing/2014/main" id="{65DC8856-1F04-4CDE-94A6-68A0CD97BDA0}"/>
              </a:ext>
            </a:extLst>
          </p:cNvPr>
          <p:cNvGrpSpPr/>
          <p:nvPr/>
        </p:nvGrpSpPr>
        <p:grpSpPr>
          <a:xfrm>
            <a:off x="2411176" y="1910275"/>
            <a:ext cx="7897761" cy="3997205"/>
            <a:chOff x="2039893" y="2268902"/>
            <a:chExt cx="7897761" cy="3997205"/>
          </a:xfrm>
        </p:grpSpPr>
        <p:sp>
          <p:nvSpPr>
            <p:cNvPr id="14" name="Mũi tên: Phải 3">
              <a:extLst>
                <a:ext uri="{FF2B5EF4-FFF2-40B4-BE49-F238E27FC236}">
                  <a16:creationId xmlns:a16="http://schemas.microsoft.com/office/drawing/2014/main" id="{BDBDA8FA-FB42-4F01-8934-FE4DE4B99D8D}"/>
                </a:ext>
              </a:extLst>
            </p:cNvPr>
            <p:cNvSpPr/>
            <p:nvPr/>
          </p:nvSpPr>
          <p:spPr>
            <a:xfrm>
              <a:off x="3781888" y="2716248"/>
              <a:ext cx="1003176" cy="382059"/>
            </a:xfrm>
            <a:prstGeom prst="rightArrow">
              <a:avLst/>
            </a:prstGeom>
            <a:solidFill>
              <a:schemeClr val="accent2"/>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sp>
          <p:nvSpPr>
            <p:cNvPr id="15" name="Hình Bầu dục 5">
              <a:extLst>
                <a:ext uri="{FF2B5EF4-FFF2-40B4-BE49-F238E27FC236}">
                  <a16:creationId xmlns:a16="http://schemas.microsoft.com/office/drawing/2014/main" id="{81BF50B5-C809-4C5D-85C5-790DACABFA6D}"/>
                </a:ext>
              </a:extLst>
            </p:cNvPr>
            <p:cNvSpPr/>
            <p:nvPr/>
          </p:nvSpPr>
          <p:spPr>
            <a:xfrm>
              <a:off x="2084692" y="2268902"/>
              <a:ext cx="1280160" cy="12801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dirty="0">
                <a:latin typeface="Arial" panose="020B0604020202020204" pitchFamily="34" charset="0"/>
                <a:cs typeface="Arial" panose="020B0604020202020204" pitchFamily="34" charset="0"/>
              </a:endParaRPr>
            </a:p>
            <a:p>
              <a:pPr algn="ctr"/>
              <a:r>
                <a:rPr lang="en-US" sz="2000" b="1" dirty="0" err="1">
                  <a:latin typeface="Arial" panose="020B0604020202020204" pitchFamily="34" charset="0"/>
                  <a:cs typeface="Arial" panose="020B0604020202020204" pitchFamily="34" charset="0"/>
                </a:rPr>
                <a:t>Mở</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bài</a:t>
              </a:r>
              <a:endParaRPr lang="en-US" sz="2000" b="1" dirty="0">
                <a:latin typeface="Arial" panose="020B0604020202020204" pitchFamily="34" charset="0"/>
                <a:cs typeface="Arial" panose="020B0604020202020204" pitchFamily="34" charset="0"/>
              </a:endParaRPr>
            </a:p>
            <a:p>
              <a:pPr algn="ctr"/>
              <a:endParaRPr lang="vi-VN" sz="1350" b="1" dirty="0">
                <a:latin typeface="Arial" panose="020B0604020202020204" pitchFamily="34" charset="0"/>
                <a:cs typeface="Arial" panose="020B0604020202020204" pitchFamily="34" charset="0"/>
              </a:endParaRPr>
            </a:p>
          </p:txBody>
        </p:sp>
        <p:sp>
          <p:nvSpPr>
            <p:cNvPr id="16" name="Hình Bầu dục 11">
              <a:extLst>
                <a:ext uri="{FF2B5EF4-FFF2-40B4-BE49-F238E27FC236}">
                  <a16:creationId xmlns:a16="http://schemas.microsoft.com/office/drawing/2014/main" id="{4C766004-6195-4AA5-B880-5135C8AF8D2A}"/>
                </a:ext>
              </a:extLst>
            </p:cNvPr>
            <p:cNvSpPr/>
            <p:nvPr/>
          </p:nvSpPr>
          <p:spPr>
            <a:xfrm>
              <a:off x="2039893" y="3622982"/>
              <a:ext cx="1280160" cy="12829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sz="1350" b="1" dirty="0">
                <a:solidFill>
                  <a:schemeClr val="bg1"/>
                </a:solidFill>
                <a:latin typeface="Arial" panose="020B0604020202020204" pitchFamily="34" charset="0"/>
                <a:cs typeface="Arial" panose="020B0604020202020204" pitchFamily="34" charset="0"/>
              </a:endParaRPr>
            </a:p>
            <a:p>
              <a:pPr algn="ctr"/>
              <a:r>
                <a:rPr lang="en-US" altLang="en-US" sz="2000" b="1" dirty="0" err="1">
                  <a:solidFill>
                    <a:schemeClr val="bg1"/>
                  </a:solidFill>
                  <a:latin typeface="Arial" panose="020B0604020202020204" pitchFamily="34" charset="0"/>
                  <a:cs typeface="Arial" panose="020B0604020202020204" pitchFamily="34" charset="0"/>
                </a:rPr>
                <a:t>Thân</a:t>
              </a:r>
              <a:r>
                <a:rPr lang="en-US" altLang="en-US" sz="2000" b="1" dirty="0">
                  <a:solidFill>
                    <a:schemeClr val="bg1"/>
                  </a:solidFill>
                  <a:latin typeface="Arial" panose="020B0604020202020204" pitchFamily="34" charset="0"/>
                  <a:cs typeface="Arial" panose="020B0604020202020204" pitchFamily="34" charset="0"/>
                </a:rPr>
                <a:t> </a:t>
              </a:r>
              <a:r>
                <a:rPr lang="en-US" altLang="en-US" sz="2000" b="1" dirty="0" err="1">
                  <a:solidFill>
                    <a:schemeClr val="bg1"/>
                  </a:solidFill>
                  <a:latin typeface="Arial" panose="020B0604020202020204" pitchFamily="34" charset="0"/>
                  <a:cs typeface="Arial" panose="020B0604020202020204" pitchFamily="34" charset="0"/>
                </a:rPr>
                <a:t>bài</a:t>
              </a:r>
              <a:endParaRPr lang="en-US" altLang="en-US" sz="2000" b="1" dirty="0">
                <a:solidFill>
                  <a:schemeClr val="bg1"/>
                </a:solidFill>
                <a:latin typeface="Arial" panose="020B0604020202020204" pitchFamily="34" charset="0"/>
                <a:cs typeface="Arial" panose="020B0604020202020204" pitchFamily="34" charset="0"/>
              </a:endParaRPr>
            </a:p>
            <a:p>
              <a:pPr algn="ctr"/>
              <a:endParaRPr lang="vi-VN" sz="1350" dirty="0">
                <a:solidFill>
                  <a:schemeClr val="bg1"/>
                </a:solidFill>
                <a:latin typeface="Arial" panose="020B0604020202020204" pitchFamily="34" charset="0"/>
                <a:cs typeface="Arial" panose="020B0604020202020204" pitchFamily="34" charset="0"/>
              </a:endParaRPr>
            </a:p>
          </p:txBody>
        </p:sp>
        <p:sp>
          <p:nvSpPr>
            <p:cNvPr id="17" name="Hình Bầu dục 12">
              <a:extLst>
                <a:ext uri="{FF2B5EF4-FFF2-40B4-BE49-F238E27FC236}">
                  <a16:creationId xmlns:a16="http://schemas.microsoft.com/office/drawing/2014/main" id="{98BED1F7-7E8C-44B6-9DC7-642EFFA75B19}"/>
                </a:ext>
              </a:extLst>
            </p:cNvPr>
            <p:cNvSpPr/>
            <p:nvPr/>
          </p:nvSpPr>
          <p:spPr>
            <a:xfrm>
              <a:off x="2093159" y="4985947"/>
              <a:ext cx="1280160" cy="12801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sz="1350" b="1" dirty="0">
                <a:solidFill>
                  <a:schemeClr val="bg1"/>
                </a:solidFill>
                <a:latin typeface="Arial" panose="020B0604020202020204" pitchFamily="34" charset="0"/>
                <a:cs typeface="Arial" panose="020B0604020202020204" pitchFamily="34" charset="0"/>
              </a:endParaRPr>
            </a:p>
            <a:p>
              <a:pPr algn="ctr"/>
              <a:r>
                <a:rPr lang="en-US" altLang="en-US" sz="2000" b="1" dirty="0" err="1">
                  <a:solidFill>
                    <a:schemeClr val="bg1"/>
                  </a:solidFill>
                  <a:latin typeface="Arial" panose="020B0604020202020204" pitchFamily="34" charset="0"/>
                  <a:cs typeface="Arial" panose="020B0604020202020204" pitchFamily="34" charset="0"/>
                </a:rPr>
                <a:t>Kết</a:t>
              </a:r>
              <a:r>
                <a:rPr lang="en-US" altLang="en-US" sz="2000" b="1" dirty="0">
                  <a:solidFill>
                    <a:schemeClr val="bg1"/>
                  </a:solidFill>
                  <a:latin typeface="Arial" panose="020B0604020202020204" pitchFamily="34" charset="0"/>
                  <a:cs typeface="Arial" panose="020B0604020202020204" pitchFamily="34" charset="0"/>
                </a:rPr>
                <a:t> </a:t>
              </a:r>
              <a:r>
                <a:rPr lang="en-US" altLang="en-US" sz="2000" b="1" dirty="0" err="1">
                  <a:solidFill>
                    <a:schemeClr val="bg1"/>
                  </a:solidFill>
                  <a:latin typeface="Arial" panose="020B0604020202020204" pitchFamily="34" charset="0"/>
                  <a:cs typeface="Arial" panose="020B0604020202020204" pitchFamily="34" charset="0"/>
                </a:rPr>
                <a:t>thúc</a:t>
              </a:r>
              <a:r>
                <a:rPr lang="en-US" altLang="en-US" sz="2000" b="1" dirty="0">
                  <a:solidFill>
                    <a:schemeClr val="bg1"/>
                  </a:solidFill>
                  <a:latin typeface="Arial" panose="020B0604020202020204" pitchFamily="34" charset="0"/>
                  <a:cs typeface="Arial" panose="020B0604020202020204" pitchFamily="34" charset="0"/>
                </a:rPr>
                <a:t> </a:t>
              </a:r>
              <a:r>
                <a:rPr lang="en-US" altLang="en-US" sz="2000" b="1" dirty="0" err="1">
                  <a:solidFill>
                    <a:schemeClr val="bg1"/>
                  </a:solidFill>
                  <a:latin typeface="Arial" panose="020B0604020202020204" pitchFamily="34" charset="0"/>
                  <a:cs typeface="Arial" panose="020B0604020202020204" pitchFamily="34" charset="0"/>
                </a:rPr>
                <a:t>bài</a:t>
              </a:r>
              <a:endParaRPr lang="en-US" altLang="en-US" sz="2000" b="1" dirty="0">
                <a:solidFill>
                  <a:schemeClr val="bg1"/>
                </a:solidFill>
                <a:latin typeface="Arial" panose="020B0604020202020204" pitchFamily="34" charset="0"/>
                <a:cs typeface="Arial" panose="020B0604020202020204" pitchFamily="34" charset="0"/>
              </a:endParaRPr>
            </a:p>
            <a:p>
              <a:pPr algn="ctr"/>
              <a:endParaRPr lang="vi-VN" sz="1350" dirty="0">
                <a:solidFill>
                  <a:schemeClr val="bg1"/>
                </a:solidFill>
                <a:latin typeface="Arial" panose="020B0604020202020204" pitchFamily="34" charset="0"/>
                <a:cs typeface="Arial" panose="020B0604020202020204" pitchFamily="34" charset="0"/>
              </a:endParaRPr>
            </a:p>
          </p:txBody>
        </p:sp>
        <p:sp>
          <p:nvSpPr>
            <p:cNvPr id="18" name="Hình chữ nhật 13">
              <a:extLst>
                <a:ext uri="{FF2B5EF4-FFF2-40B4-BE49-F238E27FC236}">
                  <a16:creationId xmlns:a16="http://schemas.microsoft.com/office/drawing/2014/main" id="{2FB4BFCF-9913-4259-9230-C626EFB8B6B0}"/>
                </a:ext>
              </a:extLst>
            </p:cNvPr>
            <p:cNvSpPr/>
            <p:nvPr/>
          </p:nvSpPr>
          <p:spPr>
            <a:xfrm>
              <a:off x="5357571" y="2420679"/>
              <a:ext cx="4572000" cy="73152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000" b="1" dirty="0" err="1">
                  <a:solidFill>
                    <a:schemeClr val="tx1"/>
                  </a:solidFill>
                  <a:latin typeface="Arial" pitchFamily="34" charset="0"/>
                  <a:cs typeface="Arial" pitchFamily="34" charset="0"/>
                </a:rPr>
                <a:t>Hoạt</a:t>
              </a:r>
              <a:r>
                <a:rPr lang="en-US" altLang="en-US" sz="2000" b="1" dirty="0">
                  <a:solidFill>
                    <a:schemeClr val="tx1"/>
                  </a:solidFill>
                  <a:latin typeface="Arial" pitchFamily="34" charset="0"/>
                  <a:cs typeface="Arial" pitchFamily="34" charset="0"/>
                </a:rPr>
                <a:t> </a:t>
              </a:r>
              <a:r>
                <a:rPr lang="en-US" altLang="en-US" sz="2000" b="1" dirty="0" err="1">
                  <a:solidFill>
                    <a:schemeClr val="tx1"/>
                  </a:solidFill>
                  <a:latin typeface="Arial" pitchFamily="34" charset="0"/>
                  <a:cs typeface="Arial" pitchFamily="34" charset="0"/>
                </a:rPr>
                <a:t>động</a:t>
              </a:r>
              <a:r>
                <a:rPr lang="en-US" altLang="en-US" sz="2000" b="1" dirty="0">
                  <a:solidFill>
                    <a:schemeClr val="tx1"/>
                  </a:solidFill>
                  <a:latin typeface="Arial" pitchFamily="34" charset="0"/>
                  <a:cs typeface="Arial" pitchFamily="34" charset="0"/>
                </a:rPr>
                <a:t> </a:t>
              </a:r>
              <a:r>
                <a:rPr lang="en-US" altLang="en-US" sz="2000" b="1" dirty="0" err="1">
                  <a:solidFill>
                    <a:schemeClr val="tx1"/>
                  </a:solidFill>
                  <a:latin typeface="Arial" pitchFamily="34" charset="0"/>
                  <a:cs typeface="Arial" pitchFamily="34" charset="0"/>
                </a:rPr>
                <a:t>khởi</a:t>
              </a:r>
              <a:r>
                <a:rPr lang="en-US" altLang="en-US" sz="2000" b="1" dirty="0">
                  <a:solidFill>
                    <a:schemeClr val="tx1"/>
                  </a:solidFill>
                  <a:latin typeface="Arial" pitchFamily="34" charset="0"/>
                  <a:cs typeface="Arial" pitchFamily="34" charset="0"/>
                </a:rPr>
                <a:t> </a:t>
              </a:r>
              <a:r>
                <a:rPr lang="en-US" altLang="en-US" sz="2000" b="1" dirty="0" err="1">
                  <a:solidFill>
                    <a:schemeClr val="tx1"/>
                  </a:solidFill>
                  <a:latin typeface="Arial" pitchFamily="34" charset="0"/>
                  <a:cs typeface="Arial" pitchFamily="34" charset="0"/>
                </a:rPr>
                <a:t>động</a:t>
              </a:r>
              <a:endParaRPr lang="vi-VN" sz="2000" dirty="0">
                <a:solidFill>
                  <a:schemeClr val="tx1"/>
                </a:solidFill>
              </a:endParaRPr>
            </a:p>
          </p:txBody>
        </p:sp>
        <p:sp>
          <p:nvSpPr>
            <p:cNvPr id="19" name="Hình chữ nhật 14">
              <a:extLst>
                <a:ext uri="{FF2B5EF4-FFF2-40B4-BE49-F238E27FC236}">
                  <a16:creationId xmlns:a16="http://schemas.microsoft.com/office/drawing/2014/main" id="{FADCF206-1D55-48A2-A15D-1077BB579490}"/>
                </a:ext>
              </a:extLst>
            </p:cNvPr>
            <p:cNvSpPr/>
            <p:nvPr/>
          </p:nvSpPr>
          <p:spPr>
            <a:xfrm>
              <a:off x="5365654" y="3763710"/>
              <a:ext cx="4572000" cy="73152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sz="1350" b="1" dirty="0">
                <a:solidFill>
                  <a:schemeClr val="tx1"/>
                </a:solidFill>
                <a:latin typeface="Arial" pitchFamily="34" charset="0"/>
                <a:cs typeface="Arial" pitchFamily="34" charset="0"/>
              </a:endParaRPr>
            </a:p>
            <a:p>
              <a:pPr algn="ctr"/>
              <a:r>
                <a:rPr lang="en-US" altLang="en-US" sz="2000" b="1" dirty="0" err="1">
                  <a:solidFill>
                    <a:schemeClr val="tx1"/>
                  </a:solidFill>
                  <a:latin typeface="Arial" pitchFamily="34" charset="0"/>
                  <a:cs typeface="Arial" pitchFamily="34" charset="0"/>
                </a:rPr>
                <a:t>Các</a:t>
              </a:r>
              <a:r>
                <a:rPr lang="en-US" altLang="en-US" sz="2000" b="1" dirty="0">
                  <a:solidFill>
                    <a:schemeClr val="tx1"/>
                  </a:solidFill>
                  <a:latin typeface="Arial" pitchFamily="34" charset="0"/>
                  <a:cs typeface="Arial" pitchFamily="34" charset="0"/>
                </a:rPr>
                <a:t> </a:t>
              </a:r>
              <a:r>
                <a:rPr lang="en-US" altLang="en-US" sz="2000" b="1" dirty="0" err="1">
                  <a:solidFill>
                    <a:schemeClr val="tx1"/>
                  </a:solidFill>
                  <a:latin typeface="Arial" pitchFamily="34" charset="0"/>
                  <a:cs typeface="Arial" pitchFamily="34" charset="0"/>
                </a:rPr>
                <a:t>hoạt</a:t>
              </a:r>
              <a:r>
                <a:rPr lang="en-US" altLang="en-US" sz="2000" b="1" dirty="0">
                  <a:solidFill>
                    <a:schemeClr val="tx1"/>
                  </a:solidFill>
                  <a:latin typeface="Arial" pitchFamily="34" charset="0"/>
                  <a:cs typeface="Arial" pitchFamily="34" charset="0"/>
                </a:rPr>
                <a:t> </a:t>
              </a:r>
              <a:r>
                <a:rPr lang="en-US" altLang="en-US" sz="2000" b="1" dirty="0" err="1">
                  <a:solidFill>
                    <a:schemeClr val="tx1"/>
                  </a:solidFill>
                  <a:latin typeface="Arial" pitchFamily="34" charset="0"/>
                  <a:cs typeface="Arial" pitchFamily="34" charset="0"/>
                </a:rPr>
                <a:t>động</a:t>
              </a:r>
              <a:r>
                <a:rPr lang="en-US" altLang="en-US" sz="2000" b="1" dirty="0">
                  <a:solidFill>
                    <a:schemeClr val="tx1"/>
                  </a:solidFill>
                  <a:latin typeface="Arial" pitchFamily="34" charset="0"/>
                  <a:cs typeface="Arial" pitchFamily="34" charset="0"/>
                </a:rPr>
                <a:t> </a:t>
              </a:r>
              <a:r>
                <a:rPr lang="en-US" altLang="en-US" sz="2000" b="1" dirty="0" err="1">
                  <a:solidFill>
                    <a:schemeClr val="tx1"/>
                  </a:solidFill>
                  <a:latin typeface="Arial" pitchFamily="34" charset="0"/>
                  <a:cs typeface="Arial" pitchFamily="34" charset="0"/>
                </a:rPr>
                <a:t>học</a:t>
              </a:r>
              <a:r>
                <a:rPr lang="en-US" altLang="en-US" sz="2000" b="1" dirty="0">
                  <a:solidFill>
                    <a:schemeClr val="tx1"/>
                  </a:solidFill>
                  <a:latin typeface="Arial" pitchFamily="34" charset="0"/>
                  <a:cs typeface="Arial" pitchFamily="34" charset="0"/>
                </a:rPr>
                <a:t> </a:t>
              </a:r>
              <a:r>
                <a:rPr lang="en-US" altLang="en-US" sz="2000" b="1" dirty="0" err="1">
                  <a:solidFill>
                    <a:schemeClr val="tx1"/>
                  </a:solidFill>
                  <a:latin typeface="Arial" pitchFamily="34" charset="0"/>
                  <a:cs typeface="Arial" pitchFamily="34" charset="0"/>
                </a:rPr>
                <a:t>tập</a:t>
              </a:r>
              <a:r>
                <a:rPr lang="en-US" altLang="en-US" sz="2000" b="1" dirty="0">
                  <a:solidFill>
                    <a:schemeClr val="tx1"/>
                  </a:solidFill>
                  <a:latin typeface="Arial" pitchFamily="34" charset="0"/>
                  <a:cs typeface="Arial" pitchFamily="34" charset="0"/>
                </a:rPr>
                <a:t> </a:t>
              </a:r>
              <a:r>
                <a:rPr lang="en-US" altLang="en-US" sz="2000" b="1" dirty="0" err="1">
                  <a:solidFill>
                    <a:schemeClr val="tx1"/>
                  </a:solidFill>
                  <a:latin typeface="Arial" pitchFamily="34" charset="0"/>
                  <a:cs typeface="Arial" pitchFamily="34" charset="0"/>
                </a:rPr>
                <a:t>đa</a:t>
              </a:r>
              <a:r>
                <a:rPr lang="en-US" altLang="en-US" sz="2000" b="1" dirty="0">
                  <a:solidFill>
                    <a:schemeClr val="tx1"/>
                  </a:solidFill>
                  <a:latin typeface="Arial" pitchFamily="34" charset="0"/>
                  <a:cs typeface="Arial" pitchFamily="34" charset="0"/>
                </a:rPr>
                <a:t> </a:t>
              </a:r>
              <a:r>
                <a:rPr lang="en-US" altLang="en-US" sz="2000" b="1" dirty="0" err="1">
                  <a:solidFill>
                    <a:schemeClr val="tx1"/>
                  </a:solidFill>
                  <a:latin typeface="Arial" pitchFamily="34" charset="0"/>
                  <a:cs typeface="Arial" pitchFamily="34" charset="0"/>
                </a:rPr>
                <a:t>dạng</a:t>
              </a:r>
              <a:endParaRPr lang="en-US" altLang="en-US" sz="2000" b="1" dirty="0">
                <a:solidFill>
                  <a:schemeClr val="tx1"/>
                </a:solidFill>
                <a:latin typeface="Arial" pitchFamily="34" charset="0"/>
                <a:cs typeface="Arial" pitchFamily="34" charset="0"/>
              </a:endParaRPr>
            </a:p>
            <a:p>
              <a:pPr algn="ctr"/>
              <a:endParaRPr lang="vi-VN" sz="2000" dirty="0">
                <a:solidFill>
                  <a:schemeClr val="tx1"/>
                </a:solidFill>
              </a:endParaRPr>
            </a:p>
          </p:txBody>
        </p:sp>
        <p:sp>
          <p:nvSpPr>
            <p:cNvPr id="20" name="Hình chữ nhật 15">
              <a:extLst>
                <a:ext uri="{FF2B5EF4-FFF2-40B4-BE49-F238E27FC236}">
                  <a16:creationId xmlns:a16="http://schemas.microsoft.com/office/drawing/2014/main" id="{DB859695-36DF-42E7-88CE-789AE9344815}"/>
                </a:ext>
              </a:extLst>
            </p:cNvPr>
            <p:cNvSpPr/>
            <p:nvPr/>
          </p:nvSpPr>
          <p:spPr>
            <a:xfrm>
              <a:off x="5365654" y="5231449"/>
              <a:ext cx="4572000" cy="73152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sz="1350" b="1" dirty="0">
                <a:solidFill>
                  <a:schemeClr val="tx1"/>
                </a:solidFill>
                <a:latin typeface="Arial" pitchFamily="34" charset="0"/>
                <a:cs typeface="Arial" pitchFamily="34" charset="0"/>
              </a:endParaRPr>
            </a:p>
            <a:p>
              <a:pPr algn="ctr"/>
              <a:r>
                <a:rPr lang="en-US" altLang="en-US" sz="2000" b="1" dirty="0" err="1">
                  <a:solidFill>
                    <a:schemeClr val="tx1"/>
                  </a:solidFill>
                  <a:latin typeface="Arial" pitchFamily="34" charset="0"/>
                  <a:cs typeface="Arial" pitchFamily="34" charset="0"/>
                </a:rPr>
                <a:t>Chốt</a:t>
              </a:r>
              <a:r>
                <a:rPr lang="en-US" altLang="en-US" sz="2000" b="1" dirty="0">
                  <a:solidFill>
                    <a:schemeClr val="tx1"/>
                  </a:solidFill>
                  <a:latin typeface="Arial" pitchFamily="34" charset="0"/>
                  <a:cs typeface="Arial" pitchFamily="34" charset="0"/>
                </a:rPr>
                <a:t> </a:t>
              </a:r>
              <a:r>
                <a:rPr lang="en-US" altLang="en-US" sz="2000" b="1" dirty="0" err="1">
                  <a:solidFill>
                    <a:schemeClr val="tx1"/>
                  </a:solidFill>
                  <a:latin typeface="Arial" pitchFamily="34" charset="0"/>
                  <a:cs typeface="Arial" pitchFamily="34" charset="0"/>
                </a:rPr>
                <a:t>về</a:t>
              </a:r>
              <a:r>
                <a:rPr lang="en-US" altLang="en-US" sz="2000" b="1" dirty="0">
                  <a:solidFill>
                    <a:schemeClr val="tx1"/>
                  </a:solidFill>
                  <a:latin typeface="Arial" pitchFamily="34" charset="0"/>
                  <a:cs typeface="Arial" pitchFamily="34" charset="0"/>
                </a:rPr>
                <a:t> </a:t>
              </a:r>
              <a:r>
                <a:rPr lang="en-US" altLang="en-US" sz="2000" b="1" dirty="0" err="1">
                  <a:solidFill>
                    <a:schemeClr val="tx1"/>
                  </a:solidFill>
                  <a:latin typeface="Arial" pitchFamily="34" charset="0"/>
                  <a:cs typeface="Arial" pitchFamily="34" charset="0"/>
                </a:rPr>
                <a:t>kiến</a:t>
              </a:r>
              <a:r>
                <a:rPr lang="en-US" altLang="en-US" sz="2000" b="1" dirty="0">
                  <a:solidFill>
                    <a:schemeClr val="tx1"/>
                  </a:solidFill>
                  <a:latin typeface="Arial" pitchFamily="34" charset="0"/>
                  <a:cs typeface="Arial" pitchFamily="34" charset="0"/>
                </a:rPr>
                <a:t> </a:t>
              </a:r>
              <a:r>
                <a:rPr lang="en-US" altLang="en-US" sz="2000" b="1" dirty="0" err="1">
                  <a:solidFill>
                    <a:schemeClr val="tx1"/>
                  </a:solidFill>
                  <a:latin typeface="Arial" pitchFamily="34" charset="0"/>
                  <a:cs typeface="Arial" pitchFamily="34" charset="0"/>
                </a:rPr>
                <a:t>thức</a:t>
              </a:r>
              <a:r>
                <a:rPr lang="en-US" altLang="en-US" sz="2000" b="1" dirty="0">
                  <a:solidFill>
                    <a:schemeClr val="tx1"/>
                  </a:solidFill>
                  <a:latin typeface="Arial" pitchFamily="34" charset="0"/>
                  <a:cs typeface="Arial" pitchFamily="34" charset="0"/>
                </a:rPr>
                <a:t> </a:t>
              </a:r>
              <a:r>
                <a:rPr lang="en-US" altLang="en-US" sz="2000" b="1" dirty="0" err="1">
                  <a:solidFill>
                    <a:schemeClr val="tx1"/>
                  </a:solidFill>
                  <a:latin typeface="Arial" pitchFamily="34" charset="0"/>
                  <a:cs typeface="Arial" pitchFamily="34" charset="0"/>
                </a:rPr>
                <a:t>và</a:t>
              </a:r>
              <a:r>
                <a:rPr lang="en-US" altLang="en-US" sz="2000" b="1" dirty="0">
                  <a:solidFill>
                    <a:schemeClr val="tx1"/>
                  </a:solidFill>
                  <a:latin typeface="Arial" pitchFamily="34" charset="0"/>
                  <a:cs typeface="Arial" pitchFamily="34" charset="0"/>
                </a:rPr>
                <a:t> </a:t>
              </a:r>
              <a:r>
                <a:rPr lang="en-US" altLang="en-US" sz="2000" b="1" dirty="0" err="1">
                  <a:solidFill>
                    <a:schemeClr val="tx1"/>
                  </a:solidFill>
                  <a:latin typeface="Arial" pitchFamily="34" charset="0"/>
                  <a:cs typeface="Arial" pitchFamily="34" charset="0"/>
                </a:rPr>
                <a:t>năng</a:t>
              </a:r>
              <a:r>
                <a:rPr lang="en-US" altLang="en-US" sz="2000" b="1" dirty="0">
                  <a:solidFill>
                    <a:schemeClr val="tx1"/>
                  </a:solidFill>
                  <a:latin typeface="Arial" pitchFamily="34" charset="0"/>
                  <a:cs typeface="Arial" pitchFamily="34" charset="0"/>
                </a:rPr>
                <a:t> </a:t>
              </a:r>
              <a:r>
                <a:rPr lang="en-US" altLang="en-US" sz="2000" b="1" dirty="0" err="1">
                  <a:solidFill>
                    <a:schemeClr val="tx1"/>
                  </a:solidFill>
                  <a:latin typeface="Arial" pitchFamily="34" charset="0"/>
                  <a:cs typeface="Arial" pitchFamily="34" charset="0"/>
                </a:rPr>
                <a:t>lực</a:t>
              </a:r>
              <a:endParaRPr lang="en-US" altLang="en-US" sz="2000" b="1" dirty="0">
                <a:solidFill>
                  <a:schemeClr val="tx1"/>
                </a:solidFill>
                <a:latin typeface="Arial" pitchFamily="34" charset="0"/>
                <a:cs typeface="Arial" pitchFamily="34" charset="0"/>
              </a:endParaRPr>
            </a:p>
            <a:p>
              <a:pPr algn="ctr"/>
              <a:endParaRPr lang="vi-VN" sz="1350" dirty="0">
                <a:solidFill>
                  <a:schemeClr val="tx1"/>
                </a:solidFill>
              </a:endParaRPr>
            </a:p>
          </p:txBody>
        </p:sp>
        <p:sp>
          <p:nvSpPr>
            <p:cNvPr id="21" name="Mũi tên: Phải 3">
              <a:extLst>
                <a:ext uri="{FF2B5EF4-FFF2-40B4-BE49-F238E27FC236}">
                  <a16:creationId xmlns:a16="http://schemas.microsoft.com/office/drawing/2014/main" id="{6D290D01-CB16-4549-937E-540A5411471A}"/>
                </a:ext>
              </a:extLst>
            </p:cNvPr>
            <p:cNvSpPr/>
            <p:nvPr/>
          </p:nvSpPr>
          <p:spPr>
            <a:xfrm>
              <a:off x="3773010" y="4003503"/>
              <a:ext cx="1047564" cy="382059"/>
            </a:xfrm>
            <a:prstGeom prst="rightArrow">
              <a:avLst/>
            </a:prstGeom>
            <a:solidFill>
              <a:schemeClr val="accent2"/>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sp>
          <p:nvSpPr>
            <p:cNvPr id="22" name="Mũi tên: Phải 3">
              <a:extLst>
                <a:ext uri="{FF2B5EF4-FFF2-40B4-BE49-F238E27FC236}">
                  <a16:creationId xmlns:a16="http://schemas.microsoft.com/office/drawing/2014/main" id="{D37E7DE7-798E-49B5-966B-26FFF471093A}"/>
                </a:ext>
              </a:extLst>
            </p:cNvPr>
            <p:cNvSpPr/>
            <p:nvPr/>
          </p:nvSpPr>
          <p:spPr>
            <a:xfrm>
              <a:off x="3817399" y="5406180"/>
              <a:ext cx="1065319" cy="382059"/>
            </a:xfrm>
            <a:prstGeom prst="rightArrow">
              <a:avLst/>
            </a:prstGeom>
            <a:solidFill>
              <a:schemeClr val="accent2"/>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grpSp>
      <p:sp>
        <p:nvSpPr>
          <p:cNvPr id="24" name="Rectangle 23">
            <a:extLst>
              <a:ext uri="{FF2B5EF4-FFF2-40B4-BE49-F238E27FC236}">
                <a16:creationId xmlns:a16="http://schemas.microsoft.com/office/drawing/2014/main" id="{BB5B5DB3-87B0-4004-8755-F6A298949621}"/>
              </a:ext>
            </a:extLst>
          </p:cNvPr>
          <p:cNvSpPr/>
          <p:nvPr/>
        </p:nvSpPr>
        <p:spPr>
          <a:xfrm>
            <a:off x="1192830" y="1086924"/>
            <a:ext cx="5087898" cy="523220"/>
          </a:xfrm>
          <a:prstGeom prst="rect">
            <a:avLst/>
          </a:prstGeom>
        </p:spPr>
        <p:txBody>
          <a:bodyPr wrap="square">
            <a:spAutoFit/>
          </a:bodyPr>
          <a:lstStyle/>
          <a:p>
            <a:r>
              <a:rPr lang="en-US" sz="2800" dirty="0">
                <a:latin typeface="Arial" panose="020B0604020202020204" pitchFamily="34" charset="0"/>
                <a:ea typeface="Arial" panose="020B0604020202020204" pitchFamily="34" charset="0"/>
                <a:cs typeface="Arial" panose="020B0604020202020204" pitchFamily="34" charset="0"/>
              </a:rPr>
              <a:t> </a:t>
            </a:r>
            <a:r>
              <a:rPr lang="vi-VN" sz="2800" dirty="0">
                <a:latin typeface="Arial" panose="020B0604020202020204" pitchFamily="34" charset="0"/>
                <a:ea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Cấu</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trúc</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các</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bài</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học</a:t>
            </a:r>
            <a:endPar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endParaRPr>
          </a:p>
        </p:txBody>
      </p:sp>
      <p:sp>
        <p:nvSpPr>
          <p:cNvPr id="23" name="Snip Diagonal Corner Rectangle 13">
            <a:extLst>
              <a:ext uri="{FF2B5EF4-FFF2-40B4-BE49-F238E27FC236}">
                <a16:creationId xmlns:a16="http://schemas.microsoft.com/office/drawing/2014/main" id="{E87C087E-C8E2-4172-B1DA-56A4EC03EDA4}"/>
              </a:ext>
            </a:extLst>
          </p:cNvPr>
          <p:cNvSpPr/>
          <p:nvPr/>
        </p:nvSpPr>
        <p:spPr>
          <a:xfrm>
            <a:off x="927886" y="1183942"/>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b</a:t>
            </a:r>
          </a:p>
        </p:txBody>
      </p:sp>
    </p:spTree>
    <p:extLst>
      <p:ext uri="{BB962C8B-B14F-4D97-AF65-F5344CB8AC3E}">
        <p14:creationId xmlns:p14="http://schemas.microsoft.com/office/powerpoint/2010/main" val="41998995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B2ABBFD-A820-4820-BB68-F332EB00880D}" type="slidenum">
              <a:rPr lang="en-GB" smtClean="0"/>
              <a:pPr/>
              <a:t>22</a:t>
            </a:fld>
            <a:endParaRPr lang="en-GB" dirty="0"/>
          </a:p>
        </p:txBody>
      </p:sp>
      <p:sp>
        <p:nvSpPr>
          <p:cNvPr id="5" name="TextBox 1"/>
          <p:cNvSpPr txBox="1">
            <a:spLocks noChangeArrowheads="1"/>
          </p:cNvSpPr>
          <p:nvPr/>
        </p:nvSpPr>
        <p:spPr bwMode="auto">
          <a:xfrm>
            <a:off x="1121930" y="1677447"/>
            <a:ext cx="10837235" cy="2123658"/>
          </a:xfrm>
          <a:prstGeom prst="rect">
            <a:avLst/>
          </a:prstGeom>
          <a:noFill/>
          <a:ln w="9525">
            <a:noFill/>
            <a:miter lim="800000"/>
            <a:headEnd/>
            <a:tailEnd/>
          </a:ln>
        </p:spPr>
        <p:txBody>
          <a:bodyPr wrap="square">
            <a:spAutoFit/>
          </a:bodyPr>
          <a:lstStyle/>
          <a:p>
            <a:pPr algn="ctr"/>
            <a:r>
              <a:rPr lang="en-US" sz="4400" b="1" dirty="0">
                <a:latin typeface="Calibri" panose="020F0502020204030204" pitchFamily="34" charset="0"/>
                <a:cs typeface="Calibri" panose="020F0502020204030204" pitchFamily="34" charset="0"/>
              </a:rPr>
              <a:t>H</a:t>
            </a:r>
            <a:r>
              <a:rPr lang="vi-VN" sz="4400" b="1" dirty="0">
                <a:latin typeface="Calibri" panose="020F0502020204030204" pitchFamily="34" charset="0"/>
                <a:cs typeface="Calibri" panose="020F0502020204030204" pitchFamily="34" charset="0"/>
              </a:rPr>
              <a:t>Ư</a:t>
            </a:r>
            <a:r>
              <a:rPr lang="en-US" sz="4400" b="1" dirty="0">
                <a:latin typeface="Calibri" panose="020F0502020204030204" pitchFamily="34" charset="0"/>
                <a:cs typeface="Calibri" panose="020F0502020204030204" pitchFamily="34" charset="0"/>
              </a:rPr>
              <a:t>ỚNG DẪN SỬ DỤNG SÁCH GIÁO KHOA </a:t>
            </a:r>
          </a:p>
          <a:p>
            <a:pPr algn="ctr"/>
            <a:r>
              <a:rPr lang="en-US" sz="4400" b="1" dirty="0">
                <a:latin typeface="Calibri" panose="020F0502020204030204" pitchFamily="34" charset="0"/>
                <a:cs typeface="Calibri" panose="020F0502020204030204" pitchFamily="34" charset="0"/>
              </a:rPr>
              <a:t>KHOA HỌC 4 </a:t>
            </a:r>
          </a:p>
          <a:p>
            <a:pPr algn="ctr"/>
            <a:r>
              <a:rPr lang="en-US" sz="4400" b="1" dirty="0">
                <a:latin typeface="Calibri" panose="020F0502020204030204" pitchFamily="34" charset="0"/>
                <a:cs typeface="Calibri" panose="020F0502020204030204" pitchFamily="34" charset="0"/>
              </a:rPr>
              <a:t>– KẾT NỐI TRI THỨC VỚI CUỘC SỐNG – </a:t>
            </a:r>
            <a:endParaRPr lang="en-US" altLang="ko-KR" sz="4400" dirty="0">
              <a:latin typeface="Calibri" panose="020F0502020204030204" pitchFamily="34" charset="0"/>
              <a:ea typeface="맑은 고딕" pitchFamily="50" charset="-127"/>
              <a:cs typeface="Calibri" panose="020F0502020204030204" pitchFamily="34" charset="0"/>
            </a:endParaRPr>
          </a:p>
        </p:txBody>
      </p:sp>
      <p:sp>
        <p:nvSpPr>
          <p:cNvPr id="6" name="Rectangle 5"/>
          <p:cNvSpPr/>
          <p:nvPr/>
        </p:nvSpPr>
        <p:spPr>
          <a:xfrm>
            <a:off x="5353025" y="3890005"/>
            <a:ext cx="1485949" cy="123195"/>
          </a:xfrm>
          <a:prstGeom prst="rect">
            <a:avLst/>
          </a:prstGeom>
          <a:solidFill>
            <a:srgbClr val="5ABC28"/>
          </a:solidFill>
          <a:ln>
            <a:solidFill>
              <a:srgbClr val="5ABC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Rectangle 2"/>
          <p:cNvSpPr/>
          <p:nvPr/>
        </p:nvSpPr>
        <p:spPr>
          <a:xfrm>
            <a:off x="11514746" y="5561630"/>
            <a:ext cx="426884" cy="677108"/>
          </a:xfrm>
          <a:prstGeom prst="rect">
            <a:avLst/>
          </a:prstGeom>
        </p:spPr>
        <p:txBody>
          <a:bodyPr wrap="square">
            <a:spAutoFit/>
          </a:bodyPr>
          <a:lstStyle/>
          <a:p>
            <a:r>
              <a:rPr lang="en-US" sz="3800" b="1" dirty="0">
                <a:solidFill>
                  <a:srgbClr val="0070C0"/>
                </a:solidFill>
                <a:sym typeface="Symbol" panose="05050102010706020507" pitchFamily="18" charset="2"/>
              </a:rPr>
              <a:t></a:t>
            </a:r>
            <a:endParaRPr lang="en-US" sz="3800" dirty="0">
              <a:solidFill>
                <a:srgbClr val="0070C0"/>
              </a:solidFill>
            </a:endParaRPr>
          </a:p>
        </p:txBody>
      </p:sp>
      <p:grpSp>
        <p:nvGrpSpPr>
          <p:cNvPr id="11" name="Google Shape;130;p4">
            <a:extLst>
              <a:ext uri="{FF2B5EF4-FFF2-40B4-BE49-F238E27FC236}">
                <a16:creationId xmlns:a16="http://schemas.microsoft.com/office/drawing/2014/main" id="{28CE5D47-ACCD-4A82-9521-3700604769FC}"/>
              </a:ext>
            </a:extLst>
          </p:cNvPr>
          <p:cNvGrpSpPr/>
          <p:nvPr/>
        </p:nvGrpSpPr>
        <p:grpSpPr>
          <a:xfrm>
            <a:off x="339917" y="1766347"/>
            <a:ext cx="1145983" cy="731520"/>
            <a:chOff x="2743199" y="974965"/>
            <a:chExt cx="1316736" cy="731520"/>
          </a:xfrm>
        </p:grpSpPr>
        <p:sp>
          <p:nvSpPr>
            <p:cNvPr id="12" name="Google Shape;131;p4">
              <a:extLst>
                <a:ext uri="{FF2B5EF4-FFF2-40B4-BE49-F238E27FC236}">
                  <a16:creationId xmlns:a16="http://schemas.microsoft.com/office/drawing/2014/main" id="{CAF0C2C1-0701-4190-8F8E-92AB7437106D}"/>
                </a:ext>
              </a:extLst>
            </p:cNvPr>
            <p:cNvSpPr/>
            <p:nvPr/>
          </p:nvSpPr>
          <p:spPr>
            <a:xfrm>
              <a:off x="2743199" y="974965"/>
              <a:ext cx="1316736" cy="731520"/>
            </a:xfrm>
            <a:custGeom>
              <a:avLst/>
              <a:gdLst/>
              <a:ahLst/>
              <a:cxnLst/>
              <a:rect l="l" t="t" r="r" b="b"/>
              <a:pathLst>
                <a:path w="1458773" h="811194" extrusionOk="0">
                  <a:moveTo>
                    <a:pt x="0" y="165969"/>
                  </a:moveTo>
                  <a:lnTo>
                    <a:pt x="984596" y="206609"/>
                  </a:lnTo>
                  <a:lnTo>
                    <a:pt x="1004916" y="0"/>
                  </a:lnTo>
                  <a:lnTo>
                    <a:pt x="1458773" y="403057"/>
                  </a:lnTo>
                  <a:lnTo>
                    <a:pt x="1004916" y="811194"/>
                  </a:lnTo>
                  <a:lnTo>
                    <a:pt x="984596" y="589346"/>
                  </a:lnTo>
                  <a:lnTo>
                    <a:pt x="0" y="640146"/>
                  </a:lnTo>
                  <a:lnTo>
                    <a:pt x="100455" y="403057"/>
                  </a:lnTo>
                  <a:lnTo>
                    <a:pt x="0" y="165969"/>
                  </a:lnTo>
                  <a:close/>
                </a:path>
              </a:pathLst>
            </a:custGeom>
            <a:solidFill>
              <a:srgbClr val="FFCE54"/>
            </a:solidFill>
            <a:ln w="25400" cap="flat" cmpd="sng">
              <a:solidFill>
                <a:srgbClr val="FFCE54"/>
              </a:solidFill>
              <a:prstDash val="solid"/>
              <a:round/>
              <a:headEnd type="none" w="sm" len="sm"/>
              <a:tailEnd type="none" w="sm" len="sm"/>
            </a:ln>
          </p:spPr>
          <p:txBody>
            <a:bodyPr spcFirstLastPara="1" wrap="square" lIns="91425" tIns="45700" rIns="91425" bIns="45700" anchor="ctr" anchorCtr="0">
              <a:noAutofit/>
            </a:bodyPr>
            <a:lstStyle/>
            <a:p>
              <a:pPr algn="ctr"/>
              <a:endParaRPr sz="1400">
                <a:solidFill>
                  <a:schemeClr val="lt1"/>
                </a:solidFill>
                <a:latin typeface="Calibri"/>
                <a:ea typeface="Calibri"/>
                <a:cs typeface="Calibri"/>
                <a:sym typeface="Calibri"/>
              </a:endParaRPr>
            </a:p>
          </p:txBody>
        </p:sp>
        <p:sp>
          <p:nvSpPr>
            <p:cNvPr id="13" name="Google Shape;132;p4">
              <a:extLst>
                <a:ext uri="{FF2B5EF4-FFF2-40B4-BE49-F238E27FC236}">
                  <a16:creationId xmlns:a16="http://schemas.microsoft.com/office/drawing/2014/main" id="{DFFA4434-943D-4D8C-AA1F-3E1167371895}"/>
                </a:ext>
              </a:extLst>
            </p:cNvPr>
            <p:cNvSpPr txBox="1"/>
            <p:nvPr/>
          </p:nvSpPr>
          <p:spPr>
            <a:xfrm>
              <a:off x="3154855" y="1017580"/>
              <a:ext cx="798991" cy="646290"/>
            </a:xfrm>
            <a:prstGeom prst="rect">
              <a:avLst/>
            </a:prstGeom>
            <a:noFill/>
            <a:ln>
              <a:noFill/>
            </a:ln>
          </p:spPr>
          <p:txBody>
            <a:bodyPr spcFirstLastPara="1" wrap="square" lIns="91425" tIns="45700" rIns="91425" bIns="45700" anchor="t" anchorCtr="0">
              <a:spAutoFit/>
            </a:bodyPr>
            <a:lstStyle/>
            <a:p>
              <a:r>
                <a:rPr lang="en-US" sz="3600" b="1" dirty="0">
                  <a:solidFill>
                    <a:schemeClr val="lt1"/>
                  </a:solidFill>
                  <a:latin typeface="Calibri"/>
                  <a:ea typeface="Calibri"/>
                  <a:cs typeface="Calibri"/>
                  <a:sym typeface="Calibri"/>
                </a:rPr>
                <a:t>3</a:t>
              </a:r>
              <a:endParaRPr sz="1400" dirty="0"/>
            </a:p>
          </p:txBody>
        </p:sp>
      </p:grpSp>
    </p:spTree>
    <p:extLst>
      <p:ext uri="{BB962C8B-B14F-4D97-AF65-F5344CB8AC3E}">
        <p14:creationId xmlns:p14="http://schemas.microsoft.com/office/powerpoint/2010/main" val="20949224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92068" y="486313"/>
            <a:ext cx="9504368" cy="1077218"/>
          </a:xfrm>
          <a:prstGeom prst="rect">
            <a:avLst/>
          </a:prstGeom>
          <a:noFill/>
        </p:spPr>
        <p:txBody>
          <a:bodyPr wrap="square" rtlCol="0">
            <a:spAutoFit/>
          </a:bodyPr>
          <a:lstStyle/>
          <a:p>
            <a:pPr algn="ctr"/>
            <a:r>
              <a:rPr lang="en-US" sz="3200" b="1" dirty="0">
                <a:solidFill>
                  <a:srgbClr val="C00000"/>
                </a:solidFill>
              </a:rPr>
              <a:t>I. HƯỚNG DẪN DẠY HỌC CÁC CHỦ ĐỀ KHOA HỌC 4</a:t>
            </a:r>
          </a:p>
          <a:p>
            <a:pPr algn="ctr"/>
            <a:r>
              <a:rPr lang="en-US" sz="3200" b="1" dirty="0">
                <a:solidFill>
                  <a:srgbClr val="C00000"/>
                </a:solidFill>
              </a:rPr>
              <a:t>- KẾT NỐI TRI THỨC VỚI CUỘC SỐNG -</a:t>
            </a:r>
          </a:p>
        </p:txBody>
      </p:sp>
      <p:graphicFrame>
        <p:nvGraphicFramePr>
          <p:cNvPr id="24" name="Diagram 23">
            <a:extLst>
              <a:ext uri="{FF2B5EF4-FFF2-40B4-BE49-F238E27FC236}">
                <a16:creationId xmlns:a16="http://schemas.microsoft.com/office/drawing/2014/main" id="{22EC2602-CAE4-4FFD-9776-1018B4AC79F3}"/>
              </a:ext>
            </a:extLst>
          </p:cNvPr>
          <p:cNvGraphicFramePr/>
          <p:nvPr>
            <p:extLst>
              <p:ext uri="{D42A27DB-BD31-4B8C-83A1-F6EECF244321}">
                <p14:modId xmlns:p14="http://schemas.microsoft.com/office/powerpoint/2010/main" val="4201288190"/>
              </p:ext>
            </p:extLst>
          </p:nvPr>
        </p:nvGraphicFramePr>
        <p:xfrm>
          <a:off x="1363030" y="1750761"/>
          <a:ext cx="8942221" cy="47116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271213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1" y="0"/>
            <a:ext cx="9154249" cy="6858000"/>
          </a:xfrm>
          <a:prstGeom prst="rect">
            <a:avLst/>
          </a:prstGeom>
        </p:spPr>
      </p:pic>
      <p:sp>
        <p:nvSpPr>
          <p:cNvPr id="10" name="Snip Diagonal Corner Rectangle 13">
            <a:extLst>
              <a:ext uri="{FF2B5EF4-FFF2-40B4-BE49-F238E27FC236}">
                <a16:creationId xmlns:a16="http://schemas.microsoft.com/office/drawing/2014/main" id="{1A9B00E5-88CC-4A4B-9589-61CC9114FFDB}"/>
              </a:ext>
            </a:extLst>
          </p:cNvPr>
          <p:cNvSpPr/>
          <p:nvPr/>
        </p:nvSpPr>
        <p:spPr>
          <a:xfrm>
            <a:off x="3354621" y="251245"/>
            <a:ext cx="457200" cy="457200"/>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1</a:t>
            </a:r>
          </a:p>
        </p:txBody>
      </p:sp>
      <p:sp>
        <p:nvSpPr>
          <p:cNvPr id="11" name="TextBox 10"/>
          <p:cNvSpPr txBox="1"/>
          <p:nvPr/>
        </p:nvSpPr>
        <p:spPr>
          <a:xfrm>
            <a:off x="4230922" y="325551"/>
            <a:ext cx="2590800" cy="461665"/>
          </a:xfrm>
          <a:prstGeom prst="rect">
            <a:avLst/>
          </a:prstGeom>
          <a:noFill/>
        </p:spPr>
        <p:txBody>
          <a:bodyPr wrap="square" rtlCol="0">
            <a:spAutoFit/>
          </a:bodyPr>
          <a:lstStyle/>
          <a:p>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Chủ</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đề</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Chất</a:t>
            </a:r>
            <a:endParaRPr lang="en-US" sz="2400" dirty="0"/>
          </a:p>
        </p:txBody>
      </p:sp>
      <p:graphicFrame>
        <p:nvGraphicFramePr>
          <p:cNvPr id="12" name="Table 11"/>
          <p:cNvGraphicFramePr>
            <a:graphicFrameLocks noGrp="1"/>
          </p:cNvGraphicFramePr>
          <p:nvPr>
            <p:extLst/>
          </p:nvPr>
        </p:nvGraphicFramePr>
        <p:xfrm>
          <a:off x="228598" y="959689"/>
          <a:ext cx="11685495" cy="5572760"/>
        </p:xfrm>
        <a:graphic>
          <a:graphicData uri="http://schemas.openxmlformats.org/drawingml/2006/table">
            <a:tbl>
              <a:tblPr firstRow="1" bandRow="1">
                <a:tableStyleId>{5C22544A-7EE6-4342-B048-85BDC9FD1C3A}</a:tableStyleId>
              </a:tblPr>
              <a:tblGrid>
                <a:gridCol w="2249834">
                  <a:extLst>
                    <a:ext uri="{9D8B030D-6E8A-4147-A177-3AD203B41FA5}">
                      <a16:colId xmlns:a16="http://schemas.microsoft.com/office/drawing/2014/main" val="20000"/>
                    </a:ext>
                  </a:extLst>
                </a:gridCol>
                <a:gridCol w="7390699">
                  <a:extLst>
                    <a:ext uri="{9D8B030D-6E8A-4147-A177-3AD203B41FA5}">
                      <a16:colId xmlns:a16="http://schemas.microsoft.com/office/drawing/2014/main" val="20001"/>
                    </a:ext>
                  </a:extLst>
                </a:gridCol>
                <a:gridCol w="2044962">
                  <a:extLst>
                    <a:ext uri="{9D8B030D-6E8A-4147-A177-3AD203B41FA5}">
                      <a16:colId xmlns:a16="http://schemas.microsoft.com/office/drawing/2014/main" val="20002"/>
                    </a:ext>
                  </a:extLst>
                </a:gridCol>
              </a:tblGrid>
              <a:tr h="421640">
                <a:tc>
                  <a:txBody>
                    <a:bodyPr/>
                    <a:lstStyle/>
                    <a:p>
                      <a:pPr algn="ctr"/>
                      <a:r>
                        <a:rPr lang="en-US" sz="1600" dirty="0" err="1"/>
                        <a:t>Nội</a:t>
                      </a:r>
                      <a:r>
                        <a:rPr lang="en-US" sz="1600" baseline="0" dirty="0"/>
                        <a:t> dung</a:t>
                      </a:r>
                      <a:endParaRPr lang="en-US" sz="1600" dirty="0"/>
                    </a:p>
                  </a:txBody>
                  <a:tcPr/>
                </a:tc>
                <a:tc>
                  <a:txBody>
                    <a:bodyPr/>
                    <a:lstStyle/>
                    <a:p>
                      <a:pPr algn="ctr"/>
                      <a:r>
                        <a:rPr lang="en-US" sz="1600" dirty="0" err="1"/>
                        <a:t>Yêu</a:t>
                      </a:r>
                      <a:r>
                        <a:rPr lang="en-US" sz="1600" baseline="0" dirty="0"/>
                        <a:t> </a:t>
                      </a:r>
                      <a:r>
                        <a:rPr lang="en-US" sz="1600" baseline="0" dirty="0" err="1"/>
                        <a:t>cầu</a:t>
                      </a:r>
                      <a:r>
                        <a:rPr lang="en-US" sz="1600" baseline="0" dirty="0"/>
                        <a:t> </a:t>
                      </a:r>
                      <a:r>
                        <a:rPr lang="en-US" sz="1600" baseline="0" dirty="0" err="1"/>
                        <a:t>cần</a:t>
                      </a:r>
                      <a:r>
                        <a:rPr lang="en-US" sz="1600" baseline="0" dirty="0"/>
                        <a:t> </a:t>
                      </a:r>
                      <a:r>
                        <a:rPr lang="en-US" sz="1600" baseline="0" dirty="0" err="1"/>
                        <a:t>đạt</a:t>
                      </a:r>
                      <a:endParaRPr lang="en-US" sz="1600" dirty="0"/>
                    </a:p>
                  </a:txBody>
                  <a:tcPr/>
                </a:tc>
                <a:tc>
                  <a:txBody>
                    <a:bodyPr/>
                    <a:lstStyle/>
                    <a:p>
                      <a:pPr algn="ctr"/>
                      <a:r>
                        <a:rPr lang="en-US" sz="1600" dirty="0" err="1">
                          <a:latin typeface="Times New Roman" panose="02020603050405020304" pitchFamily="18" charset="0"/>
                          <a:cs typeface="Times New Roman" panose="02020603050405020304" pitchFamily="18" charset="0"/>
                        </a:rPr>
                        <a:t>Bài</a:t>
                      </a:r>
                      <a:endParaRPr lang="en-US"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4216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600" b="0" kern="1200" dirty="0">
                          <a:solidFill>
                            <a:schemeClr val="dk1"/>
                          </a:solidFill>
                          <a:effectLst/>
                          <a:latin typeface="Times New Roman" panose="02020603050405020304" pitchFamily="18" charset="0"/>
                          <a:ea typeface="+mn-ea"/>
                          <a:cs typeface="Times New Roman" panose="02020603050405020304" pitchFamily="18" charset="0"/>
                        </a:rPr>
                        <a:t>1. tính chất của nước </a:t>
                      </a:r>
                      <a:endParaRPr lang="vi-VN" sz="1600" b="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sz="1600" b="0" kern="1200" dirty="0">
                          <a:solidFill>
                            <a:schemeClr val="dk1"/>
                          </a:solidFill>
                          <a:effectLst/>
                          <a:latin typeface="Times New Roman" panose="02020603050405020304" pitchFamily="18" charset="0"/>
                          <a:ea typeface="+mn-ea"/>
                          <a:cs typeface="Times New Roman" panose="02020603050405020304" pitchFamily="18" charset="0"/>
                        </a:rPr>
                        <a:t>2. vận dụng tính chất của nước </a:t>
                      </a:r>
                      <a:endParaRPr lang="vi-VN" sz="1600" b="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sz="1600" b="0" kern="1200" dirty="0">
                          <a:solidFill>
                            <a:schemeClr val="dk1"/>
                          </a:solidFill>
                          <a:effectLst/>
                          <a:latin typeface="Times New Roman" panose="02020603050405020304" pitchFamily="18" charset="0"/>
                          <a:ea typeface="+mn-ea"/>
                          <a:cs typeface="Times New Roman" panose="02020603050405020304" pitchFamily="18" charset="0"/>
                        </a:rPr>
                        <a:t>3. vai trò của nước trong đời sống, sản xuất và sinh hoạt </a:t>
                      </a:r>
                      <a:endParaRPr lang="vi-VN" sz="1600" b="0" dirty="0">
                        <a:latin typeface="Times New Roman" panose="02020603050405020304" pitchFamily="18" charset="0"/>
                        <a:cs typeface="Times New Roman" panose="02020603050405020304" pitchFamily="18" charset="0"/>
                      </a:endParaRPr>
                    </a:p>
                  </a:txBody>
                  <a:tcPr/>
                </a:tc>
                <a:tc>
                  <a:txBody>
                    <a:bodyPr/>
                    <a:lstStyle/>
                    <a:p>
                      <a:r>
                        <a:rPr lang="vi-VN" sz="1600" kern="1200" dirty="0">
                          <a:solidFill>
                            <a:schemeClr val="dk1"/>
                          </a:solidFill>
                          <a:effectLst/>
                          <a:latin typeface="Times New Roman" panose="02020603050405020304" pitchFamily="18" charset="0"/>
                          <a:ea typeface="+mn-ea"/>
                          <a:cs typeface="Times New Roman" panose="02020603050405020304" pitchFamily="18" charset="0"/>
                        </a:rPr>
                        <a:t>− Quan sát và làm được thí nghiệm đơn giản để phát hiện ra một số tính chất của nước.</a:t>
                      </a:r>
                      <a:endParaRPr lang="en-VN" sz="1600" kern="1200" dirty="0">
                        <a:solidFill>
                          <a:schemeClr val="dk1"/>
                        </a:solidFill>
                        <a:effectLst/>
                        <a:latin typeface="Times New Roman" panose="02020603050405020304" pitchFamily="18" charset="0"/>
                        <a:ea typeface="+mn-ea"/>
                        <a:cs typeface="Times New Roman" panose="02020603050405020304" pitchFamily="18" charset="0"/>
                      </a:endParaRPr>
                    </a:p>
                    <a:p>
                      <a:r>
                        <a:rPr lang="vi-VN" sz="1600" kern="1200" dirty="0">
                          <a:solidFill>
                            <a:schemeClr val="dk1"/>
                          </a:solidFill>
                          <a:effectLst/>
                          <a:latin typeface="Times New Roman" panose="02020603050405020304" pitchFamily="18" charset="0"/>
                          <a:ea typeface="+mn-ea"/>
                          <a:cs typeface="Times New Roman" panose="02020603050405020304" pitchFamily="18" charset="0"/>
                        </a:rPr>
                        <a:t>− Nêu được một số tính chất của nước (không màu, không mùi, không vị, không có hình dạng nhất định; chảy từ cao xuống thấp, chảy lan ra khắp mọi phía; thấm qua một số vật và hoà tan một số chất).</a:t>
                      </a:r>
                      <a:endParaRPr lang="en-VN" sz="1600" kern="1200" dirty="0">
                        <a:solidFill>
                          <a:schemeClr val="dk1"/>
                        </a:solidFill>
                        <a:effectLst/>
                        <a:latin typeface="Times New Roman" panose="02020603050405020304" pitchFamily="18" charset="0"/>
                        <a:ea typeface="+mn-ea"/>
                        <a:cs typeface="Times New Roman" panose="02020603050405020304" pitchFamily="18" charset="0"/>
                      </a:endParaRPr>
                    </a:p>
                    <a:p>
                      <a:r>
                        <a:rPr lang="vi-VN" sz="1600" kern="1200" dirty="0">
                          <a:solidFill>
                            <a:schemeClr val="dk1"/>
                          </a:solidFill>
                          <a:effectLst/>
                          <a:latin typeface="Times New Roman" panose="02020603050405020304" pitchFamily="18" charset="0"/>
                          <a:ea typeface="+mn-ea"/>
                          <a:cs typeface="Times New Roman" panose="02020603050405020304" pitchFamily="18" charset="0"/>
                        </a:rPr>
                        <a:t>− Vận dụng được tính chất của nước trong một số trường hợp đơn giản. Nêu được và liên hệ thực tế ở gia đình và địa phương về ứng dụng một số tính chất của nước</a:t>
                      </a:r>
                      <a:endParaRPr lang="en-VN" sz="1600" kern="1200" dirty="0">
                        <a:solidFill>
                          <a:schemeClr val="dk1"/>
                        </a:solidFill>
                        <a:effectLst/>
                        <a:latin typeface="Times New Roman" panose="02020603050405020304" pitchFamily="18" charset="0"/>
                        <a:ea typeface="+mn-ea"/>
                        <a:cs typeface="Times New Roman" panose="02020603050405020304" pitchFamily="18" charset="0"/>
                      </a:endParaRPr>
                    </a:p>
                    <a:p>
                      <a:r>
                        <a:rPr lang="vi-VN" sz="1600" kern="1200" dirty="0">
                          <a:solidFill>
                            <a:schemeClr val="dk1"/>
                          </a:solidFill>
                          <a:effectLst/>
                          <a:latin typeface="Times New Roman" panose="02020603050405020304" pitchFamily="18" charset="0"/>
                          <a:ea typeface="+mn-ea"/>
                          <a:cs typeface="Times New Roman" panose="02020603050405020304" pitchFamily="18" charset="0"/>
                        </a:rPr>
                        <a:t>− Nêu được và liên hệ thực tế ở gia đình và địa phương về vai trò của nước trong đời sống, sản xuất và sinh hoạt.</a:t>
                      </a:r>
                      <a:endParaRPr lang="en-VN" sz="1600" kern="1200" dirty="0">
                        <a:solidFill>
                          <a:schemeClr val="dk1"/>
                        </a:solidFill>
                        <a:effectLst/>
                        <a:latin typeface="Times New Roman" panose="02020603050405020304" pitchFamily="18" charset="0"/>
                        <a:ea typeface="+mn-ea"/>
                        <a:cs typeface="Times New Roman" panose="02020603050405020304" pitchFamily="18" charset="0"/>
                      </a:endParaRPr>
                    </a:p>
                  </a:txBody>
                  <a:tcPr/>
                </a:tc>
                <a:tc>
                  <a:txBody>
                    <a:bodyPr/>
                    <a:lstStyle/>
                    <a:p>
                      <a:r>
                        <a:rPr lang="vi-VN" sz="16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Bài 1. Tính chất của nước và nước với cuộc sống</a:t>
                      </a:r>
                      <a:endParaRPr lang="en-US" sz="1600" dirty="0">
                        <a:latin typeface="Times New Roman" pitchFamily="18" charset="0"/>
                        <a:cs typeface="Times New Roman" pitchFamily="18" charset="0"/>
                      </a:endParaRPr>
                    </a:p>
                  </a:txBody>
                  <a:tcPr/>
                </a:tc>
                <a:extLst>
                  <a:ext uri="{0D108BD9-81ED-4DB2-BD59-A6C34878D82A}">
                    <a16:rowId xmlns:a16="http://schemas.microsoft.com/office/drawing/2014/main" val="10001"/>
                  </a:ext>
                </a:extLst>
              </a:tr>
              <a:tr h="4216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600" b="0" kern="1200" dirty="0">
                          <a:solidFill>
                            <a:schemeClr val="dk1"/>
                          </a:solidFill>
                          <a:effectLst/>
                          <a:latin typeface="Times New Roman" panose="02020603050405020304" pitchFamily="18" charset="0"/>
                          <a:ea typeface="+mn-ea"/>
                          <a:cs typeface="Times New Roman" panose="02020603050405020304" pitchFamily="18" charset="0"/>
                        </a:rPr>
                        <a:t>1. Sự chuyển thể của nước </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1600" b="0" kern="1200" dirty="0">
                          <a:solidFill>
                            <a:schemeClr val="dk1"/>
                          </a:solidFill>
                          <a:effectLst/>
                          <a:latin typeface="Times New Roman" panose="02020603050405020304" pitchFamily="18" charset="0"/>
                          <a:ea typeface="+mn-ea"/>
                          <a:cs typeface="Times New Roman" panose="02020603050405020304" pitchFamily="18" charset="0"/>
                        </a:rPr>
                        <a:t>2. vòng tuần hoàn của nước trong tự nhiên </a:t>
                      </a:r>
                    </a:p>
                  </a:txBody>
                  <a:tcPr/>
                </a:tc>
                <a:tc>
                  <a:txBody>
                    <a:bodyPr/>
                    <a:lstStyle/>
                    <a:p>
                      <a:r>
                        <a:rPr lang="vi-VN" sz="1600" kern="1200" dirty="0">
                          <a:solidFill>
                            <a:schemeClr val="dk1"/>
                          </a:solidFill>
                          <a:effectLst/>
                          <a:latin typeface="Times New Roman" panose="02020603050405020304" pitchFamily="18" charset="0"/>
                          <a:ea typeface="+mn-ea"/>
                          <a:cs typeface="Times New Roman" panose="02020603050405020304" pitchFamily="18" charset="0"/>
                        </a:rPr>
                        <a:t>- Quan sát và làm được thí nghiệm đơn giản để phát hiện ra sự chuyển thể của nước. </a:t>
                      </a:r>
                    </a:p>
                    <a:p>
                      <a:r>
                        <a:rPr lang="vi-VN" sz="1600" kern="1200" dirty="0">
                          <a:solidFill>
                            <a:schemeClr val="dk1"/>
                          </a:solidFill>
                          <a:effectLst/>
                          <a:latin typeface="Times New Roman" panose="02020603050405020304" pitchFamily="18" charset="0"/>
                          <a:ea typeface="+mn-ea"/>
                          <a:cs typeface="Times New Roman" panose="02020603050405020304" pitchFamily="18" charset="0"/>
                        </a:rPr>
                        <a:t>- Vẽ sơ đồ và sử dụng được các thuật ngữ: bay hơi, ngưng tụ, đông đặc, nóng chảy để mô tả sự chuyển thể của nước. </a:t>
                      </a:r>
                    </a:p>
                    <a:p>
                      <a:r>
                        <a:rPr lang="vi-VN" sz="1600" kern="1200" dirty="0">
                          <a:solidFill>
                            <a:schemeClr val="dk1"/>
                          </a:solidFill>
                          <a:effectLst/>
                          <a:latin typeface="Times New Roman" panose="02020603050405020304" pitchFamily="18" charset="0"/>
                          <a:ea typeface="+mn-ea"/>
                          <a:cs typeface="Times New Roman" panose="02020603050405020304" pitchFamily="18" charset="0"/>
                        </a:rPr>
                        <a:t>- Vẽ được sơ đồ và ghi chú được “vòng tuần hoàn của nước trong tự nhiên”. </a:t>
                      </a:r>
                    </a:p>
                  </a:txBody>
                  <a:tcPr/>
                </a:tc>
                <a:tc>
                  <a:txBody>
                    <a:bodyPr/>
                    <a:lstStyle/>
                    <a:p>
                      <a:r>
                        <a:rPr lang="vi-VN" sz="16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Bài 2. Sự chuyển thể của nước và vòng tuần hoàn của nước trong tự nhiên</a:t>
                      </a:r>
                      <a:endParaRPr lang="en-US" sz="1600" dirty="0">
                        <a:latin typeface="Times New Roman" pitchFamily="18" charset="0"/>
                        <a:cs typeface="Times New Roman" pitchFamily="18" charset="0"/>
                      </a:endParaRPr>
                    </a:p>
                  </a:txBody>
                  <a:tcPr/>
                </a:tc>
                <a:extLst>
                  <a:ext uri="{0D108BD9-81ED-4DB2-BD59-A6C34878D82A}">
                    <a16:rowId xmlns:a16="http://schemas.microsoft.com/office/drawing/2014/main" val="10002"/>
                  </a:ext>
                </a:extLst>
              </a:tr>
              <a:tr h="4216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600" b="0" kern="1200" dirty="0">
                          <a:solidFill>
                            <a:schemeClr val="dk1"/>
                          </a:solidFill>
                          <a:effectLst/>
                          <a:latin typeface="Times New Roman" panose="02020603050405020304" pitchFamily="18" charset="0"/>
                          <a:ea typeface="+mn-ea"/>
                          <a:cs typeface="Times New Roman" panose="02020603050405020304" pitchFamily="18" charset="0"/>
                        </a:rPr>
                        <a:t>1. Nguyên nhân gây ô nhiễm nguồn nước </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1600" b="0" kern="1200" dirty="0">
                          <a:solidFill>
                            <a:schemeClr val="dk1"/>
                          </a:solidFill>
                          <a:effectLst/>
                          <a:latin typeface="Times New Roman" panose="02020603050405020304" pitchFamily="18" charset="0"/>
                          <a:ea typeface="+mn-ea"/>
                          <a:cs typeface="Times New Roman" panose="02020603050405020304" pitchFamily="18" charset="0"/>
                        </a:rPr>
                        <a:t>2. Bảo vệ nguồn nước </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1600" b="0" kern="1200" dirty="0">
                          <a:solidFill>
                            <a:schemeClr val="dk1"/>
                          </a:solidFill>
                          <a:effectLst/>
                          <a:latin typeface="Times New Roman" panose="02020603050405020304" pitchFamily="18" charset="0"/>
                          <a:ea typeface="+mn-ea"/>
                          <a:cs typeface="Times New Roman" panose="02020603050405020304" pitchFamily="18" charset="0"/>
                        </a:rPr>
                        <a:t>3. Sử dụng tiết kiệm nước </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1600" b="0" kern="1200" dirty="0">
                          <a:solidFill>
                            <a:schemeClr val="dk1"/>
                          </a:solidFill>
                          <a:effectLst/>
                          <a:latin typeface="Times New Roman" panose="02020603050405020304" pitchFamily="18" charset="0"/>
                          <a:ea typeface="+mn-ea"/>
                          <a:cs typeface="Times New Roman" panose="02020603050405020304" pitchFamily="18" charset="0"/>
                        </a:rPr>
                        <a:t>4. Một số cách làm sạch nước </a:t>
                      </a:r>
                    </a:p>
                  </a:txBody>
                  <a:tcPr/>
                </a:tc>
                <a:tc>
                  <a:txBody>
                    <a:bodyPr/>
                    <a:lstStyle/>
                    <a:p>
                      <a:r>
                        <a:rPr lang="vi-VN" sz="1600" kern="1200" dirty="0">
                          <a:solidFill>
                            <a:schemeClr val="dk1"/>
                          </a:solidFill>
                          <a:effectLst/>
                          <a:latin typeface="Times New Roman" panose="02020603050405020304" pitchFamily="18" charset="0"/>
                          <a:ea typeface="+mn-ea"/>
                          <a:cs typeface="Times New Roman" panose="02020603050405020304" pitchFamily="18" charset="0"/>
                        </a:rPr>
                        <a:t>Nêu được nguyên nhân gây ra ô nhiễm nguồn nước, liên hệ thực tế ở gia đình và địa phương. </a:t>
                      </a:r>
                    </a:p>
                    <a:p>
                      <a:r>
                        <a:rPr lang="vi-VN" sz="1600" kern="1200" dirty="0">
                          <a:solidFill>
                            <a:schemeClr val="dk1"/>
                          </a:solidFill>
                          <a:effectLst/>
                          <a:latin typeface="Times New Roman" panose="02020603050405020304" pitchFamily="18" charset="0"/>
                          <a:ea typeface="+mn-ea"/>
                          <a:cs typeface="Times New Roman" panose="02020603050405020304" pitchFamily="18" charset="0"/>
                        </a:rPr>
                        <a:t>Nêu được sự cần thiết phải bảo vệ nguồn nước (nêu được tác hại của nước không sạch) và phải sử dụng tiết kiệm nước. </a:t>
                      </a:r>
                    </a:p>
                    <a:p>
                      <a:r>
                        <a:rPr lang="vi-VN" sz="1600" kern="1200" dirty="0">
                          <a:solidFill>
                            <a:schemeClr val="dk1"/>
                          </a:solidFill>
                          <a:effectLst/>
                          <a:latin typeface="Times New Roman" panose="02020603050405020304" pitchFamily="18" charset="0"/>
                          <a:ea typeface="+mn-ea"/>
                          <a:cs typeface="Times New Roman" panose="02020603050405020304" pitchFamily="18" charset="0"/>
                        </a:rPr>
                        <a:t>Thực hiện được và vận động những người xung quanh (gia đình và địa phương) cùng bảo vệ nguồn nước và sử dụng tiết kiệm nước. </a:t>
                      </a:r>
                    </a:p>
                    <a:p>
                      <a:r>
                        <a:rPr lang="vi-VN" sz="1600" kern="1200" dirty="0">
                          <a:solidFill>
                            <a:schemeClr val="dk1"/>
                          </a:solidFill>
                          <a:effectLst/>
                          <a:latin typeface="Times New Roman" panose="02020603050405020304" pitchFamily="18" charset="0"/>
                          <a:ea typeface="+mn-ea"/>
                          <a:cs typeface="Times New Roman" panose="02020603050405020304" pitchFamily="18" charset="0"/>
                        </a:rPr>
                        <a:t>Trình bày được một số cách làm sạch nước, liên hệ thực tế về cách làm sạch nước ở gia đình và địa phương. </a:t>
                      </a:r>
                    </a:p>
                  </a:txBody>
                  <a:tcPr/>
                </a:tc>
                <a:tc>
                  <a:txBody>
                    <a:bodyPr/>
                    <a:lstStyle/>
                    <a:p>
                      <a:r>
                        <a:rPr lang="vi-VN" sz="16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Bài 3. Sự ô nhiễm và bảo vệ nguồn nước. Một số cách làm sạch nước</a:t>
                      </a:r>
                      <a:endParaRPr lang="en-US" sz="1600" dirty="0">
                        <a:latin typeface="Times New Roman" pitchFamily="18" charset="0"/>
                        <a:cs typeface="Times New Roman" pitchFamily="18" charset="0"/>
                      </a:endParaRP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9306187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1" y="0"/>
            <a:ext cx="9154249" cy="6858000"/>
          </a:xfrm>
          <a:prstGeom prst="rect">
            <a:avLst/>
          </a:prstGeom>
        </p:spPr>
      </p:pic>
      <p:sp>
        <p:nvSpPr>
          <p:cNvPr id="10" name="Snip Diagonal Corner Rectangle 13">
            <a:extLst>
              <a:ext uri="{FF2B5EF4-FFF2-40B4-BE49-F238E27FC236}">
                <a16:creationId xmlns:a16="http://schemas.microsoft.com/office/drawing/2014/main" id="{1A9B00E5-88CC-4A4B-9589-61CC9114FFDB}"/>
              </a:ext>
            </a:extLst>
          </p:cNvPr>
          <p:cNvSpPr/>
          <p:nvPr/>
        </p:nvSpPr>
        <p:spPr>
          <a:xfrm>
            <a:off x="2819401" y="226973"/>
            <a:ext cx="457200" cy="457200"/>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1</a:t>
            </a:r>
          </a:p>
        </p:txBody>
      </p:sp>
      <p:sp>
        <p:nvSpPr>
          <p:cNvPr id="11" name="TextBox 10"/>
          <p:cNvSpPr txBox="1"/>
          <p:nvPr/>
        </p:nvSpPr>
        <p:spPr>
          <a:xfrm>
            <a:off x="3505200" y="301962"/>
            <a:ext cx="2590800" cy="461665"/>
          </a:xfrm>
          <a:prstGeom prst="rect">
            <a:avLst/>
          </a:prstGeom>
          <a:noFill/>
        </p:spPr>
        <p:txBody>
          <a:bodyPr wrap="square" rtlCol="0">
            <a:spAutoFit/>
          </a:bodyPr>
          <a:lstStyle/>
          <a:p>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Chủ</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đề</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Chất</a:t>
            </a:r>
            <a:endParaRPr lang="en-US" sz="2400" dirty="0"/>
          </a:p>
        </p:txBody>
      </p:sp>
      <p:graphicFrame>
        <p:nvGraphicFramePr>
          <p:cNvPr id="12" name="Table 11"/>
          <p:cNvGraphicFramePr>
            <a:graphicFrameLocks noGrp="1"/>
          </p:cNvGraphicFramePr>
          <p:nvPr>
            <p:extLst/>
          </p:nvPr>
        </p:nvGraphicFramePr>
        <p:xfrm>
          <a:off x="295835" y="990600"/>
          <a:ext cx="11645153" cy="5664200"/>
        </p:xfrm>
        <a:graphic>
          <a:graphicData uri="http://schemas.openxmlformats.org/drawingml/2006/table">
            <a:tbl>
              <a:tblPr firstRow="1" bandRow="1">
                <a:tableStyleId>{5C22544A-7EE6-4342-B048-85BDC9FD1C3A}</a:tableStyleId>
              </a:tblPr>
              <a:tblGrid>
                <a:gridCol w="3079377">
                  <a:extLst>
                    <a:ext uri="{9D8B030D-6E8A-4147-A177-3AD203B41FA5}">
                      <a16:colId xmlns:a16="http://schemas.microsoft.com/office/drawing/2014/main" val="20000"/>
                    </a:ext>
                  </a:extLst>
                </a:gridCol>
                <a:gridCol w="7110131">
                  <a:extLst>
                    <a:ext uri="{9D8B030D-6E8A-4147-A177-3AD203B41FA5}">
                      <a16:colId xmlns:a16="http://schemas.microsoft.com/office/drawing/2014/main" val="20001"/>
                    </a:ext>
                  </a:extLst>
                </a:gridCol>
                <a:gridCol w="1455645">
                  <a:extLst>
                    <a:ext uri="{9D8B030D-6E8A-4147-A177-3AD203B41FA5}">
                      <a16:colId xmlns:a16="http://schemas.microsoft.com/office/drawing/2014/main" val="20002"/>
                    </a:ext>
                  </a:extLst>
                </a:gridCol>
              </a:tblGrid>
              <a:tr h="421640">
                <a:tc>
                  <a:txBody>
                    <a:bodyPr/>
                    <a:lstStyle/>
                    <a:p>
                      <a:pPr algn="ctr"/>
                      <a:r>
                        <a:rPr lang="en-US" sz="1600" dirty="0" err="1">
                          <a:latin typeface="Times New Roman" panose="02020603050405020304" pitchFamily="18" charset="0"/>
                          <a:cs typeface="Times New Roman" panose="02020603050405020304" pitchFamily="18" charset="0"/>
                        </a:rPr>
                        <a:t>Nội</a:t>
                      </a:r>
                      <a:r>
                        <a:rPr lang="en-US" sz="1600" baseline="0" dirty="0">
                          <a:latin typeface="Times New Roman" panose="02020603050405020304" pitchFamily="18" charset="0"/>
                          <a:cs typeface="Times New Roman" panose="02020603050405020304" pitchFamily="18" charset="0"/>
                        </a:rPr>
                        <a:t> dung</a:t>
                      </a:r>
                      <a:endParaRPr lang="en-US" sz="1600" dirty="0">
                        <a:latin typeface="Times New Roman" panose="02020603050405020304" pitchFamily="18" charset="0"/>
                        <a:cs typeface="Times New Roman" panose="02020603050405020304" pitchFamily="18" charset="0"/>
                      </a:endParaRPr>
                    </a:p>
                  </a:txBody>
                  <a:tcPr/>
                </a:tc>
                <a:tc>
                  <a:txBody>
                    <a:bodyPr/>
                    <a:lstStyle/>
                    <a:p>
                      <a:pPr algn="ctr"/>
                      <a:r>
                        <a:rPr lang="en-US" sz="1600" dirty="0" err="1">
                          <a:latin typeface="Times New Roman" panose="02020603050405020304" pitchFamily="18" charset="0"/>
                          <a:cs typeface="Times New Roman" panose="02020603050405020304" pitchFamily="18" charset="0"/>
                        </a:rPr>
                        <a:t>Yêu</a:t>
                      </a:r>
                      <a:r>
                        <a:rPr lang="en-US" sz="1600" baseline="0" dirty="0">
                          <a:latin typeface="Times New Roman" panose="02020603050405020304" pitchFamily="18" charset="0"/>
                          <a:cs typeface="Times New Roman" panose="02020603050405020304" pitchFamily="18" charset="0"/>
                        </a:rPr>
                        <a:t> </a:t>
                      </a:r>
                      <a:r>
                        <a:rPr lang="en-US" sz="1600" baseline="0" dirty="0" err="1">
                          <a:latin typeface="Times New Roman" panose="02020603050405020304" pitchFamily="18" charset="0"/>
                          <a:cs typeface="Times New Roman" panose="02020603050405020304" pitchFamily="18" charset="0"/>
                        </a:rPr>
                        <a:t>cầu</a:t>
                      </a:r>
                      <a:r>
                        <a:rPr lang="en-US" sz="1600" baseline="0" dirty="0">
                          <a:latin typeface="Times New Roman" panose="02020603050405020304" pitchFamily="18" charset="0"/>
                          <a:cs typeface="Times New Roman" panose="02020603050405020304" pitchFamily="18" charset="0"/>
                        </a:rPr>
                        <a:t> </a:t>
                      </a:r>
                      <a:r>
                        <a:rPr lang="en-US" sz="1600" baseline="0" dirty="0" err="1">
                          <a:latin typeface="Times New Roman" panose="02020603050405020304" pitchFamily="18" charset="0"/>
                          <a:cs typeface="Times New Roman" panose="02020603050405020304" pitchFamily="18" charset="0"/>
                        </a:rPr>
                        <a:t>cần</a:t>
                      </a:r>
                      <a:r>
                        <a:rPr lang="en-US" sz="1600" baseline="0" dirty="0">
                          <a:latin typeface="Times New Roman" panose="02020603050405020304" pitchFamily="18" charset="0"/>
                          <a:cs typeface="Times New Roman" panose="02020603050405020304" pitchFamily="18" charset="0"/>
                        </a:rPr>
                        <a:t> </a:t>
                      </a:r>
                      <a:r>
                        <a:rPr lang="en-US" sz="1600" baseline="0" dirty="0" err="1">
                          <a:latin typeface="Times New Roman" panose="02020603050405020304" pitchFamily="18" charset="0"/>
                          <a:cs typeface="Times New Roman" panose="02020603050405020304" pitchFamily="18" charset="0"/>
                        </a:rPr>
                        <a:t>đạt</a:t>
                      </a:r>
                      <a:endParaRPr lang="en-US" sz="1600" dirty="0">
                        <a:latin typeface="Times New Roman" panose="02020603050405020304" pitchFamily="18" charset="0"/>
                        <a:cs typeface="Times New Roman" panose="02020603050405020304" pitchFamily="18" charset="0"/>
                      </a:endParaRPr>
                    </a:p>
                  </a:txBody>
                  <a:tcPr/>
                </a:tc>
                <a:tc>
                  <a:txBody>
                    <a:bodyPr/>
                    <a:lstStyle/>
                    <a:p>
                      <a:pPr algn="ctr"/>
                      <a:r>
                        <a:rPr lang="en-US" sz="1600" dirty="0" err="1">
                          <a:latin typeface="Times New Roman" panose="02020603050405020304" pitchFamily="18" charset="0"/>
                          <a:cs typeface="Times New Roman" panose="02020603050405020304" pitchFamily="18" charset="0"/>
                        </a:rPr>
                        <a:t>Bài</a:t>
                      </a:r>
                      <a:endParaRPr lang="en-US"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4216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600" kern="1200" dirty="0">
                          <a:solidFill>
                            <a:schemeClr val="dk1"/>
                          </a:solidFill>
                          <a:effectLst/>
                          <a:latin typeface="Times New Roman" panose="02020603050405020304" pitchFamily="18" charset="0"/>
                          <a:ea typeface="+mn-ea"/>
                          <a:cs typeface="Times New Roman" panose="02020603050405020304" pitchFamily="18" charset="0"/>
                        </a:rPr>
                        <a:t>1. Không khí có ở đâu? </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1600" kern="1200" dirty="0">
                          <a:solidFill>
                            <a:schemeClr val="dk1"/>
                          </a:solidFill>
                          <a:effectLst/>
                          <a:latin typeface="Times New Roman" panose="02020603050405020304" pitchFamily="18" charset="0"/>
                          <a:ea typeface="+mn-ea"/>
                          <a:cs typeface="Times New Roman" panose="02020603050405020304" pitchFamily="18" charset="0"/>
                        </a:rPr>
                        <a:t>2. Không khí có những tính chất gì? </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1600" kern="1200" dirty="0">
                          <a:solidFill>
                            <a:schemeClr val="dk1"/>
                          </a:solidFill>
                          <a:effectLst/>
                          <a:latin typeface="Times New Roman" panose="02020603050405020304" pitchFamily="18" charset="0"/>
                          <a:ea typeface="+mn-ea"/>
                          <a:cs typeface="Times New Roman" panose="02020603050405020304" pitchFamily="18" charset="0"/>
                        </a:rPr>
                        <a:t>3. Không khí gồm những thành phần nào? </a:t>
                      </a:r>
                    </a:p>
                  </a:txBody>
                  <a:tcPr/>
                </a:tc>
                <a:tc>
                  <a:txBody>
                    <a:bodyPr/>
                    <a:lstStyle/>
                    <a:p>
                      <a:r>
                        <a:rPr lang="vi-VN" sz="1600" kern="1200" dirty="0">
                          <a:solidFill>
                            <a:schemeClr val="dk1"/>
                          </a:solidFill>
                          <a:effectLst/>
                          <a:latin typeface="Times New Roman" panose="02020603050405020304" pitchFamily="18" charset="0"/>
                          <a:ea typeface="+mn-ea"/>
                          <a:cs typeface="Times New Roman" panose="02020603050405020304" pitchFamily="18" charset="0"/>
                        </a:rPr>
                        <a:t>- Quan sát và (hoặc) làm thí nghiệm để:</a:t>
                      </a:r>
                      <a:br>
                        <a:rPr lang="vi-VN" sz="1600" kern="1200" dirty="0">
                          <a:solidFill>
                            <a:schemeClr val="dk1"/>
                          </a:solidFill>
                          <a:effectLst/>
                          <a:latin typeface="Times New Roman" panose="02020603050405020304" pitchFamily="18" charset="0"/>
                          <a:ea typeface="+mn-ea"/>
                          <a:cs typeface="Times New Roman" panose="02020603050405020304" pitchFamily="18" charset="0"/>
                        </a:rPr>
                      </a:br>
                      <a:r>
                        <a:rPr lang="vi-VN" sz="1600" kern="1200" dirty="0">
                          <a:solidFill>
                            <a:schemeClr val="dk1"/>
                          </a:solidFill>
                          <a:effectLst/>
                          <a:latin typeface="Times New Roman" panose="02020603050405020304" pitchFamily="18" charset="0"/>
                          <a:ea typeface="+mn-ea"/>
                          <a:cs typeface="Times New Roman" panose="02020603050405020304" pitchFamily="18" charset="0"/>
                        </a:rPr>
                        <a:t>+ Nhận biết được sự có mặt của không khí.</a:t>
                      </a:r>
                      <a:br>
                        <a:rPr lang="vi-VN" sz="1600" kern="1200" dirty="0">
                          <a:solidFill>
                            <a:schemeClr val="dk1"/>
                          </a:solidFill>
                          <a:effectLst/>
                          <a:latin typeface="Times New Roman" panose="02020603050405020304" pitchFamily="18" charset="0"/>
                          <a:ea typeface="+mn-ea"/>
                          <a:cs typeface="Times New Roman" panose="02020603050405020304" pitchFamily="18" charset="0"/>
                        </a:rPr>
                      </a:br>
                      <a:r>
                        <a:rPr lang="vi-VN" sz="1600" kern="1200" dirty="0">
                          <a:solidFill>
                            <a:schemeClr val="dk1"/>
                          </a:solidFill>
                          <a:effectLst/>
                          <a:latin typeface="Times New Roman" panose="02020603050405020304" pitchFamily="18" charset="0"/>
                          <a:ea typeface="+mn-ea"/>
                          <a:cs typeface="Times New Roman" panose="02020603050405020304" pitchFamily="18" charset="0"/>
                        </a:rPr>
                        <a:t>+ Xác định được một số tính chất của không khí.</a:t>
                      </a:r>
                      <a:br>
                        <a:rPr lang="vi-VN" sz="1600" kern="1200" dirty="0">
                          <a:solidFill>
                            <a:schemeClr val="dk1"/>
                          </a:solidFill>
                          <a:effectLst/>
                          <a:latin typeface="Times New Roman" panose="02020603050405020304" pitchFamily="18" charset="0"/>
                          <a:ea typeface="+mn-ea"/>
                          <a:cs typeface="Times New Roman" panose="02020603050405020304" pitchFamily="18" charset="0"/>
                        </a:rPr>
                      </a:br>
                      <a:r>
                        <a:rPr lang="vi-VN" sz="1600" kern="1200" dirty="0">
                          <a:solidFill>
                            <a:schemeClr val="dk1"/>
                          </a:solidFill>
                          <a:effectLst/>
                          <a:latin typeface="Times New Roman" panose="02020603050405020304" pitchFamily="18" charset="0"/>
                          <a:ea typeface="+mn-ea"/>
                          <a:cs typeface="Times New Roman" panose="02020603050405020304" pitchFamily="18" charset="0"/>
                        </a:rPr>
                        <a:t>+ Nhận biết được trong không khí có hơi nước, bụi,... </a:t>
                      </a:r>
                    </a:p>
                    <a:p>
                      <a:r>
                        <a:rPr lang="vi-VN" sz="1600" kern="1200" dirty="0">
                          <a:solidFill>
                            <a:schemeClr val="dk1"/>
                          </a:solidFill>
                          <a:effectLst/>
                          <a:latin typeface="Times New Roman" panose="02020603050405020304" pitchFamily="18" charset="0"/>
                          <a:ea typeface="+mn-ea"/>
                          <a:cs typeface="Times New Roman" panose="02020603050405020304" pitchFamily="18" charset="0"/>
                        </a:rPr>
                        <a:t>- Kể được tên thành phần của không khí: ni-tơ (nitrogen), ô-xi (oxygen), các-bô-níc (carbon dioxide). </a:t>
                      </a:r>
                    </a:p>
                  </a:txBody>
                  <a:tcPr/>
                </a:tc>
                <a:tc>
                  <a:txBody>
                    <a:bodyPr/>
                    <a:lstStyle/>
                    <a:p>
                      <a:r>
                        <a:rPr lang="vi-VN" sz="16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Bài 4. Không khí có ở đâu? Tính chất và thành phần của không khí</a:t>
                      </a:r>
                      <a:endParaRPr lang="en-US" sz="1600" dirty="0">
                        <a:latin typeface="Times New Roman" pitchFamily="18" charset="0"/>
                        <a:cs typeface="Times New Roman" pitchFamily="18" charset="0"/>
                      </a:endParaRPr>
                    </a:p>
                  </a:txBody>
                  <a:tcPr/>
                </a:tc>
                <a:extLst>
                  <a:ext uri="{0D108BD9-81ED-4DB2-BD59-A6C34878D82A}">
                    <a16:rowId xmlns:a16="http://schemas.microsoft.com/office/drawing/2014/main" val="10004"/>
                  </a:ext>
                </a:extLst>
              </a:tr>
              <a:tr h="4216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600" kern="1200" dirty="0">
                          <a:solidFill>
                            <a:schemeClr val="dk1"/>
                          </a:solidFill>
                          <a:effectLst/>
                          <a:latin typeface="Times New Roman" panose="02020603050405020304" pitchFamily="18" charset="0"/>
                          <a:ea typeface="+mn-ea"/>
                          <a:cs typeface="Times New Roman" panose="02020603050405020304" pitchFamily="18" charset="0"/>
                        </a:rPr>
                        <a:t>1. vai trò của không khí đối với sự cháy </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1600" kern="1200" dirty="0">
                          <a:solidFill>
                            <a:schemeClr val="dk1"/>
                          </a:solidFill>
                          <a:effectLst/>
                          <a:latin typeface="Times New Roman" panose="02020603050405020304" pitchFamily="18" charset="0"/>
                          <a:ea typeface="+mn-ea"/>
                          <a:cs typeface="Times New Roman" panose="02020603050405020304" pitchFamily="18" charset="0"/>
                        </a:rPr>
                        <a:t>2. vai trò của không khí đối với sự sống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Times New Roman" panose="02020603050405020304" pitchFamily="18" charset="0"/>
                          <a:ea typeface="+mn-ea"/>
                          <a:cs typeface="Times New Roman" panose="02020603050405020304" pitchFamily="18" charset="0"/>
                        </a:rPr>
                        <a:t>3. </a:t>
                      </a:r>
                      <a:r>
                        <a:rPr lang="en-US" sz="1600" kern="1200" dirty="0" err="1">
                          <a:solidFill>
                            <a:schemeClr val="dk1"/>
                          </a:solidFill>
                          <a:effectLst/>
                          <a:latin typeface="Times New Roman" panose="02020603050405020304" pitchFamily="18" charset="0"/>
                          <a:ea typeface="+mn-ea"/>
                          <a:cs typeface="Times New Roman" panose="02020603050405020304" pitchFamily="18" charset="0"/>
                        </a:rPr>
                        <a:t>Nguyên</a:t>
                      </a:r>
                      <a:r>
                        <a:rPr lang="en-US" sz="1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600" kern="1200" dirty="0" err="1">
                          <a:solidFill>
                            <a:schemeClr val="dk1"/>
                          </a:solidFill>
                          <a:effectLst/>
                          <a:latin typeface="Times New Roman" panose="02020603050405020304" pitchFamily="18" charset="0"/>
                          <a:ea typeface="+mn-ea"/>
                          <a:cs typeface="Times New Roman" panose="02020603050405020304" pitchFamily="18" charset="0"/>
                        </a:rPr>
                        <a:t>nhân</a:t>
                      </a:r>
                      <a:r>
                        <a:rPr lang="en-US" sz="1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600" kern="1200" dirty="0" err="1">
                          <a:solidFill>
                            <a:schemeClr val="dk1"/>
                          </a:solidFill>
                          <a:effectLst/>
                          <a:latin typeface="Times New Roman" panose="02020603050405020304" pitchFamily="18" charset="0"/>
                          <a:ea typeface="+mn-ea"/>
                          <a:cs typeface="Times New Roman" panose="02020603050405020304" pitchFamily="18" charset="0"/>
                        </a:rPr>
                        <a:t>gây</a:t>
                      </a:r>
                      <a:r>
                        <a:rPr lang="en-US" sz="1600" kern="1200" dirty="0">
                          <a:solidFill>
                            <a:schemeClr val="dk1"/>
                          </a:solidFill>
                          <a:effectLst/>
                          <a:latin typeface="Times New Roman" panose="02020603050405020304" pitchFamily="18" charset="0"/>
                          <a:ea typeface="+mn-ea"/>
                          <a:cs typeface="Times New Roman" panose="02020603050405020304" pitchFamily="18" charset="0"/>
                        </a:rPr>
                        <a:t> ô </a:t>
                      </a:r>
                      <a:r>
                        <a:rPr lang="en-US" sz="1600" kern="1200" dirty="0" err="1">
                          <a:solidFill>
                            <a:schemeClr val="dk1"/>
                          </a:solidFill>
                          <a:effectLst/>
                          <a:latin typeface="Times New Roman" panose="02020603050405020304" pitchFamily="18" charset="0"/>
                          <a:ea typeface="+mn-ea"/>
                          <a:cs typeface="Times New Roman" panose="02020603050405020304" pitchFamily="18" charset="0"/>
                        </a:rPr>
                        <a:t>nhiễm</a:t>
                      </a:r>
                      <a:r>
                        <a:rPr lang="en-US" sz="1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600" kern="1200" dirty="0" err="1">
                          <a:solidFill>
                            <a:schemeClr val="dk1"/>
                          </a:solidFill>
                          <a:effectLst/>
                          <a:latin typeface="Times New Roman" panose="02020603050405020304" pitchFamily="18" charset="0"/>
                          <a:ea typeface="+mn-ea"/>
                          <a:cs typeface="Times New Roman" panose="02020603050405020304" pitchFamily="18" charset="0"/>
                        </a:rPr>
                        <a:t>không</a:t>
                      </a:r>
                      <a:r>
                        <a:rPr lang="en-US" sz="1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600" kern="1200" dirty="0" err="1">
                          <a:solidFill>
                            <a:schemeClr val="dk1"/>
                          </a:solidFill>
                          <a:effectLst/>
                          <a:latin typeface="Times New Roman" panose="02020603050405020304" pitchFamily="18" charset="0"/>
                          <a:ea typeface="+mn-ea"/>
                          <a:cs typeface="Times New Roman" panose="02020603050405020304" pitchFamily="18" charset="0"/>
                        </a:rPr>
                        <a:t>khi</a:t>
                      </a:r>
                      <a:r>
                        <a:rPr lang="en-US" sz="1600" kern="1200" dirty="0">
                          <a:solidFill>
                            <a:schemeClr val="dk1"/>
                          </a:solidFill>
                          <a:effectLst/>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1600" kern="1200" dirty="0">
                          <a:solidFill>
                            <a:schemeClr val="dk1"/>
                          </a:solidFill>
                          <a:effectLst/>
                          <a:latin typeface="Times New Roman" panose="02020603050405020304" pitchFamily="18" charset="0"/>
                          <a:ea typeface="+mn-ea"/>
                          <a:cs typeface="Times New Roman" panose="02020603050405020304" pitchFamily="18" charset="0"/>
                        </a:rPr>
                        <a:t>4. Bảo vệ bầu không khí trong lành </a:t>
                      </a:r>
                    </a:p>
                  </a:txBody>
                  <a:tcPr/>
                </a:tc>
                <a:tc>
                  <a:txBody>
                    <a:bodyPr/>
                    <a:lstStyle/>
                    <a:p>
                      <a:r>
                        <a:rPr lang="vi-VN" sz="1600" kern="1200" dirty="0">
                          <a:solidFill>
                            <a:schemeClr val="dk1"/>
                          </a:solidFill>
                          <a:effectLst/>
                          <a:latin typeface="Times New Roman" panose="02020603050405020304" pitchFamily="18" charset="0"/>
                          <a:ea typeface="+mn-ea"/>
                          <a:cs typeface="Times New Roman" panose="02020603050405020304" pitchFamily="18" charset="0"/>
                        </a:rPr>
                        <a:t>- Quan sát và (hoặc) làm thí nghiệm để: Giải thích được vai trò của không khí đối với sự cháy. </a:t>
                      </a:r>
                    </a:p>
                    <a:p>
                      <a:r>
                        <a:rPr lang="vi-VN" sz="1600" kern="1200" dirty="0">
                          <a:solidFill>
                            <a:schemeClr val="dk1"/>
                          </a:solidFill>
                          <a:effectLst/>
                          <a:latin typeface="Times New Roman" panose="02020603050405020304" pitchFamily="18" charset="0"/>
                          <a:ea typeface="+mn-ea"/>
                          <a:cs typeface="Times New Roman" panose="02020603050405020304" pitchFamily="18" charset="0"/>
                        </a:rPr>
                        <a:t>- Trình bày được vai trò và ứng dụng tính chất của không khí đối với sự sống. </a:t>
                      </a:r>
                    </a:p>
                    <a:p>
                      <a:r>
                        <a:rPr lang="vi-VN" sz="1600" kern="1200" dirty="0">
                          <a:solidFill>
                            <a:schemeClr val="dk1"/>
                          </a:solidFill>
                          <a:effectLst/>
                          <a:latin typeface="Times New Roman" panose="02020603050405020304" pitchFamily="18" charset="0"/>
                          <a:ea typeface="+mn-ea"/>
                          <a:cs typeface="Times New Roman" panose="02020603050405020304" pitchFamily="18" charset="0"/>
                        </a:rPr>
                        <a:t>- Giải thích được nguyên nhân gây ra ô nhiễm không khí; sự cần thiết phải bảo </a:t>
                      </a:r>
                    </a:p>
                    <a:p>
                      <a:r>
                        <a:rPr lang="vi-VN" sz="1600" kern="1200" dirty="0">
                          <a:solidFill>
                            <a:schemeClr val="dk1"/>
                          </a:solidFill>
                          <a:effectLst/>
                          <a:latin typeface="Times New Roman" panose="02020603050405020304" pitchFamily="18" charset="0"/>
                          <a:ea typeface="+mn-ea"/>
                          <a:cs typeface="Times New Roman" panose="02020603050405020304" pitchFamily="18" charset="0"/>
                        </a:rPr>
                        <a:t>vệ bầu không khí trong lành. </a:t>
                      </a:r>
                    </a:p>
                    <a:p>
                      <a:r>
                        <a:rPr lang="vi-VN" sz="1600" kern="1200" dirty="0">
                          <a:solidFill>
                            <a:schemeClr val="dk1"/>
                          </a:solidFill>
                          <a:effectLst/>
                          <a:latin typeface="Times New Roman" panose="02020603050405020304" pitchFamily="18" charset="0"/>
                          <a:ea typeface="+mn-ea"/>
                          <a:cs typeface="Times New Roman" panose="02020603050405020304" pitchFamily="18" charset="0"/>
                        </a:rPr>
                        <a:t>- Thực hiện được việc làm phù hợp để bảo vệ bầu không khí trong lành và vận động những người xung quanh cùng thực hiện. </a:t>
                      </a:r>
                    </a:p>
                  </a:txBody>
                  <a:tcPr/>
                </a:tc>
                <a:tc>
                  <a:txBody>
                    <a:bodyPr/>
                    <a:lstStyle/>
                    <a:p>
                      <a:r>
                        <a:rPr lang="vi-VN" sz="16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Bài 5. Vai trò của không khí và bảo vệ bầu không khí trong lành</a:t>
                      </a:r>
                      <a:endParaRPr lang="en-US" sz="1600" dirty="0">
                        <a:latin typeface="Times New Roman" pitchFamily="18" charset="0"/>
                        <a:cs typeface="Times New Roman" pitchFamily="18" charset="0"/>
                      </a:endParaRPr>
                    </a:p>
                  </a:txBody>
                  <a:tcPr/>
                </a:tc>
                <a:extLst>
                  <a:ext uri="{0D108BD9-81ED-4DB2-BD59-A6C34878D82A}">
                    <a16:rowId xmlns:a16="http://schemas.microsoft.com/office/drawing/2014/main" val="10005"/>
                  </a:ext>
                </a:extLst>
              </a:tr>
              <a:tr h="4216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600" kern="1200" dirty="0">
                          <a:solidFill>
                            <a:schemeClr val="dk1"/>
                          </a:solidFill>
                          <a:effectLst/>
                          <a:latin typeface="Times New Roman" panose="02020603050405020304" pitchFamily="18" charset="0"/>
                          <a:ea typeface="+mn-ea"/>
                          <a:cs typeface="Times New Roman" panose="02020603050405020304" pitchFamily="18" charset="0"/>
                        </a:rPr>
                        <a:t>1. Sự chuyển động của không khí </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1600" kern="1200" dirty="0">
                          <a:solidFill>
                            <a:schemeClr val="dk1"/>
                          </a:solidFill>
                          <a:effectLst/>
                          <a:latin typeface="Times New Roman" panose="02020603050405020304" pitchFamily="18" charset="0"/>
                          <a:ea typeface="+mn-ea"/>
                          <a:cs typeface="Times New Roman" panose="02020603050405020304" pitchFamily="18" charset="0"/>
                        </a:rPr>
                        <a:t>2. Mức độ mạnh của gió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Times New Roman" panose="02020603050405020304" pitchFamily="18" charset="0"/>
                          <a:ea typeface="+mn-ea"/>
                          <a:cs typeface="Times New Roman" panose="02020603050405020304" pitchFamily="18" charset="0"/>
                        </a:rPr>
                        <a:t>3. </a:t>
                      </a:r>
                      <a:r>
                        <a:rPr lang="en-US" sz="1600" kern="1200" dirty="0" err="1">
                          <a:solidFill>
                            <a:schemeClr val="dk1"/>
                          </a:solidFill>
                          <a:effectLst/>
                          <a:latin typeface="Times New Roman" panose="02020603050405020304" pitchFamily="18" charset="0"/>
                          <a:ea typeface="+mn-ea"/>
                          <a:cs typeface="Times New Roman" panose="02020603050405020304" pitchFamily="18" charset="0"/>
                        </a:rPr>
                        <a:t>Phòng</a:t>
                      </a:r>
                      <a:r>
                        <a:rPr lang="en-US" sz="1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600" kern="1200" dirty="0" err="1">
                          <a:solidFill>
                            <a:schemeClr val="dk1"/>
                          </a:solidFill>
                          <a:effectLst/>
                          <a:latin typeface="Times New Roman" panose="02020603050405020304" pitchFamily="18" charset="0"/>
                          <a:ea typeface="+mn-ea"/>
                          <a:cs typeface="Times New Roman" panose="02020603050405020304" pitchFamily="18" charset="0"/>
                        </a:rPr>
                        <a:t>chống</a:t>
                      </a:r>
                      <a:r>
                        <a:rPr lang="en-US" sz="1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600" kern="1200" dirty="0" err="1">
                          <a:solidFill>
                            <a:schemeClr val="dk1"/>
                          </a:solidFill>
                          <a:effectLst/>
                          <a:latin typeface="Times New Roman" panose="02020603050405020304" pitchFamily="18" charset="0"/>
                          <a:ea typeface="+mn-ea"/>
                          <a:cs typeface="Times New Roman" panose="02020603050405020304" pitchFamily="18" charset="0"/>
                        </a:rPr>
                        <a:t>bão</a:t>
                      </a:r>
                      <a:r>
                        <a:rPr lang="en-US" sz="1600" kern="1200" dirty="0">
                          <a:solidFill>
                            <a:schemeClr val="dk1"/>
                          </a:solidFill>
                          <a:effectLst/>
                          <a:latin typeface="Times New Roman" panose="02020603050405020304" pitchFamily="18" charset="0"/>
                          <a:ea typeface="+mn-ea"/>
                          <a:cs typeface="Times New Roman" panose="02020603050405020304" pitchFamily="18" charset="0"/>
                        </a:rPr>
                        <a:t> </a:t>
                      </a:r>
                    </a:p>
                  </a:txBody>
                  <a:tcPr/>
                </a:tc>
                <a:tc>
                  <a:txBody>
                    <a:bodyPr/>
                    <a:lstStyle/>
                    <a:p>
                      <a:r>
                        <a:rPr lang="vi-VN" sz="1600" kern="1200" dirty="0">
                          <a:solidFill>
                            <a:schemeClr val="dk1"/>
                          </a:solidFill>
                          <a:effectLst/>
                          <a:latin typeface="Times New Roman" panose="02020603050405020304" pitchFamily="18" charset="0"/>
                          <a:ea typeface="+mn-ea"/>
                          <a:cs typeface="Times New Roman" panose="02020603050405020304" pitchFamily="18" charset="0"/>
                        </a:rPr>
                        <a:t>- Nhận biết được không khí chuyển động gây ra gió và nguyên nhân làm không khí chuyển động (khối không khí nóng bốc lên cao, khối không khí lạnh tới thay thế). </a:t>
                      </a:r>
                    </a:p>
                    <a:p>
                      <a:r>
                        <a:rPr lang="vi-VN" sz="1600" kern="1200" dirty="0">
                          <a:solidFill>
                            <a:schemeClr val="dk1"/>
                          </a:solidFill>
                          <a:effectLst/>
                          <a:latin typeface="Times New Roman" panose="02020603050405020304" pitchFamily="18" charset="0"/>
                          <a:ea typeface="+mn-ea"/>
                          <a:cs typeface="Times New Roman" panose="02020603050405020304" pitchFamily="18" charset="0"/>
                        </a:rPr>
                        <a:t>- Nhận xét, so sánh được mức độ mạnh của gió qua quan sát thực tế hoặc tranh ảnh, video clip; nêu và thực hiện được một số việc cần làm để phòng tránh bão. </a:t>
                      </a:r>
                    </a:p>
                  </a:txBody>
                  <a:tcPr/>
                </a:tc>
                <a:tc>
                  <a:txBody>
                    <a:bodyPr/>
                    <a:lstStyle/>
                    <a:p>
                      <a:r>
                        <a:rPr lang="en-US" sz="1600" b="0" i="0" u="none" strike="noStrike" kern="1200" dirty="0" err="1">
                          <a:solidFill>
                            <a:schemeClr val="dk1"/>
                          </a:solidFill>
                          <a:effectLst/>
                          <a:latin typeface="Times New Roman" panose="02020603050405020304" pitchFamily="18" charset="0"/>
                          <a:ea typeface="+mn-ea"/>
                          <a:cs typeface="Times New Roman" panose="02020603050405020304" pitchFamily="18" charset="0"/>
                        </a:rPr>
                        <a:t>Bài</a:t>
                      </a:r>
                      <a:r>
                        <a:rPr lang="en-US" sz="16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 6. </a:t>
                      </a:r>
                      <a:r>
                        <a:rPr lang="en-US" sz="1600" b="0" i="0" u="none" strike="noStrike" kern="1200" dirty="0" err="1">
                          <a:solidFill>
                            <a:schemeClr val="dk1"/>
                          </a:solidFill>
                          <a:effectLst/>
                          <a:latin typeface="Times New Roman" panose="02020603050405020304" pitchFamily="18" charset="0"/>
                          <a:ea typeface="+mn-ea"/>
                          <a:cs typeface="Times New Roman" panose="02020603050405020304" pitchFamily="18" charset="0"/>
                        </a:rPr>
                        <a:t>gio</a:t>
                      </a:r>
                      <a:r>
                        <a:rPr lang="en-US" sz="16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 </a:t>
                      </a:r>
                      <a:r>
                        <a:rPr lang="en-US" sz="1600" b="0" i="0" u="none" strike="noStrike" kern="1200" dirty="0" err="1">
                          <a:solidFill>
                            <a:schemeClr val="dk1"/>
                          </a:solidFill>
                          <a:effectLst/>
                          <a:latin typeface="Times New Roman" panose="02020603050405020304" pitchFamily="18" charset="0"/>
                          <a:ea typeface="+mn-ea"/>
                          <a:cs typeface="Times New Roman" panose="02020603050405020304" pitchFamily="18" charset="0"/>
                        </a:rPr>
                        <a:t>bão</a:t>
                      </a:r>
                      <a:r>
                        <a:rPr lang="en-US" sz="16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 </a:t>
                      </a:r>
                      <a:r>
                        <a:rPr lang="en-US" sz="1600" b="0" i="0" u="none" strike="noStrike" kern="1200" dirty="0" err="1">
                          <a:solidFill>
                            <a:schemeClr val="dk1"/>
                          </a:solidFill>
                          <a:effectLst/>
                          <a:latin typeface="Times New Roman" panose="02020603050405020304" pitchFamily="18" charset="0"/>
                          <a:ea typeface="+mn-ea"/>
                          <a:cs typeface="Times New Roman" panose="02020603050405020304" pitchFamily="18" charset="0"/>
                        </a:rPr>
                        <a:t>va</a:t>
                      </a:r>
                      <a:r>
                        <a:rPr lang="en-US" sz="16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 </a:t>
                      </a:r>
                      <a:r>
                        <a:rPr lang="en-US" sz="1600" b="0" i="0" u="none" strike="noStrike" kern="1200" dirty="0" err="1">
                          <a:solidFill>
                            <a:schemeClr val="dk1"/>
                          </a:solidFill>
                          <a:effectLst/>
                          <a:latin typeface="Times New Roman" panose="02020603050405020304" pitchFamily="18" charset="0"/>
                          <a:ea typeface="+mn-ea"/>
                          <a:cs typeface="Times New Roman" panose="02020603050405020304" pitchFamily="18" charset="0"/>
                        </a:rPr>
                        <a:t>phòng</a:t>
                      </a:r>
                      <a:r>
                        <a:rPr lang="en-US" sz="16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 </a:t>
                      </a:r>
                      <a:r>
                        <a:rPr lang="en-US" sz="1600" b="0" i="0" u="none" strike="noStrike" kern="1200" dirty="0" err="1">
                          <a:solidFill>
                            <a:schemeClr val="dk1"/>
                          </a:solidFill>
                          <a:effectLst/>
                          <a:latin typeface="Times New Roman" panose="02020603050405020304" pitchFamily="18" charset="0"/>
                          <a:ea typeface="+mn-ea"/>
                          <a:cs typeface="Times New Roman" panose="02020603050405020304" pitchFamily="18" charset="0"/>
                        </a:rPr>
                        <a:t>chống</a:t>
                      </a:r>
                      <a:r>
                        <a:rPr lang="en-US" sz="16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 </a:t>
                      </a:r>
                      <a:r>
                        <a:rPr lang="en-US" sz="1600" b="0" i="0" u="none" strike="noStrike" kern="1200" dirty="0" err="1">
                          <a:solidFill>
                            <a:schemeClr val="dk1"/>
                          </a:solidFill>
                          <a:effectLst/>
                          <a:latin typeface="Times New Roman" panose="02020603050405020304" pitchFamily="18" charset="0"/>
                          <a:ea typeface="+mn-ea"/>
                          <a:cs typeface="Times New Roman" panose="02020603050405020304" pitchFamily="18" charset="0"/>
                        </a:rPr>
                        <a:t>bão</a:t>
                      </a:r>
                      <a:endParaRPr lang="en-US" sz="1600" dirty="0">
                        <a:latin typeface="Times New Roman" pitchFamily="18" charset="0"/>
                        <a:cs typeface="Times New Roman" pitchFamily="18" charset="0"/>
                      </a:endParaRPr>
                    </a:p>
                  </a:txBody>
                  <a:tcPr/>
                </a:tc>
                <a:extLst>
                  <a:ext uri="{0D108BD9-81ED-4DB2-BD59-A6C34878D82A}">
                    <a16:rowId xmlns:a16="http://schemas.microsoft.com/office/drawing/2014/main" val="10006"/>
                  </a:ext>
                </a:extLst>
              </a:tr>
              <a:tr h="342452">
                <a:tc>
                  <a:txBody>
                    <a:bodyPr/>
                    <a:lstStyle/>
                    <a:p>
                      <a:r>
                        <a:rPr lang="en-US" sz="1600" dirty="0">
                          <a:latin typeface="Times New Roman" pitchFamily="18" charset="0"/>
                          <a:cs typeface="Times New Roman" pitchFamily="18" charset="0"/>
                        </a:rPr>
                        <a:t>-</a:t>
                      </a:r>
                      <a:r>
                        <a:rPr lang="en-US" sz="1600" dirty="0" err="1">
                          <a:latin typeface="Times New Roman" pitchFamily="18" charset="0"/>
                          <a:cs typeface="Times New Roman" pitchFamily="18" charset="0"/>
                        </a:rPr>
                        <a:t>Tóm</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tắt</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thông</a:t>
                      </a:r>
                      <a:r>
                        <a:rPr lang="en-US" sz="1600" dirty="0">
                          <a:latin typeface="Times New Roman" pitchFamily="18" charset="0"/>
                          <a:cs typeface="Times New Roman" pitchFamily="18" charset="0"/>
                        </a:rPr>
                        <a:t> tin </a:t>
                      </a:r>
                      <a:r>
                        <a:rPr lang="en-US" sz="1600" dirty="0" err="1">
                          <a:latin typeface="Times New Roman" pitchFamily="18" charset="0"/>
                          <a:cs typeface="Times New Roman" pitchFamily="18" charset="0"/>
                        </a:rPr>
                        <a:t>đã</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học</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trong</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chủ</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đề</a:t>
                      </a:r>
                      <a:endParaRPr lang="en-US" sz="1600" dirty="0">
                        <a:latin typeface="Times New Roman" pitchFamily="18" charset="0"/>
                        <a:cs typeface="Times New Roman" pitchFamily="18" charset="0"/>
                      </a:endParaRPr>
                    </a:p>
                    <a:p>
                      <a:r>
                        <a:rPr lang="en-US" sz="1600" dirty="0" err="1">
                          <a:latin typeface="Times New Roman" pitchFamily="18" charset="0"/>
                          <a:cs typeface="Times New Roman" pitchFamily="18" charset="0"/>
                        </a:rPr>
                        <a:t>Bài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tập</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vận</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dụng</a:t>
                      </a:r>
                      <a:endParaRPr lang="en-US" sz="1600" dirty="0">
                        <a:latin typeface="Times New Roman" pitchFamily="18" charset="0"/>
                        <a:cs typeface="Times New Roman" pitchFamily="18" charset="0"/>
                      </a:endParaRPr>
                    </a:p>
                  </a:txBody>
                  <a:tcPr/>
                </a:tc>
                <a:tc>
                  <a:txBody>
                    <a:bodyPr/>
                    <a:lstStyle/>
                    <a:p>
                      <a:r>
                        <a:rPr lang="vi-VN" sz="1600" kern="1200" dirty="0">
                          <a:solidFill>
                            <a:srgbClr val="FF0000"/>
                          </a:solidFill>
                          <a:effectLst/>
                          <a:latin typeface="+mj-lt"/>
                          <a:ea typeface="+mn-ea"/>
                          <a:cs typeface="+mn-cs"/>
                        </a:rPr>
                        <a:t>Tóm tắt được những nội dung chính đã học dưới dạng sơ đồ. </a:t>
                      </a:r>
                    </a:p>
                    <a:p>
                      <a:r>
                        <a:rPr lang="vi-VN" sz="1600" kern="1200" dirty="0">
                          <a:solidFill>
                            <a:srgbClr val="FF0000"/>
                          </a:solidFill>
                          <a:effectLst/>
                          <a:latin typeface="+mj-lt"/>
                          <a:ea typeface="+mn-ea"/>
                          <a:cs typeface="+mn-cs"/>
                        </a:rPr>
                        <a:t>Vận dụng được kiến thức về nước, không khí để giải thích cũng như xử lí một số tình huống đơn giản trong đời sống. </a:t>
                      </a:r>
                    </a:p>
                  </a:txBody>
                  <a:tcPr/>
                </a:tc>
                <a:tc>
                  <a:txBody>
                    <a:bodyPr/>
                    <a:lstStyle/>
                    <a:p>
                      <a:r>
                        <a:rPr lang="vi-VN" sz="16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Bài 7. Ôn tập chủ đề </a:t>
                      </a:r>
                      <a:r>
                        <a:rPr lang="vi-VN" sz="1600" b="0" i="1" u="none" strike="noStrike" kern="1200" dirty="0">
                          <a:solidFill>
                            <a:schemeClr val="dk1"/>
                          </a:solidFill>
                          <a:effectLst/>
                          <a:latin typeface="Times New Roman" panose="02020603050405020304" pitchFamily="18" charset="0"/>
                          <a:ea typeface="+mn-ea"/>
                          <a:cs typeface="Times New Roman" panose="02020603050405020304" pitchFamily="18" charset="0"/>
                        </a:rPr>
                        <a:t>Chất</a:t>
                      </a:r>
                      <a:endParaRPr lang="en-US" sz="1600" dirty="0">
                        <a:latin typeface="Times New Roman" pitchFamily="18" charset="0"/>
                        <a:cs typeface="Times New Roman" pitchFamily="18" charset="0"/>
                      </a:endParaRP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6600160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nip Diagonal Corner Rectangle 13">
            <a:extLst>
              <a:ext uri="{FF2B5EF4-FFF2-40B4-BE49-F238E27FC236}">
                <a16:creationId xmlns:a16="http://schemas.microsoft.com/office/drawing/2014/main" id="{1A9B00E5-88CC-4A4B-9589-61CC9114FFDB}"/>
              </a:ext>
            </a:extLst>
          </p:cNvPr>
          <p:cNvSpPr/>
          <p:nvPr/>
        </p:nvSpPr>
        <p:spPr>
          <a:xfrm>
            <a:off x="2767076" y="565929"/>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1</a:t>
            </a:r>
          </a:p>
        </p:txBody>
      </p:sp>
      <p:sp>
        <p:nvSpPr>
          <p:cNvPr id="8" name="TextBox 7"/>
          <p:cNvSpPr txBox="1"/>
          <p:nvPr/>
        </p:nvSpPr>
        <p:spPr>
          <a:xfrm>
            <a:off x="3187700" y="526436"/>
            <a:ext cx="2590800" cy="461665"/>
          </a:xfrm>
          <a:prstGeom prst="rect">
            <a:avLst/>
          </a:prstGeom>
          <a:noFill/>
        </p:spPr>
        <p:txBody>
          <a:bodyPr wrap="square" rtlCol="0">
            <a:spAutoFit/>
          </a:bodyPr>
          <a:lstStyle/>
          <a:p>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Chủ</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đề</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Chất</a:t>
            </a:r>
            <a:endParaRPr lang="en-US" sz="2400" dirty="0"/>
          </a:p>
        </p:txBody>
      </p:sp>
      <p:sp>
        <p:nvSpPr>
          <p:cNvPr id="10" name="TextBox 9"/>
          <p:cNvSpPr txBox="1"/>
          <p:nvPr/>
        </p:nvSpPr>
        <p:spPr>
          <a:xfrm>
            <a:off x="1828800" y="1447800"/>
            <a:ext cx="2743200" cy="369332"/>
          </a:xfrm>
          <a:prstGeom prst="rect">
            <a:avLst/>
          </a:prstGeom>
          <a:noFill/>
        </p:spPr>
        <p:txBody>
          <a:bodyPr wrap="square" rtlCol="0">
            <a:spAutoFit/>
          </a:bodyPr>
          <a:lstStyle/>
          <a:p>
            <a:endParaRPr lang="en-US" dirty="0"/>
          </a:p>
        </p:txBody>
      </p:sp>
      <p:sp>
        <p:nvSpPr>
          <p:cNvPr id="15" name="TextBox 14"/>
          <p:cNvSpPr txBox="1"/>
          <p:nvPr/>
        </p:nvSpPr>
        <p:spPr>
          <a:xfrm>
            <a:off x="8819472" y="1493513"/>
            <a:ext cx="2531644" cy="4493538"/>
          </a:xfrm>
          <a:prstGeom prst="rect">
            <a:avLst/>
          </a:prstGeom>
          <a:noFill/>
        </p:spPr>
        <p:txBody>
          <a:bodyPr wrap="square" rtlCol="0">
            <a:spAutoFit/>
          </a:bodyPr>
          <a:lstStyle/>
          <a:p>
            <a:pPr algn="just"/>
            <a:r>
              <a:rPr lang="vi-VN" sz="2200" dirty="0">
                <a:solidFill>
                  <a:srgbClr val="0070C0"/>
                </a:solidFill>
                <a:latin typeface="Times New Roman" panose="02020603050405020304" pitchFamily="18" charset="0"/>
                <a:cs typeface="Times New Roman" panose="02020603050405020304" pitchFamily="18" charset="0"/>
              </a:rPr>
              <a:t> Nước rất quen thuộc và gắn bó với đời sống con người. Tuy nhiên HS chưa biết cụ thể nước có những  tính chất gì và con người đã vận dụng các tính chất đó vào trong đời sống như thế nào, liệu con người có thể sống mà không cần nước không. </a:t>
            </a:r>
          </a:p>
        </p:txBody>
      </p:sp>
      <p:pic>
        <p:nvPicPr>
          <p:cNvPr id="9" name="Picture 8">
            <a:extLst>
              <a:ext uri="{FF2B5EF4-FFF2-40B4-BE49-F238E27FC236}">
                <a16:creationId xmlns:a16="http://schemas.microsoft.com/office/drawing/2014/main" id="{9E74DBFD-D573-3434-E99C-B1E1686A42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771" y="1197677"/>
            <a:ext cx="7772400" cy="3827760"/>
          </a:xfrm>
          <a:prstGeom prst="rect">
            <a:avLst/>
          </a:prstGeom>
        </p:spPr>
      </p:pic>
      <p:sp>
        <p:nvSpPr>
          <p:cNvPr id="12" name="TextBox 11">
            <a:extLst>
              <a:ext uri="{FF2B5EF4-FFF2-40B4-BE49-F238E27FC236}">
                <a16:creationId xmlns:a16="http://schemas.microsoft.com/office/drawing/2014/main" id="{C8E3829C-FB55-AE3E-96C4-AD802CC239FA}"/>
              </a:ext>
            </a:extLst>
          </p:cNvPr>
          <p:cNvSpPr txBox="1"/>
          <p:nvPr/>
        </p:nvSpPr>
        <p:spPr>
          <a:xfrm>
            <a:off x="368113" y="5131235"/>
            <a:ext cx="7533715"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400" b="1" kern="1200" dirty="0">
                <a:solidFill>
                  <a:schemeClr val="dk1"/>
                </a:solidFill>
                <a:effectLst/>
                <a:latin typeface="Times New Roman" panose="02020603050405020304" pitchFamily="18" charset="0"/>
                <a:ea typeface="+mn-ea"/>
                <a:cs typeface="Times New Roman" panose="02020603050405020304" pitchFamily="18" charset="0"/>
              </a:rPr>
              <a:t>1. Tính chất của nước </a:t>
            </a:r>
            <a:endParaRPr lang="vi-VN" sz="2400" b="1"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sz="2400" b="1" kern="1200" dirty="0">
                <a:solidFill>
                  <a:schemeClr val="dk1"/>
                </a:solidFill>
                <a:effectLst/>
                <a:latin typeface="Times New Roman" panose="02020603050405020304" pitchFamily="18" charset="0"/>
                <a:ea typeface="+mn-ea"/>
                <a:cs typeface="Times New Roman" panose="02020603050405020304" pitchFamily="18" charset="0"/>
              </a:rPr>
              <a:t>2. Vận dụng tính chất của nước </a:t>
            </a:r>
            <a:endParaRPr lang="vi-VN" sz="2400" b="1"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sz="2400" b="1" kern="1200" dirty="0">
                <a:solidFill>
                  <a:schemeClr val="dk1"/>
                </a:solidFill>
                <a:effectLst/>
                <a:latin typeface="Times New Roman" panose="02020603050405020304" pitchFamily="18" charset="0"/>
                <a:ea typeface="+mn-ea"/>
                <a:cs typeface="Times New Roman" panose="02020603050405020304" pitchFamily="18" charset="0"/>
              </a:rPr>
              <a:t>3. Vai trò của nước trong đời sống, sản xuất và sinh hoạt </a:t>
            </a:r>
            <a:endParaRPr lang="vi-V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5390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ox(i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nip Diagonal Corner Rectangle 13">
            <a:extLst>
              <a:ext uri="{FF2B5EF4-FFF2-40B4-BE49-F238E27FC236}">
                <a16:creationId xmlns:a16="http://schemas.microsoft.com/office/drawing/2014/main" id="{1A9B00E5-88CC-4A4B-9589-61CC9114FFDB}"/>
              </a:ext>
            </a:extLst>
          </p:cNvPr>
          <p:cNvSpPr/>
          <p:nvPr/>
        </p:nvSpPr>
        <p:spPr>
          <a:xfrm>
            <a:off x="2413506" y="399441"/>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1</a:t>
            </a:r>
          </a:p>
        </p:txBody>
      </p:sp>
      <p:sp>
        <p:nvSpPr>
          <p:cNvPr id="8" name="TextBox 7"/>
          <p:cNvSpPr txBox="1"/>
          <p:nvPr/>
        </p:nvSpPr>
        <p:spPr>
          <a:xfrm>
            <a:off x="2834130" y="393179"/>
            <a:ext cx="2590800" cy="461665"/>
          </a:xfrm>
          <a:prstGeom prst="rect">
            <a:avLst/>
          </a:prstGeom>
          <a:noFill/>
        </p:spPr>
        <p:txBody>
          <a:bodyPr wrap="square" rtlCol="0">
            <a:spAutoFit/>
          </a:bodyPr>
          <a:lstStyle/>
          <a:p>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Chủ</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đề</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Chất</a:t>
            </a:r>
            <a:endParaRPr lang="en-US" sz="2400" dirty="0"/>
          </a:p>
        </p:txBody>
      </p:sp>
      <p:sp>
        <p:nvSpPr>
          <p:cNvPr id="10" name="TextBox 9"/>
          <p:cNvSpPr txBox="1"/>
          <p:nvPr/>
        </p:nvSpPr>
        <p:spPr>
          <a:xfrm>
            <a:off x="1828800" y="1447800"/>
            <a:ext cx="2743200" cy="369332"/>
          </a:xfrm>
          <a:prstGeom prst="rect">
            <a:avLst/>
          </a:prstGeom>
          <a:noFill/>
        </p:spPr>
        <p:txBody>
          <a:bodyPr wrap="square" rtlCol="0">
            <a:spAutoFit/>
          </a:bodyPr>
          <a:lstStyle/>
          <a:p>
            <a:endParaRPr lang="en-US" dirty="0"/>
          </a:p>
        </p:txBody>
      </p:sp>
      <p:sp>
        <p:nvSpPr>
          <p:cNvPr id="21" name="TextBox 20"/>
          <p:cNvSpPr txBox="1"/>
          <p:nvPr/>
        </p:nvSpPr>
        <p:spPr>
          <a:xfrm>
            <a:off x="7478465" y="1319807"/>
            <a:ext cx="4354947" cy="4093428"/>
          </a:xfrm>
          <a:prstGeom prst="rect">
            <a:avLst/>
          </a:prstGeom>
          <a:noFill/>
        </p:spPr>
        <p:txBody>
          <a:bodyPr wrap="square" rtlCol="0">
            <a:spAutoFit/>
          </a:bodyPr>
          <a:lstStyle/>
          <a:p>
            <a:pPr algn="just"/>
            <a:r>
              <a:rPr lang="vi-VN" sz="2000" dirty="0">
                <a:solidFill>
                  <a:srgbClr val="FF0000"/>
                </a:solidFill>
                <a:latin typeface="Times New Roman" panose="02020603050405020304" pitchFamily="18" charset="0"/>
                <a:cs typeface="Times New Roman" panose="02020603050405020304" pitchFamily="18" charset="0"/>
              </a:rPr>
              <a:t>Nội dung bài 1 giải quyết :</a:t>
            </a:r>
          </a:p>
          <a:p>
            <a:pPr algn="just"/>
            <a:r>
              <a:rPr lang="vi-VN" sz="2000" dirty="0">
                <a:solidFill>
                  <a:srgbClr val="FF0000"/>
                </a:solidFill>
                <a:latin typeface="Times New Roman" panose="02020603050405020304" pitchFamily="18" charset="0"/>
                <a:cs typeface="Times New Roman" panose="02020603050405020304" pitchFamily="18" charset="0"/>
              </a:rPr>
              <a:t>+Nước là chất không màu, không mùi, không vị, không có hình dạng nhất định. Nước chảy từ cao xuống thấp, chảy lan ra khắp mọi phía. Nước thấm qua một số vật và hoà tan một số chất.</a:t>
            </a:r>
          </a:p>
          <a:p>
            <a:pPr algn="just"/>
            <a:r>
              <a:rPr lang="vi-VN" sz="2000" dirty="0">
                <a:solidFill>
                  <a:srgbClr val="FF0000"/>
                </a:solidFill>
                <a:latin typeface="Times New Roman" panose="02020603050405020304" pitchFamily="18" charset="0"/>
                <a:cs typeface="Times New Roman" panose="02020603050405020304" pitchFamily="18" charset="0"/>
              </a:rPr>
              <a:t>+ Nhờ hiểu biết tính chất của nước, con người đã vận dụng những tính chất đó vào vào trong đời sống và sản xuất.</a:t>
            </a:r>
          </a:p>
          <a:p>
            <a:pPr algn="just"/>
            <a:r>
              <a:rPr lang="vi-VN" sz="2000" dirty="0">
                <a:solidFill>
                  <a:srgbClr val="FF0000"/>
                </a:solidFill>
                <a:latin typeface="Times New Roman" panose="02020603050405020304" pitchFamily="18" charset="0"/>
                <a:cs typeface="Times New Roman" panose="02020603050405020304" pitchFamily="18" charset="0"/>
              </a:rPr>
              <a:t>+ Con người, động vật và thực vật sẽ chết nếu không có nước. Nước không thể</a:t>
            </a:r>
            <a:r>
              <a:rPr lang="en-US" sz="2000" dirty="0">
                <a:solidFill>
                  <a:srgbClr val="FF0000"/>
                </a:solidFill>
                <a:latin typeface="Times New Roman" panose="02020603050405020304" pitchFamily="18" charset="0"/>
                <a:cs typeface="Times New Roman" panose="02020603050405020304" pitchFamily="18" charset="0"/>
              </a:rPr>
              <a:t> </a:t>
            </a:r>
            <a:r>
              <a:rPr lang="vi-VN" sz="2000" dirty="0">
                <a:solidFill>
                  <a:srgbClr val="FF0000"/>
                </a:solidFill>
                <a:latin typeface="Times New Roman" panose="02020603050405020304" pitchFamily="18" charset="0"/>
                <a:cs typeface="Times New Roman" panose="02020603050405020304" pitchFamily="18" charset="0"/>
              </a:rPr>
              <a:t>thiếu trong đời sống, sản xuất và sinh sinh hoạt của chúng ta.</a:t>
            </a:r>
            <a:endParaRPr lang="en-US" sz="2000" dirty="0">
              <a:solidFill>
                <a:srgbClr val="FF0000"/>
              </a:solidFill>
              <a:latin typeface="Times New Roman" pitchFamily="18" charset="0"/>
              <a:cs typeface="Times New Roman" pitchFamily="18" charset="0"/>
            </a:endParaRPr>
          </a:p>
        </p:txBody>
      </p:sp>
      <p:pic>
        <p:nvPicPr>
          <p:cNvPr id="11" name="Picture 10">
            <a:extLst>
              <a:ext uri="{FF2B5EF4-FFF2-40B4-BE49-F238E27FC236}">
                <a16:creationId xmlns:a16="http://schemas.microsoft.com/office/drawing/2014/main" id="{109563D0-94CB-6145-9DBA-DFBBAB62EE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588" y="1128066"/>
            <a:ext cx="6698537" cy="5048161"/>
          </a:xfrm>
          <a:prstGeom prst="rect">
            <a:avLst/>
          </a:prstGeom>
        </p:spPr>
      </p:pic>
    </p:spTree>
    <p:extLst>
      <p:ext uri="{BB962C8B-B14F-4D97-AF65-F5344CB8AC3E}">
        <p14:creationId xmlns:p14="http://schemas.microsoft.com/office/powerpoint/2010/main" val="3154909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ox(i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390900" y="566678"/>
            <a:ext cx="2590800" cy="461665"/>
          </a:xfrm>
          <a:prstGeom prst="rect">
            <a:avLst/>
          </a:prstGeom>
          <a:noFill/>
        </p:spPr>
        <p:txBody>
          <a:bodyPr wrap="square" rtlCol="0">
            <a:spAutoFit/>
          </a:bodyPr>
          <a:lstStyle/>
          <a:p>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Chủ</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đề</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Chất</a:t>
            </a:r>
            <a:endParaRPr lang="en-US" sz="2400" dirty="0"/>
          </a:p>
        </p:txBody>
      </p:sp>
      <p:sp>
        <p:nvSpPr>
          <p:cNvPr id="8" name="Snip Diagonal Corner Rectangle 13">
            <a:extLst>
              <a:ext uri="{FF2B5EF4-FFF2-40B4-BE49-F238E27FC236}">
                <a16:creationId xmlns:a16="http://schemas.microsoft.com/office/drawing/2014/main" id="{1A9B00E5-88CC-4A4B-9589-61CC9114FFDB}"/>
              </a:ext>
            </a:extLst>
          </p:cNvPr>
          <p:cNvSpPr/>
          <p:nvPr/>
        </p:nvSpPr>
        <p:spPr>
          <a:xfrm>
            <a:off x="2934206" y="625247"/>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1</a:t>
            </a:r>
          </a:p>
        </p:txBody>
      </p:sp>
      <p:sp>
        <p:nvSpPr>
          <p:cNvPr id="12" name="TextBox 11"/>
          <p:cNvSpPr txBox="1"/>
          <p:nvPr/>
        </p:nvSpPr>
        <p:spPr>
          <a:xfrm>
            <a:off x="9332722" y="1859339"/>
            <a:ext cx="2415211" cy="3139321"/>
          </a:xfrm>
          <a:prstGeom prst="rect">
            <a:avLst/>
          </a:prstGeom>
          <a:noFill/>
        </p:spPr>
        <p:txBody>
          <a:bodyPr wrap="square" rtlCol="0">
            <a:spAutoFit/>
          </a:bodyPr>
          <a:lstStyle/>
          <a:p>
            <a:pPr algn="just"/>
            <a:r>
              <a:rPr lang="vi-VN" sz="2200" dirty="0">
                <a:solidFill>
                  <a:srgbClr val="0070C0"/>
                </a:solidFill>
                <a:latin typeface="Times New Roman" panose="02020603050405020304" pitchFamily="18" charset="0"/>
                <a:cs typeface="Times New Roman" panose="02020603050405020304" pitchFamily="18" charset="0"/>
              </a:rPr>
              <a:t>HS đã từng chứng kiến sau khi lau bảng bằng khăn ướt, bảng khô hay phơi quần áo ướt sẽ khô. Nhưng HS chưa biết nước ở bảng và quần áo đã đi đâu?</a:t>
            </a:r>
            <a:endParaRPr lang="en-US" sz="2200" dirty="0">
              <a:solidFill>
                <a:srgbClr val="0070C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52D09831-E8F6-AD41-9C84-495ADB60BB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067" y="1178006"/>
            <a:ext cx="8473110" cy="2915746"/>
          </a:xfrm>
          <a:prstGeom prst="rect">
            <a:avLst/>
          </a:prstGeom>
        </p:spPr>
      </p:pic>
      <p:pic>
        <p:nvPicPr>
          <p:cNvPr id="9" name="Picture 8">
            <a:extLst>
              <a:ext uri="{FF2B5EF4-FFF2-40B4-BE49-F238E27FC236}">
                <a16:creationId xmlns:a16="http://schemas.microsoft.com/office/drawing/2014/main" id="{DF9D3AAB-0B72-EF44-5D55-C9831099DF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94" y="4125024"/>
            <a:ext cx="3728794" cy="2091999"/>
          </a:xfrm>
          <a:prstGeom prst="rect">
            <a:avLst/>
          </a:prstGeom>
        </p:spPr>
      </p:pic>
      <p:sp>
        <p:nvSpPr>
          <p:cNvPr id="11" name="TextBox 10">
            <a:extLst>
              <a:ext uri="{FF2B5EF4-FFF2-40B4-BE49-F238E27FC236}">
                <a16:creationId xmlns:a16="http://schemas.microsoft.com/office/drawing/2014/main" id="{93E8B079-FB45-28CD-654A-6E17DC6F6C26}"/>
              </a:ext>
            </a:extLst>
          </p:cNvPr>
          <p:cNvSpPr txBox="1"/>
          <p:nvPr/>
        </p:nvSpPr>
        <p:spPr>
          <a:xfrm>
            <a:off x="3962400" y="4998660"/>
            <a:ext cx="6138582"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400" b="1" kern="1200" dirty="0">
                <a:effectLst/>
                <a:latin typeface="Times New Roman" panose="02020603050405020304" pitchFamily="18" charset="0"/>
                <a:ea typeface="+mn-ea"/>
                <a:cs typeface="Times New Roman" panose="02020603050405020304" pitchFamily="18" charset="0"/>
              </a:rPr>
              <a:t>1. Sự chuyển thể của nước </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2400" b="1" kern="1200" dirty="0">
                <a:effectLst/>
                <a:latin typeface="Times New Roman" panose="02020603050405020304" pitchFamily="18" charset="0"/>
                <a:ea typeface="+mn-ea"/>
                <a:cs typeface="Times New Roman" panose="02020603050405020304" pitchFamily="18" charset="0"/>
              </a:rPr>
              <a:t>2. vòng tuần hoàn của nước trong tự nhiên </a:t>
            </a:r>
          </a:p>
        </p:txBody>
      </p:sp>
    </p:spTree>
    <p:extLst>
      <p:ext uri="{BB962C8B-B14F-4D97-AF65-F5344CB8AC3E}">
        <p14:creationId xmlns:p14="http://schemas.microsoft.com/office/powerpoint/2010/main" val="391145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505200" y="304800"/>
            <a:ext cx="2590800" cy="461665"/>
          </a:xfrm>
          <a:prstGeom prst="rect">
            <a:avLst/>
          </a:prstGeom>
          <a:noFill/>
        </p:spPr>
        <p:txBody>
          <a:bodyPr wrap="square" rtlCol="0">
            <a:spAutoFit/>
          </a:bodyPr>
          <a:lstStyle/>
          <a:p>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Chủ</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đề</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Chất</a:t>
            </a:r>
            <a:endParaRPr lang="en-US" sz="2400" dirty="0"/>
          </a:p>
        </p:txBody>
      </p:sp>
      <p:sp>
        <p:nvSpPr>
          <p:cNvPr id="8" name="Snip Diagonal Corner Rectangle 13">
            <a:extLst>
              <a:ext uri="{FF2B5EF4-FFF2-40B4-BE49-F238E27FC236}">
                <a16:creationId xmlns:a16="http://schemas.microsoft.com/office/drawing/2014/main" id="{1A9B00E5-88CC-4A4B-9589-61CC9114FFDB}"/>
              </a:ext>
            </a:extLst>
          </p:cNvPr>
          <p:cNvSpPr/>
          <p:nvPr/>
        </p:nvSpPr>
        <p:spPr>
          <a:xfrm>
            <a:off x="3048506" y="363369"/>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1</a:t>
            </a:r>
          </a:p>
        </p:txBody>
      </p:sp>
      <p:sp>
        <p:nvSpPr>
          <p:cNvPr id="13" name="TextBox 12"/>
          <p:cNvSpPr txBox="1"/>
          <p:nvPr/>
        </p:nvSpPr>
        <p:spPr>
          <a:xfrm>
            <a:off x="6136343" y="3030717"/>
            <a:ext cx="5924776" cy="2862322"/>
          </a:xfrm>
          <a:prstGeom prst="rect">
            <a:avLst/>
          </a:prstGeom>
          <a:noFill/>
        </p:spPr>
        <p:txBody>
          <a:bodyPr wrap="square" rtlCol="0">
            <a:spAutoFit/>
          </a:bodyPr>
          <a:lstStyle/>
          <a:p>
            <a:r>
              <a:rPr lang="vi-VN" sz="2000" dirty="0">
                <a:solidFill>
                  <a:srgbClr val="FF0000"/>
                </a:solidFill>
                <a:latin typeface="Times New Roman" panose="02020603050405020304" pitchFamily="18" charset="0"/>
                <a:cs typeface="Times New Roman" panose="02020603050405020304" pitchFamily="18" charset="0"/>
              </a:rPr>
              <a:t>Bài 2 này giải quyết:</a:t>
            </a:r>
          </a:p>
          <a:p>
            <a:r>
              <a:rPr lang="vi-VN" sz="2000" dirty="0">
                <a:solidFill>
                  <a:srgbClr val="FF0000"/>
                </a:solidFill>
                <a:latin typeface="Times New Roman" panose="02020603050405020304" pitchFamily="18" charset="0"/>
                <a:cs typeface="Times New Roman" panose="02020603050405020304" pitchFamily="18" charset="0"/>
              </a:rPr>
              <a:t>+ Nước có thể tồn tại ở thể rắn, lỏng, khí. Nó có thể chuyển từ thể này qua thể khác thông qua các hiện tượng bay hơi, ngưng tụ, đông đặc, nóng chảy.</a:t>
            </a:r>
          </a:p>
          <a:p>
            <a:r>
              <a:rPr lang="vi-VN" sz="2000" dirty="0">
                <a:solidFill>
                  <a:srgbClr val="FF0000"/>
                </a:solidFill>
                <a:latin typeface="Times New Roman" panose="02020603050405020304" pitchFamily="18" charset="0"/>
                <a:cs typeface="Times New Roman" panose="02020603050405020304" pitchFamily="18" charset="0"/>
              </a:rPr>
              <a:t>+ Trong điều kiện tự nhiên, nước từ sông, hồ, biển,…bay hơi vào trong không khí rồi ngưng tụ thành hạt nước lớn dần, rơi xuống thành mưa và lại trở về sông, hồ, biển,… Hiện tượng đó được lặp đi lặp lại tạo thành “vòng tuần hoàn của nước trong tự nhiên”.</a:t>
            </a:r>
          </a:p>
        </p:txBody>
      </p:sp>
      <p:pic>
        <p:nvPicPr>
          <p:cNvPr id="15" name="Picture 14">
            <a:extLst>
              <a:ext uri="{FF2B5EF4-FFF2-40B4-BE49-F238E27FC236}">
                <a16:creationId xmlns:a16="http://schemas.microsoft.com/office/drawing/2014/main" id="{55588685-A71B-DB45-AA5D-A21805680D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865" y="1126487"/>
            <a:ext cx="5770135" cy="4139531"/>
          </a:xfrm>
          <a:prstGeom prst="rect">
            <a:avLst/>
          </a:prstGeom>
        </p:spPr>
      </p:pic>
      <p:pic>
        <p:nvPicPr>
          <p:cNvPr id="16" name="Picture 15">
            <a:extLst>
              <a:ext uri="{FF2B5EF4-FFF2-40B4-BE49-F238E27FC236}">
                <a16:creationId xmlns:a16="http://schemas.microsoft.com/office/drawing/2014/main" id="{52BF76AF-08B1-FB21-65EE-E9AE9783C7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71443" y="504095"/>
            <a:ext cx="2519603" cy="2435215"/>
          </a:xfrm>
          <a:prstGeom prst="rect">
            <a:avLst/>
          </a:prstGeom>
        </p:spPr>
      </p:pic>
    </p:spTree>
    <p:extLst>
      <p:ext uri="{BB962C8B-B14F-4D97-AF65-F5344CB8AC3E}">
        <p14:creationId xmlns:p14="http://schemas.microsoft.com/office/powerpoint/2010/main" val="3295617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B2ABBFD-A820-4820-BB68-F332EB00880D}" type="slidenum">
              <a:rPr lang="en-GB" smtClean="0"/>
              <a:pPr/>
              <a:t>3</a:t>
            </a:fld>
            <a:endParaRPr lang="en-GB" dirty="0"/>
          </a:p>
        </p:txBody>
      </p:sp>
      <p:sp>
        <p:nvSpPr>
          <p:cNvPr id="2" name="Content Placeholder 1"/>
          <p:cNvSpPr>
            <a:spLocks noGrp="1"/>
          </p:cNvSpPr>
          <p:nvPr>
            <p:ph idx="4294967295"/>
          </p:nvPr>
        </p:nvSpPr>
        <p:spPr>
          <a:xfrm>
            <a:off x="2326105" y="3558205"/>
            <a:ext cx="8404225" cy="2003425"/>
          </a:xfrm>
        </p:spPr>
        <p:txBody>
          <a:bodyPr>
            <a:normAutofit/>
          </a:bodyPr>
          <a:lstStyle/>
          <a:p>
            <a:pPr marL="0" indent="0" algn="ctr">
              <a:buNone/>
            </a:pPr>
            <a:endParaRPr lang="en-US" sz="3600" b="1" dirty="0">
              <a:solidFill>
                <a:schemeClr val="accent1"/>
              </a:solidFill>
            </a:endParaRPr>
          </a:p>
          <a:p>
            <a:pPr marL="0" indent="0" algn="ctr">
              <a:buNone/>
            </a:pPr>
            <a:r>
              <a:rPr lang="en-US" sz="3600" b="1" dirty="0" err="1">
                <a:solidFill>
                  <a:schemeClr val="accent1"/>
                </a:solidFill>
              </a:rPr>
              <a:t>Những</a:t>
            </a:r>
            <a:r>
              <a:rPr lang="en-US" sz="3600" b="1" dirty="0">
                <a:solidFill>
                  <a:schemeClr val="accent1"/>
                </a:solidFill>
              </a:rPr>
              <a:t> </a:t>
            </a:r>
            <a:r>
              <a:rPr lang="en-US" sz="3600" b="1" dirty="0" err="1">
                <a:solidFill>
                  <a:schemeClr val="accent1"/>
                </a:solidFill>
              </a:rPr>
              <a:t>điểm</a:t>
            </a:r>
            <a:r>
              <a:rPr lang="en-US" sz="3600" b="1" dirty="0">
                <a:solidFill>
                  <a:schemeClr val="accent1"/>
                </a:solidFill>
              </a:rPr>
              <a:t> </a:t>
            </a:r>
            <a:r>
              <a:rPr lang="en-US" sz="3600" b="1" dirty="0" err="1">
                <a:solidFill>
                  <a:schemeClr val="accent1"/>
                </a:solidFill>
              </a:rPr>
              <a:t>mới</a:t>
            </a:r>
            <a:r>
              <a:rPr lang="en-US" sz="3600" b="1" dirty="0">
                <a:solidFill>
                  <a:schemeClr val="accent1"/>
                </a:solidFill>
              </a:rPr>
              <a:t> </a:t>
            </a:r>
            <a:r>
              <a:rPr lang="en-US" sz="3600" b="1" dirty="0" err="1">
                <a:solidFill>
                  <a:schemeClr val="accent1"/>
                </a:solidFill>
              </a:rPr>
              <a:t>trong</a:t>
            </a:r>
            <a:r>
              <a:rPr lang="en-US" sz="3600" b="1" dirty="0">
                <a:solidFill>
                  <a:schemeClr val="accent1"/>
                </a:solidFill>
              </a:rPr>
              <a:t> </a:t>
            </a:r>
            <a:r>
              <a:rPr lang="en-US" sz="3600" b="1" dirty="0" err="1">
                <a:solidFill>
                  <a:schemeClr val="accent1"/>
                </a:solidFill>
              </a:rPr>
              <a:t>chương</a:t>
            </a:r>
            <a:r>
              <a:rPr lang="en-US" sz="3600" b="1" dirty="0">
                <a:solidFill>
                  <a:schemeClr val="accent1"/>
                </a:solidFill>
              </a:rPr>
              <a:t> </a:t>
            </a:r>
            <a:r>
              <a:rPr lang="en-US" sz="3600" b="1" dirty="0" err="1">
                <a:solidFill>
                  <a:schemeClr val="accent1"/>
                </a:solidFill>
              </a:rPr>
              <a:t>trình</a:t>
            </a:r>
            <a:endParaRPr lang="en-US" sz="3600" b="1" dirty="0">
              <a:solidFill>
                <a:schemeClr val="accent1"/>
              </a:solidFill>
            </a:endParaRPr>
          </a:p>
          <a:p>
            <a:pPr algn="ctr">
              <a:buFontTx/>
              <a:buChar char="-"/>
            </a:pPr>
            <a:endParaRPr lang="en-US" sz="3600" dirty="0">
              <a:solidFill>
                <a:schemeClr val="accent1"/>
              </a:solidFill>
            </a:endParaRPr>
          </a:p>
        </p:txBody>
      </p:sp>
      <p:sp>
        <p:nvSpPr>
          <p:cNvPr id="5" name="TextBox 1"/>
          <p:cNvSpPr txBox="1">
            <a:spLocks noChangeArrowheads="1"/>
          </p:cNvSpPr>
          <p:nvPr/>
        </p:nvSpPr>
        <p:spPr bwMode="auto">
          <a:xfrm>
            <a:off x="1549259" y="1360853"/>
            <a:ext cx="9764077" cy="830997"/>
          </a:xfrm>
          <a:prstGeom prst="rect">
            <a:avLst/>
          </a:prstGeom>
          <a:noFill/>
          <a:ln w="9525">
            <a:noFill/>
            <a:miter lim="800000"/>
            <a:headEnd/>
            <a:tailEnd/>
          </a:ln>
        </p:spPr>
        <p:txBody>
          <a:bodyPr wrap="square">
            <a:spAutoFit/>
          </a:bodyPr>
          <a:lstStyle/>
          <a:p>
            <a:pPr algn="ctr"/>
            <a:r>
              <a:rPr lang="en-US" sz="4800" b="1" dirty="0">
                <a:latin typeface="Arial" panose="020B0604020202020204" pitchFamily="34" charset="0"/>
                <a:cs typeface="Arial" panose="020B0604020202020204" pitchFamily="34" charset="0"/>
              </a:rPr>
              <a:t>CHƯƠNG TRÌNH KHOA HỌC 4</a:t>
            </a:r>
            <a:endParaRPr lang="en-US" altLang="ko-KR" sz="4800" dirty="0">
              <a:latin typeface="Arial" panose="020B0604020202020204" pitchFamily="34" charset="0"/>
              <a:ea typeface="맑은 고딕" pitchFamily="50" charset="-127"/>
              <a:cs typeface="Arial" panose="020B0604020202020204" pitchFamily="34" charset="0"/>
            </a:endParaRPr>
          </a:p>
        </p:txBody>
      </p:sp>
      <p:sp>
        <p:nvSpPr>
          <p:cNvPr id="6" name="Rectangle 5"/>
          <p:cNvSpPr/>
          <p:nvPr/>
        </p:nvSpPr>
        <p:spPr>
          <a:xfrm>
            <a:off x="5815322" y="2442650"/>
            <a:ext cx="941078" cy="143583"/>
          </a:xfrm>
          <a:prstGeom prst="rect">
            <a:avLst/>
          </a:prstGeom>
          <a:solidFill>
            <a:srgbClr val="5ABC28"/>
          </a:solidFill>
          <a:ln>
            <a:solidFill>
              <a:srgbClr val="5ABC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Rectangle 2"/>
          <p:cNvSpPr/>
          <p:nvPr/>
        </p:nvSpPr>
        <p:spPr>
          <a:xfrm>
            <a:off x="11514746" y="5561630"/>
            <a:ext cx="426884" cy="677108"/>
          </a:xfrm>
          <a:prstGeom prst="rect">
            <a:avLst/>
          </a:prstGeom>
        </p:spPr>
        <p:txBody>
          <a:bodyPr wrap="square">
            <a:spAutoFit/>
          </a:bodyPr>
          <a:lstStyle/>
          <a:p>
            <a:r>
              <a:rPr lang="en-US" sz="3800" b="1" dirty="0">
                <a:solidFill>
                  <a:srgbClr val="0070C0"/>
                </a:solidFill>
                <a:sym typeface="Symbol" panose="05050102010706020507" pitchFamily="18" charset="2"/>
              </a:rPr>
              <a:t></a:t>
            </a:r>
            <a:endParaRPr lang="en-US" sz="3800" dirty="0">
              <a:solidFill>
                <a:srgbClr val="0070C0"/>
              </a:solidFill>
            </a:endParaRPr>
          </a:p>
        </p:txBody>
      </p:sp>
      <p:grpSp>
        <p:nvGrpSpPr>
          <p:cNvPr id="8" name="Google Shape;127;p4">
            <a:extLst>
              <a:ext uri="{FF2B5EF4-FFF2-40B4-BE49-F238E27FC236}">
                <a16:creationId xmlns:a16="http://schemas.microsoft.com/office/drawing/2014/main" id="{862A398D-35F8-4B5D-B95D-B43361702DEC}"/>
              </a:ext>
            </a:extLst>
          </p:cNvPr>
          <p:cNvGrpSpPr/>
          <p:nvPr/>
        </p:nvGrpSpPr>
        <p:grpSpPr>
          <a:xfrm>
            <a:off x="469900" y="1364697"/>
            <a:ext cx="1079361" cy="892019"/>
            <a:chOff x="1143001" y="813243"/>
            <a:chExt cx="1318722" cy="731520"/>
          </a:xfrm>
        </p:grpSpPr>
        <p:sp>
          <p:nvSpPr>
            <p:cNvPr id="9" name="Google Shape;128;p4">
              <a:extLst>
                <a:ext uri="{FF2B5EF4-FFF2-40B4-BE49-F238E27FC236}">
                  <a16:creationId xmlns:a16="http://schemas.microsoft.com/office/drawing/2014/main" id="{3A23B24E-B6EC-45EC-8BDD-3149060FE696}"/>
                </a:ext>
              </a:extLst>
            </p:cNvPr>
            <p:cNvSpPr/>
            <p:nvPr/>
          </p:nvSpPr>
          <p:spPr>
            <a:xfrm>
              <a:off x="1143001" y="813243"/>
              <a:ext cx="1318722" cy="731520"/>
            </a:xfrm>
            <a:custGeom>
              <a:avLst/>
              <a:gdLst/>
              <a:ahLst/>
              <a:cxnLst/>
              <a:rect l="l" t="t" r="r" b="b"/>
              <a:pathLst>
                <a:path w="1458773" h="811194" extrusionOk="0">
                  <a:moveTo>
                    <a:pt x="0" y="165969"/>
                  </a:moveTo>
                  <a:lnTo>
                    <a:pt x="984596" y="206609"/>
                  </a:lnTo>
                  <a:lnTo>
                    <a:pt x="1004916" y="0"/>
                  </a:lnTo>
                  <a:lnTo>
                    <a:pt x="1458773" y="403057"/>
                  </a:lnTo>
                  <a:lnTo>
                    <a:pt x="1004916" y="811194"/>
                  </a:lnTo>
                  <a:lnTo>
                    <a:pt x="984596" y="589346"/>
                  </a:lnTo>
                  <a:lnTo>
                    <a:pt x="0" y="640146"/>
                  </a:lnTo>
                  <a:lnTo>
                    <a:pt x="100455" y="403057"/>
                  </a:lnTo>
                  <a:lnTo>
                    <a:pt x="0" y="165969"/>
                  </a:lnTo>
                  <a:close/>
                </a:path>
              </a:pathLst>
            </a:custGeom>
            <a:solidFill>
              <a:srgbClr val="00A4DE"/>
            </a:solidFill>
            <a:ln w="25400" cap="flat" cmpd="sng">
              <a:noFill/>
              <a:prstDash val="solid"/>
              <a:round/>
              <a:headEnd type="none" w="sm" len="sm"/>
              <a:tailEnd type="none" w="sm" len="sm"/>
            </a:ln>
          </p:spPr>
          <p:txBody>
            <a:bodyPr spcFirstLastPara="1" wrap="square" lIns="91425" tIns="45700" rIns="91425" bIns="45700" anchor="ctr" anchorCtr="0">
              <a:noAutofit/>
            </a:bodyPr>
            <a:lstStyle/>
            <a:p>
              <a:pPr algn="ctr"/>
              <a:endParaRPr sz="1400">
                <a:solidFill>
                  <a:schemeClr val="lt1"/>
                </a:solidFill>
                <a:latin typeface="Calibri"/>
                <a:ea typeface="Calibri"/>
                <a:cs typeface="Calibri"/>
                <a:sym typeface="Calibri"/>
              </a:endParaRPr>
            </a:p>
          </p:txBody>
        </p:sp>
        <p:sp>
          <p:nvSpPr>
            <p:cNvPr id="10" name="Google Shape;129;p4">
              <a:extLst>
                <a:ext uri="{FF2B5EF4-FFF2-40B4-BE49-F238E27FC236}">
                  <a16:creationId xmlns:a16="http://schemas.microsoft.com/office/drawing/2014/main" id="{D90EF317-DAAC-47A1-96BA-D0605B5F2876}"/>
                </a:ext>
              </a:extLst>
            </p:cNvPr>
            <p:cNvSpPr txBox="1"/>
            <p:nvPr/>
          </p:nvSpPr>
          <p:spPr>
            <a:xfrm>
              <a:off x="1452302" y="876523"/>
              <a:ext cx="798992" cy="646290"/>
            </a:xfrm>
            <a:prstGeom prst="rect">
              <a:avLst/>
            </a:prstGeom>
            <a:noFill/>
            <a:ln>
              <a:noFill/>
            </a:ln>
          </p:spPr>
          <p:txBody>
            <a:bodyPr spcFirstLastPara="1" wrap="square" lIns="91425" tIns="45700" rIns="91425" bIns="45700" anchor="t" anchorCtr="0">
              <a:spAutoFit/>
            </a:bodyPr>
            <a:lstStyle/>
            <a:p>
              <a:r>
                <a:rPr lang="en-US" sz="3600" b="1" dirty="0">
                  <a:solidFill>
                    <a:schemeClr val="lt1"/>
                  </a:solidFill>
                  <a:latin typeface="Calibri"/>
                  <a:ea typeface="Calibri"/>
                  <a:cs typeface="Calibri"/>
                  <a:sym typeface="Calibri"/>
                </a:rPr>
                <a:t>1</a:t>
              </a:r>
              <a:endParaRPr sz="1400" b="1" dirty="0"/>
            </a:p>
          </p:txBody>
        </p:sp>
      </p:grpSp>
    </p:spTree>
    <p:extLst>
      <p:ext uri="{BB962C8B-B14F-4D97-AF65-F5344CB8AC3E}">
        <p14:creationId xmlns:p14="http://schemas.microsoft.com/office/powerpoint/2010/main" val="38083248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635188" y="508516"/>
            <a:ext cx="2590800" cy="461665"/>
          </a:xfrm>
          <a:prstGeom prst="rect">
            <a:avLst/>
          </a:prstGeom>
          <a:noFill/>
        </p:spPr>
        <p:txBody>
          <a:bodyPr wrap="square" rtlCol="0">
            <a:spAutoFit/>
          </a:bodyPr>
          <a:lstStyle/>
          <a:p>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Chủ</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đề</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Chất</a:t>
            </a:r>
            <a:endParaRPr lang="en-US" sz="2400" dirty="0"/>
          </a:p>
        </p:txBody>
      </p:sp>
      <p:sp>
        <p:nvSpPr>
          <p:cNvPr id="8" name="Snip Diagonal Corner Rectangle 13">
            <a:extLst>
              <a:ext uri="{FF2B5EF4-FFF2-40B4-BE49-F238E27FC236}">
                <a16:creationId xmlns:a16="http://schemas.microsoft.com/office/drawing/2014/main" id="{1A9B00E5-88CC-4A4B-9589-61CC9114FFDB}"/>
              </a:ext>
            </a:extLst>
          </p:cNvPr>
          <p:cNvSpPr/>
          <p:nvPr/>
        </p:nvSpPr>
        <p:spPr>
          <a:xfrm>
            <a:off x="2911724" y="537371"/>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1</a:t>
            </a:r>
          </a:p>
        </p:txBody>
      </p:sp>
      <p:sp>
        <p:nvSpPr>
          <p:cNvPr id="17" name="TextBox 16"/>
          <p:cNvSpPr txBox="1"/>
          <p:nvPr/>
        </p:nvSpPr>
        <p:spPr>
          <a:xfrm>
            <a:off x="6603020" y="1390710"/>
            <a:ext cx="4944199" cy="2800767"/>
          </a:xfrm>
          <a:prstGeom prst="rect">
            <a:avLst/>
          </a:prstGeom>
          <a:noFill/>
        </p:spPr>
        <p:txBody>
          <a:bodyPr wrap="square" rtlCol="0">
            <a:spAutoFit/>
          </a:bodyPr>
          <a:lstStyle/>
          <a:p>
            <a:pPr algn="just"/>
            <a:r>
              <a:rPr lang="vi-VN" sz="2200" dirty="0">
                <a:latin typeface="Times New Roman" panose="02020603050405020304" pitchFamily="18" charset="0"/>
                <a:cs typeface="Times New Roman" panose="02020603050405020304" pitchFamily="18" charset="0"/>
              </a:rPr>
              <a:t> </a:t>
            </a:r>
            <a:r>
              <a:rPr lang="vi-VN" sz="2200" dirty="0">
                <a:solidFill>
                  <a:srgbClr val="0070C0"/>
                </a:solidFill>
                <a:latin typeface="Times New Roman" panose="02020603050405020304" pitchFamily="18" charset="0"/>
                <a:cs typeface="Times New Roman" panose="02020603050405020304" pitchFamily="18" charset="0"/>
              </a:rPr>
              <a:t>Từ quan sát trong đời sống HS đã biết được 1 số nguồn nước và bước đầu cảm nhận được nước sạch và nước bị ô  nhưng chưa chính xác và chưa biết nguyên nhân nào gây ô nhiễm nước và cách làm sạch nước. Ngoài ra HS cũng chưa biết tác hại của nước bị ô nhiễm và sự cần thiết phải sử dụng nước tiết kiệm.</a:t>
            </a:r>
            <a:endParaRPr lang="en-US" sz="2200" dirty="0">
              <a:solidFill>
                <a:srgbClr val="0070C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59E77EC6-2708-C24E-806D-CB155665C9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940" y="1290766"/>
            <a:ext cx="6001048" cy="2712548"/>
          </a:xfrm>
          <a:prstGeom prst="rect">
            <a:avLst/>
          </a:prstGeom>
        </p:spPr>
      </p:pic>
      <p:sp>
        <p:nvSpPr>
          <p:cNvPr id="9" name="TextBox 8">
            <a:extLst>
              <a:ext uri="{FF2B5EF4-FFF2-40B4-BE49-F238E27FC236}">
                <a16:creationId xmlns:a16="http://schemas.microsoft.com/office/drawing/2014/main" id="{3A650785-EDD0-82D0-20C7-B37536C5FC3C}"/>
              </a:ext>
            </a:extLst>
          </p:cNvPr>
          <p:cNvSpPr txBox="1"/>
          <p:nvPr/>
        </p:nvSpPr>
        <p:spPr>
          <a:xfrm>
            <a:off x="397203" y="4266961"/>
            <a:ext cx="6138582"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400" b="1" kern="1200" dirty="0">
                <a:solidFill>
                  <a:schemeClr val="dk1"/>
                </a:solidFill>
                <a:effectLst/>
                <a:latin typeface="Times New Roman" panose="02020603050405020304" pitchFamily="18" charset="0"/>
                <a:ea typeface="+mn-ea"/>
                <a:cs typeface="Times New Roman" panose="02020603050405020304" pitchFamily="18" charset="0"/>
              </a:rPr>
              <a:t>1. Nguyên nhân gây ô nhiễm nguồn nước </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2400" b="1" kern="1200" dirty="0">
                <a:solidFill>
                  <a:schemeClr val="dk1"/>
                </a:solidFill>
                <a:effectLst/>
                <a:latin typeface="Times New Roman" panose="02020603050405020304" pitchFamily="18" charset="0"/>
                <a:ea typeface="+mn-ea"/>
                <a:cs typeface="Times New Roman" panose="02020603050405020304" pitchFamily="18" charset="0"/>
              </a:rPr>
              <a:t>2. Bảo vệ nguồn nước </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2400" b="1" kern="1200" dirty="0">
                <a:solidFill>
                  <a:schemeClr val="dk1"/>
                </a:solidFill>
                <a:effectLst/>
                <a:latin typeface="Times New Roman" panose="02020603050405020304" pitchFamily="18" charset="0"/>
                <a:ea typeface="+mn-ea"/>
                <a:cs typeface="Times New Roman" panose="02020603050405020304" pitchFamily="18" charset="0"/>
              </a:rPr>
              <a:t>3. Sử dụng tiết kiệm nước </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2400" b="1" kern="1200" dirty="0">
                <a:solidFill>
                  <a:schemeClr val="dk1"/>
                </a:solidFill>
                <a:effectLst/>
                <a:latin typeface="Times New Roman" panose="02020603050405020304" pitchFamily="18" charset="0"/>
                <a:ea typeface="+mn-ea"/>
                <a:cs typeface="Times New Roman" panose="02020603050405020304" pitchFamily="18" charset="0"/>
              </a:rPr>
              <a:t>4. Một số cách làm sạch nước </a:t>
            </a:r>
          </a:p>
        </p:txBody>
      </p:sp>
      <p:pic>
        <p:nvPicPr>
          <p:cNvPr id="13" name="Picture 12">
            <a:extLst>
              <a:ext uri="{FF2B5EF4-FFF2-40B4-BE49-F238E27FC236}">
                <a16:creationId xmlns:a16="http://schemas.microsoft.com/office/drawing/2014/main" id="{DB1028BC-376E-CEE7-8B7E-9A0530570C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1699" y="4131970"/>
            <a:ext cx="6138582" cy="2048904"/>
          </a:xfrm>
          <a:prstGeom prst="rect">
            <a:avLst/>
          </a:prstGeom>
        </p:spPr>
      </p:pic>
    </p:spTree>
    <p:extLst>
      <p:ext uri="{BB962C8B-B14F-4D97-AF65-F5344CB8AC3E}">
        <p14:creationId xmlns:p14="http://schemas.microsoft.com/office/powerpoint/2010/main" val="298294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251200" y="485438"/>
            <a:ext cx="2590800" cy="461665"/>
          </a:xfrm>
          <a:prstGeom prst="rect">
            <a:avLst/>
          </a:prstGeom>
          <a:noFill/>
        </p:spPr>
        <p:txBody>
          <a:bodyPr wrap="square" rtlCol="0">
            <a:spAutoFit/>
          </a:bodyPr>
          <a:lstStyle/>
          <a:p>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Chủ</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đề</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Chất</a:t>
            </a:r>
            <a:endParaRPr lang="en-US" sz="2400" dirty="0"/>
          </a:p>
        </p:txBody>
      </p:sp>
      <p:sp>
        <p:nvSpPr>
          <p:cNvPr id="8" name="Snip Diagonal Corner Rectangle 13">
            <a:extLst>
              <a:ext uri="{FF2B5EF4-FFF2-40B4-BE49-F238E27FC236}">
                <a16:creationId xmlns:a16="http://schemas.microsoft.com/office/drawing/2014/main" id="{1A9B00E5-88CC-4A4B-9589-61CC9114FFDB}"/>
              </a:ext>
            </a:extLst>
          </p:cNvPr>
          <p:cNvSpPr/>
          <p:nvPr/>
        </p:nvSpPr>
        <p:spPr>
          <a:xfrm>
            <a:off x="2705606" y="528469"/>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1</a:t>
            </a:r>
          </a:p>
        </p:txBody>
      </p:sp>
      <p:sp>
        <p:nvSpPr>
          <p:cNvPr id="15" name="TextBox 14"/>
          <p:cNvSpPr txBox="1"/>
          <p:nvPr/>
        </p:nvSpPr>
        <p:spPr>
          <a:xfrm>
            <a:off x="7167031" y="1295400"/>
            <a:ext cx="4760510" cy="2308324"/>
          </a:xfrm>
          <a:prstGeom prst="rect">
            <a:avLst/>
          </a:prstGeom>
          <a:noFill/>
        </p:spPr>
        <p:txBody>
          <a:bodyPr wrap="square" rtlCol="0">
            <a:spAutoFit/>
          </a:bodyPr>
          <a:lstStyle/>
          <a:p>
            <a:pPr algn="just"/>
            <a:r>
              <a:rPr lang="vi-VN" sz="2400" dirty="0">
                <a:solidFill>
                  <a:srgbClr val="0070C0"/>
                </a:solidFill>
                <a:latin typeface="Times New Roman" panose="02020603050405020304" pitchFamily="18" charset="0"/>
                <a:cs typeface="Times New Roman" panose="02020603050405020304" pitchFamily="18" charset="0"/>
              </a:rPr>
              <a:t>Không khí có ở đâu? Tính chất và thành phần của không khí: Chúng ta đang sống trong bầu khí quyển  không khí nhưng HS chưa biết nó có ở đâu, gồm những thành phần nào và có những tính chất gì?</a:t>
            </a:r>
            <a:endParaRPr lang="en-US" sz="2400" dirty="0">
              <a:solidFill>
                <a:srgbClr val="0070C0"/>
              </a:solidFill>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293F0B8B-0337-FA42-8F12-675324AB0B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1423387"/>
            <a:ext cx="7064188" cy="2779642"/>
          </a:xfrm>
          <a:prstGeom prst="rect">
            <a:avLst/>
          </a:prstGeom>
        </p:spPr>
      </p:pic>
      <p:sp>
        <p:nvSpPr>
          <p:cNvPr id="10" name="TextBox 9">
            <a:extLst>
              <a:ext uri="{FF2B5EF4-FFF2-40B4-BE49-F238E27FC236}">
                <a16:creationId xmlns:a16="http://schemas.microsoft.com/office/drawing/2014/main" id="{C86ED8D6-09EB-E329-0AA6-64A461CA8FBD}"/>
              </a:ext>
            </a:extLst>
          </p:cNvPr>
          <p:cNvSpPr txBox="1"/>
          <p:nvPr/>
        </p:nvSpPr>
        <p:spPr>
          <a:xfrm>
            <a:off x="359709" y="4362048"/>
            <a:ext cx="613858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400" b="1" kern="1200" dirty="0">
                <a:solidFill>
                  <a:schemeClr val="dk1"/>
                </a:solidFill>
                <a:effectLst/>
                <a:latin typeface="Times New Roman" panose="02020603050405020304" pitchFamily="18" charset="0"/>
                <a:ea typeface="+mn-ea"/>
                <a:cs typeface="Times New Roman" panose="02020603050405020304" pitchFamily="18" charset="0"/>
              </a:rPr>
              <a:t>1. Không khí có ở đâu? </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2400" b="1" kern="1200" dirty="0">
                <a:solidFill>
                  <a:schemeClr val="dk1"/>
                </a:solidFill>
                <a:effectLst/>
                <a:latin typeface="Times New Roman" panose="02020603050405020304" pitchFamily="18" charset="0"/>
                <a:ea typeface="+mn-ea"/>
                <a:cs typeface="Times New Roman" panose="02020603050405020304" pitchFamily="18" charset="0"/>
              </a:rPr>
              <a:t>2. Không khí có những tính chất gì? </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2400" b="1" kern="1200" dirty="0">
                <a:solidFill>
                  <a:schemeClr val="dk1"/>
                </a:solidFill>
                <a:effectLst/>
                <a:latin typeface="Times New Roman" panose="02020603050405020304" pitchFamily="18" charset="0"/>
                <a:ea typeface="+mn-ea"/>
                <a:cs typeface="Times New Roman" panose="02020603050405020304" pitchFamily="18" charset="0"/>
              </a:rPr>
              <a:t>3. Không khí gồm những thành phần nào? </a:t>
            </a:r>
          </a:p>
        </p:txBody>
      </p:sp>
      <p:pic>
        <p:nvPicPr>
          <p:cNvPr id="13" name="Picture 12">
            <a:extLst>
              <a:ext uri="{FF2B5EF4-FFF2-40B4-BE49-F238E27FC236}">
                <a16:creationId xmlns:a16="http://schemas.microsoft.com/office/drawing/2014/main" id="{5E1AABAA-EECB-2565-9C3A-FFE8B2874C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3647" y="3603724"/>
            <a:ext cx="5138644" cy="2383737"/>
          </a:xfrm>
          <a:prstGeom prst="rect">
            <a:avLst/>
          </a:prstGeom>
        </p:spPr>
      </p:pic>
    </p:spTree>
    <p:extLst>
      <p:ext uri="{BB962C8B-B14F-4D97-AF65-F5344CB8AC3E}">
        <p14:creationId xmlns:p14="http://schemas.microsoft.com/office/powerpoint/2010/main" val="2727888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ox(i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336723" y="401130"/>
            <a:ext cx="2590800" cy="461665"/>
          </a:xfrm>
          <a:prstGeom prst="rect">
            <a:avLst/>
          </a:prstGeom>
          <a:noFill/>
        </p:spPr>
        <p:txBody>
          <a:bodyPr wrap="square" rtlCol="0">
            <a:spAutoFit/>
          </a:bodyPr>
          <a:lstStyle/>
          <a:p>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Chủ</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đề</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Chất</a:t>
            </a:r>
            <a:endParaRPr lang="en-US" sz="2400" dirty="0"/>
          </a:p>
        </p:txBody>
      </p:sp>
      <p:sp>
        <p:nvSpPr>
          <p:cNvPr id="8" name="Snip Diagonal Corner Rectangle 13">
            <a:extLst>
              <a:ext uri="{FF2B5EF4-FFF2-40B4-BE49-F238E27FC236}">
                <a16:creationId xmlns:a16="http://schemas.microsoft.com/office/drawing/2014/main" id="{1A9B00E5-88CC-4A4B-9589-61CC9114FFDB}"/>
              </a:ext>
            </a:extLst>
          </p:cNvPr>
          <p:cNvSpPr/>
          <p:nvPr/>
        </p:nvSpPr>
        <p:spPr>
          <a:xfrm>
            <a:off x="2812120" y="401130"/>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1</a:t>
            </a:r>
          </a:p>
        </p:txBody>
      </p:sp>
      <p:sp>
        <p:nvSpPr>
          <p:cNvPr id="26" name="TextBox 25">
            <a:extLst>
              <a:ext uri="{FF2B5EF4-FFF2-40B4-BE49-F238E27FC236}">
                <a16:creationId xmlns:a16="http://schemas.microsoft.com/office/drawing/2014/main" id="{6B4B6D82-79C6-6B42-9338-1578B4A30AAE}"/>
              </a:ext>
            </a:extLst>
          </p:cNvPr>
          <p:cNvSpPr txBox="1"/>
          <p:nvPr/>
        </p:nvSpPr>
        <p:spPr>
          <a:xfrm>
            <a:off x="7331371" y="694657"/>
            <a:ext cx="4331700" cy="5824671"/>
          </a:xfrm>
          <a:prstGeom prst="rect">
            <a:avLst/>
          </a:prstGeom>
          <a:noFill/>
        </p:spPr>
        <p:txBody>
          <a:bodyPr wrap="square">
            <a:spAutoFit/>
          </a:bodyPr>
          <a:lstStyle/>
          <a:p>
            <a:r>
              <a:rPr lang="vi-VN" sz="2400" dirty="0">
                <a:solidFill>
                  <a:srgbClr val="FF0000"/>
                </a:solidFill>
                <a:latin typeface="+mj-lt"/>
              </a:rPr>
              <a:t>Bài 4. giải quyết 3 vấn đề:</a:t>
            </a:r>
          </a:p>
          <a:p>
            <a:pPr algn="just" fontAlgn="base">
              <a:spcBef>
                <a:spcPts val="300"/>
              </a:spcBef>
              <a:spcAft>
                <a:spcPts val="300"/>
              </a:spcAft>
            </a:pPr>
            <a:r>
              <a:rPr lang="vi-VN" sz="2400" dirty="0">
                <a:solidFill>
                  <a:srgbClr val="FF0000"/>
                </a:solidFill>
                <a:latin typeface="+mj-lt"/>
              </a:rPr>
              <a:t>+  Xung quanh mọi vật và mọi chỗ rỗng bên trong vật đều có không khí.</a:t>
            </a:r>
          </a:p>
          <a:p>
            <a:pPr algn="just">
              <a:spcBef>
                <a:spcPts val="300"/>
              </a:spcBef>
              <a:spcAft>
                <a:spcPts val="300"/>
              </a:spcAft>
            </a:pPr>
            <a:r>
              <a:rPr lang="vi-VN" sz="2400" dirty="0">
                <a:solidFill>
                  <a:srgbClr val="FF0000"/>
                </a:solidFill>
                <a:latin typeface="+mj-lt"/>
              </a:rPr>
              <a:t>+ Không khí trong suốt, không màu, không mùi, không vị, không có hình dạng nhất định mà có hình dạng của vật chứa nó. Không khí có thể bị nén lại hoặc dãn ra.</a:t>
            </a:r>
          </a:p>
          <a:p>
            <a:pPr algn="just">
              <a:spcBef>
                <a:spcPts val="300"/>
              </a:spcBef>
              <a:spcAft>
                <a:spcPts val="300"/>
              </a:spcAft>
            </a:pPr>
            <a:r>
              <a:rPr lang="vi-VN" sz="2400" dirty="0">
                <a:solidFill>
                  <a:srgbClr val="FF0000"/>
                </a:solidFill>
                <a:latin typeface="+mj-lt"/>
              </a:rPr>
              <a:t>+ Không khí gồm các khíkhí  nitơ (nitrogen), oxi (oxygen), khí cacbonic (carbon dioxide). Ngoài ra, trong không khí còn có hơi nước, bụi,...:</a:t>
            </a:r>
          </a:p>
        </p:txBody>
      </p:sp>
      <p:pic>
        <p:nvPicPr>
          <p:cNvPr id="4" name="Picture 3">
            <a:extLst>
              <a:ext uri="{FF2B5EF4-FFF2-40B4-BE49-F238E27FC236}">
                <a16:creationId xmlns:a16="http://schemas.microsoft.com/office/drawing/2014/main" id="{FB832F49-52C4-A700-2660-D90EE9FDBD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858" y="1064932"/>
            <a:ext cx="7041513" cy="4728136"/>
          </a:xfrm>
          <a:prstGeom prst="rect">
            <a:avLst/>
          </a:prstGeom>
        </p:spPr>
      </p:pic>
    </p:spTree>
    <p:extLst>
      <p:ext uri="{BB962C8B-B14F-4D97-AF65-F5344CB8AC3E}">
        <p14:creationId xmlns:p14="http://schemas.microsoft.com/office/powerpoint/2010/main" val="6825750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86200" y="289196"/>
            <a:ext cx="2590800" cy="461665"/>
          </a:xfrm>
          <a:prstGeom prst="rect">
            <a:avLst/>
          </a:prstGeom>
          <a:noFill/>
        </p:spPr>
        <p:txBody>
          <a:bodyPr wrap="square" rtlCol="0">
            <a:spAutoFit/>
          </a:bodyPr>
          <a:lstStyle/>
          <a:p>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Chủ</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đề</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Chất</a:t>
            </a:r>
            <a:endParaRPr lang="en-US" sz="2400" dirty="0"/>
          </a:p>
        </p:txBody>
      </p:sp>
      <p:sp>
        <p:nvSpPr>
          <p:cNvPr id="8" name="Snip Diagonal Corner Rectangle 13">
            <a:extLst>
              <a:ext uri="{FF2B5EF4-FFF2-40B4-BE49-F238E27FC236}">
                <a16:creationId xmlns:a16="http://schemas.microsoft.com/office/drawing/2014/main" id="{1A9B00E5-88CC-4A4B-9589-61CC9114FFDB}"/>
              </a:ext>
            </a:extLst>
          </p:cNvPr>
          <p:cNvSpPr/>
          <p:nvPr/>
        </p:nvSpPr>
        <p:spPr>
          <a:xfrm>
            <a:off x="3429506" y="347765"/>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1</a:t>
            </a:r>
          </a:p>
        </p:txBody>
      </p:sp>
      <p:sp>
        <p:nvSpPr>
          <p:cNvPr id="15" name="TextBox 14"/>
          <p:cNvSpPr txBox="1"/>
          <p:nvPr/>
        </p:nvSpPr>
        <p:spPr>
          <a:xfrm>
            <a:off x="5486400" y="1219201"/>
            <a:ext cx="4876800" cy="1200329"/>
          </a:xfrm>
          <a:prstGeom prst="rect">
            <a:avLst/>
          </a:prstGeom>
          <a:noFill/>
        </p:spPr>
        <p:txBody>
          <a:bodyPr wrap="square" rtlCol="0">
            <a:spAutoFit/>
          </a:bodyPr>
          <a:lstStyle/>
          <a:p>
            <a:pPr algn="just"/>
            <a:r>
              <a:rPr lang="vi-VN" sz="2400" dirty="0">
                <a:solidFill>
                  <a:srgbClr val="0070C0"/>
                </a:solidFill>
                <a:latin typeface="Times New Roman" panose="02020603050405020304" pitchFamily="18" charset="0"/>
                <a:cs typeface="Times New Roman" panose="02020603050405020304" pitchFamily="18" charset="0"/>
              </a:rPr>
              <a:t>Không khí có vai trò gì, không khí ô nhiễm sẽ gây hại gì và bảo vệ không khí bị ô nhiễm như thế nào?</a:t>
            </a:r>
            <a:r>
              <a:rPr lang="en-US" sz="2400" dirty="0">
                <a:solidFill>
                  <a:srgbClr val="0070C0"/>
                </a:solidFill>
                <a:latin typeface="Times New Roman" panose="02020603050405020304" pitchFamily="18" charset="0"/>
                <a:cs typeface="Times New Roman" panose="02020603050405020304" pitchFamily="18" charset="0"/>
              </a:rPr>
              <a:t>   </a:t>
            </a:r>
          </a:p>
        </p:txBody>
      </p:sp>
      <p:sp>
        <p:nvSpPr>
          <p:cNvPr id="16" name="TextBox 15"/>
          <p:cNvSpPr txBox="1"/>
          <p:nvPr/>
        </p:nvSpPr>
        <p:spPr>
          <a:xfrm>
            <a:off x="5047130" y="3915309"/>
            <a:ext cx="6335409" cy="2585323"/>
          </a:xfrm>
          <a:prstGeom prst="rect">
            <a:avLst/>
          </a:prstGeom>
          <a:noFill/>
        </p:spPr>
        <p:txBody>
          <a:bodyPr wrap="square" rtlCol="0">
            <a:spAutoFit/>
          </a:bodyPr>
          <a:lstStyle/>
          <a:p>
            <a:pPr algn="just"/>
            <a:r>
              <a:rPr lang="vi-VN" dirty="0">
                <a:solidFill>
                  <a:srgbClr val="FF0000"/>
                </a:solidFill>
                <a:latin typeface="Times New Roman" panose="02020603050405020304" pitchFamily="18" charset="0"/>
                <a:cs typeface="Times New Roman" panose="02020603050405020304" pitchFamily="18" charset="0"/>
              </a:rPr>
              <a:t>Do đó bài học này giúp học sinh giải quyết:</a:t>
            </a:r>
          </a:p>
          <a:p>
            <a:pPr algn="just"/>
            <a:r>
              <a:rPr lang="vi-VN" dirty="0">
                <a:solidFill>
                  <a:srgbClr val="FF0000"/>
                </a:solidFill>
                <a:latin typeface="Times New Roman" panose="02020603050405020304" pitchFamily="18" charset="0"/>
                <a:cs typeface="Times New Roman" panose="02020603050405020304" pitchFamily="18" charset="0"/>
              </a:rPr>
              <a:t>+ Vai trò duy trì sự cháy và sự sống của không khí. </a:t>
            </a:r>
          </a:p>
          <a:p>
            <a:pPr algn="just"/>
            <a:r>
              <a:rPr lang="vi-VN" dirty="0">
                <a:solidFill>
                  <a:srgbClr val="FF0000"/>
                </a:solidFill>
                <a:latin typeface="Times New Roman" panose="02020603050405020304" pitchFamily="18" charset="0"/>
                <a:cs typeface="Times New Roman" panose="02020603050405020304" pitchFamily="18" charset="0"/>
              </a:rPr>
              <a:t>+ Một số nguyên nhân gây ra ô nhiễm không khí như: khí thải từ các nhà máy, phương tiện giao thông, sự đốt than, rơm rạ và vứt rác bừa bãi,... </a:t>
            </a:r>
          </a:p>
          <a:p>
            <a:pPr algn="just"/>
            <a:r>
              <a:rPr lang="vi-VN" dirty="0">
                <a:solidFill>
                  <a:srgbClr val="FF0000"/>
                </a:solidFill>
                <a:latin typeface="Times New Roman" panose="02020603050405020304" pitchFamily="18" charset="0"/>
                <a:cs typeface="Times New Roman" panose="02020603050405020304" pitchFamily="18" charset="0"/>
              </a:rPr>
              <a:t>+ Không khí ô nhiễm gây các bệnh về mắt, hô hấp,… Vì vậy cần phải bảo vệ bầu không khí trong lành bằng một số cách như vứt rác, đi vệ sinh đúng nơi quy định, không đốt rác, giảm lượng khí thải của xe cộ, khói bếp và trồng nhiều cây xanh,...</a:t>
            </a:r>
          </a:p>
        </p:txBody>
      </p:sp>
      <p:pic>
        <p:nvPicPr>
          <p:cNvPr id="3" name="Picture 2">
            <a:extLst>
              <a:ext uri="{FF2B5EF4-FFF2-40B4-BE49-F238E27FC236}">
                <a16:creationId xmlns:a16="http://schemas.microsoft.com/office/drawing/2014/main" id="{C6C55451-C725-E347-B39C-DCDCD99DE6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724" y="919726"/>
            <a:ext cx="5195969" cy="2247694"/>
          </a:xfrm>
          <a:prstGeom prst="rect">
            <a:avLst/>
          </a:prstGeom>
        </p:spPr>
      </p:pic>
      <p:pic>
        <p:nvPicPr>
          <p:cNvPr id="10" name="Picture 9">
            <a:extLst>
              <a:ext uri="{FF2B5EF4-FFF2-40B4-BE49-F238E27FC236}">
                <a16:creationId xmlns:a16="http://schemas.microsoft.com/office/drawing/2014/main" id="{FD471DB9-CE26-E240-801A-DD8E51154C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4724" y="3260085"/>
            <a:ext cx="4495800" cy="3379765"/>
          </a:xfrm>
          <a:prstGeom prst="rect">
            <a:avLst/>
          </a:prstGeom>
        </p:spPr>
      </p:pic>
      <p:sp>
        <p:nvSpPr>
          <p:cNvPr id="9" name="TextBox 8">
            <a:extLst>
              <a:ext uri="{FF2B5EF4-FFF2-40B4-BE49-F238E27FC236}">
                <a16:creationId xmlns:a16="http://schemas.microsoft.com/office/drawing/2014/main" id="{97F1B0E8-BF60-1777-A4E0-512823DA8CBF}"/>
              </a:ext>
            </a:extLst>
          </p:cNvPr>
          <p:cNvSpPr txBox="1"/>
          <p:nvPr/>
        </p:nvSpPr>
        <p:spPr>
          <a:xfrm>
            <a:off x="5486400" y="2345649"/>
            <a:ext cx="6138582"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400" b="1" kern="1200" dirty="0">
                <a:solidFill>
                  <a:schemeClr val="dk1"/>
                </a:solidFill>
                <a:effectLst/>
                <a:latin typeface="Times New Roman" panose="02020603050405020304" pitchFamily="18" charset="0"/>
                <a:ea typeface="+mn-ea"/>
                <a:cs typeface="Times New Roman" panose="02020603050405020304" pitchFamily="18" charset="0"/>
              </a:rPr>
              <a:t>1. vai trò của không khí đối với sự cháy </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2400" b="1" kern="1200" dirty="0">
                <a:solidFill>
                  <a:schemeClr val="dk1"/>
                </a:solidFill>
                <a:effectLst/>
                <a:latin typeface="Times New Roman" panose="02020603050405020304" pitchFamily="18" charset="0"/>
                <a:ea typeface="+mn-ea"/>
                <a:cs typeface="Times New Roman" panose="02020603050405020304" pitchFamily="18" charset="0"/>
              </a:rPr>
              <a:t>2. vai trò của không khí đối với sự sống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dk1"/>
                </a:solidFill>
                <a:effectLst/>
                <a:latin typeface="Times New Roman" panose="02020603050405020304" pitchFamily="18" charset="0"/>
                <a:ea typeface="+mn-ea"/>
                <a:cs typeface="Times New Roman" panose="02020603050405020304" pitchFamily="18" charset="0"/>
              </a:rPr>
              <a:t>3. </a:t>
            </a:r>
            <a:r>
              <a:rPr lang="en-US" sz="2400" b="1" kern="1200" dirty="0" err="1">
                <a:solidFill>
                  <a:schemeClr val="dk1"/>
                </a:solidFill>
                <a:effectLst/>
                <a:latin typeface="Times New Roman" panose="02020603050405020304" pitchFamily="18" charset="0"/>
                <a:ea typeface="+mn-ea"/>
                <a:cs typeface="Times New Roman" panose="02020603050405020304" pitchFamily="18" charset="0"/>
              </a:rPr>
              <a:t>Nguyên</a:t>
            </a:r>
            <a:r>
              <a:rPr lang="en-US" sz="24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1" kern="1200" dirty="0" err="1">
                <a:solidFill>
                  <a:schemeClr val="dk1"/>
                </a:solidFill>
                <a:effectLst/>
                <a:latin typeface="Times New Roman" panose="02020603050405020304" pitchFamily="18" charset="0"/>
                <a:ea typeface="+mn-ea"/>
                <a:cs typeface="Times New Roman" panose="02020603050405020304" pitchFamily="18" charset="0"/>
              </a:rPr>
              <a:t>nhân</a:t>
            </a:r>
            <a:r>
              <a:rPr lang="en-US" sz="24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1" kern="1200" dirty="0" err="1">
                <a:solidFill>
                  <a:schemeClr val="dk1"/>
                </a:solidFill>
                <a:effectLst/>
                <a:latin typeface="Times New Roman" panose="02020603050405020304" pitchFamily="18" charset="0"/>
                <a:ea typeface="+mn-ea"/>
                <a:cs typeface="Times New Roman" panose="02020603050405020304" pitchFamily="18" charset="0"/>
              </a:rPr>
              <a:t>gây</a:t>
            </a:r>
            <a:r>
              <a:rPr lang="en-US" sz="2400" b="1" kern="1200" dirty="0">
                <a:solidFill>
                  <a:schemeClr val="dk1"/>
                </a:solidFill>
                <a:effectLst/>
                <a:latin typeface="Times New Roman" panose="02020603050405020304" pitchFamily="18" charset="0"/>
                <a:ea typeface="+mn-ea"/>
                <a:cs typeface="Times New Roman" panose="02020603050405020304" pitchFamily="18" charset="0"/>
              </a:rPr>
              <a:t> ô </a:t>
            </a:r>
            <a:r>
              <a:rPr lang="en-US" sz="2400" b="1" kern="1200" dirty="0" err="1">
                <a:solidFill>
                  <a:schemeClr val="dk1"/>
                </a:solidFill>
                <a:effectLst/>
                <a:latin typeface="Times New Roman" panose="02020603050405020304" pitchFamily="18" charset="0"/>
                <a:ea typeface="+mn-ea"/>
                <a:cs typeface="Times New Roman" panose="02020603050405020304" pitchFamily="18" charset="0"/>
              </a:rPr>
              <a:t>nhiễm</a:t>
            </a:r>
            <a:r>
              <a:rPr lang="en-US" sz="24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1" kern="1200" dirty="0" err="1">
                <a:solidFill>
                  <a:schemeClr val="dk1"/>
                </a:solidFill>
                <a:effectLst/>
                <a:latin typeface="Times New Roman" panose="02020603050405020304" pitchFamily="18" charset="0"/>
                <a:ea typeface="+mn-ea"/>
                <a:cs typeface="Times New Roman" panose="02020603050405020304" pitchFamily="18" charset="0"/>
              </a:rPr>
              <a:t>không</a:t>
            </a:r>
            <a:r>
              <a:rPr lang="en-US" sz="24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1" kern="1200" dirty="0" err="1">
                <a:solidFill>
                  <a:schemeClr val="dk1"/>
                </a:solidFill>
                <a:effectLst/>
                <a:latin typeface="Times New Roman" panose="02020603050405020304" pitchFamily="18" charset="0"/>
                <a:ea typeface="+mn-ea"/>
                <a:cs typeface="Times New Roman" panose="02020603050405020304" pitchFamily="18" charset="0"/>
              </a:rPr>
              <a:t>khi</a:t>
            </a:r>
            <a:r>
              <a:rPr lang="en-US" sz="2400" b="1" kern="1200" dirty="0">
                <a:solidFill>
                  <a:schemeClr val="dk1"/>
                </a:solidFill>
                <a:effectLst/>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2400" b="1" kern="1200" dirty="0">
                <a:solidFill>
                  <a:schemeClr val="dk1"/>
                </a:solidFill>
                <a:effectLst/>
                <a:latin typeface="Times New Roman" panose="02020603050405020304" pitchFamily="18" charset="0"/>
                <a:ea typeface="+mn-ea"/>
                <a:cs typeface="Times New Roman" panose="02020603050405020304" pitchFamily="18" charset="0"/>
              </a:rPr>
              <a:t>4. Bảo vệ bầu không khí trong lành </a:t>
            </a:r>
          </a:p>
        </p:txBody>
      </p:sp>
    </p:spTree>
    <p:extLst>
      <p:ext uri="{BB962C8B-B14F-4D97-AF65-F5344CB8AC3E}">
        <p14:creationId xmlns:p14="http://schemas.microsoft.com/office/powerpoint/2010/main" val="2988136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ox(i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ox(in)">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657600" y="424716"/>
            <a:ext cx="2590800" cy="461665"/>
          </a:xfrm>
          <a:prstGeom prst="rect">
            <a:avLst/>
          </a:prstGeom>
          <a:noFill/>
        </p:spPr>
        <p:txBody>
          <a:bodyPr wrap="square" rtlCol="0">
            <a:spAutoFit/>
          </a:bodyPr>
          <a:lstStyle/>
          <a:p>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Chủ</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đề</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Chất</a:t>
            </a:r>
            <a:endParaRPr lang="en-US" sz="2400" dirty="0"/>
          </a:p>
        </p:txBody>
      </p:sp>
      <p:sp>
        <p:nvSpPr>
          <p:cNvPr id="9" name="Snip Diagonal Corner Rectangle 13">
            <a:extLst>
              <a:ext uri="{FF2B5EF4-FFF2-40B4-BE49-F238E27FC236}">
                <a16:creationId xmlns:a16="http://schemas.microsoft.com/office/drawing/2014/main" id="{1A9B00E5-88CC-4A4B-9589-61CC9114FFDB}"/>
              </a:ext>
            </a:extLst>
          </p:cNvPr>
          <p:cNvSpPr/>
          <p:nvPr/>
        </p:nvSpPr>
        <p:spPr>
          <a:xfrm>
            <a:off x="3200906" y="483285"/>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1</a:t>
            </a:r>
          </a:p>
        </p:txBody>
      </p:sp>
      <p:sp>
        <p:nvSpPr>
          <p:cNvPr id="10" name="TextBox 9"/>
          <p:cNvSpPr txBox="1"/>
          <p:nvPr/>
        </p:nvSpPr>
        <p:spPr>
          <a:xfrm>
            <a:off x="1524000" y="1219200"/>
            <a:ext cx="2743200" cy="369332"/>
          </a:xfrm>
          <a:prstGeom prst="rect">
            <a:avLst/>
          </a:prstGeom>
          <a:noFill/>
        </p:spPr>
        <p:txBody>
          <a:bodyPr wrap="square" rtlCol="0">
            <a:spAutoFit/>
          </a:bodyPr>
          <a:lstStyle/>
          <a:p>
            <a:endParaRPr lang="en-US" dirty="0"/>
          </a:p>
        </p:txBody>
      </p:sp>
      <p:sp>
        <p:nvSpPr>
          <p:cNvPr id="11" name="TextBox 10"/>
          <p:cNvSpPr txBox="1"/>
          <p:nvPr/>
        </p:nvSpPr>
        <p:spPr>
          <a:xfrm>
            <a:off x="1524000" y="4114800"/>
            <a:ext cx="2895600" cy="369332"/>
          </a:xfrm>
          <a:prstGeom prst="rect">
            <a:avLst/>
          </a:prstGeom>
          <a:noFill/>
        </p:spPr>
        <p:txBody>
          <a:bodyPr wrap="square" rtlCol="0">
            <a:spAutoFit/>
          </a:bodyPr>
          <a:lstStyle/>
          <a:p>
            <a:endParaRPr lang="en-US" dirty="0"/>
          </a:p>
        </p:txBody>
      </p:sp>
      <p:sp>
        <p:nvSpPr>
          <p:cNvPr id="15" name="TextBox 14"/>
          <p:cNvSpPr txBox="1"/>
          <p:nvPr/>
        </p:nvSpPr>
        <p:spPr>
          <a:xfrm>
            <a:off x="7416053" y="1806476"/>
            <a:ext cx="4370293" cy="2308324"/>
          </a:xfrm>
          <a:prstGeom prst="rect">
            <a:avLst/>
          </a:prstGeom>
          <a:noFill/>
        </p:spPr>
        <p:txBody>
          <a:bodyPr wrap="square" rtlCol="0">
            <a:spAutoFit/>
          </a:bodyPr>
          <a:lstStyle/>
          <a:p>
            <a:pPr algn="just"/>
            <a:r>
              <a:rPr lang="vi-VN" sz="2400" dirty="0">
                <a:solidFill>
                  <a:schemeClr val="accent1"/>
                </a:solidFill>
                <a:latin typeface="+mj-lt"/>
              </a:rPr>
              <a:t>Trong cuộc sống HS đã chứng kiến cánh diều bay lên cao, các trận bão nhưng chưa biết gió được hình thành như thế nào, các cấp độ  của gió và cách phòng chống tác hại do bão gây ra</a:t>
            </a:r>
          </a:p>
        </p:txBody>
      </p:sp>
      <p:pic>
        <p:nvPicPr>
          <p:cNvPr id="3" name="Picture 2">
            <a:extLst>
              <a:ext uri="{FF2B5EF4-FFF2-40B4-BE49-F238E27FC236}">
                <a16:creationId xmlns:a16="http://schemas.microsoft.com/office/drawing/2014/main" id="{0EC6EF59-1FC4-6124-57C6-8A57EECD74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190" y="1219200"/>
            <a:ext cx="6907539" cy="3880734"/>
          </a:xfrm>
          <a:prstGeom prst="rect">
            <a:avLst/>
          </a:prstGeom>
        </p:spPr>
      </p:pic>
      <p:sp>
        <p:nvSpPr>
          <p:cNvPr id="18" name="TextBox 17">
            <a:extLst>
              <a:ext uri="{FF2B5EF4-FFF2-40B4-BE49-F238E27FC236}">
                <a16:creationId xmlns:a16="http://schemas.microsoft.com/office/drawing/2014/main" id="{8CF286E4-F4C3-4B88-438B-3E84E8A69CE7}"/>
              </a:ext>
            </a:extLst>
          </p:cNvPr>
          <p:cNvSpPr txBox="1"/>
          <p:nvPr/>
        </p:nvSpPr>
        <p:spPr>
          <a:xfrm>
            <a:off x="4044438" y="5353874"/>
            <a:ext cx="613858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400" b="1" kern="1200" dirty="0">
                <a:solidFill>
                  <a:schemeClr val="dk1"/>
                </a:solidFill>
                <a:effectLst/>
                <a:latin typeface="Times New Roman" panose="02020603050405020304" pitchFamily="18" charset="0"/>
                <a:ea typeface="+mn-ea"/>
                <a:cs typeface="Times New Roman" panose="02020603050405020304" pitchFamily="18" charset="0"/>
              </a:rPr>
              <a:t>1. Sự chuyển động của không khí </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2400" b="1" kern="1200" dirty="0">
                <a:solidFill>
                  <a:schemeClr val="dk1"/>
                </a:solidFill>
                <a:effectLst/>
                <a:latin typeface="Times New Roman" panose="02020603050405020304" pitchFamily="18" charset="0"/>
                <a:ea typeface="+mn-ea"/>
                <a:cs typeface="Times New Roman" panose="02020603050405020304" pitchFamily="18" charset="0"/>
              </a:rPr>
              <a:t>2. Mức độ mạnh của gió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dk1"/>
                </a:solidFill>
                <a:effectLst/>
                <a:latin typeface="Times New Roman" panose="02020603050405020304" pitchFamily="18" charset="0"/>
                <a:ea typeface="+mn-ea"/>
                <a:cs typeface="Times New Roman" panose="02020603050405020304" pitchFamily="18" charset="0"/>
              </a:rPr>
              <a:t>3. </a:t>
            </a:r>
            <a:r>
              <a:rPr lang="en-US" sz="2400" b="1" kern="1200" dirty="0" err="1">
                <a:solidFill>
                  <a:schemeClr val="dk1"/>
                </a:solidFill>
                <a:effectLst/>
                <a:latin typeface="Times New Roman" panose="02020603050405020304" pitchFamily="18" charset="0"/>
                <a:ea typeface="+mn-ea"/>
                <a:cs typeface="Times New Roman" panose="02020603050405020304" pitchFamily="18" charset="0"/>
              </a:rPr>
              <a:t>Phòng</a:t>
            </a:r>
            <a:r>
              <a:rPr lang="en-US" sz="24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1" kern="1200" dirty="0" err="1">
                <a:solidFill>
                  <a:schemeClr val="dk1"/>
                </a:solidFill>
                <a:effectLst/>
                <a:latin typeface="Times New Roman" panose="02020603050405020304" pitchFamily="18" charset="0"/>
                <a:ea typeface="+mn-ea"/>
                <a:cs typeface="Times New Roman" panose="02020603050405020304" pitchFamily="18" charset="0"/>
              </a:rPr>
              <a:t>chống</a:t>
            </a:r>
            <a:r>
              <a:rPr lang="en-US" sz="24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1" kern="1200" dirty="0" err="1">
                <a:solidFill>
                  <a:schemeClr val="dk1"/>
                </a:solidFill>
                <a:effectLst/>
                <a:latin typeface="Times New Roman" panose="02020603050405020304" pitchFamily="18" charset="0"/>
                <a:ea typeface="+mn-ea"/>
                <a:cs typeface="Times New Roman" panose="02020603050405020304" pitchFamily="18" charset="0"/>
              </a:rPr>
              <a:t>bão</a:t>
            </a:r>
            <a:r>
              <a:rPr lang="en-US" sz="2400" b="1" kern="1200" dirty="0">
                <a:solidFill>
                  <a:schemeClr val="dk1"/>
                </a:solidFill>
                <a:effectLst/>
                <a:latin typeface="Times New Roman" panose="02020603050405020304" pitchFamily="18" charset="0"/>
                <a:ea typeface="+mn-ea"/>
                <a:cs typeface="Times New Roman" panose="02020603050405020304" pitchFamily="18" charset="0"/>
              </a:rPr>
              <a:t> </a:t>
            </a:r>
          </a:p>
        </p:txBody>
      </p:sp>
    </p:spTree>
    <p:extLst>
      <p:ext uri="{BB962C8B-B14F-4D97-AF65-F5344CB8AC3E}">
        <p14:creationId xmlns:p14="http://schemas.microsoft.com/office/powerpoint/2010/main" val="77639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ox(i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352800" y="364615"/>
            <a:ext cx="2590800" cy="461665"/>
          </a:xfrm>
          <a:prstGeom prst="rect">
            <a:avLst/>
          </a:prstGeom>
          <a:noFill/>
        </p:spPr>
        <p:txBody>
          <a:bodyPr wrap="square" rtlCol="0">
            <a:spAutoFit/>
          </a:bodyPr>
          <a:lstStyle/>
          <a:p>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Chủ</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đề</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Chất</a:t>
            </a:r>
            <a:endParaRPr lang="en-US" sz="2400" dirty="0"/>
          </a:p>
        </p:txBody>
      </p:sp>
      <p:sp>
        <p:nvSpPr>
          <p:cNvPr id="9" name="Snip Diagonal Corner Rectangle 13">
            <a:extLst>
              <a:ext uri="{FF2B5EF4-FFF2-40B4-BE49-F238E27FC236}">
                <a16:creationId xmlns:a16="http://schemas.microsoft.com/office/drawing/2014/main" id="{1A9B00E5-88CC-4A4B-9589-61CC9114FFDB}"/>
              </a:ext>
            </a:extLst>
          </p:cNvPr>
          <p:cNvSpPr/>
          <p:nvPr/>
        </p:nvSpPr>
        <p:spPr>
          <a:xfrm>
            <a:off x="2896106" y="423184"/>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1</a:t>
            </a:r>
          </a:p>
        </p:txBody>
      </p:sp>
      <p:sp>
        <p:nvSpPr>
          <p:cNvPr id="10" name="TextBox 9"/>
          <p:cNvSpPr txBox="1"/>
          <p:nvPr/>
        </p:nvSpPr>
        <p:spPr>
          <a:xfrm>
            <a:off x="1524000" y="1219200"/>
            <a:ext cx="2743200" cy="369332"/>
          </a:xfrm>
          <a:prstGeom prst="rect">
            <a:avLst/>
          </a:prstGeom>
          <a:noFill/>
        </p:spPr>
        <p:txBody>
          <a:bodyPr wrap="square" rtlCol="0">
            <a:spAutoFit/>
          </a:bodyPr>
          <a:lstStyle/>
          <a:p>
            <a:endParaRPr lang="en-US" dirty="0"/>
          </a:p>
        </p:txBody>
      </p:sp>
      <p:sp>
        <p:nvSpPr>
          <p:cNvPr id="11" name="TextBox 10"/>
          <p:cNvSpPr txBox="1"/>
          <p:nvPr/>
        </p:nvSpPr>
        <p:spPr>
          <a:xfrm>
            <a:off x="1524000" y="4114800"/>
            <a:ext cx="2895600" cy="369332"/>
          </a:xfrm>
          <a:prstGeom prst="rect">
            <a:avLst/>
          </a:prstGeom>
          <a:noFill/>
        </p:spPr>
        <p:txBody>
          <a:bodyPr wrap="square" rtlCol="0">
            <a:spAutoFit/>
          </a:bodyPr>
          <a:lstStyle/>
          <a:p>
            <a:endParaRPr lang="en-US" dirty="0"/>
          </a:p>
        </p:txBody>
      </p:sp>
      <p:sp>
        <p:nvSpPr>
          <p:cNvPr id="17" name="TextBox 16">
            <a:extLst>
              <a:ext uri="{FF2B5EF4-FFF2-40B4-BE49-F238E27FC236}">
                <a16:creationId xmlns:a16="http://schemas.microsoft.com/office/drawing/2014/main" id="{E977EB80-FF35-BC49-BB7E-FB6710D31383}"/>
              </a:ext>
            </a:extLst>
          </p:cNvPr>
          <p:cNvSpPr txBox="1"/>
          <p:nvPr/>
        </p:nvSpPr>
        <p:spPr>
          <a:xfrm>
            <a:off x="6947647" y="1265526"/>
            <a:ext cx="5006788" cy="4832092"/>
          </a:xfrm>
          <a:prstGeom prst="rect">
            <a:avLst/>
          </a:prstGeom>
          <a:noFill/>
        </p:spPr>
        <p:txBody>
          <a:bodyPr wrap="square">
            <a:spAutoFit/>
          </a:bodyPr>
          <a:lstStyle/>
          <a:p>
            <a:pPr algn="just" rtl="0"/>
            <a:r>
              <a:rPr lang="vi-VN" sz="2200" dirty="0">
                <a:solidFill>
                  <a:srgbClr val="FF0000"/>
                </a:solidFill>
                <a:latin typeface="+mj-lt"/>
              </a:rPr>
              <a:t>Bài 6 giải quyết 3 vấn đề:</a:t>
            </a:r>
          </a:p>
          <a:p>
            <a:pPr algn="just" rtl="0"/>
            <a:r>
              <a:rPr lang="vi-VN" sz="2200" dirty="0">
                <a:solidFill>
                  <a:srgbClr val="FF0000"/>
                </a:solidFill>
                <a:latin typeface="+mj-lt"/>
              </a:rPr>
              <a:t>+ Không khí chuyển động từ nơi lạnh đến nơi nóng, sự chuyển động này gây ra gió.</a:t>
            </a:r>
          </a:p>
          <a:p>
            <a:pPr algn="just" rtl="0"/>
            <a:r>
              <a:rPr lang="vi-VN" sz="2200" dirty="0">
                <a:solidFill>
                  <a:srgbClr val="FF0000"/>
                </a:solidFill>
                <a:latin typeface="+mj-lt"/>
              </a:rPr>
              <a:t>+ Không khí chuyển động càng mạnh càng tạo ra gió lớn. Mức độ mạnh của gió được chia thành 18 cấp từ cấp 0 đến cấp 17 theo mức độ mạnh dần. gió từ cấp 8 trở lên gọi là bão.</a:t>
            </a:r>
          </a:p>
          <a:p>
            <a:pPr algn="just" rtl="0"/>
            <a:r>
              <a:rPr lang="vi-VN" sz="2200" dirty="0">
                <a:solidFill>
                  <a:srgbClr val="FF0000"/>
                </a:solidFill>
                <a:latin typeface="+mj-lt"/>
              </a:rPr>
              <a:t>+ </a:t>
            </a:r>
            <a:r>
              <a:rPr lang="en-US" sz="2200" dirty="0">
                <a:solidFill>
                  <a:srgbClr val="FF0000"/>
                </a:solidFill>
                <a:latin typeface="+mj-lt"/>
              </a:rPr>
              <a:t>G</a:t>
            </a:r>
            <a:r>
              <a:rPr lang="vi-VN" sz="2200" dirty="0">
                <a:solidFill>
                  <a:srgbClr val="FF0000"/>
                </a:solidFill>
                <a:latin typeface="+mj-lt"/>
              </a:rPr>
              <a:t>ió càng mạnh càng gây thiệt hại về người và tài sản. Vì vậy, cần có một số biện pháp phòng chống bão như theo dõi bản tin dự báo thời tiết; gia cố nhà cửa, cưa bớt cành cây to; neo đậu tàu, thuyền; ngắt các thiết bị điện,...</a:t>
            </a:r>
          </a:p>
        </p:txBody>
      </p:sp>
      <p:pic>
        <p:nvPicPr>
          <p:cNvPr id="13" name="Picture 12">
            <a:extLst>
              <a:ext uri="{FF2B5EF4-FFF2-40B4-BE49-F238E27FC236}">
                <a16:creationId xmlns:a16="http://schemas.microsoft.com/office/drawing/2014/main" id="{C96529ED-8494-B944-AA54-FF67906021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146" y="3149790"/>
            <a:ext cx="6141308" cy="2947828"/>
          </a:xfrm>
          <a:prstGeom prst="rect">
            <a:avLst/>
          </a:prstGeom>
        </p:spPr>
      </p:pic>
      <p:pic>
        <p:nvPicPr>
          <p:cNvPr id="3" name="Picture 2">
            <a:extLst>
              <a:ext uri="{FF2B5EF4-FFF2-40B4-BE49-F238E27FC236}">
                <a16:creationId xmlns:a16="http://schemas.microsoft.com/office/drawing/2014/main" id="{479A822D-46AC-B5BE-D6A9-C152D06A83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954" y="1265526"/>
            <a:ext cx="6397146" cy="1776985"/>
          </a:xfrm>
          <a:prstGeom prst="rect">
            <a:avLst/>
          </a:prstGeom>
        </p:spPr>
      </p:pic>
    </p:spTree>
    <p:extLst>
      <p:ext uri="{BB962C8B-B14F-4D97-AF65-F5344CB8AC3E}">
        <p14:creationId xmlns:p14="http://schemas.microsoft.com/office/powerpoint/2010/main" val="36668959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505200" y="342900"/>
            <a:ext cx="2590800" cy="461665"/>
          </a:xfrm>
          <a:prstGeom prst="rect">
            <a:avLst/>
          </a:prstGeom>
          <a:noFill/>
        </p:spPr>
        <p:txBody>
          <a:bodyPr wrap="square" rtlCol="0">
            <a:spAutoFit/>
          </a:bodyPr>
          <a:lstStyle/>
          <a:p>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Chủ</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đề</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Chất</a:t>
            </a:r>
            <a:endParaRPr lang="en-US" sz="2400" dirty="0"/>
          </a:p>
        </p:txBody>
      </p:sp>
      <p:sp>
        <p:nvSpPr>
          <p:cNvPr id="8" name="Snip Diagonal Corner Rectangle 13">
            <a:extLst>
              <a:ext uri="{FF2B5EF4-FFF2-40B4-BE49-F238E27FC236}">
                <a16:creationId xmlns:a16="http://schemas.microsoft.com/office/drawing/2014/main" id="{1A9B00E5-88CC-4A4B-9589-61CC9114FFDB}"/>
              </a:ext>
            </a:extLst>
          </p:cNvPr>
          <p:cNvSpPr/>
          <p:nvPr/>
        </p:nvSpPr>
        <p:spPr>
          <a:xfrm>
            <a:off x="3048506" y="401469"/>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1</a:t>
            </a:r>
          </a:p>
        </p:txBody>
      </p:sp>
      <p:sp>
        <p:nvSpPr>
          <p:cNvPr id="12" name="TextBox 11"/>
          <p:cNvSpPr txBox="1"/>
          <p:nvPr/>
        </p:nvSpPr>
        <p:spPr>
          <a:xfrm>
            <a:off x="9398001" y="1135393"/>
            <a:ext cx="2550576" cy="4708981"/>
          </a:xfrm>
          <a:prstGeom prst="rect">
            <a:avLst/>
          </a:prstGeom>
          <a:noFill/>
        </p:spPr>
        <p:txBody>
          <a:bodyPr wrap="square" rtlCol="0">
            <a:spAutoFit/>
          </a:bodyPr>
          <a:lstStyle/>
          <a:p>
            <a:pPr algn="just"/>
            <a:r>
              <a:rPr lang="en-US" sz="2000" dirty="0" err="1">
                <a:solidFill>
                  <a:srgbClr val="FF0000"/>
                </a:solidFill>
                <a:latin typeface="Times New Roman" pitchFamily="18" charset="0"/>
                <a:cs typeface="Times New Roman" pitchFamily="18" charset="0"/>
              </a:rPr>
              <a:t>Thông</a:t>
            </a:r>
            <a:r>
              <a:rPr lang="en-US" sz="2000" dirty="0">
                <a:solidFill>
                  <a:srgbClr val="FF0000"/>
                </a:solidFill>
                <a:latin typeface="Times New Roman" pitchFamily="18" charset="0"/>
                <a:cs typeface="Times New Roman" pitchFamily="18" charset="0"/>
              </a:rPr>
              <a:t> qua </a:t>
            </a:r>
            <a:r>
              <a:rPr lang="en-US" sz="2000" dirty="0" err="1">
                <a:solidFill>
                  <a:srgbClr val="FF0000"/>
                </a:solidFill>
                <a:latin typeface="Times New Roman" pitchFamily="18" charset="0"/>
                <a:cs typeface="Times New Roman" pitchFamily="18" charset="0"/>
              </a:rPr>
              <a:t>sơ</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đồ</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tổng</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kết</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chủ</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đề</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giúp</a:t>
            </a:r>
            <a:r>
              <a:rPr lang="en-US" sz="2000" dirty="0">
                <a:solidFill>
                  <a:srgbClr val="FF0000"/>
                </a:solidFill>
                <a:latin typeface="Times New Roman" pitchFamily="18" charset="0"/>
                <a:cs typeface="Times New Roman" pitchFamily="18" charset="0"/>
              </a:rPr>
              <a:t> HS </a:t>
            </a:r>
            <a:r>
              <a:rPr lang="en-US" sz="2000" dirty="0" err="1">
                <a:solidFill>
                  <a:srgbClr val="FF0000"/>
                </a:solidFill>
                <a:latin typeface="Times New Roman" pitchFamily="18" charset="0"/>
                <a:cs typeface="Times New Roman" pitchFamily="18" charset="0"/>
              </a:rPr>
              <a:t>nhận</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ra</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được</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các</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nội</a:t>
            </a:r>
            <a:r>
              <a:rPr lang="en-US" sz="2000" dirty="0">
                <a:solidFill>
                  <a:srgbClr val="FF0000"/>
                </a:solidFill>
                <a:latin typeface="Times New Roman" pitchFamily="18" charset="0"/>
                <a:cs typeface="Times New Roman" pitchFamily="18" charset="0"/>
              </a:rPr>
              <a:t> dung </a:t>
            </a:r>
            <a:r>
              <a:rPr lang="en-US" sz="2000" dirty="0" err="1">
                <a:solidFill>
                  <a:srgbClr val="FF0000"/>
                </a:solidFill>
                <a:latin typeface="Times New Roman" pitchFamily="18" charset="0"/>
                <a:cs typeface="Times New Roman" pitchFamily="18" charset="0"/>
              </a:rPr>
              <a:t>kiến</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thức</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đã</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học</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và</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mối</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liên</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hệ</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giữa</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các</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kiến</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thức</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này</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Ngoài</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ra</a:t>
            </a:r>
            <a:r>
              <a:rPr lang="en-US" sz="2000" dirty="0">
                <a:solidFill>
                  <a:srgbClr val="FF0000"/>
                </a:solidFill>
                <a:latin typeface="Times New Roman" pitchFamily="18" charset="0"/>
                <a:cs typeface="Times New Roman" pitchFamily="18" charset="0"/>
              </a:rPr>
              <a:t> ở </a:t>
            </a:r>
            <a:r>
              <a:rPr lang="en-US" sz="2000" dirty="0" err="1">
                <a:solidFill>
                  <a:srgbClr val="FF0000"/>
                </a:solidFill>
                <a:latin typeface="Times New Roman" pitchFamily="18" charset="0"/>
                <a:cs typeface="Times New Roman" pitchFamily="18" charset="0"/>
              </a:rPr>
              <a:t>bài</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học</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này</a:t>
            </a:r>
            <a:r>
              <a:rPr lang="en-US" sz="2000" dirty="0">
                <a:solidFill>
                  <a:srgbClr val="FF0000"/>
                </a:solidFill>
                <a:latin typeface="Times New Roman" pitchFamily="18" charset="0"/>
                <a:cs typeface="Times New Roman" pitchFamily="18" charset="0"/>
              </a:rPr>
              <a:t> HS </a:t>
            </a:r>
            <a:r>
              <a:rPr lang="en-US" sz="2000" dirty="0" err="1">
                <a:solidFill>
                  <a:srgbClr val="FF0000"/>
                </a:solidFill>
                <a:latin typeface="Times New Roman" pitchFamily="18" charset="0"/>
                <a:cs typeface="Times New Roman" pitchFamily="18" charset="0"/>
              </a:rPr>
              <a:t>được</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vận</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dụng</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kiến</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thức</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đã</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học</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thông</a:t>
            </a:r>
            <a:r>
              <a:rPr lang="en-US" sz="2000" dirty="0">
                <a:solidFill>
                  <a:srgbClr val="FF0000"/>
                </a:solidFill>
                <a:latin typeface="Times New Roman" pitchFamily="18" charset="0"/>
                <a:cs typeface="Times New Roman" pitchFamily="18" charset="0"/>
              </a:rPr>
              <a:t> qua </a:t>
            </a:r>
            <a:r>
              <a:rPr lang="en-US" sz="2000" dirty="0" err="1">
                <a:solidFill>
                  <a:srgbClr val="FF0000"/>
                </a:solidFill>
                <a:latin typeface="Times New Roman" pitchFamily="18" charset="0"/>
                <a:cs typeface="Times New Roman" pitchFamily="18" charset="0"/>
              </a:rPr>
              <a:t>hoạt</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động</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giải</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các</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bài</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tập</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cần</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áp</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dụng</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nhiều</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kiến</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thức</a:t>
            </a:r>
            <a:r>
              <a:rPr lang="en-US" sz="2000" dirty="0">
                <a:solidFill>
                  <a:srgbClr val="FF0000"/>
                </a:solidFill>
                <a:latin typeface="Times New Roman" pitchFamily="18" charset="0"/>
                <a:cs typeface="Times New Roman" pitchFamily="18" charset="0"/>
              </a:rPr>
              <a:t> ở </a:t>
            </a:r>
            <a:r>
              <a:rPr lang="en-US" sz="2000" dirty="0" err="1">
                <a:solidFill>
                  <a:srgbClr val="FF0000"/>
                </a:solidFill>
                <a:latin typeface="Times New Roman" pitchFamily="18" charset="0"/>
                <a:cs typeface="Times New Roman" pitchFamily="18" charset="0"/>
              </a:rPr>
              <a:t>chủ</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đề</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trong</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một</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tình</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huống</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thực</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tế</a:t>
            </a:r>
            <a:r>
              <a:rPr lang="en-US" sz="2000" dirty="0">
                <a:solidFill>
                  <a:srgbClr val="FF0000"/>
                </a:solidFill>
                <a:latin typeface="Times New Roman" pitchFamily="18" charset="0"/>
                <a:cs typeface="Times New Roman" pitchFamily="18" charset="0"/>
              </a:rPr>
              <a:t>.</a:t>
            </a:r>
          </a:p>
          <a:p>
            <a:endParaRPr lang="en-US" sz="2000" dirty="0">
              <a:solidFill>
                <a:srgbClr val="FF0000"/>
              </a:solidFill>
            </a:endParaRPr>
          </a:p>
        </p:txBody>
      </p:sp>
      <p:pic>
        <p:nvPicPr>
          <p:cNvPr id="3" name="Picture 2">
            <a:extLst>
              <a:ext uri="{FF2B5EF4-FFF2-40B4-BE49-F238E27FC236}">
                <a16:creationId xmlns:a16="http://schemas.microsoft.com/office/drawing/2014/main" id="{B8E618C2-6271-DA44-AA0B-CABA0B8A02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025" y="1022410"/>
            <a:ext cx="4119505" cy="5695890"/>
          </a:xfrm>
          <a:prstGeom prst="rect">
            <a:avLst/>
          </a:prstGeom>
        </p:spPr>
      </p:pic>
      <p:pic>
        <p:nvPicPr>
          <p:cNvPr id="10" name="Picture 9">
            <a:extLst>
              <a:ext uri="{FF2B5EF4-FFF2-40B4-BE49-F238E27FC236}">
                <a16:creationId xmlns:a16="http://schemas.microsoft.com/office/drawing/2014/main" id="{3C78A066-2A4A-F243-B01E-914FEDFDA9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8552" y="1151395"/>
            <a:ext cx="4540383" cy="5566905"/>
          </a:xfrm>
          <a:prstGeom prst="rect">
            <a:avLst/>
          </a:prstGeom>
        </p:spPr>
      </p:pic>
    </p:spTree>
    <p:extLst>
      <p:ext uri="{BB962C8B-B14F-4D97-AF65-F5344CB8AC3E}">
        <p14:creationId xmlns:p14="http://schemas.microsoft.com/office/powerpoint/2010/main" val="518910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nip Diagonal Corner Rectangle 13">
            <a:extLst>
              <a:ext uri="{FF2B5EF4-FFF2-40B4-BE49-F238E27FC236}">
                <a16:creationId xmlns:a16="http://schemas.microsoft.com/office/drawing/2014/main" id="{1A9B00E5-88CC-4A4B-9589-61CC9114FFDB}"/>
              </a:ext>
            </a:extLst>
          </p:cNvPr>
          <p:cNvSpPr/>
          <p:nvPr/>
        </p:nvSpPr>
        <p:spPr>
          <a:xfrm>
            <a:off x="4167421" y="145509"/>
            <a:ext cx="457200" cy="457200"/>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5</a:t>
            </a:r>
          </a:p>
        </p:txBody>
      </p:sp>
      <p:sp>
        <p:nvSpPr>
          <p:cNvPr id="11" name="TextBox 10"/>
          <p:cNvSpPr txBox="1"/>
          <p:nvPr/>
        </p:nvSpPr>
        <p:spPr>
          <a:xfrm>
            <a:off x="4800600" y="211025"/>
            <a:ext cx="2590800" cy="369332"/>
          </a:xfrm>
          <a:prstGeom prst="rect">
            <a:avLst/>
          </a:prstGeom>
          <a:noFill/>
        </p:spPr>
        <p:txBody>
          <a:bodyPr wrap="square" rtlCol="0">
            <a:spAutoFit/>
          </a:bodyPr>
          <a:lstStyle/>
          <a:p>
            <a:r>
              <a:rPr lang="en-US" b="1" dirty="0" err="1">
                <a:solidFill>
                  <a:srgbClr val="0070C0"/>
                </a:solidFill>
                <a:latin typeface="Arial" panose="020B0604020202020204" pitchFamily="34" charset="0"/>
                <a:ea typeface="Tahoma" panose="020B0604030504040204" pitchFamily="34" charset="0"/>
                <a:cs typeface="Arial" panose="020B0604020202020204" pitchFamily="34" charset="0"/>
              </a:rPr>
              <a:t>Chủ</a:t>
            </a:r>
            <a:r>
              <a:rPr lang="en-US"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b="1" dirty="0" err="1">
                <a:solidFill>
                  <a:srgbClr val="0070C0"/>
                </a:solidFill>
                <a:latin typeface="Arial" panose="020B0604020202020204" pitchFamily="34" charset="0"/>
                <a:ea typeface="Tahoma" panose="020B0604030504040204" pitchFamily="34" charset="0"/>
                <a:cs typeface="Arial" panose="020B0604020202020204" pitchFamily="34" charset="0"/>
              </a:rPr>
              <a:t>đề</a:t>
            </a:r>
            <a:r>
              <a:rPr lang="en-US"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b="1" dirty="0" err="1">
                <a:solidFill>
                  <a:srgbClr val="0070C0"/>
                </a:solidFill>
                <a:latin typeface="Arial" panose="020B0604020202020204" pitchFamily="34" charset="0"/>
                <a:ea typeface="Tahoma" panose="020B0604030504040204" pitchFamily="34" charset="0"/>
                <a:cs typeface="Arial" panose="020B0604020202020204" pitchFamily="34" charset="0"/>
              </a:rPr>
              <a:t>Năng</a:t>
            </a:r>
            <a:r>
              <a:rPr lang="en-US"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b="1" dirty="0" err="1">
                <a:solidFill>
                  <a:srgbClr val="0070C0"/>
                </a:solidFill>
                <a:latin typeface="Arial" panose="020B0604020202020204" pitchFamily="34" charset="0"/>
                <a:ea typeface="Tahoma" panose="020B0604030504040204" pitchFamily="34" charset="0"/>
                <a:cs typeface="Arial" panose="020B0604020202020204" pitchFamily="34" charset="0"/>
              </a:rPr>
              <a:t>lượng</a:t>
            </a:r>
            <a:endParaRPr lang="en-US" dirty="0"/>
          </a:p>
        </p:txBody>
      </p:sp>
      <p:graphicFrame>
        <p:nvGraphicFramePr>
          <p:cNvPr id="12" name="Table 11"/>
          <p:cNvGraphicFramePr>
            <a:graphicFrameLocks noGrp="1"/>
          </p:cNvGraphicFramePr>
          <p:nvPr>
            <p:extLst>
              <p:ext uri="{D42A27DB-BD31-4B8C-83A1-F6EECF244321}">
                <p14:modId xmlns:p14="http://schemas.microsoft.com/office/powerpoint/2010/main" val="819219815"/>
              </p:ext>
            </p:extLst>
          </p:nvPr>
        </p:nvGraphicFramePr>
        <p:xfrm>
          <a:off x="177800" y="703580"/>
          <a:ext cx="12014200" cy="5944124"/>
        </p:xfrm>
        <a:graphic>
          <a:graphicData uri="http://schemas.openxmlformats.org/drawingml/2006/table">
            <a:tbl>
              <a:tblPr firstRow="1" bandRow="1">
                <a:tableStyleId>{5C22544A-7EE6-4342-B048-85BDC9FD1C3A}</a:tableStyleId>
              </a:tblPr>
              <a:tblGrid>
                <a:gridCol w="3003550">
                  <a:extLst>
                    <a:ext uri="{9D8B030D-6E8A-4147-A177-3AD203B41FA5}">
                      <a16:colId xmlns:a16="http://schemas.microsoft.com/office/drawing/2014/main" val="20000"/>
                    </a:ext>
                  </a:extLst>
                </a:gridCol>
                <a:gridCol w="6607810">
                  <a:extLst>
                    <a:ext uri="{9D8B030D-6E8A-4147-A177-3AD203B41FA5}">
                      <a16:colId xmlns:a16="http://schemas.microsoft.com/office/drawing/2014/main" val="20001"/>
                    </a:ext>
                  </a:extLst>
                </a:gridCol>
                <a:gridCol w="2402840">
                  <a:extLst>
                    <a:ext uri="{9D8B030D-6E8A-4147-A177-3AD203B41FA5}">
                      <a16:colId xmlns:a16="http://schemas.microsoft.com/office/drawing/2014/main" val="20002"/>
                    </a:ext>
                  </a:extLst>
                </a:gridCol>
              </a:tblGrid>
              <a:tr h="509289">
                <a:tc>
                  <a:txBody>
                    <a:bodyPr/>
                    <a:lstStyle/>
                    <a:p>
                      <a:pPr algn="ctr"/>
                      <a:r>
                        <a:rPr lang="en-US" dirty="0" err="1"/>
                        <a:t>Nội</a:t>
                      </a:r>
                      <a:r>
                        <a:rPr lang="en-US" baseline="0" dirty="0"/>
                        <a:t> dung</a:t>
                      </a:r>
                      <a:endParaRPr lang="en-US" dirty="0"/>
                    </a:p>
                  </a:txBody>
                  <a:tcPr/>
                </a:tc>
                <a:tc>
                  <a:txBody>
                    <a:bodyPr/>
                    <a:lstStyle/>
                    <a:p>
                      <a:pPr algn="ctr"/>
                      <a:r>
                        <a:rPr lang="en-US" dirty="0" err="1"/>
                        <a:t>Yêu</a:t>
                      </a:r>
                      <a:r>
                        <a:rPr lang="en-US" baseline="0" dirty="0"/>
                        <a:t> </a:t>
                      </a:r>
                      <a:r>
                        <a:rPr lang="en-US" baseline="0" dirty="0" err="1"/>
                        <a:t>cầu</a:t>
                      </a:r>
                      <a:r>
                        <a:rPr lang="en-US" baseline="0" dirty="0"/>
                        <a:t> </a:t>
                      </a:r>
                      <a:r>
                        <a:rPr lang="en-US" baseline="0" dirty="0" err="1"/>
                        <a:t>cần</a:t>
                      </a:r>
                      <a:r>
                        <a:rPr lang="en-US" baseline="0" dirty="0"/>
                        <a:t> </a:t>
                      </a:r>
                      <a:r>
                        <a:rPr lang="en-US" baseline="0" dirty="0" err="1"/>
                        <a:t>đạt</a:t>
                      </a:r>
                      <a:endParaRPr lang="en-US" dirty="0"/>
                    </a:p>
                  </a:txBody>
                  <a:tcPr/>
                </a:tc>
                <a:tc>
                  <a:txBody>
                    <a:bodyPr/>
                    <a:lstStyle/>
                    <a:p>
                      <a:pPr algn="ctr"/>
                      <a:r>
                        <a:rPr lang="en-US" dirty="0" err="1"/>
                        <a:t>Bài</a:t>
                      </a:r>
                      <a:endParaRPr lang="en-US" dirty="0"/>
                    </a:p>
                  </a:txBody>
                  <a:tcPr/>
                </a:tc>
                <a:extLst>
                  <a:ext uri="{0D108BD9-81ED-4DB2-BD59-A6C34878D82A}">
                    <a16:rowId xmlns:a16="http://schemas.microsoft.com/office/drawing/2014/main" val="10000"/>
                  </a:ext>
                </a:extLst>
              </a:tr>
              <a:tr h="1225531">
                <a:tc>
                  <a:txBody>
                    <a:bodyPr/>
                    <a:lstStyle/>
                    <a:p>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Nguồn</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sáng</a:t>
                      </a:r>
                      <a:endParaRPr lang="en-US" sz="900" kern="1200" dirty="0">
                        <a:solidFill>
                          <a:schemeClr val="dk1"/>
                        </a:solidFill>
                        <a:latin typeface="Times New Roman" pitchFamily="18" charset="0"/>
                        <a:ea typeface="+mn-ea"/>
                        <a:cs typeface="Times New Roman" pitchFamily="18" charset="0"/>
                      </a:endParaRPr>
                    </a:p>
                    <a:p>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Sự</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truyền</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ánh</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sáng</a:t>
                      </a:r>
                      <a:endParaRPr lang="en-US" sz="900" kern="1200" dirty="0">
                        <a:solidFill>
                          <a:schemeClr val="dk1"/>
                        </a:solidFill>
                        <a:latin typeface="Times New Roman" pitchFamily="18" charset="0"/>
                        <a:ea typeface="+mn-ea"/>
                        <a:cs typeface="Times New Roman" pitchFamily="18" charset="0"/>
                      </a:endParaRPr>
                    </a:p>
                    <a:p>
                      <a:r>
                        <a:rPr lang="en-US" sz="900" kern="1200" dirty="0">
                          <a:solidFill>
                            <a:schemeClr val="dk1"/>
                          </a:solidFill>
                          <a:latin typeface="Times New Roman" pitchFamily="18" charset="0"/>
                          <a:ea typeface="+mn-ea"/>
                          <a:cs typeface="Times New Roman" pitchFamily="18" charset="0"/>
                        </a:rPr>
                        <a:t> - </a:t>
                      </a:r>
                      <a:r>
                        <a:rPr lang="en-US" sz="900" kern="1200" dirty="0" err="1">
                          <a:solidFill>
                            <a:schemeClr val="dk1"/>
                          </a:solidFill>
                          <a:latin typeface="Times New Roman" pitchFamily="18" charset="0"/>
                          <a:ea typeface="+mn-ea"/>
                          <a:cs typeface="Times New Roman" pitchFamily="18" charset="0"/>
                        </a:rPr>
                        <a:t>Vật</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cho</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ánh</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sáng</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truyền</a:t>
                      </a:r>
                      <a:r>
                        <a:rPr lang="en-US" sz="900" kern="1200" dirty="0">
                          <a:solidFill>
                            <a:schemeClr val="dk1"/>
                          </a:solidFill>
                          <a:latin typeface="Times New Roman" pitchFamily="18" charset="0"/>
                          <a:ea typeface="+mn-ea"/>
                          <a:cs typeface="Times New Roman" pitchFamily="18" charset="0"/>
                        </a:rPr>
                        <a:t> qua </a:t>
                      </a:r>
                      <a:r>
                        <a:rPr lang="en-US" sz="900" kern="1200" dirty="0" err="1">
                          <a:solidFill>
                            <a:schemeClr val="dk1"/>
                          </a:solidFill>
                          <a:latin typeface="Times New Roman" pitchFamily="18" charset="0"/>
                          <a:ea typeface="+mn-ea"/>
                          <a:cs typeface="Times New Roman" pitchFamily="18" charset="0"/>
                        </a:rPr>
                        <a:t>và</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vật</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cản</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ánh</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sáng</a:t>
                      </a:r>
                      <a:endParaRPr lang="en-US" sz="900" dirty="0">
                        <a:latin typeface="Times New Roman" pitchFamily="18" charset="0"/>
                        <a:cs typeface="Times New Roman" pitchFamily="18" charset="0"/>
                      </a:endParaRPr>
                    </a:p>
                  </a:txBody>
                  <a:tcPr/>
                </a:tc>
                <a:tc>
                  <a:txBody>
                    <a:bodyPr/>
                    <a:lstStyle/>
                    <a:p>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Nêu</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được</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ví</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dụ</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về</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các</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vật</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phát</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sáng</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và</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các</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vật</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được</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chiếu</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sáng</a:t>
                      </a:r>
                      <a:r>
                        <a:rPr lang="en-US" sz="900" kern="1200" dirty="0">
                          <a:solidFill>
                            <a:schemeClr val="dk1"/>
                          </a:solidFill>
                          <a:latin typeface="Times New Roman" pitchFamily="18" charset="0"/>
                          <a:ea typeface="+mn-ea"/>
                          <a:cs typeface="Times New Roman" pitchFamily="18" charset="0"/>
                        </a:rPr>
                        <a:t>.</a:t>
                      </a:r>
                    </a:p>
                    <a:p>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Nêu</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được</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cách</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làm</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và</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thực</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hiện</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được</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thí</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nghiệm</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tìm</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hiểu</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về</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sự</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truyền</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thẳng</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của</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ánh</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sáng</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về</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vật</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cho</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ánh</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sáng</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truyền</a:t>
                      </a:r>
                      <a:r>
                        <a:rPr lang="en-US" sz="900" kern="1200" dirty="0">
                          <a:solidFill>
                            <a:schemeClr val="dk1"/>
                          </a:solidFill>
                          <a:latin typeface="Times New Roman" pitchFamily="18" charset="0"/>
                          <a:ea typeface="+mn-ea"/>
                          <a:cs typeface="Times New Roman" pitchFamily="18" charset="0"/>
                        </a:rPr>
                        <a:t> qua </a:t>
                      </a:r>
                      <a:r>
                        <a:rPr lang="en-US" sz="900" kern="1200" dirty="0" err="1">
                          <a:solidFill>
                            <a:schemeClr val="dk1"/>
                          </a:solidFill>
                          <a:latin typeface="Times New Roman" pitchFamily="18" charset="0"/>
                          <a:ea typeface="+mn-ea"/>
                          <a:cs typeface="Times New Roman" pitchFamily="18" charset="0"/>
                        </a:rPr>
                        <a:t>và</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vật</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cản</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ánh</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sáng</a:t>
                      </a:r>
                      <a:r>
                        <a:rPr lang="en-US" sz="900" kern="1200" dirty="0">
                          <a:solidFill>
                            <a:schemeClr val="dk1"/>
                          </a:solidFill>
                          <a:latin typeface="Times New Roman" pitchFamily="18" charset="0"/>
                          <a:ea typeface="+mn-ea"/>
                          <a:cs typeface="Times New Roman" pitchFamily="18" charset="0"/>
                        </a:rPr>
                        <a:t>.</a:t>
                      </a:r>
                      <a:br>
                        <a:rPr lang="en-US" sz="900" kern="1200" dirty="0">
                          <a:solidFill>
                            <a:schemeClr val="dk1"/>
                          </a:solidFill>
                          <a:latin typeface="Times New Roman" pitchFamily="18" charset="0"/>
                          <a:ea typeface="+mn-ea"/>
                          <a:cs typeface="Times New Roman" pitchFamily="18" charset="0"/>
                        </a:rPr>
                      </a:b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Vận</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dụng</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được</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kiến</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thức</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về</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tính</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chất</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cho</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ánh</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sáng</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truyền</a:t>
                      </a:r>
                      <a:r>
                        <a:rPr lang="en-US" sz="900" kern="1200" dirty="0">
                          <a:solidFill>
                            <a:schemeClr val="dk1"/>
                          </a:solidFill>
                          <a:latin typeface="Times New Roman" pitchFamily="18" charset="0"/>
                          <a:ea typeface="+mn-ea"/>
                          <a:cs typeface="Times New Roman" pitchFamily="18" charset="0"/>
                        </a:rPr>
                        <a:t> qua hay </a:t>
                      </a:r>
                      <a:r>
                        <a:rPr lang="en-US" sz="900" kern="1200" dirty="0" err="1">
                          <a:solidFill>
                            <a:schemeClr val="dk1"/>
                          </a:solidFill>
                          <a:latin typeface="Times New Roman" pitchFamily="18" charset="0"/>
                          <a:ea typeface="+mn-ea"/>
                          <a:cs typeface="Times New Roman" pitchFamily="18" charset="0"/>
                        </a:rPr>
                        <a:t>không</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cho</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ánh</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sáng</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truyền</a:t>
                      </a:r>
                      <a:r>
                        <a:rPr lang="en-US" sz="900" kern="1200" dirty="0">
                          <a:solidFill>
                            <a:schemeClr val="dk1"/>
                          </a:solidFill>
                          <a:latin typeface="Times New Roman" pitchFamily="18" charset="0"/>
                          <a:ea typeface="+mn-ea"/>
                          <a:cs typeface="Times New Roman" pitchFamily="18" charset="0"/>
                        </a:rPr>
                        <a:t> qua </a:t>
                      </a:r>
                      <a:r>
                        <a:rPr lang="en-US" sz="900" kern="1200" dirty="0" err="1">
                          <a:solidFill>
                            <a:schemeClr val="dk1"/>
                          </a:solidFill>
                          <a:latin typeface="Times New Roman" pitchFamily="18" charset="0"/>
                          <a:ea typeface="+mn-ea"/>
                          <a:cs typeface="Times New Roman" pitchFamily="18" charset="0"/>
                        </a:rPr>
                        <a:t>của</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các</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vật</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để</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giải</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thích</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được</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một</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số</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hiện</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tượng</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tự</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nhiên</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và</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ứng</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dụng</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thực</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tế</a:t>
                      </a:r>
                      <a:r>
                        <a:rPr lang="en-US" sz="900" kern="1200" dirty="0">
                          <a:solidFill>
                            <a:schemeClr val="dk1"/>
                          </a:solidFill>
                          <a:latin typeface="Times New Roman" pitchFamily="18" charset="0"/>
                          <a:ea typeface="+mn-ea"/>
                          <a:cs typeface="Times New Roman" pitchFamily="18" charset="0"/>
                        </a:rPr>
                        <a:t>.</a:t>
                      </a:r>
                      <a:br>
                        <a:rPr lang="en-US" sz="900" kern="1200" dirty="0">
                          <a:solidFill>
                            <a:schemeClr val="dk1"/>
                          </a:solidFill>
                          <a:latin typeface="Times New Roman" pitchFamily="18" charset="0"/>
                          <a:ea typeface="+mn-ea"/>
                          <a:cs typeface="Times New Roman" pitchFamily="18" charset="0"/>
                        </a:rPr>
                      </a:b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Thực</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hiện</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được</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thí</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nghiệm</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để</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tìm</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hiểu</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nguyên</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nhân</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có</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bóng</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của</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vật</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và</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sự</a:t>
                      </a:r>
                      <a:r>
                        <a:rPr lang="en-US" sz="900" kern="1200" baseline="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thay</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đổi</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của</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bóng</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khi</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vị</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trí</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của</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vật</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hoặc</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của</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nguồn</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sáng</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thay</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đổi</a:t>
                      </a:r>
                      <a:endParaRPr lang="en-US" sz="900" kern="1200" dirty="0">
                        <a:solidFill>
                          <a:schemeClr val="dk1"/>
                        </a:solidFill>
                        <a:latin typeface="Times New Roman" pitchFamily="18" charset="0"/>
                        <a:ea typeface="+mn-ea"/>
                        <a:cs typeface="Times New Roman" pitchFamily="18" charset="0"/>
                      </a:endParaRPr>
                    </a:p>
                    <a:p>
                      <a:r>
                        <a:rPr lang="en-US" sz="900" kern="1200" dirty="0">
                          <a:solidFill>
                            <a:schemeClr val="dk1"/>
                          </a:solidFill>
                          <a:latin typeface="Times New Roman" pitchFamily="18" charset="0"/>
                          <a:ea typeface="+mn-ea"/>
                          <a:cs typeface="Times New Roman" pitchFamily="18" charset="0"/>
                        </a:rPr>
                        <a:t> − </a:t>
                      </a:r>
                      <a:r>
                        <a:rPr lang="en-US" sz="900" kern="1200" dirty="0" err="1">
                          <a:solidFill>
                            <a:schemeClr val="dk1"/>
                          </a:solidFill>
                          <a:latin typeface="Times New Roman" pitchFamily="18" charset="0"/>
                          <a:ea typeface="+mn-ea"/>
                          <a:cs typeface="Times New Roman" pitchFamily="18" charset="0"/>
                        </a:rPr>
                        <a:t>Vận</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dụng</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được</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trong</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thực</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tế</a:t>
                      </a:r>
                      <a:r>
                        <a:rPr lang="en-US" sz="900" kern="1200" dirty="0">
                          <a:solidFill>
                            <a:schemeClr val="dk1"/>
                          </a:solidFill>
                          <a:latin typeface="Times New Roman" pitchFamily="18" charset="0"/>
                          <a:ea typeface="+mn-ea"/>
                          <a:cs typeface="Times New Roman" pitchFamily="18" charset="0"/>
                        </a:rPr>
                        <a:t>, ở </a:t>
                      </a:r>
                      <a:r>
                        <a:rPr lang="en-US" sz="900" kern="1200" dirty="0" err="1">
                          <a:solidFill>
                            <a:schemeClr val="dk1"/>
                          </a:solidFill>
                          <a:latin typeface="Times New Roman" pitchFamily="18" charset="0"/>
                          <a:ea typeface="+mn-ea"/>
                          <a:cs typeface="Times New Roman" pitchFamily="18" charset="0"/>
                        </a:rPr>
                        <a:t>mức</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độ</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đơn</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giản</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kiến</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thức</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về</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bóng</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của</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vật</a:t>
                      </a:r>
                      <a:r>
                        <a:rPr lang="en-US" sz="900" kern="1200" dirty="0">
                          <a:solidFill>
                            <a:schemeClr val="dk1"/>
                          </a:solidFill>
                          <a:latin typeface="Times New Roman" pitchFamily="18" charset="0"/>
                          <a:ea typeface="+mn-ea"/>
                          <a:cs typeface="Times New Roman" pitchFamily="18" charset="0"/>
                        </a:rPr>
                        <a:t>.</a:t>
                      </a:r>
                      <a:endParaRPr lang="en-US" sz="900" dirty="0">
                        <a:latin typeface="Times New Roman" pitchFamily="18" charset="0"/>
                        <a:cs typeface="Times New Roman" pitchFamily="18" charset="0"/>
                      </a:endParaRPr>
                    </a:p>
                  </a:txBody>
                  <a:tcPr/>
                </a:tc>
                <a:tc>
                  <a:txBody>
                    <a:bodyPr/>
                    <a:lstStyle/>
                    <a:p>
                      <a:r>
                        <a:rPr lang="en-US" sz="900" kern="1200" dirty="0" err="1">
                          <a:solidFill>
                            <a:schemeClr val="dk1"/>
                          </a:solidFill>
                          <a:latin typeface="Times New Roman" pitchFamily="18" charset="0"/>
                          <a:ea typeface="+mn-ea"/>
                          <a:cs typeface="Times New Roman" pitchFamily="18" charset="0"/>
                        </a:rPr>
                        <a:t>Bài</a:t>
                      </a:r>
                      <a:r>
                        <a:rPr lang="en-US" sz="900" kern="1200" dirty="0">
                          <a:solidFill>
                            <a:schemeClr val="dk1"/>
                          </a:solidFill>
                          <a:latin typeface="Times New Roman" pitchFamily="18" charset="0"/>
                          <a:ea typeface="+mn-ea"/>
                          <a:cs typeface="Times New Roman" pitchFamily="18" charset="0"/>
                        </a:rPr>
                        <a:t> 8. </a:t>
                      </a:r>
                      <a:r>
                        <a:rPr lang="en-US" sz="900" kern="1200" dirty="0" err="1">
                          <a:solidFill>
                            <a:schemeClr val="dk1"/>
                          </a:solidFill>
                          <a:latin typeface="Times New Roman" pitchFamily="18" charset="0"/>
                          <a:ea typeface="+mn-ea"/>
                          <a:cs typeface="Times New Roman" pitchFamily="18" charset="0"/>
                        </a:rPr>
                        <a:t>Ánh</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sáng</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và</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sự</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truyền</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ánh</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sáng</a:t>
                      </a:r>
                      <a:endParaRPr lang="en-US" sz="900" kern="1200" dirty="0">
                        <a:solidFill>
                          <a:schemeClr val="dk1"/>
                        </a:solidFill>
                        <a:latin typeface="Times New Roman" pitchFamily="18" charset="0"/>
                        <a:ea typeface="+mn-ea"/>
                        <a:cs typeface="Times New Roman" pitchFamily="18" charset="0"/>
                      </a:endParaRPr>
                    </a:p>
                    <a:p>
                      <a:pPr algn="ctr"/>
                      <a:r>
                        <a:rPr lang="en-US" sz="900" kern="1200" dirty="0">
                          <a:solidFill>
                            <a:schemeClr val="dk1"/>
                          </a:solidFill>
                          <a:latin typeface="Times New Roman" pitchFamily="18" charset="0"/>
                          <a:ea typeface="+mn-ea"/>
                          <a:cs typeface="Times New Roman" pitchFamily="18" charset="0"/>
                        </a:rPr>
                        <a:t> ( 2 </a:t>
                      </a:r>
                      <a:r>
                        <a:rPr lang="en-US" sz="900" kern="1200" dirty="0" err="1">
                          <a:solidFill>
                            <a:schemeClr val="dk1"/>
                          </a:solidFill>
                          <a:latin typeface="Times New Roman" pitchFamily="18" charset="0"/>
                          <a:ea typeface="+mn-ea"/>
                          <a:cs typeface="Times New Roman" pitchFamily="18" charset="0"/>
                        </a:rPr>
                        <a:t>tiết</a:t>
                      </a:r>
                      <a:r>
                        <a:rPr lang="en-US" sz="900" kern="1200" baseline="0" dirty="0">
                          <a:solidFill>
                            <a:schemeClr val="dk1"/>
                          </a:solidFill>
                          <a:latin typeface="Times New Roman" pitchFamily="18" charset="0"/>
                          <a:ea typeface="+mn-ea"/>
                          <a:cs typeface="Times New Roman" pitchFamily="18" charset="0"/>
                        </a:rPr>
                        <a:t> )</a:t>
                      </a:r>
                      <a:endParaRPr lang="en-US" sz="900" dirty="0">
                        <a:latin typeface="Times New Roman" pitchFamily="18" charset="0"/>
                        <a:cs typeface="Times New Roman" pitchFamily="18" charset="0"/>
                      </a:endParaRPr>
                    </a:p>
                  </a:txBody>
                  <a:tcPr/>
                </a:tc>
                <a:extLst>
                  <a:ext uri="{0D108BD9-81ED-4DB2-BD59-A6C34878D82A}">
                    <a16:rowId xmlns:a16="http://schemas.microsoft.com/office/drawing/2014/main" val="10001"/>
                  </a:ext>
                </a:extLst>
              </a:tr>
              <a:tr h="607465">
                <a:tc>
                  <a:txBody>
                    <a:bodyPr/>
                    <a:lstStyle/>
                    <a:p>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Ánh</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sáng</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đối</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với</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sự</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sống</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của</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thực</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vật</a:t>
                      </a:r>
                      <a:endParaRPr lang="en-US" sz="900" kern="1200" dirty="0">
                        <a:solidFill>
                          <a:schemeClr val="dk1"/>
                        </a:solidFill>
                        <a:latin typeface="Times New Roman" pitchFamily="18" charset="0"/>
                        <a:ea typeface="+mn-ea"/>
                        <a:cs typeface="Times New Roman" pitchFamily="18" charset="0"/>
                      </a:endParaRPr>
                    </a:p>
                    <a:p>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Ánh</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sáng</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đối</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với</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sự</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sống</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của</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động</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vật</a:t>
                      </a:r>
                      <a:endParaRPr lang="en-US" sz="900" kern="1200" dirty="0">
                        <a:solidFill>
                          <a:schemeClr val="dk1"/>
                        </a:solidFill>
                        <a:latin typeface="Times New Roman" pitchFamily="18" charset="0"/>
                        <a:ea typeface="+mn-ea"/>
                        <a:cs typeface="Times New Roman" pitchFamily="18" charset="0"/>
                      </a:endParaRPr>
                    </a:p>
                    <a:p>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Ánh</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sáng</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đối</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với</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sự</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sống</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của</a:t>
                      </a:r>
                      <a:r>
                        <a:rPr lang="en-US" sz="900" kern="1200" dirty="0">
                          <a:solidFill>
                            <a:schemeClr val="dk1"/>
                          </a:solidFill>
                          <a:latin typeface="Times New Roman" pitchFamily="18" charset="0"/>
                          <a:ea typeface="+mn-ea"/>
                          <a:cs typeface="Times New Roman" pitchFamily="18" charset="0"/>
                        </a:rPr>
                        <a:t> con </a:t>
                      </a:r>
                      <a:r>
                        <a:rPr lang="en-US" sz="900" kern="1200" dirty="0" err="1">
                          <a:solidFill>
                            <a:schemeClr val="dk1"/>
                          </a:solidFill>
                          <a:latin typeface="Times New Roman" pitchFamily="18" charset="0"/>
                          <a:ea typeface="+mn-ea"/>
                          <a:cs typeface="Times New Roman" pitchFamily="18" charset="0"/>
                        </a:rPr>
                        <a:t>người</a:t>
                      </a:r>
                      <a:endParaRPr lang="en-US" sz="900" dirty="0">
                        <a:latin typeface="Times New Roman" pitchFamily="18" charset="0"/>
                        <a:cs typeface="Times New Roman" pitchFamily="18" charset="0"/>
                      </a:endParaRPr>
                    </a:p>
                  </a:txBody>
                  <a:tcPr/>
                </a:tc>
                <a:tc>
                  <a:txBody>
                    <a:bodyPr/>
                    <a:lstStyle/>
                    <a:p>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Nêu</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được</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vai</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trò</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của</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ánh</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sáng</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đối</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với</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sự</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sống</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liên</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hệ</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được</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với</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thực</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tế</a:t>
                      </a:r>
                      <a:r>
                        <a:rPr lang="en-US" sz="900" kern="1200" dirty="0">
                          <a:solidFill>
                            <a:schemeClr val="dk1"/>
                          </a:solidFill>
                          <a:latin typeface="Times New Roman" pitchFamily="18" charset="0"/>
                          <a:ea typeface="+mn-ea"/>
                          <a:cs typeface="Times New Roman" pitchFamily="18" charset="0"/>
                        </a:rPr>
                        <a:t>.</a:t>
                      </a:r>
                      <a:br>
                        <a:rPr lang="en-US" sz="900" kern="1200" dirty="0">
                          <a:solidFill>
                            <a:schemeClr val="dk1"/>
                          </a:solidFill>
                          <a:latin typeface="Times New Roman" pitchFamily="18" charset="0"/>
                          <a:ea typeface="+mn-ea"/>
                          <a:cs typeface="Times New Roman" pitchFamily="18" charset="0"/>
                        </a:rPr>
                      </a:b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Biết</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tránh</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ánh</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sáng</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quá</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mạnh</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chiếu</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vào</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mắt</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không</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đọc</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viết</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dưới</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ánh</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sáng</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quá</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yếu</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thực</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hiện</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được</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tư</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thế</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ngồi</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học</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khoảng</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cách</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đọc</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viết</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phù</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hợp</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để</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bảo</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vệ</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mắt</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tránh</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bị</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cận</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thị</a:t>
                      </a:r>
                      <a:r>
                        <a:rPr lang="en-US" sz="900" kern="1200" dirty="0">
                          <a:solidFill>
                            <a:schemeClr val="dk1"/>
                          </a:solidFill>
                          <a:latin typeface="Times New Roman" pitchFamily="18" charset="0"/>
                          <a:ea typeface="+mn-ea"/>
                          <a:cs typeface="Times New Roman" pitchFamily="18" charset="0"/>
                        </a:rPr>
                        <a:t>.</a:t>
                      </a:r>
                      <a:endParaRPr lang="en-US" sz="900" dirty="0">
                        <a:latin typeface="Times New Roman" pitchFamily="18" charset="0"/>
                        <a:cs typeface="Times New Roman" pitchFamily="18" charset="0"/>
                      </a:endParaRPr>
                    </a:p>
                  </a:txBody>
                  <a:tcPr/>
                </a:tc>
                <a:tc>
                  <a:txBody>
                    <a:bodyPr/>
                    <a:lstStyle/>
                    <a:p>
                      <a:r>
                        <a:rPr lang="en-US" sz="900" kern="1200" dirty="0" err="1">
                          <a:solidFill>
                            <a:schemeClr val="dk1"/>
                          </a:solidFill>
                          <a:latin typeface="Times New Roman" pitchFamily="18" charset="0"/>
                          <a:ea typeface="+mn-ea"/>
                          <a:cs typeface="Times New Roman" pitchFamily="18" charset="0"/>
                        </a:rPr>
                        <a:t>Bài</a:t>
                      </a:r>
                      <a:r>
                        <a:rPr lang="en-US" sz="900" kern="1200" dirty="0">
                          <a:solidFill>
                            <a:schemeClr val="dk1"/>
                          </a:solidFill>
                          <a:latin typeface="Times New Roman" pitchFamily="18" charset="0"/>
                          <a:ea typeface="+mn-ea"/>
                          <a:cs typeface="Times New Roman" pitchFamily="18" charset="0"/>
                        </a:rPr>
                        <a:t> 9. </a:t>
                      </a:r>
                      <a:r>
                        <a:rPr lang="en-US" sz="900" kern="1200" dirty="0" err="1">
                          <a:solidFill>
                            <a:schemeClr val="dk1"/>
                          </a:solidFill>
                          <a:latin typeface="Times New Roman" pitchFamily="18" charset="0"/>
                          <a:ea typeface="+mn-ea"/>
                          <a:cs typeface="Times New Roman" pitchFamily="18" charset="0"/>
                        </a:rPr>
                        <a:t>Vai</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trò</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của</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ánh</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sáng</a:t>
                      </a:r>
                      <a:endParaRPr lang="en-US" sz="900" kern="1200" dirty="0">
                        <a:solidFill>
                          <a:schemeClr val="dk1"/>
                        </a:solidFill>
                        <a:latin typeface="Times New Roman" pitchFamily="18" charset="0"/>
                        <a:ea typeface="+mn-ea"/>
                        <a:cs typeface="Times New Roman" pitchFamily="18" charset="0"/>
                      </a:endParaRPr>
                    </a:p>
                    <a:p>
                      <a:pPr algn="ctr"/>
                      <a:r>
                        <a:rPr lang="en-US" sz="900" kern="1200" dirty="0">
                          <a:solidFill>
                            <a:schemeClr val="dk1"/>
                          </a:solidFill>
                          <a:latin typeface="Times New Roman" pitchFamily="18" charset="0"/>
                          <a:ea typeface="+mn-ea"/>
                          <a:cs typeface="Times New Roman" pitchFamily="18" charset="0"/>
                        </a:rPr>
                        <a:t> ( 2 </a:t>
                      </a:r>
                      <a:r>
                        <a:rPr lang="en-US" sz="900" kern="1200" dirty="0" err="1">
                          <a:solidFill>
                            <a:schemeClr val="dk1"/>
                          </a:solidFill>
                          <a:latin typeface="Times New Roman" pitchFamily="18" charset="0"/>
                          <a:ea typeface="+mn-ea"/>
                          <a:cs typeface="Times New Roman" pitchFamily="18" charset="0"/>
                        </a:rPr>
                        <a:t>tiết</a:t>
                      </a:r>
                      <a:r>
                        <a:rPr lang="en-US" sz="900" kern="1200" baseline="0" dirty="0">
                          <a:solidFill>
                            <a:schemeClr val="dk1"/>
                          </a:solidFill>
                          <a:latin typeface="Times New Roman" pitchFamily="18" charset="0"/>
                          <a:ea typeface="+mn-ea"/>
                          <a:cs typeface="Times New Roman" pitchFamily="18" charset="0"/>
                        </a:rPr>
                        <a:t> )</a:t>
                      </a:r>
                      <a:endParaRPr lang="en-US" sz="900" dirty="0">
                        <a:latin typeface="Times New Roman" pitchFamily="18" charset="0"/>
                        <a:cs typeface="Times New Roman" pitchFamily="18" charset="0"/>
                      </a:endParaRPr>
                    </a:p>
                  </a:txBody>
                  <a:tcPr/>
                </a:tc>
                <a:extLst>
                  <a:ext uri="{0D108BD9-81ED-4DB2-BD59-A6C34878D82A}">
                    <a16:rowId xmlns:a16="http://schemas.microsoft.com/office/drawing/2014/main" val="10002"/>
                  </a:ext>
                </a:extLst>
              </a:tr>
              <a:tr h="607465">
                <a:tc>
                  <a:txBody>
                    <a:bodyPr/>
                    <a:lstStyle/>
                    <a:p>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Âm</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thanh</a:t>
                      </a:r>
                      <a:r>
                        <a:rPr lang="en-US" sz="900" kern="1200" dirty="0">
                          <a:solidFill>
                            <a:schemeClr val="dk1"/>
                          </a:solidFill>
                          <a:latin typeface="Times New Roman" pitchFamily="18" charset="0"/>
                          <a:ea typeface="+mn-ea"/>
                          <a:cs typeface="Times New Roman" pitchFamily="18" charset="0"/>
                        </a:rPr>
                        <a:t>; </a:t>
                      </a:r>
                    </a:p>
                    <a:p>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Nguồn</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âm</a:t>
                      </a:r>
                      <a:r>
                        <a:rPr lang="en-US" sz="900" kern="1200" dirty="0">
                          <a:solidFill>
                            <a:schemeClr val="dk1"/>
                          </a:solidFill>
                          <a:latin typeface="Times New Roman" pitchFamily="18" charset="0"/>
                          <a:ea typeface="+mn-ea"/>
                          <a:cs typeface="Times New Roman" pitchFamily="18" charset="0"/>
                        </a:rPr>
                        <a:t>; </a:t>
                      </a:r>
                    </a:p>
                    <a:p>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Sự</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lan</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truyền</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âm</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thanh</a:t>
                      </a:r>
                      <a:r>
                        <a:rPr lang="en-US" sz="900" kern="1200" dirty="0">
                          <a:solidFill>
                            <a:schemeClr val="dk1"/>
                          </a:solidFill>
                          <a:latin typeface="Times New Roman" pitchFamily="18" charset="0"/>
                          <a:ea typeface="+mn-ea"/>
                          <a:cs typeface="Times New Roman" pitchFamily="18" charset="0"/>
                        </a:rPr>
                        <a:t>;</a:t>
                      </a:r>
                      <a:endParaRPr lang="en-US" sz="900" dirty="0">
                        <a:latin typeface="Times New Roman" pitchFamily="18" charset="0"/>
                        <a:cs typeface="Times New Roman" pitchFamily="18" charset="0"/>
                      </a:endParaRPr>
                    </a:p>
                  </a:txBody>
                  <a:tcPr/>
                </a:tc>
                <a:tc>
                  <a:txBody>
                    <a:bodyPr/>
                    <a:lstStyle/>
                    <a:p>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Lấy</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được</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ví</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dụ</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thực</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tế</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hoặc</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làm</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thí</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nghiệm</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để</a:t>
                      </a:r>
                      <a:r>
                        <a:rPr lang="en-US" sz="900" kern="1200" dirty="0">
                          <a:solidFill>
                            <a:schemeClr val="dk1"/>
                          </a:solidFill>
                          <a:latin typeface="Times New Roman" pitchFamily="18" charset="0"/>
                          <a:ea typeface="+mn-ea"/>
                          <a:cs typeface="Times New Roman" pitchFamily="18" charset="0"/>
                        </a:rPr>
                        <a:t> minh </a:t>
                      </a:r>
                      <a:r>
                        <a:rPr lang="en-US" sz="900" kern="1200" dirty="0" err="1">
                          <a:solidFill>
                            <a:schemeClr val="dk1"/>
                          </a:solidFill>
                          <a:latin typeface="Times New Roman" pitchFamily="18" charset="0"/>
                          <a:ea typeface="+mn-ea"/>
                          <a:cs typeface="Times New Roman" pitchFamily="18" charset="0"/>
                        </a:rPr>
                        <a:t>hoạ</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các</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vật</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phát</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ra</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âm</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thanhđều</a:t>
                      </a:r>
                      <a:r>
                        <a:rPr lang="en-US" sz="900" kern="1200" dirty="0">
                          <a:solidFill>
                            <a:schemeClr val="dk1"/>
                          </a:solidFill>
                          <a:latin typeface="Times New Roman" pitchFamily="18" charset="0"/>
                          <a:ea typeface="+mn-ea"/>
                          <a:cs typeface="Times New Roman" pitchFamily="18" charset="0"/>
                        </a:rPr>
                        <a:t> rung </a:t>
                      </a:r>
                      <a:r>
                        <a:rPr lang="en-US" sz="900" kern="1200" dirty="0" err="1">
                          <a:solidFill>
                            <a:schemeClr val="dk1"/>
                          </a:solidFill>
                          <a:latin typeface="Times New Roman" pitchFamily="18" charset="0"/>
                          <a:ea typeface="+mn-ea"/>
                          <a:cs typeface="Times New Roman" pitchFamily="18" charset="0"/>
                        </a:rPr>
                        <a:t>động</a:t>
                      </a:r>
                      <a:r>
                        <a:rPr lang="en-US" sz="900" kern="1200" dirty="0">
                          <a:solidFill>
                            <a:schemeClr val="dk1"/>
                          </a:solidFill>
                          <a:latin typeface="Times New Roman" pitchFamily="18" charset="0"/>
                          <a:ea typeface="+mn-ea"/>
                          <a:cs typeface="Times New Roman" pitchFamily="18" charset="0"/>
                        </a:rPr>
                        <a:t>.</a:t>
                      </a:r>
                      <a:br>
                        <a:rPr lang="en-US" sz="900" kern="1200" dirty="0">
                          <a:solidFill>
                            <a:schemeClr val="dk1"/>
                          </a:solidFill>
                          <a:latin typeface="Times New Roman" pitchFamily="18" charset="0"/>
                          <a:ea typeface="+mn-ea"/>
                          <a:cs typeface="Times New Roman" pitchFamily="18" charset="0"/>
                        </a:rPr>
                      </a:b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Nêu</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được</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dẫn</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chứng</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về</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âm</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thanh</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có</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thể</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truyền</a:t>
                      </a:r>
                      <a:r>
                        <a:rPr lang="en-US" sz="900" kern="1200" dirty="0">
                          <a:solidFill>
                            <a:schemeClr val="dk1"/>
                          </a:solidFill>
                          <a:latin typeface="Times New Roman" pitchFamily="18" charset="0"/>
                          <a:ea typeface="+mn-ea"/>
                          <a:cs typeface="Times New Roman" pitchFamily="18" charset="0"/>
                        </a:rPr>
                        <a:t> qua </a:t>
                      </a:r>
                      <a:r>
                        <a:rPr lang="en-US" sz="900" kern="1200" dirty="0" err="1">
                          <a:solidFill>
                            <a:schemeClr val="dk1"/>
                          </a:solidFill>
                          <a:latin typeface="Times New Roman" pitchFamily="18" charset="0"/>
                          <a:ea typeface="+mn-ea"/>
                          <a:cs typeface="Times New Roman" pitchFamily="18" charset="0"/>
                        </a:rPr>
                        <a:t>chất</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khí</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chất</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lỏng</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chất</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rắn</a:t>
                      </a:r>
                      <a:r>
                        <a:rPr lang="en-US" sz="900" kern="1200" dirty="0">
                          <a:solidFill>
                            <a:schemeClr val="dk1"/>
                          </a:solidFill>
                          <a:latin typeface="Times New Roman" pitchFamily="18" charset="0"/>
                          <a:ea typeface="+mn-ea"/>
                          <a:cs typeface="Times New Roman" pitchFamily="18" charset="0"/>
                        </a:rPr>
                        <a:t>.</a:t>
                      </a:r>
                      <a:br>
                        <a:rPr lang="en-US" sz="900" kern="1200" dirty="0">
                          <a:solidFill>
                            <a:schemeClr val="dk1"/>
                          </a:solidFill>
                          <a:latin typeface="Times New Roman" pitchFamily="18" charset="0"/>
                          <a:ea typeface="+mn-ea"/>
                          <a:cs typeface="Times New Roman" pitchFamily="18" charset="0"/>
                        </a:rPr>
                      </a:br>
                      <a:r>
                        <a:rPr lang="en-US" sz="900" kern="1200" dirty="0">
                          <a:solidFill>
                            <a:schemeClr val="dk1"/>
                          </a:solidFill>
                          <a:latin typeface="Times New Roman" pitchFamily="18" charset="0"/>
                          <a:ea typeface="+mn-ea"/>
                          <a:cs typeface="Times New Roman" pitchFamily="18" charset="0"/>
                        </a:rPr>
                        <a:t>− So </a:t>
                      </a:r>
                      <a:r>
                        <a:rPr lang="en-US" sz="900" kern="1200" dirty="0" err="1">
                          <a:solidFill>
                            <a:schemeClr val="dk1"/>
                          </a:solidFill>
                          <a:latin typeface="Times New Roman" pitchFamily="18" charset="0"/>
                          <a:ea typeface="+mn-ea"/>
                          <a:cs typeface="Times New Roman" pitchFamily="18" charset="0"/>
                        </a:rPr>
                        <a:t>sánh</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được</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độ</a:t>
                      </a:r>
                      <a:r>
                        <a:rPr lang="en-US" sz="900" kern="1200" dirty="0">
                          <a:solidFill>
                            <a:schemeClr val="dk1"/>
                          </a:solidFill>
                          <a:latin typeface="Times New Roman" pitchFamily="18" charset="0"/>
                          <a:ea typeface="+mn-ea"/>
                          <a:cs typeface="Times New Roman" pitchFamily="18" charset="0"/>
                        </a:rPr>
                        <a:t> to </a:t>
                      </a:r>
                      <a:r>
                        <a:rPr lang="en-US" sz="900" kern="1200" dirty="0" err="1">
                          <a:solidFill>
                            <a:schemeClr val="dk1"/>
                          </a:solidFill>
                          <a:latin typeface="Times New Roman" pitchFamily="18" charset="0"/>
                          <a:ea typeface="+mn-ea"/>
                          <a:cs typeface="Times New Roman" pitchFamily="18" charset="0"/>
                        </a:rPr>
                        <a:t>của</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âm</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thanh</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khi</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lại</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gần</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hoặc</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ra</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xa</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nguồn</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âm</a:t>
                      </a:r>
                      <a:endParaRPr lang="en-US" sz="900" dirty="0">
                        <a:latin typeface="Times New Roman" pitchFamily="18" charset="0"/>
                        <a:cs typeface="Times New Roman" pitchFamily="18" charset="0"/>
                      </a:endParaRPr>
                    </a:p>
                  </a:txBody>
                  <a:tcPr/>
                </a:tc>
                <a:tc>
                  <a:txBody>
                    <a:bodyPr/>
                    <a:lstStyle/>
                    <a:p>
                      <a:r>
                        <a:rPr lang="en-US" sz="900" kern="1200" dirty="0" err="1">
                          <a:solidFill>
                            <a:schemeClr val="dk1"/>
                          </a:solidFill>
                          <a:latin typeface="Times New Roman" pitchFamily="18" charset="0"/>
                          <a:ea typeface="+mn-ea"/>
                          <a:cs typeface="Times New Roman" pitchFamily="18" charset="0"/>
                        </a:rPr>
                        <a:t>Bài</a:t>
                      </a:r>
                      <a:r>
                        <a:rPr lang="en-US" sz="900" kern="1200" dirty="0">
                          <a:solidFill>
                            <a:schemeClr val="dk1"/>
                          </a:solidFill>
                          <a:latin typeface="Times New Roman" pitchFamily="18" charset="0"/>
                          <a:ea typeface="+mn-ea"/>
                          <a:cs typeface="Times New Roman" pitchFamily="18" charset="0"/>
                        </a:rPr>
                        <a:t> 10. </a:t>
                      </a:r>
                      <a:r>
                        <a:rPr lang="en-US" sz="900" kern="1200" dirty="0" err="1">
                          <a:solidFill>
                            <a:schemeClr val="dk1"/>
                          </a:solidFill>
                          <a:latin typeface="Times New Roman" pitchFamily="18" charset="0"/>
                          <a:ea typeface="+mn-ea"/>
                          <a:cs typeface="Times New Roman" pitchFamily="18" charset="0"/>
                        </a:rPr>
                        <a:t>Âm</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thanh</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và</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sự</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truyền</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âm</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thanh</a:t>
                      </a:r>
                      <a:endParaRPr lang="en-US" sz="900" kern="1200" dirty="0">
                        <a:solidFill>
                          <a:schemeClr val="dk1"/>
                        </a:solidFill>
                        <a:latin typeface="Times New Roman" pitchFamily="18" charset="0"/>
                        <a:ea typeface="+mn-ea"/>
                        <a:cs typeface="Times New Roman" pitchFamily="18" charset="0"/>
                      </a:endParaRPr>
                    </a:p>
                    <a:p>
                      <a:pPr algn="ctr"/>
                      <a:r>
                        <a:rPr lang="en-US" sz="900" kern="1200" dirty="0">
                          <a:solidFill>
                            <a:schemeClr val="dk1"/>
                          </a:solidFill>
                          <a:latin typeface="Times New Roman" pitchFamily="18" charset="0"/>
                          <a:ea typeface="+mn-ea"/>
                          <a:cs typeface="Times New Roman" pitchFamily="18" charset="0"/>
                        </a:rPr>
                        <a:t> ( 2tiết</a:t>
                      </a:r>
                      <a:r>
                        <a:rPr lang="en-US" sz="900" kern="1200" baseline="0" dirty="0">
                          <a:solidFill>
                            <a:schemeClr val="dk1"/>
                          </a:solidFill>
                          <a:latin typeface="Times New Roman" pitchFamily="18" charset="0"/>
                          <a:ea typeface="+mn-ea"/>
                          <a:cs typeface="Times New Roman" pitchFamily="18" charset="0"/>
                        </a:rPr>
                        <a:t> )</a:t>
                      </a:r>
                      <a:endParaRPr lang="en-US" sz="900" dirty="0">
                        <a:latin typeface="Times New Roman" pitchFamily="18" charset="0"/>
                        <a:cs typeface="Times New Roman" pitchFamily="18" charset="0"/>
                      </a:endParaRPr>
                    </a:p>
                  </a:txBody>
                  <a:tcPr/>
                </a:tc>
                <a:extLst>
                  <a:ext uri="{0D108BD9-81ED-4DB2-BD59-A6C34878D82A}">
                    <a16:rowId xmlns:a16="http://schemas.microsoft.com/office/drawing/2014/main" val="10003"/>
                  </a:ext>
                </a:extLst>
              </a:tr>
              <a:tr h="938810">
                <a:tc>
                  <a:txBody>
                    <a:bodyPr/>
                    <a:lstStyle/>
                    <a:p>
                      <a:r>
                        <a:rPr lang="en-US" sz="900" kern="1200" dirty="0">
                          <a:solidFill>
                            <a:schemeClr val="dk1"/>
                          </a:solidFill>
                          <a:latin typeface="Times New Roman" pitchFamily="18" charset="0"/>
                          <a:ea typeface="+mn-ea"/>
                          <a:cs typeface="Times New Roman" pitchFamily="18" charset="0"/>
                        </a:rPr>
                        <a:t>-</a:t>
                      </a:r>
                      <a:r>
                        <a:rPr lang="en-US" sz="900" kern="1200" dirty="0" err="1">
                          <a:solidFill>
                            <a:schemeClr val="dk1"/>
                          </a:solidFill>
                          <a:latin typeface="Times New Roman" pitchFamily="18" charset="0"/>
                          <a:ea typeface="+mn-ea"/>
                          <a:cs typeface="Times New Roman" pitchFamily="18" charset="0"/>
                        </a:rPr>
                        <a:t>Vai</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trò</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ứng</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dụng</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của</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âm</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thanh</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trong</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đời</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sống</a:t>
                      </a:r>
                      <a:endParaRPr lang="en-US" sz="900" kern="1200" dirty="0">
                        <a:solidFill>
                          <a:schemeClr val="dk1"/>
                        </a:solidFill>
                        <a:latin typeface="Times New Roman" pitchFamily="18" charset="0"/>
                        <a:ea typeface="+mn-ea"/>
                        <a:cs typeface="Times New Roman" pitchFamily="18" charset="0"/>
                      </a:endParaRPr>
                    </a:p>
                    <a:p>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Chống</a:t>
                      </a:r>
                      <a:r>
                        <a:rPr lang="en-US" sz="900" kern="1200" dirty="0">
                          <a:solidFill>
                            <a:schemeClr val="dk1"/>
                          </a:solidFill>
                          <a:latin typeface="Times New Roman" pitchFamily="18" charset="0"/>
                          <a:ea typeface="+mn-ea"/>
                          <a:cs typeface="Times New Roman" pitchFamily="18" charset="0"/>
                        </a:rPr>
                        <a:t> ô </a:t>
                      </a:r>
                      <a:r>
                        <a:rPr lang="en-US" sz="900" kern="1200" dirty="0" err="1">
                          <a:solidFill>
                            <a:schemeClr val="dk1"/>
                          </a:solidFill>
                          <a:latin typeface="Times New Roman" pitchFamily="18" charset="0"/>
                          <a:ea typeface="+mn-ea"/>
                          <a:cs typeface="Times New Roman" pitchFamily="18" charset="0"/>
                        </a:rPr>
                        <a:t>nhiễm</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tiếng</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ồn</a:t>
                      </a:r>
                      <a:endParaRPr lang="en-US" sz="900" dirty="0">
                        <a:latin typeface="Times New Roman" pitchFamily="18" charset="0"/>
                        <a:cs typeface="Times New Roman" pitchFamily="18" charset="0"/>
                      </a:endParaRPr>
                    </a:p>
                  </a:txBody>
                  <a:tcPr/>
                </a:tc>
                <a:tc>
                  <a:txBody>
                    <a:bodyPr/>
                    <a:lstStyle/>
                    <a:p>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Trình</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bày</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được</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ích</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lợi</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của</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âm</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thanh</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trong</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cuộc</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sống</a:t>
                      </a:r>
                      <a:r>
                        <a:rPr lang="en-US" sz="900" kern="1200" dirty="0">
                          <a:solidFill>
                            <a:schemeClr val="dk1"/>
                          </a:solidFill>
                          <a:latin typeface="Times New Roman" pitchFamily="18" charset="0"/>
                          <a:ea typeface="+mn-ea"/>
                          <a:cs typeface="Times New Roman" pitchFamily="18" charset="0"/>
                        </a:rPr>
                        <a:t>.</a:t>
                      </a:r>
                      <a:br>
                        <a:rPr lang="en-US" sz="900" kern="1200" dirty="0">
                          <a:solidFill>
                            <a:schemeClr val="dk1"/>
                          </a:solidFill>
                          <a:latin typeface="Times New Roman" pitchFamily="18" charset="0"/>
                          <a:ea typeface="+mn-ea"/>
                          <a:cs typeface="Times New Roman" pitchFamily="18" charset="0"/>
                        </a:rPr>
                      </a:br>
                      <a:r>
                        <a:rPr lang="en-US" sz="900" kern="1200" dirty="0">
                          <a:solidFill>
                            <a:schemeClr val="dk1"/>
                          </a:solidFill>
                          <a:latin typeface="Times New Roman" pitchFamily="18" charset="0"/>
                          <a:ea typeface="+mn-ea"/>
                          <a:cs typeface="Times New Roman" pitchFamily="18" charset="0"/>
                        </a:rPr>
                        <a:t>− Thu </a:t>
                      </a:r>
                      <a:r>
                        <a:rPr lang="en-US" sz="900" kern="1200" dirty="0" err="1">
                          <a:solidFill>
                            <a:schemeClr val="dk1"/>
                          </a:solidFill>
                          <a:latin typeface="Times New Roman" pitchFamily="18" charset="0"/>
                          <a:ea typeface="+mn-ea"/>
                          <a:cs typeface="Times New Roman" pitchFamily="18" charset="0"/>
                        </a:rPr>
                        <a:t>thập</a:t>
                      </a:r>
                      <a:r>
                        <a:rPr lang="en-US" sz="900" kern="1200" dirty="0">
                          <a:solidFill>
                            <a:schemeClr val="dk1"/>
                          </a:solidFill>
                          <a:latin typeface="Times New Roman" pitchFamily="18" charset="0"/>
                          <a:ea typeface="+mn-ea"/>
                          <a:cs typeface="Times New Roman" pitchFamily="18" charset="0"/>
                        </a:rPr>
                        <a:t>, so </a:t>
                      </a:r>
                      <a:r>
                        <a:rPr lang="en-US" sz="900" kern="1200" dirty="0" err="1">
                          <a:solidFill>
                            <a:schemeClr val="dk1"/>
                          </a:solidFill>
                          <a:latin typeface="Times New Roman" pitchFamily="18" charset="0"/>
                          <a:ea typeface="+mn-ea"/>
                          <a:cs typeface="Times New Roman" pitchFamily="18" charset="0"/>
                        </a:rPr>
                        <a:t>sánh</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và</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trình</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bày</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được</a:t>
                      </a:r>
                      <a:r>
                        <a:rPr lang="en-US" sz="900" kern="1200" dirty="0">
                          <a:solidFill>
                            <a:schemeClr val="dk1"/>
                          </a:solidFill>
                          <a:latin typeface="Times New Roman" pitchFamily="18" charset="0"/>
                          <a:ea typeface="+mn-ea"/>
                          <a:cs typeface="Times New Roman" pitchFamily="18" charset="0"/>
                        </a:rPr>
                        <a:t> ở </a:t>
                      </a:r>
                      <a:r>
                        <a:rPr lang="en-US" sz="900" kern="1200" dirty="0" err="1">
                          <a:solidFill>
                            <a:schemeClr val="dk1"/>
                          </a:solidFill>
                          <a:latin typeface="Times New Roman" pitchFamily="18" charset="0"/>
                          <a:ea typeface="+mn-ea"/>
                          <a:cs typeface="Times New Roman" pitchFamily="18" charset="0"/>
                        </a:rPr>
                        <a:t>mức</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độ</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đơn</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giản</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thông</a:t>
                      </a:r>
                      <a:r>
                        <a:rPr lang="en-US" sz="900" kern="1200" dirty="0">
                          <a:solidFill>
                            <a:schemeClr val="dk1"/>
                          </a:solidFill>
                          <a:latin typeface="Times New Roman" pitchFamily="18" charset="0"/>
                          <a:ea typeface="+mn-ea"/>
                          <a:cs typeface="Times New Roman" pitchFamily="18" charset="0"/>
                        </a:rPr>
                        <a:t> tin </a:t>
                      </a:r>
                      <a:r>
                        <a:rPr lang="en-US" sz="900" kern="1200" dirty="0" err="1">
                          <a:solidFill>
                            <a:schemeClr val="dk1"/>
                          </a:solidFill>
                          <a:latin typeface="Times New Roman" pitchFamily="18" charset="0"/>
                          <a:ea typeface="+mn-ea"/>
                          <a:cs typeface="Times New Roman" pitchFamily="18" charset="0"/>
                        </a:rPr>
                        <a:t>về</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một</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số</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nhạc</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cụ</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thường</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gặp</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một</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số</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bộ</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phận</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chính</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cách</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làm</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phát</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ra</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âm</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thanh</a:t>
                      </a:r>
                      <a:r>
                        <a:rPr lang="en-US" sz="900" kern="1200" dirty="0">
                          <a:solidFill>
                            <a:schemeClr val="dk1"/>
                          </a:solidFill>
                          <a:latin typeface="Times New Roman" pitchFamily="18" charset="0"/>
                          <a:ea typeface="+mn-ea"/>
                          <a:cs typeface="Times New Roman" pitchFamily="18" charset="0"/>
                        </a:rPr>
                        <a:t>).</a:t>
                      </a:r>
                      <a:br>
                        <a:rPr lang="en-US" sz="900" kern="1200" dirty="0">
                          <a:solidFill>
                            <a:schemeClr val="dk1"/>
                          </a:solidFill>
                          <a:latin typeface="Times New Roman" pitchFamily="18" charset="0"/>
                          <a:ea typeface="+mn-ea"/>
                          <a:cs typeface="Times New Roman" pitchFamily="18" charset="0"/>
                        </a:rPr>
                      </a:b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Trình</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bày</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được</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tác</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hại</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của</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tiếng</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ồn</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và</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một</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số</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biện</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pháp</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chống</a:t>
                      </a:r>
                      <a:r>
                        <a:rPr lang="en-US" sz="900" kern="1200" dirty="0">
                          <a:solidFill>
                            <a:schemeClr val="dk1"/>
                          </a:solidFill>
                          <a:latin typeface="Times New Roman" pitchFamily="18" charset="0"/>
                          <a:ea typeface="+mn-ea"/>
                          <a:cs typeface="Times New Roman" pitchFamily="18" charset="0"/>
                        </a:rPr>
                        <a:t> ô </a:t>
                      </a:r>
                      <a:r>
                        <a:rPr lang="en-US" sz="900" kern="1200" dirty="0" err="1">
                          <a:solidFill>
                            <a:schemeClr val="dk1"/>
                          </a:solidFill>
                          <a:latin typeface="Times New Roman" pitchFamily="18" charset="0"/>
                          <a:ea typeface="+mn-ea"/>
                          <a:cs typeface="Times New Roman" pitchFamily="18" charset="0"/>
                        </a:rPr>
                        <a:t>nhiễm</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tiếng</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ồn</a:t>
                      </a:r>
                      <a:r>
                        <a:rPr lang="en-US" sz="900" kern="1200" dirty="0">
                          <a:solidFill>
                            <a:schemeClr val="dk1"/>
                          </a:solidFill>
                          <a:latin typeface="Times New Roman" pitchFamily="18" charset="0"/>
                          <a:ea typeface="+mn-ea"/>
                          <a:cs typeface="Times New Roman" pitchFamily="18" charset="0"/>
                        </a:rPr>
                        <a:t>.</a:t>
                      </a:r>
                      <a:br>
                        <a:rPr lang="en-US" sz="900" kern="1200" dirty="0">
                          <a:solidFill>
                            <a:schemeClr val="dk1"/>
                          </a:solidFill>
                          <a:latin typeface="Times New Roman" pitchFamily="18" charset="0"/>
                          <a:ea typeface="+mn-ea"/>
                          <a:cs typeface="Times New Roman" pitchFamily="18" charset="0"/>
                        </a:rPr>
                      </a:b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Thực</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hiện</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các</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quy</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định</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giữ</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trật</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tự</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nơi</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công</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cộng</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biết</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cách</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phòng</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chống</a:t>
                      </a:r>
                      <a:r>
                        <a:rPr lang="en-US" sz="900" kern="1200" dirty="0">
                          <a:solidFill>
                            <a:schemeClr val="dk1"/>
                          </a:solidFill>
                          <a:latin typeface="Times New Roman" pitchFamily="18" charset="0"/>
                          <a:ea typeface="+mn-ea"/>
                          <a:cs typeface="Times New Roman" pitchFamily="18" charset="0"/>
                        </a:rPr>
                        <a:t> ô  </a:t>
                      </a:r>
                      <a:r>
                        <a:rPr lang="en-US" sz="900" kern="1200" dirty="0" err="1">
                          <a:solidFill>
                            <a:schemeClr val="dk1"/>
                          </a:solidFill>
                          <a:latin typeface="Times New Roman" pitchFamily="18" charset="0"/>
                          <a:ea typeface="+mn-ea"/>
                          <a:cs typeface="Times New Roman" pitchFamily="18" charset="0"/>
                        </a:rPr>
                        <a:t>nhiễm</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tiếng</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ồn</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trong</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cuộc</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sống</a:t>
                      </a:r>
                      <a:r>
                        <a:rPr lang="en-US" sz="900" kern="1200" dirty="0">
                          <a:solidFill>
                            <a:schemeClr val="dk1"/>
                          </a:solidFill>
                          <a:latin typeface="Times New Roman" pitchFamily="18" charset="0"/>
                          <a:ea typeface="+mn-ea"/>
                          <a:cs typeface="Times New Roman" pitchFamily="18" charset="0"/>
                        </a:rPr>
                        <a:t>.</a:t>
                      </a:r>
                      <a:endParaRPr lang="en-US" sz="900" dirty="0">
                        <a:latin typeface="Times New Roman" pitchFamily="18" charset="0"/>
                        <a:cs typeface="Times New Roman" pitchFamily="18" charset="0"/>
                      </a:endParaRPr>
                    </a:p>
                  </a:txBody>
                  <a:tcPr/>
                </a:tc>
                <a:tc>
                  <a:txBody>
                    <a:bodyPr/>
                    <a:lstStyle/>
                    <a:p>
                      <a:r>
                        <a:rPr lang="en-US" sz="900" kern="1200" dirty="0" err="1">
                          <a:solidFill>
                            <a:schemeClr val="dk1"/>
                          </a:solidFill>
                          <a:latin typeface="Times New Roman" pitchFamily="18" charset="0"/>
                          <a:ea typeface="+mn-ea"/>
                          <a:cs typeface="Times New Roman" pitchFamily="18" charset="0"/>
                        </a:rPr>
                        <a:t>Bài</a:t>
                      </a:r>
                      <a:r>
                        <a:rPr lang="en-US" sz="900" kern="1200" dirty="0">
                          <a:solidFill>
                            <a:schemeClr val="dk1"/>
                          </a:solidFill>
                          <a:latin typeface="Times New Roman" pitchFamily="18" charset="0"/>
                          <a:ea typeface="+mn-ea"/>
                          <a:cs typeface="Times New Roman" pitchFamily="18" charset="0"/>
                        </a:rPr>
                        <a:t> 11. </a:t>
                      </a:r>
                      <a:r>
                        <a:rPr lang="en-US" sz="900" kern="1200" dirty="0" err="1">
                          <a:solidFill>
                            <a:schemeClr val="dk1"/>
                          </a:solidFill>
                          <a:latin typeface="Times New Roman" pitchFamily="18" charset="0"/>
                          <a:ea typeface="+mn-ea"/>
                          <a:cs typeface="Times New Roman" pitchFamily="18" charset="0"/>
                        </a:rPr>
                        <a:t>Âm</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thanh</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trong</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cuộc</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sống</a:t>
                      </a:r>
                      <a:endParaRPr lang="en-US" sz="900" kern="1200" dirty="0">
                        <a:solidFill>
                          <a:schemeClr val="dk1"/>
                        </a:solidFill>
                        <a:latin typeface="Times New Roman" pitchFamily="18" charset="0"/>
                        <a:ea typeface="+mn-ea"/>
                        <a:cs typeface="Times New Roman" pitchFamily="18" charset="0"/>
                      </a:endParaRPr>
                    </a:p>
                    <a:p>
                      <a:pPr algn="ctr"/>
                      <a:r>
                        <a:rPr lang="en-US" sz="900" kern="1200" dirty="0">
                          <a:solidFill>
                            <a:schemeClr val="dk1"/>
                          </a:solidFill>
                          <a:latin typeface="Times New Roman" pitchFamily="18" charset="0"/>
                          <a:ea typeface="+mn-ea"/>
                          <a:cs typeface="Times New Roman" pitchFamily="18" charset="0"/>
                        </a:rPr>
                        <a:t> ( 2 </a:t>
                      </a:r>
                      <a:r>
                        <a:rPr lang="en-US" sz="900" kern="1200" dirty="0" err="1">
                          <a:solidFill>
                            <a:schemeClr val="dk1"/>
                          </a:solidFill>
                          <a:latin typeface="Times New Roman" pitchFamily="18" charset="0"/>
                          <a:ea typeface="+mn-ea"/>
                          <a:cs typeface="Times New Roman" pitchFamily="18" charset="0"/>
                        </a:rPr>
                        <a:t>tiết</a:t>
                      </a:r>
                      <a:r>
                        <a:rPr lang="en-US" sz="900" kern="1200" baseline="0" dirty="0">
                          <a:solidFill>
                            <a:schemeClr val="dk1"/>
                          </a:solidFill>
                          <a:latin typeface="Times New Roman" pitchFamily="18" charset="0"/>
                          <a:ea typeface="+mn-ea"/>
                          <a:cs typeface="Times New Roman" pitchFamily="18" charset="0"/>
                        </a:rPr>
                        <a:t> )</a:t>
                      </a:r>
                      <a:endParaRPr lang="en-US" sz="900" dirty="0">
                        <a:latin typeface="Times New Roman" pitchFamily="18" charset="0"/>
                        <a:cs typeface="Times New Roman" pitchFamily="18" charset="0"/>
                      </a:endParaRPr>
                    </a:p>
                  </a:txBody>
                  <a:tcPr/>
                </a:tc>
                <a:extLst>
                  <a:ext uri="{0D108BD9-81ED-4DB2-BD59-A6C34878D82A}">
                    <a16:rowId xmlns:a16="http://schemas.microsoft.com/office/drawing/2014/main" val="10004"/>
                  </a:ext>
                </a:extLst>
              </a:tr>
              <a:tr h="938810">
                <a:tc>
                  <a:txBody>
                    <a:bodyPr/>
                    <a:lstStyle/>
                    <a:p>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Nóng</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lạnh</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và</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nhiệt</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độ</a:t>
                      </a:r>
                      <a:endParaRPr lang="en-US" sz="900" kern="1200" dirty="0">
                        <a:solidFill>
                          <a:schemeClr val="dk1"/>
                        </a:solidFill>
                        <a:latin typeface="Times New Roman" pitchFamily="18" charset="0"/>
                        <a:ea typeface="+mn-ea"/>
                        <a:cs typeface="Times New Roman" pitchFamily="18" charset="0"/>
                      </a:endParaRPr>
                    </a:p>
                    <a:p>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Sự</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truyền</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nhiệt</a:t>
                      </a:r>
                      <a:endParaRPr lang="en-US" sz="900" dirty="0">
                        <a:latin typeface="Times New Roman" pitchFamily="18" charset="0"/>
                        <a:cs typeface="Times New Roman" pitchFamily="18" charset="0"/>
                      </a:endParaRPr>
                    </a:p>
                  </a:txBody>
                  <a:tcPr/>
                </a:tc>
                <a:tc>
                  <a:txBody>
                    <a:bodyPr/>
                    <a:lstStyle/>
                    <a:p>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Trình</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bày</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được</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vật</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nóng</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hơn</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thì</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có</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nhiệt</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độ</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cao</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hơn</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vật</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lạnh</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hơn</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thì</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có</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nhiệt</a:t>
                      </a:r>
                      <a:br>
                        <a:rPr lang="en-US" sz="900" kern="1200" dirty="0">
                          <a:solidFill>
                            <a:schemeClr val="dk1"/>
                          </a:solidFill>
                          <a:latin typeface="Times New Roman" pitchFamily="18" charset="0"/>
                          <a:ea typeface="+mn-ea"/>
                          <a:cs typeface="Times New Roman" pitchFamily="18" charset="0"/>
                        </a:rPr>
                      </a:br>
                      <a:r>
                        <a:rPr lang="en-US" sz="900" kern="1200" dirty="0" err="1">
                          <a:solidFill>
                            <a:schemeClr val="dk1"/>
                          </a:solidFill>
                          <a:latin typeface="Times New Roman" pitchFamily="18" charset="0"/>
                          <a:ea typeface="+mn-ea"/>
                          <a:cs typeface="Times New Roman" pitchFamily="18" charset="0"/>
                        </a:rPr>
                        <a:t>độ</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thấp</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hơn</a:t>
                      </a:r>
                      <a:r>
                        <a:rPr lang="en-US" sz="900" i="1" kern="1200" dirty="0">
                          <a:solidFill>
                            <a:schemeClr val="dk1"/>
                          </a:solidFill>
                          <a:latin typeface="Times New Roman" pitchFamily="18" charset="0"/>
                          <a:ea typeface="+mn-ea"/>
                          <a:cs typeface="Times New Roman" pitchFamily="18" charset="0"/>
                        </a:rPr>
                        <a:t>.</a:t>
                      </a:r>
                      <a:endParaRPr lang="en-US" sz="900" kern="1200" dirty="0">
                        <a:solidFill>
                          <a:schemeClr val="dk1"/>
                        </a:solidFill>
                        <a:latin typeface="Times New Roman" pitchFamily="18" charset="0"/>
                        <a:ea typeface="+mn-ea"/>
                        <a:cs typeface="Times New Roman" pitchFamily="18" charset="0"/>
                      </a:endParaRPr>
                    </a:p>
                    <a:p>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Biết</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được</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nhiệt</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kế</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là</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dụng</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cụ</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để</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đo</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nhiệt</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độ.Sử</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dụng</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được</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nhiệt</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kế</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để</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xác</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định</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nhiệt</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độ</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cơ</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thể</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nhiệt</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độ</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không</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khí</a:t>
                      </a:r>
                      <a:endParaRPr lang="en-US" sz="900" kern="1200" dirty="0">
                        <a:solidFill>
                          <a:schemeClr val="dk1"/>
                        </a:solidFill>
                        <a:latin typeface="Times New Roman" pitchFamily="18" charset="0"/>
                        <a:ea typeface="+mn-ea"/>
                        <a:cs typeface="Times New Roman" pitchFamily="18" charset="0"/>
                      </a:endParaRPr>
                    </a:p>
                    <a:p>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Vận</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dụng</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được</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kiến</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thức</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nhiệt</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truyền</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từ</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vật</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nóng</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hơn</a:t>
                      </a:r>
                      <a:r>
                        <a:rPr lang="en-US" sz="900" kern="1200" dirty="0">
                          <a:solidFill>
                            <a:schemeClr val="dk1"/>
                          </a:solidFill>
                          <a:latin typeface="Times New Roman" pitchFamily="18" charset="0"/>
                          <a:ea typeface="+mn-ea"/>
                          <a:cs typeface="Times New Roman" pitchFamily="18" charset="0"/>
                        </a:rPr>
                        <a:t> sang </a:t>
                      </a:r>
                      <a:r>
                        <a:rPr lang="en-US" sz="900" kern="1200" dirty="0" err="1">
                          <a:solidFill>
                            <a:schemeClr val="dk1"/>
                          </a:solidFill>
                          <a:latin typeface="Times New Roman" pitchFamily="18" charset="0"/>
                          <a:ea typeface="+mn-ea"/>
                          <a:cs typeface="Times New Roman" pitchFamily="18" charset="0"/>
                        </a:rPr>
                        <a:t>vật</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lạnh</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hơn</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để</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giải</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thích</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đưa</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ra</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cách</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làm</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vật</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nóng</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lên</a:t>
                      </a:r>
                      <a:r>
                        <a:rPr lang="en-US" sz="900" kern="1200" dirty="0">
                          <a:solidFill>
                            <a:schemeClr val="dk1"/>
                          </a:solidFill>
                          <a:latin typeface="Times New Roman" pitchFamily="18" charset="0"/>
                          <a:ea typeface="+mn-ea"/>
                          <a:cs typeface="Times New Roman" pitchFamily="18" charset="0"/>
                        </a:rPr>
                        <a:t> hay </a:t>
                      </a:r>
                      <a:r>
                        <a:rPr lang="en-US" sz="900" kern="1200" dirty="0" err="1">
                          <a:solidFill>
                            <a:schemeClr val="dk1"/>
                          </a:solidFill>
                          <a:latin typeface="Times New Roman" pitchFamily="18" charset="0"/>
                          <a:ea typeface="+mn-ea"/>
                          <a:cs typeface="Times New Roman" pitchFamily="18" charset="0"/>
                        </a:rPr>
                        <a:t>lạnh</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đi</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trong</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tình</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huống</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đơn</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giản</a:t>
                      </a:r>
                      <a:r>
                        <a:rPr lang="en-US" sz="900" kern="1200" dirty="0">
                          <a:solidFill>
                            <a:schemeClr val="dk1"/>
                          </a:solidFill>
                          <a:latin typeface="Times New Roman" pitchFamily="18" charset="0"/>
                          <a:ea typeface="+mn-ea"/>
                          <a:cs typeface="Times New Roman" pitchFamily="18" charset="0"/>
                        </a:rPr>
                        <a:t>.</a:t>
                      </a:r>
                      <a:endParaRPr lang="en-US" sz="900" dirty="0">
                        <a:latin typeface="Times New Roman" pitchFamily="18" charset="0"/>
                        <a:cs typeface="Times New Roman" pitchFamily="18" charset="0"/>
                      </a:endParaRPr>
                    </a:p>
                  </a:txBody>
                  <a:tcPr/>
                </a:tc>
                <a:tc>
                  <a:txBody>
                    <a:bodyPr/>
                    <a:lstStyle/>
                    <a:p>
                      <a:r>
                        <a:rPr lang="en-US" sz="900" kern="1200" dirty="0" err="1">
                          <a:solidFill>
                            <a:schemeClr val="dk1"/>
                          </a:solidFill>
                          <a:latin typeface="Times New Roman" pitchFamily="18" charset="0"/>
                          <a:ea typeface="+mn-ea"/>
                          <a:cs typeface="Times New Roman" pitchFamily="18" charset="0"/>
                        </a:rPr>
                        <a:t>Bài</a:t>
                      </a:r>
                      <a:r>
                        <a:rPr lang="en-US" sz="900" kern="1200" dirty="0">
                          <a:solidFill>
                            <a:schemeClr val="dk1"/>
                          </a:solidFill>
                          <a:latin typeface="Times New Roman" pitchFamily="18" charset="0"/>
                          <a:ea typeface="+mn-ea"/>
                          <a:cs typeface="Times New Roman" pitchFamily="18" charset="0"/>
                        </a:rPr>
                        <a:t> 12. </a:t>
                      </a:r>
                      <a:r>
                        <a:rPr lang="en-US" sz="900" kern="1200" dirty="0" err="1">
                          <a:solidFill>
                            <a:schemeClr val="dk1"/>
                          </a:solidFill>
                          <a:latin typeface="Times New Roman" pitchFamily="18" charset="0"/>
                          <a:ea typeface="+mn-ea"/>
                          <a:cs typeface="Times New Roman" pitchFamily="18" charset="0"/>
                        </a:rPr>
                        <a:t>Nhiệt</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độ</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và</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sự</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truyền</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nhiệt</a:t>
                      </a:r>
                      <a:endParaRPr lang="en-US" sz="900" kern="1200" dirty="0">
                        <a:solidFill>
                          <a:schemeClr val="dk1"/>
                        </a:solidFill>
                        <a:latin typeface="Times New Roman" pitchFamily="18" charset="0"/>
                        <a:ea typeface="+mn-ea"/>
                        <a:cs typeface="Times New Roman" pitchFamily="18" charset="0"/>
                      </a:endParaRPr>
                    </a:p>
                    <a:p>
                      <a:pPr algn="ctr"/>
                      <a:r>
                        <a:rPr lang="en-US" sz="900" kern="1200" dirty="0">
                          <a:solidFill>
                            <a:schemeClr val="dk1"/>
                          </a:solidFill>
                          <a:latin typeface="Times New Roman" pitchFamily="18" charset="0"/>
                          <a:ea typeface="+mn-ea"/>
                          <a:cs typeface="Times New Roman" pitchFamily="18" charset="0"/>
                        </a:rPr>
                        <a:t> ( 2 </a:t>
                      </a:r>
                      <a:r>
                        <a:rPr lang="en-US" sz="900" kern="1200" dirty="0" err="1">
                          <a:solidFill>
                            <a:schemeClr val="dk1"/>
                          </a:solidFill>
                          <a:latin typeface="Times New Roman" pitchFamily="18" charset="0"/>
                          <a:ea typeface="+mn-ea"/>
                          <a:cs typeface="Times New Roman" pitchFamily="18" charset="0"/>
                        </a:rPr>
                        <a:t>tiết</a:t>
                      </a:r>
                      <a:r>
                        <a:rPr lang="en-US" sz="900" kern="1200" dirty="0">
                          <a:solidFill>
                            <a:schemeClr val="dk1"/>
                          </a:solidFill>
                          <a:latin typeface="Times New Roman" pitchFamily="18" charset="0"/>
                          <a:ea typeface="+mn-ea"/>
                          <a:cs typeface="Times New Roman" pitchFamily="18" charset="0"/>
                        </a:rPr>
                        <a:t>)</a:t>
                      </a:r>
                      <a:endParaRPr lang="en-US" sz="900" dirty="0">
                        <a:latin typeface="Times New Roman" pitchFamily="18" charset="0"/>
                        <a:cs typeface="Times New Roman" pitchFamily="18" charset="0"/>
                      </a:endParaRPr>
                    </a:p>
                  </a:txBody>
                  <a:tcPr/>
                </a:tc>
                <a:extLst>
                  <a:ext uri="{0D108BD9-81ED-4DB2-BD59-A6C34878D82A}">
                    <a16:rowId xmlns:a16="http://schemas.microsoft.com/office/drawing/2014/main" val="10005"/>
                  </a:ext>
                </a:extLst>
              </a:tr>
              <a:tr h="607465">
                <a:tc>
                  <a:txBody>
                    <a:bodyPr/>
                    <a:lstStyle/>
                    <a:p>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Các</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vật</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dẫn</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nhiệt</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tốt</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và</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các</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vật</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dẫn</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nhiệt</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kém</a:t>
                      </a:r>
                      <a:r>
                        <a:rPr lang="en-US" sz="900" kern="1200" dirty="0">
                          <a:solidFill>
                            <a:schemeClr val="dk1"/>
                          </a:solidFill>
                          <a:latin typeface="Times New Roman" pitchFamily="18" charset="0"/>
                          <a:ea typeface="+mn-ea"/>
                          <a:cs typeface="Times New Roman" pitchFamily="18" charset="0"/>
                        </a:rPr>
                        <a:t> </a:t>
                      </a:r>
                    </a:p>
                    <a:p>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Ứng</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dụng</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tính</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dẫn</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nhiệt</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của</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vật</a:t>
                      </a:r>
                      <a:endParaRPr lang="en-US" sz="900" dirty="0">
                        <a:latin typeface="Times New Roman" pitchFamily="18" charset="0"/>
                        <a:cs typeface="Times New Roman" pitchFamily="18" charset="0"/>
                      </a:endParaRPr>
                    </a:p>
                  </a:txBody>
                  <a:tcPr/>
                </a:tc>
                <a:tc>
                  <a:txBody>
                    <a:bodyPr/>
                    <a:lstStyle/>
                    <a:p>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Đề</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xuất</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được</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cách</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làm</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thí</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nghiệm</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để</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tìm</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hiểu</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tính</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dẫn</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nhiệt</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của</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vật</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dẫn</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nhiệt</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tốt</a:t>
                      </a:r>
                      <a:r>
                        <a:rPr lang="en-US" sz="900" kern="1200" dirty="0">
                          <a:solidFill>
                            <a:schemeClr val="dk1"/>
                          </a:solidFill>
                          <a:latin typeface="Times New Roman" pitchFamily="18" charset="0"/>
                          <a:ea typeface="+mn-ea"/>
                          <a:cs typeface="Times New Roman" pitchFamily="18" charset="0"/>
                        </a:rPr>
                        <a:t> hay </a:t>
                      </a:r>
                      <a:r>
                        <a:rPr lang="en-US" sz="900" kern="1200" dirty="0" err="1">
                          <a:solidFill>
                            <a:schemeClr val="dk1"/>
                          </a:solidFill>
                          <a:latin typeface="Times New Roman" pitchFamily="18" charset="0"/>
                          <a:ea typeface="+mn-ea"/>
                          <a:cs typeface="Times New Roman" pitchFamily="18" charset="0"/>
                        </a:rPr>
                        <a:t>dẫn</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nhiệt</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kém</a:t>
                      </a:r>
                      <a:r>
                        <a:rPr lang="en-US" sz="900" kern="1200" dirty="0">
                          <a:solidFill>
                            <a:schemeClr val="dk1"/>
                          </a:solidFill>
                          <a:latin typeface="Times New Roman" pitchFamily="18" charset="0"/>
                          <a:ea typeface="+mn-ea"/>
                          <a:cs typeface="Times New Roman" pitchFamily="18" charset="0"/>
                        </a:rPr>
                        <a:t>).  </a:t>
                      </a:r>
                      <a:br>
                        <a:rPr lang="en-US" sz="900" kern="1200" dirty="0">
                          <a:solidFill>
                            <a:schemeClr val="dk1"/>
                          </a:solidFill>
                          <a:latin typeface="Times New Roman" pitchFamily="18" charset="0"/>
                          <a:ea typeface="+mn-ea"/>
                          <a:cs typeface="Times New Roman" pitchFamily="18" charset="0"/>
                        </a:rPr>
                      </a:b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Vận</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dụng</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được</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kiến</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thức</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về</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vật</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dẫn</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nhiệt</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tốt</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hoặc</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kém</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để</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giải</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thích</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một</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số</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hiện</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tượng</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tự</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nhiên</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để</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giải</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quyết</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một</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số</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vấn</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đề</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đơn</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giản</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trong</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cuộc</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sống</a:t>
                      </a:r>
                      <a:r>
                        <a:rPr lang="en-US" sz="900" kern="1200" dirty="0">
                          <a:solidFill>
                            <a:schemeClr val="dk1"/>
                          </a:solidFill>
                          <a:latin typeface="Times New Roman" pitchFamily="18" charset="0"/>
                          <a:ea typeface="+mn-ea"/>
                          <a:cs typeface="Times New Roman" pitchFamily="18" charset="0"/>
                        </a:rPr>
                        <a:t>.</a:t>
                      </a:r>
                      <a:endParaRPr lang="en-US" sz="900" dirty="0">
                        <a:latin typeface="Times New Roman" pitchFamily="18" charset="0"/>
                        <a:cs typeface="Times New Roman" pitchFamily="18" charset="0"/>
                      </a:endParaRPr>
                    </a:p>
                  </a:txBody>
                  <a:tcPr/>
                </a:tc>
                <a:tc>
                  <a:txBody>
                    <a:bodyPr/>
                    <a:lstStyle/>
                    <a:p>
                      <a:r>
                        <a:rPr lang="en-US" sz="900" kern="1200" dirty="0" err="1">
                          <a:solidFill>
                            <a:schemeClr val="dk1"/>
                          </a:solidFill>
                          <a:latin typeface="Times New Roman" pitchFamily="18" charset="0"/>
                          <a:ea typeface="+mn-ea"/>
                          <a:cs typeface="Times New Roman" pitchFamily="18" charset="0"/>
                        </a:rPr>
                        <a:t>Bài</a:t>
                      </a:r>
                      <a:r>
                        <a:rPr lang="en-US" sz="900" kern="1200" dirty="0">
                          <a:solidFill>
                            <a:schemeClr val="dk1"/>
                          </a:solidFill>
                          <a:latin typeface="Times New Roman" pitchFamily="18" charset="0"/>
                          <a:ea typeface="+mn-ea"/>
                          <a:cs typeface="Times New Roman" pitchFamily="18" charset="0"/>
                        </a:rPr>
                        <a:t> 13. </a:t>
                      </a:r>
                      <a:r>
                        <a:rPr lang="en-US" sz="900" kern="1200" dirty="0" err="1">
                          <a:solidFill>
                            <a:schemeClr val="dk1"/>
                          </a:solidFill>
                          <a:latin typeface="Times New Roman" pitchFamily="18" charset="0"/>
                          <a:ea typeface="+mn-ea"/>
                          <a:cs typeface="Times New Roman" pitchFamily="18" charset="0"/>
                        </a:rPr>
                        <a:t>Vật</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dẫn</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nhiệt</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tốt</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Vật</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dẫn</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nhiệt</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kém</a:t>
                      </a:r>
                      <a:endParaRPr lang="en-US" sz="900" kern="1200" dirty="0">
                        <a:solidFill>
                          <a:schemeClr val="dk1"/>
                        </a:solidFill>
                        <a:latin typeface="Times New Roman" pitchFamily="18" charset="0"/>
                        <a:ea typeface="+mn-ea"/>
                        <a:cs typeface="Times New Roman" pitchFamily="18" charset="0"/>
                      </a:endParaRPr>
                    </a:p>
                    <a:p>
                      <a:pPr algn="ctr"/>
                      <a:r>
                        <a:rPr lang="en-US" sz="900" kern="1200" dirty="0">
                          <a:solidFill>
                            <a:schemeClr val="dk1"/>
                          </a:solidFill>
                          <a:latin typeface="Times New Roman" pitchFamily="18" charset="0"/>
                          <a:ea typeface="+mn-ea"/>
                          <a:cs typeface="Times New Roman" pitchFamily="18" charset="0"/>
                        </a:rPr>
                        <a:t> ( 2 </a:t>
                      </a:r>
                      <a:r>
                        <a:rPr lang="en-US" sz="900" kern="1200" dirty="0" err="1">
                          <a:solidFill>
                            <a:schemeClr val="dk1"/>
                          </a:solidFill>
                          <a:latin typeface="Times New Roman" pitchFamily="18" charset="0"/>
                          <a:ea typeface="+mn-ea"/>
                          <a:cs typeface="Times New Roman" pitchFamily="18" charset="0"/>
                        </a:rPr>
                        <a:t>tiết</a:t>
                      </a:r>
                      <a:r>
                        <a:rPr lang="en-US" sz="900" kern="1200" baseline="0" dirty="0">
                          <a:solidFill>
                            <a:schemeClr val="dk1"/>
                          </a:solidFill>
                          <a:latin typeface="Times New Roman" pitchFamily="18" charset="0"/>
                          <a:ea typeface="+mn-ea"/>
                          <a:cs typeface="Times New Roman" pitchFamily="18" charset="0"/>
                        </a:rPr>
                        <a:t> )</a:t>
                      </a:r>
                      <a:endParaRPr lang="en-US" sz="900" dirty="0">
                        <a:latin typeface="Times New Roman" pitchFamily="18" charset="0"/>
                        <a:cs typeface="Times New Roman" pitchFamily="18" charset="0"/>
                      </a:endParaRPr>
                    </a:p>
                  </a:txBody>
                  <a:tcPr/>
                </a:tc>
                <a:extLst>
                  <a:ext uri="{0D108BD9-81ED-4DB2-BD59-A6C34878D82A}">
                    <a16:rowId xmlns:a16="http://schemas.microsoft.com/office/drawing/2014/main" val="10006"/>
                  </a:ext>
                </a:extLst>
              </a:tr>
              <a:tr h="509289">
                <a:tc>
                  <a:txBody>
                    <a:bodyPr/>
                    <a:lstStyle/>
                    <a:p>
                      <a:r>
                        <a:rPr lang="en-US" sz="900" kern="1200" dirty="0" err="1">
                          <a:solidFill>
                            <a:schemeClr val="dk1"/>
                          </a:solidFill>
                          <a:latin typeface="Times New Roman" pitchFamily="18" charset="0"/>
                          <a:ea typeface="+mn-ea"/>
                          <a:cs typeface="Times New Roman" pitchFamily="18" charset="0"/>
                        </a:rPr>
                        <a:t>Ôn</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tập</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về</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Ánh</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sáng</a:t>
                      </a:r>
                      <a:r>
                        <a:rPr lang="en-US" sz="900" kern="1200" dirty="0">
                          <a:solidFill>
                            <a:schemeClr val="dk1"/>
                          </a:solidFill>
                          <a:latin typeface="Times New Roman" pitchFamily="18" charset="0"/>
                          <a:ea typeface="+mn-ea"/>
                          <a:cs typeface="Times New Roman" pitchFamily="18" charset="0"/>
                        </a:rPr>
                        <a:t>, </a:t>
                      </a:r>
                    </a:p>
                    <a:p>
                      <a:r>
                        <a:rPr lang="en-US" sz="900" kern="1200" dirty="0" err="1">
                          <a:solidFill>
                            <a:schemeClr val="dk1"/>
                          </a:solidFill>
                          <a:latin typeface="Times New Roman" pitchFamily="18" charset="0"/>
                          <a:ea typeface="+mn-ea"/>
                          <a:cs typeface="Times New Roman" pitchFamily="18" charset="0"/>
                        </a:rPr>
                        <a:t>Âm</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thanh</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Nhiệt</a:t>
                      </a:r>
                      <a:endParaRPr lang="en-US" sz="900" dirty="0">
                        <a:latin typeface="Times New Roman" pitchFamily="18" charset="0"/>
                        <a:cs typeface="Times New Roman" pitchFamily="18" charset="0"/>
                      </a:endParaRPr>
                    </a:p>
                  </a:txBody>
                  <a:tcPr/>
                </a:tc>
                <a:tc>
                  <a:txBody>
                    <a:bodyPr/>
                    <a:lstStyle/>
                    <a:p>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Tóm</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tắt</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được</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những</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nội</a:t>
                      </a:r>
                      <a:r>
                        <a:rPr lang="en-US" sz="900" kern="1200" dirty="0">
                          <a:solidFill>
                            <a:schemeClr val="dk1"/>
                          </a:solidFill>
                          <a:latin typeface="Times New Roman" pitchFamily="18" charset="0"/>
                          <a:ea typeface="+mn-ea"/>
                          <a:cs typeface="Times New Roman" pitchFamily="18" charset="0"/>
                        </a:rPr>
                        <a:t> dung </a:t>
                      </a:r>
                      <a:r>
                        <a:rPr lang="en-US" sz="900" kern="1200" dirty="0" err="1">
                          <a:solidFill>
                            <a:schemeClr val="dk1"/>
                          </a:solidFill>
                          <a:latin typeface="Times New Roman" pitchFamily="18" charset="0"/>
                          <a:ea typeface="+mn-ea"/>
                          <a:cs typeface="Times New Roman" pitchFamily="18" charset="0"/>
                        </a:rPr>
                        <a:t>chính</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đã</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học</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dưới</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dạng</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sơ</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đồ</a:t>
                      </a:r>
                      <a:r>
                        <a:rPr lang="en-US" sz="900" kern="1200" dirty="0">
                          <a:solidFill>
                            <a:schemeClr val="dk1"/>
                          </a:solidFill>
                          <a:latin typeface="Times New Roman" pitchFamily="18" charset="0"/>
                          <a:ea typeface="+mn-ea"/>
                          <a:cs typeface="Times New Roman" pitchFamily="18" charset="0"/>
                        </a:rPr>
                        <a:t>.</a:t>
                      </a:r>
                    </a:p>
                    <a:p>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Vận</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dụng</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được</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kiến</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thức</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về</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ánh</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sáng</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âm</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thanh</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và</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nhiệt</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vào</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một</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số</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tình</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huống</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đơn</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giản</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trong</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cuộc</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sống</a:t>
                      </a:r>
                      <a:endParaRPr lang="en-US" sz="900" dirty="0">
                        <a:latin typeface="Times New Roman" pitchFamily="18" charset="0"/>
                        <a:cs typeface="Times New Roman" pitchFamily="18" charset="0"/>
                      </a:endParaRPr>
                    </a:p>
                  </a:txBody>
                  <a:tcPr/>
                </a:tc>
                <a:tc>
                  <a:txBody>
                    <a:bodyPr/>
                    <a:lstStyle/>
                    <a:p>
                      <a:r>
                        <a:rPr lang="en-US" sz="900" kern="1200" dirty="0" err="1">
                          <a:solidFill>
                            <a:schemeClr val="dk1"/>
                          </a:solidFill>
                          <a:latin typeface="Times New Roman" pitchFamily="18" charset="0"/>
                          <a:ea typeface="+mn-ea"/>
                          <a:cs typeface="Times New Roman" pitchFamily="18" charset="0"/>
                        </a:rPr>
                        <a:t>Bài</a:t>
                      </a:r>
                      <a:r>
                        <a:rPr lang="en-US" sz="900" kern="1200" dirty="0">
                          <a:solidFill>
                            <a:schemeClr val="dk1"/>
                          </a:solidFill>
                          <a:latin typeface="Times New Roman" pitchFamily="18" charset="0"/>
                          <a:ea typeface="+mn-ea"/>
                          <a:cs typeface="Times New Roman" pitchFamily="18" charset="0"/>
                        </a:rPr>
                        <a:t> 14. </a:t>
                      </a:r>
                      <a:r>
                        <a:rPr lang="en-US" sz="900" kern="1200" dirty="0" err="1">
                          <a:solidFill>
                            <a:schemeClr val="dk1"/>
                          </a:solidFill>
                          <a:latin typeface="Times New Roman" pitchFamily="18" charset="0"/>
                          <a:ea typeface="+mn-ea"/>
                          <a:cs typeface="Times New Roman" pitchFamily="18" charset="0"/>
                        </a:rPr>
                        <a:t>Ôn</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tập</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chủ</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đề</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Năng</a:t>
                      </a:r>
                      <a:r>
                        <a:rPr lang="en-US" sz="900" kern="1200" dirty="0">
                          <a:solidFill>
                            <a:schemeClr val="dk1"/>
                          </a:solidFill>
                          <a:latin typeface="Times New Roman" pitchFamily="18" charset="0"/>
                          <a:ea typeface="+mn-ea"/>
                          <a:cs typeface="Times New Roman" pitchFamily="18" charset="0"/>
                        </a:rPr>
                        <a:t> </a:t>
                      </a:r>
                      <a:r>
                        <a:rPr lang="en-US" sz="900" kern="1200" dirty="0" err="1">
                          <a:solidFill>
                            <a:schemeClr val="dk1"/>
                          </a:solidFill>
                          <a:latin typeface="Times New Roman" pitchFamily="18" charset="0"/>
                          <a:ea typeface="+mn-ea"/>
                          <a:cs typeface="Times New Roman" pitchFamily="18" charset="0"/>
                        </a:rPr>
                        <a:t>lượng</a:t>
                      </a:r>
                      <a:endParaRPr lang="en-US" sz="900" kern="1200" dirty="0">
                        <a:solidFill>
                          <a:schemeClr val="dk1"/>
                        </a:solidFill>
                        <a:latin typeface="Times New Roman" pitchFamily="18" charset="0"/>
                        <a:ea typeface="+mn-ea"/>
                        <a:cs typeface="Times New Roman" pitchFamily="18" charset="0"/>
                      </a:endParaRPr>
                    </a:p>
                    <a:p>
                      <a:pPr algn="ctr"/>
                      <a:r>
                        <a:rPr lang="en-US" sz="900" kern="1200" dirty="0">
                          <a:solidFill>
                            <a:schemeClr val="dk1"/>
                          </a:solidFill>
                          <a:latin typeface="Times New Roman" pitchFamily="18" charset="0"/>
                          <a:ea typeface="+mn-ea"/>
                          <a:cs typeface="Times New Roman" pitchFamily="18" charset="0"/>
                        </a:rPr>
                        <a:t> ( 1 </a:t>
                      </a:r>
                      <a:r>
                        <a:rPr lang="en-US" sz="900" kern="1200" dirty="0" err="1">
                          <a:solidFill>
                            <a:schemeClr val="dk1"/>
                          </a:solidFill>
                          <a:latin typeface="Times New Roman" pitchFamily="18" charset="0"/>
                          <a:ea typeface="+mn-ea"/>
                          <a:cs typeface="Times New Roman" pitchFamily="18" charset="0"/>
                        </a:rPr>
                        <a:t>tiết</a:t>
                      </a:r>
                      <a:r>
                        <a:rPr lang="en-US" sz="900" kern="1200" baseline="0" dirty="0">
                          <a:solidFill>
                            <a:schemeClr val="dk1"/>
                          </a:solidFill>
                          <a:latin typeface="Times New Roman" pitchFamily="18" charset="0"/>
                          <a:ea typeface="+mn-ea"/>
                          <a:cs typeface="Times New Roman" pitchFamily="18" charset="0"/>
                        </a:rPr>
                        <a:t> )</a:t>
                      </a:r>
                      <a:endParaRPr lang="en-US" sz="900" dirty="0">
                        <a:latin typeface="Times New Roman" pitchFamily="18" charset="0"/>
                        <a:cs typeface="Times New Roman" pitchFamily="18" charset="0"/>
                      </a:endParaRP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0683584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nip Diagonal Corner Rectangle 13">
            <a:extLst>
              <a:ext uri="{FF2B5EF4-FFF2-40B4-BE49-F238E27FC236}">
                <a16:creationId xmlns:a16="http://schemas.microsoft.com/office/drawing/2014/main" id="{1A9B00E5-88CC-4A4B-9589-61CC9114FFDB}"/>
              </a:ext>
            </a:extLst>
          </p:cNvPr>
          <p:cNvSpPr/>
          <p:nvPr/>
        </p:nvSpPr>
        <p:spPr>
          <a:xfrm>
            <a:off x="4478945" y="248037"/>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5</a:t>
            </a:r>
          </a:p>
        </p:txBody>
      </p:sp>
      <p:sp>
        <p:nvSpPr>
          <p:cNvPr id="8" name="TextBox 7"/>
          <p:cNvSpPr txBox="1"/>
          <p:nvPr/>
        </p:nvSpPr>
        <p:spPr>
          <a:xfrm>
            <a:off x="4935639" y="265668"/>
            <a:ext cx="2590800" cy="369332"/>
          </a:xfrm>
          <a:prstGeom prst="rect">
            <a:avLst/>
          </a:prstGeom>
          <a:noFill/>
        </p:spPr>
        <p:txBody>
          <a:bodyPr wrap="square" rtlCol="0">
            <a:spAutoFit/>
          </a:bodyPr>
          <a:lstStyle/>
          <a:p>
            <a:r>
              <a:rPr lang="en-US" b="1" dirty="0" err="1">
                <a:solidFill>
                  <a:srgbClr val="0070C0"/>
                </a:solidFill>
                <a:latin typeface="Arial" panose="020B0604020202020204" pitchFamily="34" charset="0"/>
                <a:ea typeface="Tahoma" panose="020B0604030504040204" pitchFamily="34" charset="0"/>
                <a:cs typeface="Arial" panose="020B0604020202020204" pitchFamily="34" charset="0"/>
              </a:rPr>
              <a:t>Chủ</a:t>
            </a:r>
            <a:r>
              <a:rPr lang="en-US"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b="1" dirty="0" err="1">
                <a:solidFill>
                  <a:srgbClr val="0070C0"/>
                </a:solidFill>
                <a:latin typeface="Arial" panose="020B0604020202020204" pitchFamily="34" charset="0"/>
                <a:ea typeface="Tahoma" panose="020B0604030504040204" pitchFamily="34" charset="0"/>
                <a:cs typeface="Arial" panose="020B0604020202020204" pitchFamily="34" charset="0"/>
              </a:rPr>
              <a:t>đề</a:t>
            </a:r>
            <a:r>
              <a:rPr lang="en-US"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b="1" dirty="0" err="1">
                <a:solidFill>
                  <a:srgbClr val="0070C0"/>
                </a:solidFill>
                <a:latin typeface="Arial" panose="020B0604020202020204" pitchFamily="34" charset="0"/>
                <a:ea typeface="Tahoma" panose="020B0604030504040204" pitchFamily="34" charset="0"/>
                <a:cs typeface="Arial" panose="020B0604020202020204" pitchFamily="34" charset="0"/>
              </a:rPr>
              <a:t>Năng</a:t>
            </a:r>
            <a:r>
              <a:rPr lang="en-US"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b="1" dirty="0" err="1">
                <a:solidFill>
                  <a:srgbClr val="0070C0"/>
                </a:solidFill>
                <a:latin typeface="Arial" panose="020B0604020202020204" pitchFamily="34" charset="0"/>
                <a:ea typeface="Tahoma" panose="020B0604030504040204" pitchFamily="34" charset="0"/>
                <a:cs typeface="Arial" panose="020B0604020202020204" pitchFamily="34" charset="0"/>
              </a:rPr>
              <a:t>lượng</a:t>
            </a:r>
            <a:endParaRPr lang="en-US" dirty="0"/>
          </a:p>
        </p:txBody>
      </p:sp>
      <p:sp>
        <p:nvSpPr>
          <p:cNvPr id="10" name="TextBox 9"/>
          <p:cNvSpPr txBox="1"/>
          <p:nvPr/>
        </p:nvSpPr>
        <p:spPr>
          <a:xfrm>
            <a:off x="1068995" y="1270000"/>
            <a:ext cx="2531308" cy="406910"/>
          </a:xfrm>
          <a:prstGeom prst="rect">
            <a:avLst/>
          </a:prstGeom>
          <a:noFill/>
        </p:spPr>
        <p:txBody>
          <a:bodyPr wrap="square" rtlCol="0">
            <a:spAutoFit/>
          </a:bodyPr>
          <a:lstStyle/>
          <a:p>
            <a:endParaRPr lang="en-US" dirty="0"/>
          </a:p>
        </p:txBody>
      </p:sp>
      <p:sp>
        <p:nvSpPr>
          <p:cNvPr id="16" name="TextBox 15"/>
          <p:cNvSpPr txBox="1"/>
          <p:nvPr/>
        </p:nvSpPr>
        <p:spPr>
          <a:xfrm>
            <a:off x="576796" y="4664779"/>
            <a:ext cx="4322773" cy="1704569"/>
          </a:xfrm>
          <a:prstGeom prst="rect">
            <a:avLst/>
          </a:prstGeom>
          <a:noFill/>
        </p:spPr>
        <p:txBody>
          <a:bodyPr wrap="square" rtlCol="0">
            <a:spAutoFit/>
          </a:bodyPr>
          <a:lstStyle/>
          <a:p>
            <a:pPr>
              <a:lnSpc>
                <a:spcPct val="150000"/>
              </a:lnSpc>
            </a:pPr>
            <a:r>
              <a:rPr lang="en-US" b="1" dirty="0">
                <a:latin typeface="Times New Roman" pitchFamily="18" charset="0"/>
                <a:cs typeface="Times New Roman" pitchFamily="18" charset="0"/>
              </a:rPr>
              <a:t> 1. </a:t>
            </a:r>
            <a:r>
              <a:rPr lang="en-US" b="1" dirty="0" err="1">
                <a:latin typeface="Times New Roman" pitchFamily="18" charset="0"/>
                <a:cs typeface="Times New Roman" pitchFamily="18" charset="0"/>
              </a:rPr>
              <a:t>Vật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phát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sáng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và</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vật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được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chiếu</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sáng</a:t>
            </a:r>
            <a:endParaRPr lang="en-US" b="1" dirty="0">
              <a:latin typeface="Times New Roman" pitchFamily="18" charset="0"/>
              <a:cs typeface="Times New Roman" pitchFamily="18" charset="0"/>
            </a:endParaRPr>
          </a:p>
          <a:p>
            <a:pPr>
              <a:lnSpc>
                <a:spcPct val="150000"/>
              </a:lnSpc>
            </a:pPr>
            <a:r>
              <a:rPr lang="en-US" b="1" dirty="0">
                <a:latin typeface="Times New Roman" pitchFamily="18" charset="0"/>
                <a:cs typeface="Times New Roman" pitchFamily="18" charset="0"/>
              </a:rPr>
              <a:t>  2. </a:t>
            </a:r>
            <a:r>
              <a:rPr lang="en-US" b="1" dirty="0" err="1">
                <a:latin typeface="Times New Roman" pitchFamily="18" charset="0"/>
                <a:cs typeface="Times New Roman" pitchFamily="18" charset="0"/>
              </a:rPr>
              <a:t>Sự</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truyền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ánh</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sáng</a:t>
            </a:r>
            <a:endParaRPr lang="en-US" b="1" dirty="0">
              <a:latin typeface="Times New Roman" pitchFamily="18" charset="0"/>
              <a:cs typeface="Times New Roman" pitchFamily="18" charset="0"/>
            </a:endParaRPr>
          </a:p>
          <a:p>
            <a:pPr>
              <a:lnSpc>
                <a:spcPct val="150000"/>
              </a:lnSpc>
            </a:pPr>
            <a:r>
              <a:rPr lang="en-US" b="1" dirty="0">
                <a:latin typeface="Times New Roman" pitchFamily="18" charset="0"/>
                <a:cs typeface="Times New Roman" pitchFamily="18" charset="0"/>
              </a:rPr>
              <a:t>  3. </a:t>
            </a:r>
            <a:r>
              <a:rPr lang="en-US" b="1" dirty="0" err="1">
                <a:latin typeface="Times New Roman" pitchFamily="18" charset="0"/>
                <a:cs typeface="Times New Roman" pitchFamily="18" charset="0"/>
              </a:rPr>
              <a:t>Vật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cho</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ánh</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sáng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truyền</a:t>
            </a:r>
            <a:r>
              <a:rPr lang="en-US" b="1" dirty="0">
                <a:latin typeface="Times New Roman" pitchFamily="18" charset="0"/>
                <a:cs typeface="Times New Roman" pitchFamily="18" charset="0"/>
              </a:rPr>
              <a:t> qua </a:t>
            </a:r>
            <a:r>
              <a:rPr lang="en-US" b="1" dirty="0" err="1">
                <a:latin typeface="Times New Roman" pitchFamily="18" charset="0"/>
                <a:cs typeface="Times New Roman" pitchFamily="18" charset="0"/>
              </a:rPr>
              <a:t>và</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vật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cản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ánh</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sáng</a:t>
            </a:r>
            <a:endParaRPr lang="en-US" b="1" dirty="0">
              <a:latin typeface="Times New Roman" pitchFamily="18" charset="0"/>
              <a:cs typeface="Times New Roman" pitchFamily="18" charset="0"/>
            </a:endParaRPr>
          </a:p>
        </p:txBody>
      </p:sp>
      <p:sp>
        <p:nvSpPr>
          <p:cNvPr id="17" name="TextBox 16"/>
          <p:cNvSpPr txBox="1"/>
          <p:nvPr/>
        </p:nvSpPr>
        <p:spPr>
          <a:xfrm>
            <a:off x="5334000" y="1143001"/>
            <a:ext cx="6635143" cy="5016758"/>
          </a:xfrm>
          <a:prstGeom prst="rect">
            <a:avLst/>
          </a:prstGeom>
          <a:noFill/>
        </p:spPr>
        <p:txBody>
          <a:bodyPr wrap="square" rtlCol="0">
            <a:spAutoFit/>
          </a:bodyPr>
          <a:lstStyle/>
          <a:p>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Ánh</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sáng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là</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khái</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niệm</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được</a:t>
            </a:r>
            <a:r>
              <a:rPr lang="en-US" sz="2000" dirty="0">
                <a:solidFill>
                  <a:srgbClr val="0070C0"/>
                </a:solidFill>
                <a:latin typeface="Times New Roman" pitchFamily="18" charset="0"/>
                <a:cs typeface="Times New Roman" pitchFamily="18" charset="0"/>
              </a:rPr>
              <a:t> HS </a:t>
            </a:r>
            <a:r>
              <a:rPr lang="en-US" sz="2000" dirty="0" err="1">
                <a:solidFill>
                  <a:srgbClr val="0070C0"/>
                </a:solidFill>
                <a:latin typeface="Times New Roman" pitchFamily="18" charset="0"/>
                <a:cs typeface="Times New Roman" pitchFamily="18" charset="0"/>
              </a:rPr>
              <a:t>sử</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dụng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hằng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ngày</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Tuy</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nhiên</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ánh</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sáng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là</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gì</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nó</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phát</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ra</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từ</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đâu</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và</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truyền</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đi</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như</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thế</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nào</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thì</a:t>
            </a:r>
            <a:r>
              <a:rPr lang="en-US" sz="2000" dirty="0">
                <a:solidFill>
                  <a:srgbClr val="0070C0"/>
                </a:solidFill>
                <a:latin typeface="Times New Roman" pitchFamily="18" charset="0"/>
                <a:cs typeface="Times New Roman" pitchFamily="18" charset="0"/>
              </a:rPr>
              <a:t> HS </a:t>
            </a:r>
            <a:r>
              <a:rPr lang="en-US" sz="2000" dirty="0" err="1">
                <a:solidFill>
                  <a:srgbClr val="0070C0"/>
                </a:solidFill>
                <a:latin typeface="Times New Roman" pitchFamily="18" charset="0"/>
                <a:cs typeface="Times New Roman" pitchFamily="18" charset="0"/>
              </a:rPr>
              <a:t>chưa</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thể</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đưa</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ra</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câu</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trả</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lời</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chính</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xác</a:t>
            </a:r>
            <a:r>
              <a:rPr lang="en-US" sz="2000" dirty="0">
                <a:solidFill>
                  <a:srgbClr val="0070C0"/>
                </a:solidFill>
                <a:latin typeface="Times New Roman" pitchFamily="18" charset="0"/>
                <a:cs typeface="Times New Roman" pitchFamily="18" charset="0"/>
              </a:rPr>
              <a:t>. Do </a:t>
            </a:r>
            <a:r>
              <a:rPr lang="en-US" sz="2000" dirty="0" err="1">
                <a:solidFill>
                  <a:srgbClr val="0070C0"/>
                </a:solidFill>
                <a:latin typeface="Times New Roman" pitchFamily="18" charset="0"/>
                <a:cs typeface="Times New Roman" pitchFamily="18" charset="0"/>
              </a:rPr>
              <a:t>đó</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bài</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học</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này</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giúp</a:t>
            </a:r>
            <a:r>
              <a:rPr lang="en-US" sz="2000" dirty="0">
                <a:solidFill>
                  <a:srgbClr val="0070C0"/>
                </a:solidFill>
                <a:latin typeface="Times New Roman" pitchFamily="18" charset="0"/>
                <a:cs typeface="Times New Roman" pitchFamily="18" charset="0"/>
              </a:rPr>
              <a:t> HS </a:t>
            </a:r>
            <a:r>
              <a:rPr lang="en-US" sz="2000" dirty="0" err="1">
                <a:solidFill>
                  <a:srgbClr val="0070C0"/>
                </a:solidFill>
                <a:latin typeface="Times New Roman" pitchFamily="18" charset="0"/>
                <a:cs typeface="Times New Roman" pitchFamily="18" charset="0"/>
              </a:rPr>
              <a:t>giải</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quyết</a:t>
            </a:r>
            <a:r>
              <a:rPr lang="en-US" sz="2000" dirty="0">
                <a:solidFill>
                  <a:srgbClr val="0070C0"/>
                </a:solidFill>
                <a:latin typeface="Times New Roman" pitchFamily="18" charset="0"/>
                <a:cs typeface="Times New Roman" pitchFamily="18" charset="0"/>
              </a:rPr>
              <a:t> 2 </a:t>
            </a:r>
            <a:r>
              <a:rPr lang="en-US" sz="2000" dirty="0" err="1">
                <a:solidFill>
                  <a:srgbClr val="0070C0"/>
                </a:solidFill>
                <a:latin typeface="Times New Roman" pitchFamily="18" charset="0"/>
                <a:cs typeface="Times New Roman" pitchFamily="18" charset="0"/>
              </a:rPr>
              <a:t>vấn</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đề</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và</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xây</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dựng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được</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kiến</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thức</a:t>
            </a:r>
            <a:r>
              <a:rPr lang="en-US" sz="2000" dirty="0">
                <a:solidFill>
                  <a:srgbClr val="0070C0"/>
                </a:solidFill>
                <a:latin typeface="Times New Roman" pitchFamily="18" charset="0"/>
                <a:cs typeface="Times New Roman" pitchFamily="18" charset="0"/>
              </a:rPr>
              <a:t>:</a:t>
            </a:r>
          </a:p>
          <a:p>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Có</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những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vật</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phát</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ra</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ánh</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sáng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nguồn</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sáng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có</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những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vật</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không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phát</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ra</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ánh</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sáng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nhưng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phản</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chiếu</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ánh</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sáng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chiếu</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tới</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nó</a:t>
            </a:r>
            <a:r>
              <a:rPr lang="en-US" sz="2000" dirty="0">
                <a:solidFill>
                  <a:srgbClr val="0070C0"/>
                </a:solidFill>
                <a:latin typeface="Times New Roman" pitchFamily="18" charset="0"/>
                <a:cs typeface="Times New Roman" pitchFamily="18" charset="0"/>
              </a:rPr>
              <a:t>.</a:t>
            </a:r>
          </a:p>
          <a:p>
            <a:r>
              <a:rPr lang="en-US" sz="2000" dirty="0">
                <a:solidFill>
                  <a:srgbClr val="0070C0"/>
                </a:solidFill>
                <a:latin typeface="Times New Roman" pitchFamily="18" charset="0"/>
                <a:cs typeface="Times New Roman" pitchFamily="18" charset="0"/>
              </a:rPr>
              <a:t>       + </a:t>
            </a:r>
            <a:r>
              <a:rPr lang="en-US" sz="2000" dirty="0" err="1">
                <a:solidFill>
                  <a:srgbClr val="0070C0"/>
                </a:solidFill>
                <a:latin typeface="Times New Roman" pitchFamily="18" charset="0"/>
                <a:cs typeface="Times New Roman" pitchFamily="18" charset="0"/>
              </a:rPr>
              <a:t>Mắt</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nhìn</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thấy</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các</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vật</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khi</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ánh</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sáng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từ</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vật</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truyền</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đến</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mắt</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Trong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không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khí</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ánh</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sáng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truyền</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theo</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đường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thẳng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Có</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những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vật</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cho</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ánh</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sáng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truyền</a:t>
            </a:r>
            <a:r>
              <a:rPr lang="en-US" sz="2000" dirty="0">
                <a:solidFill>
                  <a:srgbClr val="0070C0"/>
                </a:solidFill>
                <a:latin typeface="Times New Roman" pitchFamily="18" charset="0"/>
                <a:cs typeface="Times New Roman" pitchFamily="18" charset="0"/>
              </a:rPr>
              <a:t> qua </a:t>
            </a:r>
            <a:r>
              <a:rPr lang="en-US" sz="2000" dirty="0" err="1">
                <a:solidFill>
                  <a:srgbClr val="0070C0"/>
                </a:solidFill>
                <a:latin typeface="Times New Roman" pitchFamily="18" charset="0"/>
                <a:cs typeface="Times New Roman" pitchFamily="18" charset="0"/>
              </a:rPr>
              <a:t>và</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có</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những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vật</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không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cho</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ánh</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sáng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truyền</a:t>
            </a:r>
            <a:r>
              <a:rPr lang="en-US" sz="2000" dirty="0">
                <a:solidFill>
                  <a:srgbClr val="0070C0"/>
                </a:solidFill>
                <a:latin typeface="Times New Roman" pitchFamily="18" charset="0"/>
                <a:cs typeface="Times New Roman" pitchFamily="18" charset="0"/>
              </a:rPr>
              <a:t> qua.</a:t>
            </a:r>
          </a:p>
          <a:p>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Sau</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đó</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vận</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dụng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được</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kiến</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thức</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về</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tính</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chất</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cho</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ánh</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sáng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truyền</a:t>
            </a:r>
            <a:r>
              <a:rPr lang="en-US" sz="2000" dirty="0">
                <a:solidFill>
                  <a:srgbClr val="0070C0"/>
                </a:solidFill>
                <a:latin typeface="Times New Roman" pitchFamily="18" charset="0"/>
                <a:cs typeface="Times New Roman" pitchFamily="18" charset="0"/>
              </a:rPr>
              <a:t> qua hay </a:t>
            </a:r>
            <a:r>
              <a:rPr lang="en-US" sz="2000" dirty="0" err="1">
                <a:solidFill>
                  <a:srgbClr val="0070C0"/>
                </a:solidFill>
                <a:latin typeface="Times New Roman" pitchFamily="18" charset="0"/>
                <a:cs typeface="Times New Roman" pitchFamily="18" charset="0"/>
              </a:rPr>
              <a:t>không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cho</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ánh</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sáng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truyền</a:t>
            </a:r>
            <a:r>
              <a:rPr lang="en-US" sz="2000" dirty="0">
                <a:solidFill>
                  <a:srgbClr val="0070C0"/>
                </a:solidFill>
                <a:latin typeface="Times New Roman" pitchFamily="18" charset="0"/>
                <a:cs typeface="Times New Roman" pitchFamily="18" charset="0"/>
              </a:rPr>
              <a:t> qua </a:t>
            </a:r>
            <a:r>
              <a:rPr lang="en-US" sz="2000" dirty="0" err="1">
                <a:solidFill>
                  <a:srgbClr val="0070C0"/>
                </a:solidFill>
                <a:latin typeface="Times New Roman" pitchFamily="18" charset="0"/>
                <a:cs typeface="Times New Roman" pitchFamily="18" charset="0"/>
              </a:rPr>
              <a:t>của</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các</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vật</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và</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sự</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truyền</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thẳng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của</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ánh</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sáng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trong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không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khí</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để</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giải</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thích</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được</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sự</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tạo</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bóng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của</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một</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vật</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sự</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thay</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đổi</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của</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bóng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khi</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vị</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trí</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của</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vật</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hoặc</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của</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nguồn</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sáng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thay</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đổi</a:t>
            </a:r>
            <a:r>
              <a:rPr lang="en-US" sz="2000" dirty="0">
                <a:solidFill>
                  <a:srgbClr val="0070C0"/>
                </a:solidFill>
                <a:latin typeface="Times New Roman" pitchFamily="18" charset="0"/>
                <a:cs typeface="Times New Roman" pitchFamily="18" charset="0"/>
              </a:rPr>
              <a:t>.</a:t>
            </a:r>
          </a:p>
        </p:txBody>
      </p:sp>
      <p:pic>
        <p:nvPicPr>
          <p:cNvPr id="1026" name="Picture 2"/>
          <p:cNvPicPr>
            <a:picLocks noChangeAspect="1" noChangeArrowheads="1"/>
          </p:cNvPicPr>
          <p:nvPr/>
        </p:nvPicPr>
        <p:blipFill>
          <a:blip r:embed="rId2"/>
          <a:srcRect/>
          <a:stretch>
            <a:fillRect/>
          </a:stretch>
        </p:blipFill>
        <p:spPr bwMode="auto">
          <a:xfrm>
            <a:off x="222857" y="1143001"/>
            <a:ext cx="4893927" cy="3413200"/>
          </a:xfrm>
          <a:prstGeom prst="rect">
            <a:avLst/>
          </a:prstGeom>
          <a:noFill/>
          <a:ln w="19050">
            <a:solidFill>
              <a:schemeClr val="accent1"/>
            </a:solidFill>
            <a:miter lim="800000"/>
            <a:headEnd/>
            <a:tailEnd/>
          </a:ln>
          <a:effectLst/>
        </p:spPr>
      </p:pic>
    </p:spTree>
    <p:extLst>
      <p:ext uri="{BB962C8B-B14F-4D97-AF65-F5344CB8AC3E}">
        <p14:creationId xmlns:p14="http://schemas.microsoft.com/office/powerpoint/2010/main" val="2310945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ox(in)">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ox(i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ox(i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nip Diagonal Corner Rectangle 13">
            <a:extLst>
              <a:ext uri="{FF2B5EF4-FFF2-40B4-BE49-F238E27FC236}">
                <a16:creationId xmlns:a16="http://schemas.microsoft.com/office/drawing/2014/main" id="{1A9B00E5-88CC-4A4B-9589-61CC9114FFDB}"/>
              </a:ext>
            </a:extLst>
          </p:cNvPr>
          <p:cNvSpPr/>
          <p:nvPr/>
        </p:nvSpPr>
        <p:spPr>
          <a:xfrm>
            <a:off x="3429506" y="236116"/>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5</a:t>
            </a:r>
          </a:p>
        </p:txBody>
      </p:sp>
      <p:sp>
        <p:nvSpPr>
          <p:cNvPr id="8" name="TextBox 7"/>
          <p:cNvSpPr txBox="1"/>
          <p:nvPr/>
        </p:nvSpPr>
        <p:spPr>
          <a:xfrm>
            <a:off x="3886200" y="253747"/>
            <a:ext cx="2590800" cy="369332"/>
          </a:xfrm>
          <a:prstGeom prst="rect">
            <a:avLst/>
          </a:prstGeom>
          <a:noFill/>
        </p:spPr>
        <p:txBody>
          <a:bodyPr wrap="square" rtlCol="0">
            <a:spAutoFit/>
          </a:bodyPr>
          <a:lstStyle/>
          <a:p>
            <a:r>
              <a:rPr lang="en-US" b="1" dirty="0" err="1">
                <a:solidFill>
                  <a:srgbClr val="0070C0"/>
                </a:solidFill>
                <a:latin typeface="Arial" panose="020B0604020202020204" pitchFamily="34" charset="0"/>
                <a:ea typeface="Tahoma" panose="020B0604030504040204" pitchFamily="34" charset="0"/>
                <a:cs typeface="Arial" panose="020B0604020202020204" pitchFamily="34" charset="0"/>
              </a:rPr>
              <a:t>Chủ</a:t>
            </a:r>
            <a:r>
              <a:rPr lang="en-US"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b="1" dirty="0" err="1">
                <a:solidFill>
                  <a:srgbClr val="0070C0"/>
                </a:solidFill>
                <a:latin typeface="Arial" panose="020B0604020202020204" pitchFamily="34" charset="0"/>
                <a:ea typeface="Tahoma" panose="020B0604030504040204" pitchFamily="34" charset="0"/>
                <a:cs typeface="Arial" panose="020B0604020202020204" pitchFamily="34" charset="0"/>
              </a:rPr>
              <a:t>đề</a:t>
            </a:r>
            <a:r>
              <a:rPr lang="en-US"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b="1" dirty="0" err="1">
                <a:solidFill>
                  <a:srgbClr val="0070C0"/>
                </a:solidFill>
                <a:latin typeface="Arial" panose="020B0604020202020204" pitchFamily="34" charset="0"/>
                <a:ea typeface="Tahoma" panose="020B0604030504040204" pitchFamily="34" charset="0"/>
                <a:cs typeface="Arial" panose="020B0604020202020204" pitchFamily="34" charset="0"/>
              </a:rPr>
              <a:t>Năng</a:t>
            </a:r>
            <a:r>
              <a:rPr lang="en-US"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b="1" dirty="0" err="1">
                <a:solidFill>
                  <a:srgbClr val="0070C0"/>
                </a:solidFill>
                <a:latin typeface="Arial" panose="020B0604020202020204" pitchFamily="34" charset="0"/>
                <a:ea typeface="Tahoma" panose="020B0604030504040204" pitchFamily="34" charset="0"/>
                <a:cs typeface="Arial" panose="020B0604020202020204" pitchFamily="34" charset="0"/>
              </a:rPr>
              <a:t>lượng</a:t>
            </a:r>
            <a:endParaRPr lang="en-US" dirty="0"/>
          </a:p>
        </p:txBody>
      </p:sp>
      <p:sp>
        <p:nvSpPr>
          <p:cNvPr id="10" name="TextBox 9"/>
          <p:cNvSpPr txBox="1"/>
          <p:nvPr/>
        </p:nvSpPr>
        <p:spPr>
          <a:xfrm>
            <a:off x="1828800" y="1447800"/>
            <a:ext cx="2743200" cy="369332"/>
          </a:xfrm>
          <a:prstGeom prst="rect">
            <a:avLst/>
          </a:prstGeom>
          <a:noFill/>
        </p:spPr>
        <p:txBody>
          <a:bodyPr wrap="square" rtlCol="0">
            <a:spAutoFit/>
          </a:bodyPr>
          <a:lstStyle/>
          <a:p>
            <a:endParaRPr lang="en-US" dirty="0"/>
          </a:p>
        </p:txBody>
      </p:sp>
      <p:sp>
        <p:nvSpPr>
          <p:cNvPr id="16" name="TextBox 15"/>
          <p:cNvSpPr txBox="1"/>
          <p:nvPr/>
        </p:nvSpPr>
        <p:spPr>
          <a:xfrm>
            <a:off x="7086599" y="1219201"/>
            <a:ext cx="4800599" cy="4862870"/>
          </a:xfrm>
          <a:prstGeom prst="rect">
            <a:avLst/>
          </a:prstGeom>
          <a:noFill/>
        </p:spPr>
        <p:txBody>
          <a:bodyPr wrap="square" rtlCol="0">
            <a:spAutoFit/>
          </a:bodyPr>
          <a:lstStyle/>
          <a:p>
            <a:pPr algn="ctr"/>
            <a:r>
              <a:rPr lang="en-US" sz="2000" b="1" dirty="0" err="1">
                <a:solidFill>
                  <a:srgbClr val="C00000"/>
                </a:solidFill>
                <a:latin typeface="Times New Roman" pitchFamily="18" charset="0"/>
                <a:cs typeface="Times New Roman" pitchFamily="18" charset="0"/>
              </a:rPr>
              <a:t>Điểm</a:t>
            </a:r>
            <a:r>
              <a:rPr lang="en-US" sz="2000" b="1" dirty="0">
                <a:solidFill>
                  <a:srgbClr val="C00000"/>
                </a:solidFill>
                <a:latin typeface="Times New Roman" pitchFamily="18" charset="0"/>
                <a:cs typeface="Times New Roman" pitchFamily="18" charset="0"/>
              </a:rPr>
              <a:t> </a:t>
            </a:r>
            <a:r>
              <a:rPr lang="en-US" sz="2000" b="1" dirty="0" err="1">
                <a:solidFill>
                  <a:srgbClr val="C00000"/>
                </a:solidFill>
                <a:latin typeface="Times New Roman" pitchFamily="18" charset="0"/>
                <a:cs typeface="Times New Roman" pitchFamily="18" charset="0"/>
              </a:rPr>
              <a:t>mới</a:t>
            </a:r>
            <a:r>
              <a:rPr lang="en-US" sz="2000" b="1" dirty="0">
                <a:solidFill>
                  <a:srgbClr val="C00000"/>
                </a:solidFill>
                <a:latin typeface="Times New Roman" pitchFamily="18" charset="0"/>
                <a:cs typeface="Times New Roman" pitchFamily="18" charset="0"/>
              </a:rPr>
              <a:t>- </a:t>
            </a:r>
            <a:r>
              <a:rPr lang="en-US" sz="2000" b="1" dirty="0" err="1">
                <a:solidFill>
                  <a:srgbClr val="C00000"/>
                </a:solidFill>
                <a:latin typeface="Times New Roman" pitchFamily="18" charset="0"/>
                <a:cs typeface="Times New Roman" pitchFamily="18" charset="0"/>
              </a:rPr>
              <a:t>Lưu</a:t>
            </a:r>
            <a:r>
              <a:rPr lang="en-US" sz="2000" b="1" dirty="0">
                <a:solidFill>
                  <a:srgbClr val="C00000"/>
                </a:solidFill>
                <a:latin typeface="Times New Roman" pitchFamily="18" charset="0"/>
                <a:cs typeface="Times New Roman" pitchFamily="18" charset="0"/>
              </a:rPr>
              <a:t> ý:</a:t>
            </a:r>
          </a:p>
          <a:p>
            <a:pPr>
              <a:lnSpc>
                <a:spcPct val="150000"/>
              </a:lnSpc>
            </a:pP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Các</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hoạt</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động</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học</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được</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tổ</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chức</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theo</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các</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giai</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đoạn</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của</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phương</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pháp</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tìm</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tòi</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khám</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phá</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Đưa</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ra</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một</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hiện</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tượng</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thực</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tế</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nêu</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câu</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hỏi</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khoa</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học</a:t>
            </a:r>
            <a:r>
              <a:rPr lang="en-US" sz="2000" dirty="0">
                <a:solidFill>
                  <a:srgbClr val="C00000"/>
                </a:solidFill>
                <a:latin typeface="Times New Roman" pitchFamily="18" charset="0"/>
                <a:cs typeface="Times New Roman" pitchFamily="18" charset="0"/>
              </a:rPr>
              <a:t> , HS </a:t>
            </a:r>
            <a:r>
              <a:rPr lang="en-US" sz="2000" dirty="0" err="1">
                <a:solidFill>
                  <a:srgbClr val="C00000"/>
                </a:solidFill>
                <a:latin typeface="Times New Roman" pitchFamily="18" charset="0"/>
                <a:cs typeface="Times New Roman" pitchFamily="18" charset="0"/>
              </a:rPr>
              <a:t>dựa</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vào</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kiến</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thức</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và</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kinh</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nghiệm</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trong</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cuộc</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sống</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đưa</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ra</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câu</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trả</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lời</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dự</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đoán</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sau</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đó</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thực</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hiện</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thí</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nghiệm</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kiểm</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tra</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dự</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đoán</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và</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rút</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ra</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kết</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luận</a:t>
            </a:r>
            <a:r>
              <a:rPr lang="en-US" sz="2000" dirty="0">
                <a:solidFill>
                  <a:srgbClr val="C00000"/>
                </a:solidFill>
                <a:latin typeface="Times New Roman" pitchFamily="18" charset="0"/>
                <a:cs typeface="Times New Roman" pitchFamily="18" charset="0"/>
              </a:rPr>
              <a:t>.</a:t>
            </a:r>
          </a:p>
          <a:p>
            <a:pPr>
              <a:lnSpc>
                <a:spcPct val="150000"/>
              </a:lnSpc>
            </a:pP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Các</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thí</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nghiệm</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đơn</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giản</a:t>
            </a:r>
            <a:r>
              <a:rPr lang="en-US" sz="2000" dirty="0">
                <a:solidFill>
                  <a:srgbClr val="C00000"/>
                </a:solidFill>
                <a:latin typeface="Times New Roman" pitchFamily="18" charset="0"/>
                <a:cs typeface="Times New Roman" pitchFamily="18" charset="0"/>
              </a:rPr>
              <a:t>, HS </a:t>
            </a:r>
            <a:r>
              <a:rPr lang="en-US" sz="2000" dirty="0" err="1">
                <a:solidFill>
                  <a:srgbClr val="C00000"/>
                </a:solidFill>
                <a:latin typeface="Times New Roman" pitchFamily="18" charset="0"/>
                <a:cs typeface="Times New Roman" pitchFamily="18" charset="0"/>
              </a:rPr>
              <a:t>có</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thể</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thực</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hiện</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được</a:t>
            </a:r>
            <a:r>
              <a:rPr lang="en-US" sz="2000" dirty="0">
                <a:solidFill>
                  <a:srgbClr val="C00000"/>
                </a:solidFill>
                <a:latin typeface="Times New Roman" pitchFamily="18" charset="0"/>
                <a:cs typeface="Times New Roman" pitchFamily="18" charset="0"/>
              </a:rPr>
              <a:t>  </a:t>
            </a:r>
          </a:p>
          <a:p>
            <a:endParaRPr lang="en-US" sz="2000" dirty="0">
              <a:latin typeface="Times New Roman" pitchFamily="18" charset="0"/>
              <a:cs typeface="Times New Roman" pitchFamily="18" charset="0"/>
            </a:endParaRPr>
          </a:p>
        </p:txBody>
      </p:sp>
      <p:sp>
        <p:nvSpPr>
          <p:cNvPr id="17" name="TextBox 16"/>
          <p:cNvSpPr txBox="1"/>
          <p:nvPr/>
        </p:nvSpPr>
        <p:spPr>
          <a:xfrm>
            <a:off x="596900" y="1524000"/>
            <a:ext cx="4051300" cy="960328"/>
          </a:xfrm>
          <a:prstGeom prst="rect">
            <a:avLst/>
          </a:prstGeom>
          <a:noFill/>
        </p:spPr>
        <p:txBody>
          <a:bodyPr wrap="square" rtlCol="0">
            <a:spAutoFit/>
          </a:bodyPr>
          <a:lstStyle/>
          <a:p>
            <a:pPr>
              <a:lnSpc>
                <a:spcPct val="150000"/>
              </a:lnSpc>
            </a:pPr>
            <a:r>
              <a:rPr lang="en-US" sz="2000" dirty="0" err="1">
                <a:latin typeface="Times New Roman" pitchFamily="18" charset="0"/>
                <a:cs typeface="Times New Roman" pitchFamily="18" charset="0"/>
              </a:rPr>
              <a:t>Thí</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nghiệm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kiểm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tra</a:t>
            </a:r>
            <a:r>
              <a:rPr lang="en-US" sz="2000" dirty="0">
                <a:latin typeface="Times New Roman" pitchFamily="18" charset="0"/>
                <a:cs typeface="Times New Roman" pitchFamily="18" charset="0"/>
              </a:rPr>
              <a:t> </a:t>
            </a:r>
          </a:p>
          <a:p>
            <a:pPr>
              <a:lnSpc>
                <a:spcPct val="150000"/>
              </a:lnSpc>
            </a:pPr>
            <a:r>
              <a:rPr lang="en-US" sz="2000" dirty="0" err="1">
                <a:latin typeface="Times New Roman" pitchFamily="18" charset="0"/>
                <a:cs typeface="Times New Roman" pitchFamily="18" charset="0"/>
              </a:rPr>
              <a:t>điều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kiện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mắt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nhìn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thấy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một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vật</a:t>
            </a:r>
            <a:endParaRPr lang="en-US" sz="2000" dirty="0">
              <a:latin typeface="Times New Roman" pitchFamily="18" charset="0"/>
              <a:cs typeface="Times New Roman" pitchFamily="18" charset="0"/>
            </a:endParaRPr>
          </a:p>
        </p:txBody>
      </p:sp>
      <p:pic>
        <p:nvPicPr>
          <p:cNvPr id="18" name="Picture 17"/>
          <p:cNvPicPr/>
          <p:nvPr/>
        </p:nvPicPr>
        <p:blipFill>
          <a:blip r:embed="rId2"/>
          <a:srcRect/>
          <a:stretch>
            <a:fillRect/>
          </a:stretch>
        </p:blipFill>
        <p:spPr bwMode="auto">
          <a:xfrm>
            <a:off x="4648200" y="805751"/>
            <a:ext cx="1961110" cy="1859797"/>
          </a:xfrm>
          <a:prstGeom prst="rect">
            <a:avLst/>
          </a:prstGeom>
          <a:noFill/>
          <a:ln w="9525">
            <a:noFill/>
            <a:miter lim="800000"/>
            <a:headEnd/>
            <a:tailEnd/>
          </a:ln>
        </p:spPr>
      </p:pic>
      <p:sp>
        <p:nvSpPr>
          <p:cNvPr id="19" name="TextBox 18"/>
          <p:cNvSpPr txBox="1"/>
          <p:nvPr/>
        </p:nvSpPr>
        <p:spPr>
          <a:xfrm>
            <a:off x="596900" y="2667000"/>
            <a:ext cx="4051300" cy="960328"/>
          </a:xfrm>
          <a:prstGeom prst="rect">
            <a:avLst/>
          </a:prstGeom>
          <a:noFill/>
        </p:spPr>
        <p:txBody>
          <a:bodyPr wrap="square" rtlCol="0">
            <a:spAutoFit/>
          </a:bodyPr>
          <a:lstStyle/>
          <a:p>
            <a:pPr>
              <a:lnSpc>
                <a:spcPct val="150000"/>
              </a:lnSpc>
            </a:pPr>
            <a:r>
              <a:rPr lang="en-US" sz="2000" dirty="0" err="1">
                <a:latin typeface="Times New Roman" pitchFamily="18" charset="0"/>
                <a:cs typeface="Times New Roman" pitchFamily="18" charset="0"/>
              </a:rPr>
              <a:t>Thí</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nghiệm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kiểm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ánh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sáng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truyền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thẳng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trong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không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khí</a:t>
            </a:r>
            <a:endParaRPr lang="en-US" sz="2000" dirty="0">
              <a:latin typeface="Times New Roman" pitchFamily="18" charset="0"/>
              <a:cs typeface="Times New Roman" pitchFamily="18" charset="0"/>
            </a:endParaRPr>
          </a:p>
        </p:txBody>
      </p:sp>
      <p:pic>
        <p:nvPicPr>
          <p:cNvPr id="20" name="Picture 19"/>
          <p:cNvPicPr/>
          <p:nvPr/>
        </p:nvPicPr>
        <p:blipFill>
          <a:blip r:embed="rId3"/>
          <a:srcRect/>
          <a:stretch>
            <a:fillRect/>
          </a:stretch>
        </p:blipFill>
        <p:spPr bwMode="auto">
          <a:xfrm>
            <a:off x="4610101" y="2506800"/>
            <a:ext cx="2171699" cy="1714500"/>
          </a:xfrm>
          <a:prstGeom prst="rect">
            <a:avLst/>
          </a:prstGeom>
          <a:noFill/>
          <a:ln w="9525">
            <a:noFill/>
            <a:miter lim="800000"/>
            <a:headEnd/>
            <a:tailEnd/>
          </a:ln>
        </p:spPr>
      </p:pic>
      <p:sp>
        <p:nvSpPr>
          <p:cNvPr id="24" name="TextBox 23"/>
          <p:cNvSpPr txBox="1"/>
          <p:nvPr/>
        </p:nvSpPr>
        <p:spPr>
          <a:xfrm>
            <a:off x="391703" y="3750593"/>
            <a:ext cx="6916854" cy="960328"/>
          </a:xfrm>
          <a:prstGeom prst="rect">
            <a:avLst/>
          </a:prstGeom>
          <a:noFill/>
        </p:spPr>
        <p:txBody>
          <a:bodyPr wrap="square" rtlCol="0">
            <a:spAutoFit/>
          </a:bodyPr>
          <a:lstStyle/>
          <a:p>
            <a:pPr>
              <a:lnSpc>
                <a:spcPct val="150000"/>
              </a:lnSpc>
            </a:pPr>
            <a:r>
              <a:rPr lang="en-US" sz="2000" dirty="0" err="1">
                <a:latin typeface="Times New Roman" pitchFamily="18" charset="0"/>
                <a:cs typeface="Times New Roman" pitchFamily="18" charset="0"/>
              </a:rPr>
              <a:t>Thí</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nghiệm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tìm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hiểu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vật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ánh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sáng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truyền</a:t>
            </a:r>
            <a:r>
              <a:rPr lang="en-US" sz="2000" dirty="0">
                <a:latin typeface="Times New Roman" pitchFamily="18" charset="0"/>
                <a:cs typeface="Times New Roman" pitchFamily="18" charset="0"/>
              </a:rPr>
              <a:t> qua, </a:t>
            </a:r>
            <a:r>
              <a:rPr lang="en-US" sz="2000" dirty="0" err="1">
                <a:latin typeface="Times New Roman" pitchFamily="18" charset="0"/>
                <a:cs typeface="Times New Roman" pitchFamily="18" charset="0"/>
              </a:rPr>
              <a:t>vật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cản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ánh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sáng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và</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nguyên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nhân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tạo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bóng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của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vật</a:t>
            </a:r>
            <a:endParaRPr lang="en-US" sz="2000" dirty="0">
              <a:latin typeface="Times New Roman" pitchFamily="18" charset="0"/>
              <a:cs typeface="Times New Roman" pitchFamily="18" charset="0"/>
            </a:endParaRPr>
          </a:p>
        </p:txBody>
      </p:sp>
      <p:pic>
        <p:nvPicPr>
          <p:cNvPr id="25" name="Picture 24"/>
          <p:cNvPicPr/>
          <p:nvPr/>
        </p:nvPicPr>
        <p:blipFill>
          <a:blip r:embed="rId4"/>
          <a:srcRect/>
          <a:stretch>
            <a:fillRect/>
          </a:stretch>
        </p:blipFill>
        <p:spPr bwMode="auto">
          <a:xfrm>
            <a:off x="1148352" y="4795306"/>
            <a:ext cx="5181599" cy="1575053"/>
          </a:xfrm>
          <a:prstGeom prst="rect">
            <a:avLst/>
          </a:prstGeom>
          <a:noFill/>
          <a:ln w="9525">
            <a:noFill/>
            <a:miter lim="800000"/>
            <a:headEnd/>
            <a:tailEnd/>
          </a:ln>
        </p:spPr>
      </p:pic>
    </p:spTree>
    <p:extLst>
      <p:ext uri="{BB962C8B-B14F-4D97-AF65-F5344CB8AC3E}">
        <p14:creationId xmlns:p14="http://schemas.microsoft.com/office/powerpoint/2010/main" val="836083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ox(i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ox(i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ox(i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ox(in)">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ox(in)">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ox(in)">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ox(in)">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9"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389" y="704169"/>
            <a:ext cx="10906297" cy="722540"/>
          </a:xfrm>
        </p:spPr>
        <p:txBody>
          <a:bodyPr>
            <a:noAutofit/>
          </a:bodyPr>
          <a:lstStyle/>
          <a:p>
            <a:pPr algn="ctr"/>
            <a:r>
              <a:rPr lang="en-US" sz="2800" b="1" dirty="0">
                <a:solidFill>
                  <a:srgbClr val="C00000"/>
                </a:solidFill>
                <a:latin typeface="Arial" panose="020B0604020202020204" pitchFamily="34" charset="0"/>
                <a:cs typeface="Arial" panose="020B0604020202020204" pitchFamily="34" charset="0"/>
              </a:rPr>
              <a:t>I. QUAN ĐIỂM XÂY DỰNG VÀ MỤC TIÊU CHƯƠNG TRÌNH </a:t>
            </a:r>
            <a:br>
              <a:rPr lang="en-US" sz="2800" b="1" dirty="0">
                <a:solidFill>
                  <a:srgbClr val="C00000"/>
                </a:solidFill>
                <a:latin typeface="Arial" panose="020B0604020202020204" pitchFamily="34" charset="0"/>
                <a:cs typeface="Arial" panose="020B0604020202020204" pitchFamily="34" charset="0"/>
              </a:rPr>
            </a:br>
            <a:r>
              <a:rPr lang="en-US" sz="2800" b="1" dirty="0">
                <a:solidFill>
                  <a:srgbClr val="C00000"/>
                </a:solidFill>
                <a:latin typeface="Arial" panose="020B0604020202020204" pitchFamily="34" charset="0"/>
                <a:cs typeface="Arial" panose="020B0604020202020204" pitchFamily="34" charset="0"/>
              </a:rPr>
              <a:t>MÔN KHOA HỌC NĂM 2018</a:t>
            </a:r>
          </a:p>
        </p:txBody>
      </p:sp>
      <p:graphicFrame>
        <p:nvGraphicFramePr>
          <p:cNvPr id="8" name="Diagram 7"/>
          <p:cNvGraphicFramePr/>
          <p:nvPr>
            <p:extLst>
              <p:ext uri="{D42A27DB-BD31-4B8C-83A1-F6EECF244321}">
                <p14:modId xmlns:p14="http://schemas.microsoft.com/office/powerpoint/2010/main" val="1389967545"/>
              </p:ext>
            </p:extLst>
          </p:nvPr>
        </p:nvGraphicFramePr>
        <p:xfrm>
          <a:off x="2463802" y="2088018"/>
          <a:ext cx="7531553" cy="40658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Google Shape;129;p4">
            <a:extLst>
              <a:ext uri="{FF2B5EF4-FFF2-40B4-BE49-F238E27FC236}">
                <a16:creationId xmlns:a16="http://schemas.microsoft.com/office/drawing/2014/main" id="{15981174-8D1A-4217-8C76-205DF353BD82}"/>
              </a:ext>
            </a:extLst>
          </p:cNvPr>
          <p:cNvSpPr txBox="1"/>
          <p:nvPr/>
        </p:nvSpPr>
        <p:spPr>
          <a:xfrm>
            <a:off x="3209064" y="989792"/>
            <a:ext cx="599244" cy="484718"/>
          </a:xfrm>
          <a:prstGeom prst="rect">
            <a:avLst/>
          </a:prstGeom>
          <a:noFill/>
          <a:ln>
            <a:noFill/>
          </a:ln>
        </p:spPr>
        <p:txBody>
          <a:bodyPr spcFirstLastPara="1" wrap="square" lIns="68569" tIns="34275" rIns="68569" bIns="34275" anchor="t" anchorCtr="0">
            <a:spAutoFit/>
          </a:bodyPr>
          <a:lstStyle/>
          <a:p>
            <a:r>
              <a:rPr lang="en-US" sz="2700" dirty="0">
                <a:solidFill>
                  <a:schemeClr val="lt1"/>
                </a:solidFill>
                <a:latin typeface="Calibri"/>
                <a:ea typeface="Calibri"/>
                <a:cs typeface="Calibri"/>
                <a:sym typeface="Calibri"/>
              </a:rPr>
              <a:t>01.</a:t>
            </a:r>
            <a:endParaRPr sz="1050" dirty="0"/>
          </a:p>
        </p:txBody>
      </p:sp>
    </p:spTree>
    <p:extLst>
      <p:ext uri="{BB962C8B-B14F-4D97-AF65-F5344CB8AC3E}">
        <p14:creationId xmlns:p14="http://schemas.microsoft.com/office/powerpoint/2010/main" val="28116438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495800" y="285231"/>
            <a:ext cx="2590800" cy="400110"/>
          </a:xfrm>
          <a:prstGeom prst="rect">
            <a:avLst/>
          </a:prstGeom>
          <a:noFill/>
        </p:spPr>
        <p:txBody>
          <a:bodyPr wrap="square" rtlCol="0">
            <a:spAutoFit/>
          </a:bodyPr>
          <a:lstStyle/>
          <a:p>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Chủ</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đề</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Năng</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lượng</a:t>
            </a:r>
            <a:endParaRPr lang="en-US" sz="2000" dirty="0"/>
          </a:p>
        </p:txBody>
      </p:sp>
      <p:sp>
        <p:nvSpPr>
          <p:cNvPr id="8" name="Snip Diagonal Corner Rectangle 13">
            <a:extLst>
              <a:ext uri="{FF2B5EF4-FFF2-40B4-BE49-F238E27FC236}">
                <a16:creationId xmlns:a16="http://schemas.microsoft.com/office/drawing/2014/main" id="{1A9B00E5-88CC-4A4B-9589-61CC9114FFDB}"/>
              </a:ext>
            </a:extLst>
          </p:cNvPr>
          <p:cNvSpPr/>
          <p:nvPr/>
        </p:nvSpPr>
        <p:spPr>
          <a:xfrm>
            <a:off x="4039106" y="343800"/>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5</a:t>
            </a:r>
          </a:p>
        </p:txBody>
      </p:sp>
      <p:sp>
        <p:nvSpPr>
          <p:cNvPr id="12" name="TextBox 11"/>
          <p:cNvSpPr txBox="1"/>
          <p:nvPr/>
        </p:nvSpPr>
        <p:spPr>
          <a:xfrm>
            <a:off x="6159500" y="1355956"/>
            <a:ext cx="5391807" cy="5016758"/>
          </a:xfrm>
          <a:prstGeom prst="rect">
            <a:avLst/>
          </a:prstGeom>
          <a:noFill/>
        </p:spPr>
        <p:txBody>
          <a:bodyPr wrap="square" rtlCol="0">
            <a:spAutoFit/>
          </a:bodyPr>
          <a:lstStyle/>
          <a:p>
            <a:pPr>
              <a:lnSpc>
                <a:spcPct val="150000"/>
              </a:lnSpc>
            </a:pP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70C0"/>
                </a:solidFill>
                <a:latin typeface="Tahoma" panose="020B0604030504040204" pitchFamily="34" charset="0"/>
                <a:ea typeface="Tahoma" panose="020B0604030504040204" pitchFamily="34" charset="0"/>
                <a:cs typeface="Tahoma" panose="020B0604030504040204" pitchFamily="34" charset="0"/>
              </a:rPr>
              <a:t>Từ</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70C0"/>
                </a:solidFill>
                <a:latin typeface="Tahoma" panose="020B0604030504040204" pitchFamily="34" charset="0"/>
                <a:ea typeface="Tahoma" panose="020B0604030504040204" pitchFamily="34" charset="0"/>
                <a:cs typeface="Tahoma" panose="020B0604030504040204" pitchFamily="34" charset="0"/>
              </a:rPr>
              <a:t>thực</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70C0"/>
                </a:solidFill>
                <a:latin typeface="Tahoma" panose="020B0604030504040204" pitchFamily="34" charset="0"/>
                <a:ea typeface="Tahoma" panose="020B0604030504040204" pitchFamily="34" charset="0"/>
                <a:cs typeface="Tahoma" panose="020B0604030504040204" pitchFamily="34" charset="0"/>
              </a:rPr>
              <a:t>tế</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70C0"/>
                </a:solidFill>
                <a:latin typeface="Tahoma" panose="020B0604030504040204" pitchFamily="34" charset="0"/>
                <a:ea typeface="Tahoma" panose="020B0604030504040204" pitchFamily="34" charset="0"/>
                <a:cs typeface="Tahoma" panose="020B0604030504040204" pitchFamily="34" charset="0"/>
              </a:rPr>
              <a:t>hàng</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70C0"/>
                </a:solidFill>
                <a:latin typeface="Tahoma" panose="020B0604030504040204" pitchFamily="34" charset="0"/>
                <a:ea typeface="Tahoma" panose="020B0604030504040204" pitchFamily="34" charset="0"/>
                <a:cs typeface="Tahoma" panose="020B0604030504040204" pitchFamily="34" charset="0"/>
              </a:rPr>
              <a:t>ngày</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 HS </a:t>
            </a:r>
            <a:r>
              <a:rPr lang="en-US" sz="2000" dirty="0" err="1">
                <a:solidFill>
                  <a:srgbClr val="0070C0"/>
                </a:solidFill>
                <a:latin typeface="Tahoma" panose="020B0604030504040204" pitchFamily="34" charset="0"/>
                <a:ea typeface="Tahoma" panose="020B0604030504040204" pitchFamily="34" charset="0"/>
                <a:cs typeface="Tahoma" panose="020B0604030504040204" pitchFamily="34" charset="0"/>
              </a:rPr>
              <a:t>đã</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70C0"/>
                </a:solidFill>
                <a:latin typeface="Tahoma" panose="020B0604030504040204" pitchFamily="34" charset="0"/>
                <a:ea typeface="Tahoma" panose="020B0604030504040204" pitchFamily="34" charset="0"/>
                <a:cs typeface="Tahoma" panose="020B0604030504040204" pitchFamily="34" charset="0"/>
              </a:rPr>
              <a:t>biết</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70C0"/>
                </a:solidFill>
                <a:latin typeface="Tahoma" panose="020B0604030504040204" pitchFamily="34" charset="0"/>
                <a:ea typeface="Tahoma" panose="020B0604030504040204" pitchFamily="34" charset="0"/>
                <a:cs typeface="Tahoma" panose="020B0604030504040204" pitchFamily="34" charset="0"/>
              </a:rPr>
              <a:t>ánh</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70C0"/>
                </a:solidFill>
                <a:latin typeface="Tahoma" panose="020B0604030504040204" pitchFamily="34" charset="0"/>
                <a:ea typeface="Tahoma" panose="020B0604030504040204" pitchFamily="34" charset="0"/>
                <a:cs typeface="Tahoma" panose="020B0604030504040204" pitchFamily="34" charset="0"/>
              </a:rPr>
              <a:t>sáng</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70C0"/>
                </a:solidFill>
                <a:latin typeface="Tahoma" panose="020B0604030504040204" pitchFamily="34" charset="0"/>
                <a:ea typeface="Tahoma" panose="020B0604030504040204" pitchFamily="34" charset="0"/>
                <a:cs typeface="Tahoma" panose="020B0604030504040204" pitchFamily="34" charset="0"/>
              </a:rPr>
              <a:t>rất</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70C0"/>
                </a:solidFill>
                <a:latin typeface="Tahoma" panose="020B0604030504040204" pitchFamily="34" charset="0"/>
                <a:ea typeface="Tahoma" panose="020B0604030504040204" pitchFamily="34" charset="0"/>
                <a:cs typeface="Tahoma" panose="020B0604030504040204" pitchFamily="34" charset="0"/>
              </a:rPr>
              <a:t>cần</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70C0"/>
                </a:solidFill>
                <a:latin typeface="Tahoma" panose="020B0604030504040204" pitchFamily="34" charset="0"/>
                <a:ea typeface="Tahoma" panose="020B0604030504040204" pitchFamily="34" charset="0"/>
                <a:cs typeface="Tahoma" panose="020B0604030504040204" pitchFamily="34" charset="0"/>
              </a:rPr>
              <a:t>thiết</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70C0"/>
                </a:solidFill>
                <a:latin typeface="Tahoma" panose="020B0604030504040204" pitchFamily="34" charset="0"/>
                <a:ea typeface="Tahoma" panose="020B0604030504040204" pitchFamily="34" charset="0"/>
                <a:cs typeface="Tahoma" panose="020B0604030504040204" pitchFamily="34" charset="0"/>
              </a:rPr>
              <a:t>đối</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70C0"/>
                </a:solidFill>
                <a:latin typeface="Tahoma" panose="020B0604030504040204" pitchFamily="34" charset="0"/>
                <a:ea typeface="Tahoma" panose="020B0604030504040204" pitchFamily="34" charset="0"/>
                <a:cs typeface="Tahoma" panose="020B0604030504040204" pitchFamily="34" charset="0"/>
              </a:rPr>
              <a:t>với</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70C0"/>
                </a:solidFill>
                <a:latin typeface="Tahoma" panose="020B0604030504040204" pitchFamily="34" charset="0"/>
                <a:ea typeface="Tahoma" panose="020B0604030504040204" pitchFamily="34" charset="0"/>
                <a:cs typeface="Tahoma" panose="020B0604030504040204" pitchFamily="34" charset="0"/>
              </a:rPr>
              <a:t>sự</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70C0"/>
                </a:solidFill>
                <a:latin typeface="Tahoma" panose="020B0604030504040204" pitchFamily="34" charset="0"/>
                <a:ea typeface="Tahoma" panose="020B0604030504040204" pitchFamily="34" charset="0"/>
                <a:cs typeface="Tahoma" panose="020B0604030504040204" pitchFamily="34" charset="0"/>
              </a:rPr>
              <a:t>sống</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70C0"/>
                </a:solidFill>
                <a:latin typeface="Tahoma" panose="020B0604030504040204" pitchFamily="34" charset="0"/>
                <a:ea typeface="Tahoma" panose="020B0604030504040204" pitchFamily="34" charset="0"/>
                <a:cs typeface="Tahoma" panose="020B0604030504040204" pitchFamily="34" charset="0"/>
              </a:rPr>
              <a:t>và</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70C0"/>
                </a:solidFill>
                <a:latin typeface="Tahoma" panose="020B0604030504040204" pitchFamily="34" charset="0"/>
                <a:ea typeface="Tahoma" panose="020B0604030504040204" pitchFamily="34" charset="0"/>
                <a:cs typeface="Tahoma" panose="020B0604030504040204" pitchFamily="34" charset="0"/>
              </a:rPr>
              <a:t>phát</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70C0"/>
                </a:solidFill>
                <a:latin typeface="Tahoma" panose="020B0604030504040204" pitchFamily="34" charset="0"/>
                <a:ea typeface="Tahoma" panose="020B0604030504040204" pitchFamily="34" charset="0"/>
                <a:cs typeface="Tahoma" panose="020B0604030504040204" pitchFamily="34" charset="0"/>
              </a:rPr>
              <a:t>triển</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70C0"/>
                </a:solidFill>
                <a:latin typeface="Tahoma" panose="020B0604030504040204" pitchFamily="34" charset="0"/>
                <a:ea typeface="Tahoma" panose="020B0604030504040204" pitchFamily="34" charset="0"/>
                <a:cs typeface="Tahoma" panose="020B0604030504040204" pitchFamily="34" charset="0"/>
              </a:rPr>
              <a:t>của</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70C0"/>
                </a:solidFill>
                <a:latin typeface="Tahoma" panose="020B0604030504040204" pitchFamily="34" charset="0"/>
                <a:ea typeface="Tahoma" panose="020B0604030504040204" pitchFamily="34" charset="0"/>
                <a:cs typeface="Tahoma" panose="020B0604030504040204" pitchFamily="34" charset="0"/>
              </a:rPr>
              <a:t>mọi</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70C0"/>
                </a:solidFill>
                <a:latin typeface="Tahoma" panose="020B0604030504040204" pitchFamily="34" charset="0"/>
                <a:ea typeface="Tahoma" panose="020B0604030504040204" pitchFamily="34" charset="0"/>
                <a:cs typeface="Tahoma" panose="020B0604030504040204" pitchFamily="34" charset="0"/>
              </a:rPr>
              <a:t>sinh</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70C0"/>
                </a:solidFill>
                <a:latin typeface="Tahoma" panose="020B0604030504040204" pitchFamily="34" charset="0"/>
                <a:ea typeface="Tahoma" panose="020B0604030504040204" pitchFamily="34" charset="0"/>
                <a:cs typeface="Tahoma" panose="020B0604030504040204" pitchFamily="34" charset="0"/>
              </a:rPr>
              <a:t>vật</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70C0"/>
                </a:solidFill>
                <a:latin typeface="Tahoma" panose="020B0604030504040204" pitchFamily="34" charset="0"/>
                <a:ea typeface="Tahoma" panose="020B0604030504040204" pitchFamily="34" charset="0"/>
                <a:cs typeface="Tahoma" panose="020B0604030504040204" pitchFamily="34" charset="0"/>
              </a:rPr>
              <a:t>trên</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70C0"/>
                </a:solidFill>
                <a:latin typeface="Tahoma" panose="020B0604030504040204" pitchFamily="34" charset="0"/>
                <a:ea typeface="Tahoma" panose="020B0604030504040204" pitchFamily="34" charset="0"/>
                <a:cs typeface="Tahoma" panose="020B0604030504040204" pitchFamily="34" charset="0"/>
              </a:rPr>
              <a:t>trái</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70C0"/>
                </a:solidFill>
                <a:latin typeface="Tahoma" panose="020B0604030504040204" pitchFamily="34" charset="0"/>
                <a:ea typeface="Tahoma" panose="020B0604030504040204" pitchFamily="34" charset="0"/>
                <a:cs typeface="Tahoma" panose="020B0604030504040204" pitchFamily="34" charset="0"/>
              </a:rPr>
              <a:t>đất</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70C0"/>
                </a:solidFill>
                <a:latin typeface="Tahoma" panose="020B0604030504040204" pitchFamily="34" charset="0"/>
                <a:ea typeface="Tahoma" panose="020B0604030504040204" pitchFamily="34" charset="0"/>
                <a:cs typeface="Tahoma" panose="020B0604030504040204" pitchFamily="34" charset="0"/>
              </a:rPr>
              <a:t>kể</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70C0"/>
                </a:solidFill>
                <a:latin typeface="Tahoma" panose="020B0604030504040204" pitchFamily="34" charset="0"/>
                <a:ea typeface="Tahoma" panose="020B0604030504040204" pitchFamily="34" charset="0"/>
                <a:cs typeface="Tahoma" panose="020B0604030504040204" pitchFamily="34" charset="0"/>
              </a:rPr>
              <a:t>cả</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 con </a:t>
            </a:r>
            <a:r>
              <a:rPr lang="en-US" sz="2000" dirty="0" err="1">
                <a:solidFill>
                  <a:srgbClr val="0070C0"/>
                </a:solidFill>
                <a:latin typeface="Tahoma" panose="020B0604030504040204" pitchFamily="34" charset="0"/>
                <a:ea typeface="Tahoma" panose="020B0604030504040204" pitchFamily="34" charset="0"/>
                <a:cs typeface="Tahoma" panose="020B0604030504040204" pitchFamily="34" charset="0"/>
              </a:rPr>
              <a:t>ngưới</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70C0"/>
                </a:solidFill>
                <a:latin typeface="Tahoma" panose="020B0604030504040204" pitchFamily="34" charset="0"/>
                <a:ea typeface="Tahoma" panose="020B0604030504040204" pitchFamily="34" charset="0"/>
                <a:cs typeface="Tahoma" panose="020B0604030504040204" pitchFamily="34" charset="0"/>
              </a:rPr>
              <a:t>Tuy</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70C0"/>
                </a:solidFill>
                <a:latin typeface="Tahoma" panose="020B0604030504040204" pitchFamily="34" charset="0"/>
                <a:ea typeface="Tahoma" panose="020B0604030504040204" pitchFamily="34" charset="0"/>
                <a:cs typeface="Tahoma" panose="020B0604030504040204" pitchFamily="34" charset="0"/>
              </a:rPr>
              <a:t>nhiên</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70C0"/>
                </a:solidFill>
                <a:latin typeface="Tahoma" panose="020B0604030504040204" pitchFamily="34" charset="0"/>
                <a:ea typeface="Tahoma" panose="020B0604030504040204" pitchFamily="34" charset="0"/>
                <a:cs typeface="Tahoma" panose="020B0604030504040204" pitchFamily="34" charset="0"/>
              </a:rPr>
              <a:t>sự</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70C0"/>
                </a:solidFill>
                <a:latin typeface="Tahoma" panose="020B0604030504040204" pitchFamily="34" charset="0"/>
                <a:ea typeface="Tahoma" panose="020B0604030504040204" pitchFamily="34" charset="0"/>
                <a:cs typeface="Tahoma" panose="020B0604030504040204" pitchFamily="34" charset="0"/>
              </a:rPr>
              <a:t>hiểu</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70C0"/>
                </a:solidFill>
                <a:latin typeface="Tahoma" panose="020B0604030504040204" pitchFamily="34" charset="0"/>
                <a:ea typeface="Tahoma" panose="020B0604030504040204" pitchFamily="34" charset="0"/>
                <a:cs typeface="Tahoma" panose="020B0604030504040204" pitchFamily="34" charset="0"/>
              </a:rPr>
              <a:t>biết</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70C0"/>
                </a:solidFill>
                <a:latin typeface="Tahoma" panose="020B0604030504040204" pitchFamily="34" charset="0"/>
                <a:ea typeface="Tahoma" panose="020B0604030504040204" pitchFamily="34" charset="0"/>
                <a:cs typeface="Tahoma" panose="020B0604030504040204" pitchFamily="34" charset="0"/>
              </a:rPr>
              <a:t>của</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70C0"/>
                </a:solidFill>
                <a:latin typeface="Tahoma" panose="020B0604030504040204" pitchFamily="34" charset="0"/>
                <a:ea typeface="Tahoma" panose="020B0604030504040204" pitchFamily="34" charset="0"/>
                <a:cs typeface="Tahoma" panose="020B0604030504040204" pitchFamily="34" charset="0"/>
              </a:rPr>
              <a:t>các</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70C0"/>
                </a:solidFill>
                <a:latin typeface="Tahoma" panose="020B0604030504040204" pitchFamily="34" charset="0"/>
                <a:ea typeface="Tahoma" panose="020B0604030504040204" pitchFamily="34" charset="0"/>
                <a:cs typeface="Tahoma" panose="020B0604030504040204" pitchFamily="34" charset="0"/>
              </a:rPr>
              <a:t>em</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70C0"/>
                </a:solidFill>
                <a:latin typeface="Tahoma" panose="020B0604030504040204" pitchFamily="34" charset="0"/>
                <a:ea typeface="Tahoma" panose="020B0604030504040204" pitchFamily="34" charset="0"/>
                <a:cs typeface="Tahoma" panose="020B0604030504040204" pitchFamily="34" charset="0"/>
              </a:rPr>
              <a:t>chưa</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70C0"/>
                </a:solidFill>
                <a:latin typeface="Tahoma" panose="020B0604030504040204" pitchFamily="34" charset="0"/>
                <a:ea typeface="Tahoma" panose="020B0604030504040204" pitchFamily="34" charset="0"/>
                <a:cs typeface="Tahoma" panose="020B0604030504040204" pitchFamily="34" charset="0"/>
              </a:rPr>
              <a:t>đầy</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70C0"/>
                </a:solidFill>
                <a:latin typeface="Tahoma" panose="020B0604030504040204" pitchFamily="34" charset="0"/>
                <a:ea typeface="Tahoma" panose="020B0604030504040204" pitchFamily="34" charset="0"/>
                <a:cs typeface="Tahoma" panose="020B0604030504040204" pitchFamily="34" charset="0"/>
              </a:rPr>
              <a:t>đủ</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70C0"/>
                </a:solidFill>
                <a:latin typeface="Tahoma" panose="020B0604030504040204" pitchFamily="34" charset="0"/>
                <a:ea typeface="Tahoma" panose="020B0604030504040204" pitchFamily="34" charset="0"/>
                <a:cs typeface="Tahoma" panose="020B0604030504040204" pitchFamily="34" charset="0"/>
              </a:rPr>
              <a:t>và</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70C0"/>
                </a:solidFill>
                <a:latin typeface="Tahoma" panose="020B0604030504040204" pitchFamily="34" charset="0"/>
                <a:ea typeface="Tahoma" panose="020B0604030504040204" pitchFamily="34" charset="0"/>
                <a:cs typeface="Tahoma" panose="020B0604030504040204" pitchFamily="34" charset="0"/>
              </a:rPr>
              <a:t>không</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70C0"/>
                </a:solidFill>
                <a:latin typeface="Tahoma" panose="020B0604030504040204" pitchFamily="34" charset="0"/>
                <a:ea typeface="Tahoma" panose="020B0604030504040204" pitchFamily="34" charset="0"/>
                <a:cs typeface="Tahoma" panose="020B0604030504040204" pitchFamily="34" charset="0"/>
              </a:rPr>
              <a:t>đồng</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70C0"/>
                </a:solidFill>
                <a:latin typeface="Tahoma" panose="020B0604030504040204" pitchFamily="34" charset="0"/>
                <a:ea typeface="Tahoma" panose="020B0604030504040204" pitchFamily="34" charset="0"/>
                <a:cs typeface="Tahoma" panose="020B0604030504040204" pitchFamily="34" charset="0"/>
              </a:rPr>
              <a:t>đều</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 Do </a:t>
            </a:r>
            <a:r>
              <a:rPr lang="en-US" sz="2000" dirty="0" err="1">
                <a:solidFill>
                  <a:srgbClr val="0070C0"/>
                </a:solidFill>
                <a:latin typeface="Tahoma" panose="020B0604030504040204" pitchFamily="34" charset="0"/>
                <a:ea typeface="Tahoma" panose="020B0604030504040204" pitchFamily="34" charset="0"/>
                <a:cs typeface="Tahoma" panose="020B0604030504040204" pitchFamily="34" charset="0"/>
              </a:rPr>
              <a:t>đó</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 qua </a:t>
            </a:r>
            <a:r>
              <a:rPr lang="en-US" sz="2000" dirty="0" err="1">
                <a:solidFill>
                  <a:srgbClr val="0070C0"/>
                </a:solidFill>
                <a:latin typeface="Tahoma" panose="020B0604030504040204" pitchFamily="34" charset="0"/>
                <a:ea typeface="Tahoma" panose="020B0604030504040204" pitchFamily="34" charset="0"/>
                <a:cs typeface="Tahoma" panose="020B0604030504040204" pitchFamily="34" charset="0"/>
              </a:rPr>
              <a:t>bài</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70C0"/>
                </a:solidFill>
                <a:latin typeface="Tahoma" panose="020B0604030504040204" pitchFamily="34" charset="0"/>
                <a:ea typeface="Tahoma" panose="020B0604030504040204" pitchFamily="34" charset="0"/>
                <a:cs typeface="Tahoma" panose="020B0604030504040204" pitchFamily="34" charset="0"/>
              </a:rPr>
              <a:t>học</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70C0"/>
                </a:solidFill>
                <a:latin typeface="Tahoma" panose="020B0604030504040204" pitchFamily="34" charset="0"/>
                <a:ea typeface="Tahoma" panose="020B0604030504040204" pitchFamily="34" charset="0"/>
                <a:cs typeface="Tahoma" panose="020B0604030504040204" pitchFamily="34" charset="0"/>
              </a:rPr>
              <a:t>này</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 HS </a:t>
            </a:r>
            <a:r>
              <a:rPr lang="en-US" sz="2000" dirty="0" err="1">
                <a:solidFill>
                  <a:srgbClr val="0070C0"/>
                </a:solidFill>
                <a:latin typeface="Tahoma" panose="020B0604030504040204" pitchFamily="34" charset="0"/>
                <a:ea typeface="Tahoma" panose="020B0604030504040204" pitchFamily="34" charset="0"/>
                <a:cs typeface="Tahoma" panose="020B0604030504040204" pitchFamily="34" charset="0"/>
              </a:rPr>
              <a:t>sẽ</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70C0"/>
                </a:solidFill>
                <a:latin typeface="Tahoma" panose="020B0604030504040204" pitchFamily="34" charset="0"/>
                <a:ea typeface="Tahoma" panose="020B0604030504040204" pitchFamily="34" charset="0"/>
                <a:cs typeface="Tahoma" panose="020B0604030504040204" pitchFamily="34" charset="0"/>
              </a:rPr>
              <a:t>có</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70C0"/>
                </a:solidFill>
                <a:latin typeface="Tahoma" panose="020B0604030504040204" pitchFamily="34" charset="0"/>
                <a:ea typeface="Tahoma" panose="020B0604030504040204" pitchFamily="34" charset="0"/>
                <a:cs typeface="Tahoma" panose="020B0604030504040204" pitchFamily="34" charset="0"/>
              </a:rPr>
              <a:t>những</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70C0"/>
                </a:solidFill>
                <a:latin typeface="Tahoma" panose="020B0604030504040204" pitchFamily="34" charset="0"/>
                <a:ea typeface="Tahoma" panose="020B0604030504040204" pitchFamily="34" charset="0"/>
                <a:cs typeface="Tahoma" panose="020B0604030504040204" pitchFamily="34" charset="0"/>
              </a:rPr>
              <a:t>hiểu</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70C0"/>
                </a:solidFill>
                <a:latin typeface="Tahoma" panose="020B0604030504040204" pitchFamily="34" charset="0"/>
                <a:ea typeface="Tahoma" panose="020B0604030504040204" pitchFamily="34" charset="0"/>
                <a:cs typeface="Tahoma" panose="020B0604030504040204" pitchFamily="34" charset="0"/>
              </a:rPr>
              <a:t>biết</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70C0"/>
                </a:solidFill>
                <a:latin typeface="Tahoma" panose="020B0604030504040204" pitchFamily="34" charset="0"/>
                <a:ea typeface="Tahoma" panose="020B0604030504040204" pitchFamily="34" charset="0"/>
                <a:cs typeface="Tahoma" panose="020B0604030504040204" pitchFamily="34" charset="0"/>
              </a:rPr>
              <a:t>về</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70C0"/>
                </a:solidFill>
                <a:latin typeface="Tahoma" panose="020B0604030504040204" pitchFamily="34" charset="0"/>
                <a:ea typeface="Tahoma" panose="020B0604030504040204" pitchFamily="34" charset="0"/>
                <a:cs typeface="Tahoma" panose="020B0604030504040204" pitchFamily="34" charset="0"/>
              </a:rPr>
              <a:t>vai</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70C0"/>
                </a:solidFill>
                <a:latin typeface="Tahoma" panose="020B0604030504040204" pitchFamily="34" charset="0"/>
                <a:ea typeface="Tahoma" panose="020B0604030504040204" pitchFamily="34" charset="0"/>
                <a:cs typeface="Tahoma" panose="020B0604030504040204" pitchFamily="34" charset="0"/>
              </a:rPr>
              <a:t>trò</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70C0"/>
                </a:solidFill>
                <a:latin typeface="Tahoma" panose="020B0604030504040204" pitchFamily="34" charset="0"/>
                <a:ea typeface="Tahoma" panose="020B0604030504040204" pitchFamily="34" charset="0"/>
                <a:cs typeface="Tahoma" panose="020B0604030504040204" pitchFamily="34" charset="0"/>
              </a:rPr>
              <a:t>của</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70C0"/>
                </a:solidFill>
                <a:latin typeface="Tahoma" panose="020B0604030504040204" pitchFamily="34" charset="0"/>
                <a:ea typeface="Tahoma" panose="020B0604030504040204" pitchFamily="34" charset="0"/>
                <a:cs typeface="Tahoma" panose="020B0604030504040204" pitchFamily="34" charset="0"/>
              </a:rPr>
              <a:t>ánh</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70C0"/>
                </a:solidFill>
                <a:latin typeface="Tahoma" panose="020B0604030504040204" pitchFamily="34" charset="0"/>
                <a:ea typeface="Tahoma" panose="020B0604030504040204" pitchFamily="34" charset="0"/>
                <a:cs typeface="Tahoma" panose="020B0604030504040204" pitchFamily="34" charset="0"/>
              </a:rPr>
              <a:t>sáng</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70C0"/>
                </a:solidFill>
                <a:latin typeface="Tahoma" panose="020B0604030504040204" pitchFamily="34" charset="0"/>
                <a:ea typeface="Tahoma" panose="020B0604030504040204" pitchFamily="34" charset="0"/>
                <a:cs typeface="Tahoma" panose="020B0604030504040204" pitchFamily="34" charset="0"/>
              </a:rPr>
              <a:t>đối</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70C0"/>
                </a:solidFill>
                <a:latin typeface="Tahoma" panose="020B0604030504040204" pitchFamily="34" charset="0"/>
                <a:ea typeface="Tahoma" panose="020B0604030504040204" pitchFamily="34" charset="0"/>
                <a:cs typeface="Tahoma" panose="020B0604030504040204" pitchFamily="34" charset="0"/>
              </a:rPr>
              <a:t>với</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 con </a:t>
            </a:r>
            <a:r>
              <a:rPr lang="en-US" sz="2000" dirty="0" err="1">
                <a:solidFill>
                  <a:srgbClr val="0070C0"/>
                </a:solidFill>
                <a:latin typeface="Tahoma" panose="020B0604030504040204" pitchFamily="34" charset="0"/>
                <a:ea typeface="Tahoma" panose="020B0604030504040204" pitchFamily="34" charset="0"/>
                <a:cs typeface="Tahoma" panose="020B0604030504040204" pitchFamily="34" charset="0"/>
              </a:rPr>
              <a:t>người</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70C0"/>
                </a:solidFill>
                <a:latin typeface="Tahoma" panose="020B0604030504040204" pitchFamily="34" charset="0"/>
                <a:ea typeface="Tahoma" panose="020B0604030504040204" pitchFamily="34" charset="0"/>
                <a:cs typeface="Tahoma" panose="020B0604030504040204" pitchFamily="34" charset="0"/>
              </a:rPr>
              <a:t>động</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70C0"/>
                </a:solidFill>
                <a:latin typeface="Tahoma" panose="020B0604030504040204" pitchFamily="34" charset="0"/>
                <a:ea typeface="Tahoma" panose="020B0604030504040204" pitchFamily="34" charset="0"/>
                <a:cs typeface="Tahoma" panose="020B0604030504040204" pitchFamily="34" charset="0"/>
              </a:rPr>
              <a:t>vật</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70C0"/>
                </a:solidFill>
                <a:latin typeface="Tahoma" panose="020B0604030504040204" pitchFamily="34" charset="0"/>
                <a:ea typeface="Tahoma" panose="020B0604030504040204" pitchFamily="34" charset="0"/>
                <a:cs typeface="Tahoma" panose="020B0604030504040204" pitchFamily="34" charset="0"/>
              </a:rPr>
              <a:t>thực</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70C0"/>
                </a:solidFill>
                <a:latin typeface="Tahoma" panose="020B0604030504040204" pitchFamily="34" charset="0"/>
                <a:ea typeface="Tahoma" panose="020B0604030504040204" pitchFamily="34" charset="0"/>
                <a:cs typeface="Tahoma" panose="020B0604030504040204" pitchFamily="34" charset="0"/>
              </a:rPr>
              <a:t>vật</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70C0"/>
                </a:solidFill>
                <a:latin typeface="Tahoma" panose="020B0604030504040204" pitchFamily="34" charset="0"/>
                <a:ea typeface="Tahoma" panose="020B0604030504040204" pitchFamily="34" charset="0"/>
                <a:cs typeface="Tahoma" panose="020B0604030504040204" pitchFamily="34" charset="0"/>
              </a:rPr>
              <a:t>và</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70C0"/>
                </a:solidFill>
                <a:latin typeface="Tahoma" panose="020B0604030504040204" pitchFamily="34" charset="0"/>
                <a:ea typeface="Tahoma" panose="020B0604030504040204" pitchFamily="34" charset="0"/>
                <a:cs typeface="Tahoma" panose="020B0604030504040204" pitchFamily="34" charset="0"/>
              </a:rPr>
              <a:t>biết</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70C0"/>
                </a:solidFill>
                <a:latin typeface="Tahoma" panose="020B0604030504040204" pitchFamily="34" charset="0"/>
                <a:ea typeface="Tahoma" panose="020B0604030504040204" pitchFamily="34" charset="0"/>
                <a:cs typeface="Tahoma" panose="020B0604030504040204" pitchFamily="34" charset="0"/>
              </a:rPr>
              <a:t>cần</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70C0"/>
                </a:solidFill>
                <a:latin typeface="Tahoma" panose="020B0604030504040204" pitchFamily="34" charset="0"/>
                <a:ea typeface="Tahoma" panose="020B0604030504040204" pitchFamily="34" charset="0"/>
                <a:cs typeface="Tahoma" panose="020B0604030504040204" pitchFamily="34" charset="0"/>
              </a:rPr>
              <a:t>phải</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70C0"/>
                </a:solidFill>
                <a:latin typeface="Tahoma" panose="020B0604030504040204" pitchFamily="34" charset="0"/>
                <a:ea typeface="Tahoma" panose="020B0604030504040204" pitchFamily="34" charset="0"/>
                <a:cs typeface="Tahoma" panose="020B0604030504040204" pitchFamily="34" charset="0"/>
              </a:rPr>
              <a:t>học</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70C0"/>
                </a:solidFill>
                <a:latin typeface="Tahoma" panose="020B0604030504040204" pitchFamily="34" charset="0"/>
                <a:ea typeface="Tahoma" panose="020B0604030504040204" pitchFamily="34" charset="0"/>
                <a:cs typeface="Tahoma" panose="020B0604030504040204" pitchFamily="34" charset="0"/>
              </a:rPr>
              <a:t>tập</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70C0"/>
                </a:solidFill>
                <a:latin typeface="Tahoma" panose="020B0604030504040204" pitchFamily="34" charset="0"/>
                <a:ea typeface="Tahoma" panose="020B0604030504040204" pitchFamily="34" charset="0"/>
                <a:cs typeface="Tahoma" panose="020B0604030504040204" pitchFamily="34" charset="0"/>
              </a:rPr>
              <a:t>trong</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70C0"/>
                </a:solidFill>
                <a:latin typeface="Tahoma" panose="020B0604030504040204" pitchFamily="34" charset="0"/>
                <a:ea typeface="Tahoma" panose="020B0604030504040204" pitchFamily="34" charset="0"/>
                <a:cs typeface="Tahoma" panose="020B0604030504040204" pitchFamily="34" charset="0"/>
              </a:rPr>
              <a:t>điều</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70C0"/>
                </a:solidFill>
                <a:latin typeface="Tahoma" panose="020B0604030504040204" pitchFamily="34" charset="0"/>
                <a:ea typeface="Tahoma" panose="020B0604030504040204" pitchFamily="34" charset="0"/>
                <a:cs typeface="Tahoma" panose="020B0604030504040204" pitchFamily="34" charset="0"/>
              </a:rPr>
              <a:t>kiện</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70C0"/>
                </a:solidFill>
                <a:latin typeface="Tahoma" panose="020B0604030504040204" pitchFamily="34" charset="0"/>
                <a:ea typeface="Tahoma" panose="020B0604030504040204" pitchFamily="34" charset="0"/>
                <a:cs typeface="Tahoma" panose="020B0604030504040204" pitchFamily="34" charset="0"/>
              </a:rPr>
              <a:t>ánh</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70C0"/>
                </a:solidFill>
                <a:latin typeface="Tahoma" panose="020B0604030504040204" pitchFamily="34" charset="0"/>
                <a:ea typeface="Tahoma" panose="020B0604030504040204" pitchFamily="34" charset="0"/>
                <a:cs typeface="Tahoma" panose="020B0604030504040204" pitchFamily="34" charset="0"/>
              </a:rPr>
              <a:t>sáng</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70C0"/>
                </a:solidFill>
                <a:latin typeface="Tahoma" panose="020B0604030504040204" pitchFamily="34" charset="0"/>
                <a:ea typeface="Tahoma" panose="020B0604030504040204" pitchFamily="34" charset="0"/>
                <a:cs typeface="Tahoma" panose="020B0604030504040204" pitchFamily="34" charset="0"/>
              </a:rPr>
              <a:t>không</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70C0"/>
                </a:solidFill>
                <a:latin typeface="Tahoma" panose="020B0604030504040204" pitchFamily="34" charset="0"/>
                <a:ea typeface="Tahoma" panose="020B0604030504040204" pitchFamily="34" charset="0"/>
                <a:cs typeface="Tahoma" panose="020B0604030504040204" pitchFamily="34" charset="0"/>
              </a:rPr>
              <a:t>quá</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70C0"/>
                </a:solidFill>
                <a:latin typeface="Tahoma" panose="020B0604030504040204" pitchFamily="34" charset="0"/>
                <a:ea typeface="Tahoma" panose="020B0604030504040204" pitchFamily="34" charset="0"/>
                <a:cs typeface="Tahoma" panose="020B0604030504040204" pitchFamily="34" charset="0"/>
              </a:rPr>
              <a:t>mạnh</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70C0"/>
                </a:solidFill>
                <a:latin typeface="Tahoma" panose="020B0604030504040204" pitchFamily="34" charset="0"/>
                <a:ea typeface="Tahoma" panose="020B0604030504040204" pitchFamily="34" charset="0"/>
                <a:cs typeface="Tahoma" panose="020B0604030504040204" pitchFamily="34" charset="0"/>
              </a:rPr>
              <a:t>hoặc</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70C0"/>
                </a:solidFill>
                <a:latin typeface="Tahoma" panose="020B0604030504040204" pitchFamily="34" charset="0"/>
                <a:ea typeface="Tahoma" panose="020B0604030504040204" pitchFamily="34" charset="0"/>
                <a:cs typeface="Tahoma" panose="020B0604030504040204" pitchFamily="34" charset="0"/>
              </a:rPr>
              <a:t>quá</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70C0"/>
                </a:solidFill>
                <a:latin typeface="Tahoma" panose="020B0604030504040204" pitchFamily="34" charset="0"/>
                <a:ea typeface="Tahoma" panose="020B0604030504040204" pitchFamily="34" charset="0"/>
                <a:cs typeface="Tahoma" panose="020B0604030504040204" pitchFamily="34" charset="0"/>
              </a:rPr>
              <a:t>yếu</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70C0"/>
                </a:solidFill>
                <a:latin typeface="Tahoma" panose="020B0604030504040204" pitchFamily="34" charset="0"/>
                <a:ea typeface="Tahoma" panose="020B0604030504040204" pitchFamily="34" charset="0"/>
                <a:cs typeface="Tahoma" panose="020B0604030504040204" pitchFamily="34" charset="0"/>
              </a:rPr>
              <a:t>để</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70C0"/>
                </a:solidFill>
                <a:latin typeface="Tahoma" panose="020B0604030504040204" pitchFamily="34" charset="0"/>
                <a:ea typeface="Tahoma" panose="020B0604030504040204" pitchFamily="34" charset="0"/>
                <a:cs typeface="Tahoma" panose="020B0604030504040204" pitchFamily="34" charset="0"/>
              </a:rPr>
              <a:t>bảo</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70C0"/>
                </a:solidFill>
                <a:latin typeface="Tahoma" panose="020B0604030504040204" pitchFamily="34" charset="0"/>
                <a:ea typeface="Tahoma" panose="020B0604030504040204" pitchFamily="34" charset="0"/>
                <a:cs typeface="Tahoma" panose="020B0604030504040204" pitchFamily="34" charset="0"/>
              </a:rPr>
              <a:t>vệ</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70C0"/>
                </a:solidFill>
                <a:latin typeface="Tahoma" panose="020B0604030504040204" pitchFamily="34" charset="0"/>
                <a:ea typeface="Tahoma" panose="020B0604030504040204" pitchFamily="34" charset="0"/>
                <a:cs typeface="Tahoma" panose="020B0604030504040204" pitchFamily="34" charset="0"/>
              </a:rPr>
              <a:t>đôi</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70C0"/>
                </a:solidFill>
                <a:latin typeface="Tahoma" panose="020B0604030504040204" pitchFamily="34" charset="0"/>
                <a:ea typeface="Tahoma" panose="020B0604030504040204" pitchFamily="34" charset="0"/>
                <a:cs typeface="Tahoma" panose="020B0604030504040204" pitchFamily="34" charset="0"/>
              </a:rPr>
              <a:t>mắt</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a:t>
            </a:r>
          </a:p>
          <a:p>
            <a:endParaRPr lang="en-US" sz="2000" dirty="0">
              <a:latin typeface="Tahoma" panose="020B0604030504040204" pitchFamily="34" charset="0"/>
              <a:ea typeface="Tahoma" panose="020B0604030504040204" pitchFamily="34" charset="0"/>
              <a:cs typeface="Tahoma" panose="020B0604030504040204" pitchFamily="34" charset="0"/>
            </a:endParaRPr>
          </a:p>
        </p:txBody>
      </p:sp>
      <p:pic>
        <p:nvPicPr>
          <p:cNvPr id="15" name="Picture 14"/>
          <p:cNvPicPr/>
          <p:nvPr/>
        </p:nvPicPr>
        <p:blipFill>
          <a:blip r:embed="rId2"/>
          <a:srcRect/>
          <a:stretch>
            <a:fillRect/>
          </a:stretch>
        </p:blipFill>
        <p:spPr bwMode="auto">
          <a:xfrm>
            <a:off x="625146" y="990141"/>
            <a:ext cx="5150507" cy="3200859"/>
          </a:xfrm>
          <a:prstGeom prst="rect">
            <a:avLst/>
          </a:prstGeom>
          <a:noFill/>
          <a:ln w="12700">
            <a:solidFill>
              <a:schemeClr val="accent1"/>
            </a:solidFill>
            <a:miter lim="800000"/>
            <a:headEnd/>
            <a:tailEnd/>
          </a:ln>
        </p:spPr>
      </p:pic>
      <p:sp>
        <p:nvSpPr>
          <p:cNvPr id="16" name="TextBox 15"/>
          <p:cNvSpPr txBox="1"/>
          <p:nvPr/>
        </p:nvSpPr>
        <p:spPr>
          <a:xfrm>
            <a:off x="444500" y="4508157"/>
            <a:ext cx="5829300" cy="2337884"/>
          </a:xfrm>
          <a:prstGeom prst="rect">
            <a:avLst/>
          </a:prstGeom>
          <a:noFill/>
        </p:spPr>
        <p:txBody>
          <a:bodyPr wrap="square" rtlCol="0">
            <a:spAutoFit/>
          </a:bodyPr>
          <a:lstStyle/>
          <a:p>
            <a:pPr marL="342900" indent="-342900">
              <a:lnSpc>
                <a:spcPct val="150000"/>
              </a:lnSpc>
            </a:pPr>
            <a:r>
              <a:rPr lang="en-US" sz="2000" b="1" dirty="0">
                <a:latin typeface="Tahoma" panose="020B0604030504040204" pitchFamily="34" charset="0"/>
                <a:ea typeface="Tahoma" panose="020B0604030504040204" pitchFamily="34" charset="0"/>
                <a:cs typeface="Tahoma" panose="020B0604030504040204" pitchFamily="34" charset="0"/>
              </a:rPr>
              <a:t>1. </a:t>
            </a:r>
            <a:r>
              <a:rPr lang="en-US" sz="2000" b="1" dirty="0" err="1">
                <a:latin typeface="Tahoma" panose="020B0604030504040204" pitchFamily="34" charset="0"/>
                <a:ea typeface="Tahoma" panose="020B0604030504040204" pitchFamily="34" charset="0"/>
                <a:cs typeface="Tahoma" panose="020B0604030504040204" pitchFamily="34" charset="0"/>
              </a:rPr>
              <a:t>Ánh</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sáng</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đối</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với</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sự</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sống</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của</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thực</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vật</a:t>
            </a:r>
            <a:endParaRPr lang="en-US" sz="2000" b="1" dirty="0">
              <a:latin typeface="Tahoma" panose="020B0604030504040204" pitchFamily="34" charset="0"/>
              <a:ea typeface="Tahoma" panose="020B0604030504040204" pitchFamily="34" charset="0"/>
              <a:cs typeface="Tahoma" panose="020B0604030504040204" pitchFamily="34" charset="0"/>
            </a:endParaRPr>
          </a:p>
          <a:p>
            <a:pPr marL="342900" indent="-342900">
              <a:lnSpc>
                <a:spcPct val="150000"/>
              </a:lnSpc>
            </a:pPr>
            <a:r>
              <a:rPr lang="en-US" sz="2000" b="1" dirty="0">
                <a:latin typeface="Tahoma" panose="020B0604030504040204" pitchFamily="34" charset="0"/>
                <a:ea typeface="Tahoma" panose="020B0604030504040204" pitchFamily="34" charset="0"/>
                <a:cs typeface="Tahoma" panose="020B0604030504040204" pitchFamily="34" charset="0"/>
              </a:rPr>
              <a:t>2. </a:t>
            </a:r>
            <a:r>
              <a:rPr lang="en-US" sz="2000" b="1" dirty="0" err="1">
                <a:latin typeface="Tahoma" panose="020B0604030504040204" pitchFamily="34" charset="0"/>
                <a:ea typeface="Tahoma" panose="020B0604030504040204" pitchFamily="34" charset="0"/>
                <a:cs typeface="Tahoma" panose="020B0604030504040204" pitchFamily="34" charset="0"/>
              </a:rPr>
              <a:t>Ánh</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sáng</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đối</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với</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sự</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sống</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của</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động</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vật</a:t>
            </a:r>
            <a:endParaRPr lang="en-US" sz="2000" b="1" dirty="0">
              <a:latin typeface="Tahoma" panose="020B0604030504040204" pitchFamily="34" charset="0"/>
              <a:ea typeface="Tahoma" panose="020B0604030504040204" pitchFamily="34" charset="0"/>
              <a:cs typeface="Tahoma" panose="020B0604030504040204" pitchFamily="34" charset="0"/>
            </a:endParaRPr>
          </a:p>
          <a:p>
            <a:pPr marL="342900" indent="-342900">
              <a:lnSpc>
                <a:spcPct val="150000"/>
              </a:lnSpc>
            </a:pPr>
            <a:r>
              <a:rPr lang="en-US" sz="2000" b="1" dirty="0">
                <a:latin typeface="Tahoma" panose="020B0604030504040204" pitchFamily="34" charset="0"/>
                <a:ea typeface="Tahoma" panose="020B0604030504040204" pitchFamily="34" charset="0"/>
                <a:cs typeface="Tahoma" panose="020B0604030504040204" pitchFamily="34" charset="0"/>
              </a:rPr>
              <a:t>3. </a:t>
            </a:r>
            <a:r>
              <a:rPr lang="en-US" sz="2000" b="1" dirty="0" err="1">
                <a:latin typeface="Tahoma" panose="020B0604030504040204" pitchFamily="34" charset="0"/>
                <a:ea typeface="Tahoma" panose="020B0604030504040204" pitchFamily="34" charset="0"/>
                <a:cs typeface="Tahoma" panose="020B0604030504040204" pitchFamily="34" charset="0"/>
              </a:rPr>
              <a:t>Ánh</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sáng</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đối</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với</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đời</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sống</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của</a:t>
            </a:r>
            <a:r>
              <a:rPr lang="en-US" sz="2000" b="1" dirty="0">
                <a:latin typeface="Tahoma" panose="020B0604030504040204" pitchFamily="34" charset="0"/>
                <a:ea typeface="Tahoma" panose="020B0604030504040204" pitchFamily="34" charset="0"/>
                <a:cs typeface="Tahoma" panose="020B0604030504040204" pitchFamily="34" charset="0"/>
              </a:rPr>
              <a:t> con </a:t>
            </a:r>
            <a:r>
              <a:rPr lang="en-US" sz="2000" b="1" dirty="0" err="1">
                <a:latin typeface="Tahoma" panose="020B0604030504040204" pitchFamily="34" charset="0"/>
                <a:ea typeface="Tahoma" panose="020B0604030504040204" pitchFamily="34" charset="0"/>
                <a:cs typeface="Tahoma" panose="020B0604030504040204" pitchFamily="34" charset="0"/>
              </a:rPr>
              <a:t>người</a:t>
            </a:r>
            <a:endParaRPr lang="en-US" sz="2000" b="1" dirty="0">
              <a:latin typeface="Tahoma" panose="020B0604030504040204" pitchFamily="34" charset="0"/>
              <a:ea typeface="Tahoma" panose="020B0604030504040204" pitchFamily="34" charset="0"/>
              <a:cs typeface="Tahoma" panose="020B0604030504040204" pitchFamily="34" charset="0"/>
            </a:endParaRPr>
          </a:p>
          <a:p>
            <a:pPr marL="342900" indent="-342900">
              <a:lnSpc>
                <a:spcPct val="150000"/>
              </a:lnSpc>
            </a:pPr>
            <a:endParaRPr lang="en-US" sz="2000" dirty="0">
              <a:latin typeface="Tahoma" panose="020B0604030504040204" pitchFamily="34" charset="0"/>
              <a:ea typeface="Tahoma" panose="020B0604030504040204" pitchFamily="34" charset="0"/>
              <a:cs typeface="Tahoma" panose="020B0604030504040204" pitchFamily="34" charset="0"/>
            </a:endParaRPr>
          </a:p>
          <a:p>
            <a:pPr marL="342900" indent="-342900">
              <a:lnSpc>
                <a:spcPct val="150000"/>
              </a:lnSpc>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03750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ox(i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ox(i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animEffect transition="in" filter="box(in)">
                                      <p:cBhvr>
                                        <p:cTn id="17" dur="500"/>
                                        <p:tgtEl>
                                          <p:spTgt spid="16">
                                            <p:txEl>
                                              <p:pRg st="0" end="0"/>
                                            </p:txEl>
                                          </p:spTgt>
                                        </p:tgtEl>
                                      </p:cBhvr>
                                    </p:animEffect>
                                  </p:childTnLst>
                                </p:cTn>
                              </p:par>
                              <p:par>
                                <p:cTn id="18" presetID="4" presetClass="entr" presetSubtype="16" fill="hold" nodeType="withEffect">
                                  <p:stCondLst>
                                    <p:cond delay="0"/>
                                  </p:stCondLst>
                                  <p:childTnLst>
                                    <p:set>
                                      <p:cBhvr>
                                        <p:cTn id="19" dur="1" fill="hold">
                                          <p:stCondLst>
                                            <p:cond delay="0"/>
                                          </p:stCondLst>
                                        </p:cTn>
                                        <p:tgtEl>
                                          <p:spTgt spid="16">
                                            <p:txEl>
                                              <p:pRg st="1" end="1"/>
                                            </p:txEl>
                                          </p:spTgt>
                                        </p:tgtEl>
                                        <p:attrNameLst>
                                          <p:attrName>style.visibility</p:attrName>
                                        </p:attrNameLst>
                                      </p:cBhvr>
                                      <p:to>
                                        <p:strVal val="visible"/>
                                      </p:to>
                                    </p:set>
                                    <p:animEffect transition="in" filter="box(in)">
                                      <p:cBhvr>
                                        <p:cTn id="20" dur="500"/>
                                        <p:tgtEl>
                                          <p:spTgt spid="16">
                                            <p:txEl>
                                              <p:pRg st="1" end="1"/>
                                            </p:txEl>
                                          </p:spTgt>
                                        </p:tgtEl>
                                      </p:cBhvr>
                                    </p:animEffect>
                                  </p:childTnLst>
                                </p:cTn>
                              </p:par>
                              <p:par>
                                <p:cTn id="21" presetID="4" presetClass="entr" presetSubtype="16" fill="hold" nodeType="withEffect">
                                  <p:stCondLst>
                                    <p:cond delay="0"/>
                                  </p:stCondLst>
                                  <p:childTnLst>
                                    <p:set>
                                      <p:cBhvr>
                                        <p:cTn id="22" dur="1" fill="hold">
                                          <p:stCondLst>
                                            <p:cond delay="0"/>
                                          </p:stCondLst>
                                        </p:cTn>
                                        <p:tgtEl>
                                          <p:spTgt spid="16">
                                            <p:txEl>
                                              <p:pRg st="2" end="2"/>
                                            </p:txEl>
                                          </p:spTgt>
                                        </p:tgtEl>
                                        <p:attrNameLst>
                                          <p:attrName>style.visibility</p:attrName>
                                        </p:attrNameLst>
                                      </p:cBhvr>
                                      <p:to>
                                        <p:strVal val="visible"/>
                                      </p:to>
                                    </p:set>
                                    <p:animEffect transition="in" filter="box(in)">
                                      <p:cBhvr>
                                        <p:cTn id="23"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495294" y="270300"/>
            <a:ext cx="2590800" cy="400110"/>
          </a:xfrm>
          <a:prstGeom prst="rect">
            <a:avLst/>
          </a:prstGeom>
          <a:noFill/>
        </p:spPr>
        <p:txBody>
          <a:bodyPr wrap="square" rtlCol="0">
            <a:spAutoFit/>
          </a:bodyPr>
          <a:lstStyle/>
          <a:p>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Chủ</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đề</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Năng</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lượng</a:t>
            </a:r>
            <a:endParaRPr lang="en-US" sz="2000" dirty="0"/>
          </a:p>
        </p:txBody>
      </p:sp>
      <p:sp>
        <p:nvSpPr>
          <p:cNvPr id="8" name="Snip Diagonal Corner Rectangle 13">
            <a:extLst>
              <a:ext uri="{FF2B5EF4-FFF2-40B4-BE49-F238E27FC236}">
                <a16:creationId xmlns:a16="http://schemas.microsoft.com/office/drawing/2014/main" id="{1A9B00E5-88CC-4A4B-9589-61CC9114FFDB}"/>
              </a:ext>
            </a:extLst>
          </p:cNvPr>
          <p:cNvSpPr/>
          <p:nvPr/>
        </p:nvSpPr>
        <p:spPr>
          <a:xfrm>
            <a:off x="4038600" y="328869"/>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5</a:t>
            </a:r>
          </a:p>
        </p:txBody>
      </p:sp>
      <p:sp>
        <p:nvSpPr>
          <p:cNvPr id="13" name="TextBox 12"/>
          <p:cNvSpPr txBox="1"/>
          <p:nvPr/>
        </p:nvSpPr>
        <p:spPr>
          <a:xfrm>
            <a:off x="5715001" y="893934"/>
            <a:ext cx="5956299" cy="5122941"/>
          </a:xfrm>
          <a:prstGeom prst="rect">
            <a:avLst/>
          </a:prstGeom>
          <a:noFill/>
        </p:spPr>
        <p:txBody>
          <a:bodyPr wrap="square" rtlCol="0">
            <a:spAutoFit/>
          </a:bodyPr>
          <a:lstStyle/>
          <a:p>
            <a:pPr algn="ctr">
              <a:lnSpc>
                <a:spcPct val="150000"/>
              </a:lnSpc>
            </a:pPr>
            <a:r>
              <a:rPr lang="en-US" sz="2000" b="1" dirty="0" err="1">
                <a:solidFill>
                  <a:srgbClr val="C00000"/>
                </a:solidFill>
                <a:latin typeface="Times New Roman" pitchFamily="18" charset="0"/>
                <a:cs typeface="Times New Roman" pitchFamily="18" charset="0"/>
              </a:rPr>
              <a:t>Điểm</a:t>
            </a:r>
            <a:r>
              <a:rPr lang="en-US" sz="2000" b="1" dirty="0">
                <a:solidFill>
                  <a:srgbClr val="C00000"/>
                </a:solidFill>
                <a:latin typeface="Times New Roman" pitchFamily="18" charset="0"/>
                <a:cs typeface="Times New Roman" pitchFamily="18" charset="0"/>
              </a:rPr>
              <a:t> </a:t>
            </a:r>
            <a:r>
              <a:rPr lang="en-US" sz="2000" b="1" dirty="0" err="1">
                <a:solidFill>
                  <a:srgbClr val="C00000"/>
                </a:solidFill>
                <a:latin typeface="Times New Roman" pitchFamily="18" charset="0"/>
                <a:cs typeface="Times New Roman" pitchFamily="18" charset="0"/>
              </a:rPr>
              <a:t>mới</a:t>
            </a:r>
            <a:r>
              <a:rPr lang="en-US" sz="2000" b="1" dirty="0">
                <a:solidFill>
                  <a:srgbClr val="C00000"/>
                </a:solidFill>
                <a:latin typeface="Times New Roman" pitchFamily="18" charset="0"/>
                <a:cs typeface="Times New Roman" pitchFamily="18" charset="0"/>
              </a:rPr>
              <a:t>- </a:t>
            </a:r>
            <a:r>
              <a:rPr lang="en-US" sz="2000" b="1" dirty="0" err="1">
                <a:solidFill>
                  <a:srgbClr val="C00000"/>
                </a:solidFill>
                <a:latin typeface="Times New Roman" pitchFamily="18" charset="0"/>
                <a:cs typeface="Times New Roman" pitchFamily="18" charset="0"/>
              </a:rPr>
              <a:t>Lưu</a:t>
            </a:r>
            <a:r>
              <a:rPr lang="en-US" sz="2000" b="1" dirty="0">
                <a:solidFill>
                  <a:srgbClr val="C00000"/>
                </a:solidFill>
                <a:latin typeface="Times New Roman" pitchFamily="18" charset="0"/>
                <a:cs typeface="Times New Roman" pitchFamily="18" charset="0"/>
              </a:rPr>
              <a:t> ý:</a:t>
            </a:r>
            <a:endParaRPr lang="en-US" sz="2000" dirty="0">
              <a:solidFill>
                <a:srgbClr val="C00000"/>
              </a:solidFill>
              <a:latin typeface="Times New Roman" pitchFamily="18" charset="0"/>
              <a:cs typeface="Times New Roman" pitchFamily="18" charset="0"/>
            </a:endParaRPr>
          </a:p>
          <a:p>
            <a:pPr>
              <a:lnSpc>
                <a:spcPct val="150000"/>
              </a:lnSpc>
            </a:pPr>
            <a:r>
              <a:rPr lang="en-US" sz="2000" dirty="0">
                <a:solidFill>
                  <a:srgbClr val="C00000"/>
                </a:solidFill>
                <a:latin typeface="Times New Roman" pitchFamily="18" charset="0"/>
                <a:cs typeface="Times New Roman" pitchFamily="18" charset="0"/>
              </a:rPr>
              <a:t>     - </a:t>
            </a:r>
            <a:r>
              <a:rPr lang="en-US" sz="2000" dirty="0" err="1">
                <a:solidFill>
                  <a:srgbClr val="C00000"/>
                </a:solidFill>
                <a:latin typeface="Times New Roman" pitchFamily="18" charset="0"/>
                <a:cs typeface="Times New Roman" pitchFamily="18" charset="0"/>
              </a:rPr>
              <a:t>Thông</a:t>
            </a:r>
            <a:r>
              <a:rPr lang="en-US" sz="2000" dirty="0">
                <a:solidFill>
                  <a:srgbClr val="C00000"/>
                </a:solidFill>
                <a:latin typeface="Times New Roman" pitchFamily="18" charset="0"/>
                <a:cs typeface="Times New Roman" pitchFamily="18" charset="0"/>
              </a:rPr>
              <a:t> qua </a:t>
            </a:r>
            <a:r>
              <a:rPr lang="en-US" sz="2000" dirty="0" err="1">
                <a:solidFill>
                  <a:srgbClr val="C00000"/>
                </a:solidFill>
                <a:latin typeface="Times New Roman" pitchFamily="18" charset="0"/>
                <a:cs typeface="Times New Roman" pitchFamily="18" charset="0"/>
              </a:rPr>
              <a:t>hoạt</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động</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quan</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sát</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một</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số</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hình</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ảnh</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thực</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tế</a:t>
            </a:r>
            <a:r>
              <a:rPr lang="en-US" sz="2000" dirty="0">
                <a:solidFill>
                  <a:srgbClr val="C00000"/>
                </a:solidFill>
                <a:latin typeface="Times New Roman" pitchFamily="18" charset="0"/>
                <a:cs typeface="Times New Roman" pitchFamily="18" charset="0"/>
              </a:rPr>
              <a:t>, HS </a:t>
            </a:r>
            <a:r>
              <a:rPr lang="en-US" sz="2000" dirty="0" err="1">
                <a:solidFill>
                  <a:srgbClr val="C00000"/>
                </a:solidFill>
                <a:latin typeface="Times New Roman" pitchFamily="18" charset="0"/>
                <a:cs typeface="Times New Roman" pitchFamily="18" charset="0"/>
              </a:rPr>
              <a:t>sử</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dụng</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một</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vài</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thao</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tác</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tư</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duy</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như</a:t>
            </a:r>
            <a:r>
              <a:rPr lang="en-US" sz="2000" dirty="0">
                <a:solidFill>
                  <a:srgbClr val="C00000"/>
                </a:solidFill>
                <a:latin typeface="Times New Roman" pitchFamily="18" charset="0"/>
                <a:cs typeface="Times New Roman" pitchFamily="18" charset="0"/>
              </a:rPr>
              <a:t>: so </a:t>
            </a:r>
            <a:r>
              <a:rPr lang="en-US" sz="2000" dirty="0" err="1">
                <a:solidFill>
                  <a:srgbClr val="C00000"/>
                </a:solidFill>
                <a:latin typeface="Times New Roman" pitchFamily="18" charset="0"/>
                <a:cs typeface="Times New Roman" pitchFamily="18" charset="0"/>
              </a:rPr>
              <a:t>sánh</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Phân</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tích</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tổng</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hợp</a:t>
            </a:r>
            <a:r>
              <a:rPr lang="en-US" sz="2000" dirty="0">
                <a:solidFill>
                  <a:srgbClr val="C00000"/>
                </a:solidFill>
                <a:latin typeface="Times New Roman" pitchFamily="18" charset="0"/>
                <a:cs typeface="Times New Roman" pitchFamily="18" charset="0"/>
              </a:rPr>
              <a:t>…</a:t>
            </a:r>
            <a:r>
              <a:rPr lang="en-US" sz="2000" dirty="0" err="1">
                <a:solidFill>
                  <a:srgbClr val="C00000"/>
                </a:solidFill>
                <a:latin typeface="Times New Roman" pitchFamily="18" charset="0"/>
                <a:cs typeface="Times New Roman" pitchFamily="18" charset="0"/>
              </a:rPr>
              <a:t>nêu</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được</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vai</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trò</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của</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ánh</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sáng</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đối</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với</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thực</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vật</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động</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vật</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và</a:t>
            </a:r>
            <a:r>
              <a:rPr lang="en-US" sz="2000" dirty="0">
                <a:solidFill>
                  <a:srgbClr val="C00000"/>
                </a:solidFill>
                <a:latin typeface="Times New Roman" pitchFamily="18" charset="0"/>
                <a:cs typeface="Times New Roman" pitchFamily="18" charset="0"/>
              </a:rPr>
              <a:t> con </a:t>
            </a:r>
            <a:r>
              <a:rPr lang="en-US" sz="2000" dirty="0" err="1">
                <a:solidFill>
                  <a:srgbClr val="C00000"/>
                </a:solidFill>
                <a:latin typeface="Times New Roman" pitchFamily="18" charset="0"/>
                <a:cs typeface="Times New Roman" pitchFamily="18" charset="0"/>
              </a:rPr>
              <a:t>người</a:t>
            </a:r>
            <a:r>
              <a:rPr lang="en-US" sz="2000" dirty="0">
                <a:solidFill>
                  <a:srgbClr val="C00000"/>
                </a:solidFill>
                <a:latin typeface="Times New Roman" pitchFamily="18" charset="0"/>
                <a:cs typeface="Times New Roman" pitchFamily="18" charset="0"/>
              </a:rPr>
              <a:t>.</a:t>
            </a:r>
          </a:p>
          <a:p>
            <a:pPr>
              <a:lnSpc>
                <a:spcPct val="150000"/>
              </a:lnSpc>
            </a:pPr>
            <a:r>
              <a:rPr lang="en-US" sz="2000" dirty="0">
                <a:solidFill>
                  <a:srgbClr val="C00000"/>
                </a:solidFill>
                <a:latin typeface="Times New Roman" pitchFamily="18" charset="0"/>
                <a:cs typeface="Times New Roman" pitchFamily="18" charset="0"/>
              </a:rPr>
              <a:t>    - </a:t>
            </a:r>
            <a:r>
              <a:rPr lang="en-US" sz="2000" dirty="0" err="1">
                <a:solidFill>
                  <a:srgbClr val="C00000"/>
                </a:solidFill>
                <a:latin typeface="Times New Roman" pitchFamily="18" charset="0"/>
                <a:cs typeface="Times New Roman" pitchFamily="18" charset="0"/>
              </a:rPr>
              <a:t>Việc</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trả</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lời</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các</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câu</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hỏi</a:t>
            </a:r>
            <a:r>
              <a:rPr lang="en-US" sz="2000" dirty="0">
                <a:solidFill>
                  <a:srgbClr val="C00000"/>
                </a:solidFill>
                <a:latin typeface="Times New Roman" pitchFamily="18" charset="0"/>
                <a:cs typeface="Times New Roman" pitchFamily="18" charset="0"/>
              </a:rPr>
              <a:t> “ </a:t>
            </a:r>
            <a:r>
              <a:rPr lang="en-US" sz="2000" dirty="0" err="1">
                <a:solidFill>
                  <a:srgbClr val="C00000"/>
                </a:solidFill>
                <a:latin typeface="Times New Roman" pitchFamily="18" charset="0"/>
                <a:cs typeface="Times New Roman" pitchFamily="18" charset="0"/>
              </a:rPr>
              <a:t>Nêu</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những</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cách</a:t>
            </a:r>
            <a:r>
              <a:rPr lang="en-US" sz="2000" dirty="0">
                <a:solidFill>
                  <a:srgbClr val="C00000"/>
                </a:solidFill>
                <a:latin typeface="Times New Roman" pitchFamily="18" charset="0"/>
                <a:cs typeface="Times New Roman" pitchFamily="18" charset="0"/>
              </a:rPr>
              <a:t> con </a:t>
            </a:r>
            <a:r>
              <a:rPr lang="en-US" sz="2000" dirty="0" err="1">
                <a:solidFill>
                  <a:srgbClr val="C00000"/>
                </a:solidFill>
                <a:latin typeface="Times New Roman" pitchFamily="18" charset="0"/>
                <a:cs typeface="Times New Roman" pitchFamily="18" charset="0"/>
              </a:rPr>
              <a:t>người</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sử</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dụng</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ánh</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sáng</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đối</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với</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cây</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trồng</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hoặc</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vật</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nuôi</a:t>
            </a:r>
            <a:r>
              <a:rPr lang="en-US" sz="2000" dirty="0">
                <a:solidFill>
                  <a:srgbClr val="C00000"/>
                </a:solidFill>
                <a:latin typeface="Times New Roman" pitchFamily="18" charset="0"/>
                <a:cs typeface="Times New Roman" pitchFamily="18" charset="0"/>
              </a:rPr>
              <a:t> ở </a:t>
            </a:r>
            <a:r>
              <a:rPr lang="en-US" sz="2000" dirty="0" err="1">
                <a:solidFill>
                  <a:srgbClr val="C00000"/>
                </a:solidFill>
                <a:latin typeface="Times New Roman" pitchFamily="18" charset="0"/>
                <a:cs typeface="Times New Roman" pitchFamily="18" charset="0"/>
              </a:rPr>
              <a:t>địa</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phương</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em</a:t>
            </a:r>
            <a:r>
              <a:rPr lang="en-US" sz="2000" dirty="0">
                <a:solidFill>
                  <a:srgbClr val="C00000"/>
                </a:solidFill>
                <a:latin typeface="Times New Roman" pitchFamily="18" charset="0"/>
                <a:cs typeface="Times New Roman" pitchFamily="18" charset="0"/>
              </a:rPr>
              <a:t>”, “ </a:t>
            </a:r>
            <a:r>
              <a:rPr lang="en-US" sz="2000" dirty="0" err="1">
                <a:solidFill>
                  <a:srgbClr val="C00000"/>
                </a:solidFill>
                <a:latin typeface="Times New Roman" pitchFamily="18" charset="0"/>
                <a:cs typeface="Times New Roman" pitchFamily="18" charset="0"/>
              </a:rPr>
              <a:t>Nêu</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các</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ví</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dụ</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khác</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về</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sự</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ảnh</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hưởng</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của</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ánh</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sáng</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đối</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với</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mắt</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và</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đề</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xuất</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cách</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phòng</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tránh</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đã</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giúp</a:t>
            </a:r>
            <a:r>
              <a:rPr lang="en-US" sz="2000" dirty="0">
                <a:solidFill>
                  <a:srgbClr val="C00000"/>
                </a:solidFill>
                <a:latin typeface="Times New Roman" pitchFamily="18" charset="0"/>
                <a:cs typeface="Times New Roman" pitchFamily="18" charset="0"/>
              </a:rPr>
              <a:t> HS </a:t>
            </a:r>
            <a:r>
              <a:rPr lang="en-US" sz="2000" dirty="0" err="1">
                <a:solidFill>
                  <a:srgbClr val="C00000"/>
                </a:solidFill>
                <a:latin typeface="Times New Roman" pitchFamily="18" charset="0"/>
                <a:cs typeface="Times New Roman" pitchFamily="18" charset="0"/>
              </a:rPr>
              <a:t>kết</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nối</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được</a:t>
            </a:r>
            <a:r>
              <a:rPr lang="en-US" sz="2000" dirty="0">
                <a:solidFill>
                  <a:srgbClr val="C00000"/>
                </a:solidFill>
                <a:latin typeface="Times New Roman" pitchFamily="18" charset="0"/>
                <a:cs typeface="Times New Roman" pitchFamily="18" charset="0"/>
              </a:rPr>
              <a:t> tri </a:t>
            </a:r>
            <a:r>
              <a:rPr lang="en-US" sz="2000" dirty="0" err="1">
                <a:solidFill>
                  <a:srgbClr val="C00000"/>
                </a:solidFill>
                <a:latin typeface="Times New Roman" pitchFamily="18" charset="0"/>
                <a:cs typeface="Times New Roman" pitchFamily="18" charset="0"/>
              </a:rPr>
              <a:t>thức</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với</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cuộc</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sống</a:t>
            </a:r>
            <a:r>
              <a:rPr lang="en-US" sz="2000" dirty="0">
                <a:solidFill>
                  <a:srgbClr val="C00000"/>
                </a:solidFill>
                <a:latin typeface="Times New Roman" pitchFamily="18" charset="0"/>
                <a:cs typeface="Times New Roman" pitchFamily="18" charset="0"/>
              </a:rPr>
              <a:t>.</a:t>
            </a:r>
          </a:p>
          <a:p>
            <a:pPr>
              <a:lnSpc>
                <a:spcPct val="150000"/>
              </a:lnSpc>
            </a:pPr>
            <a:endParaRPr lang="en-US" sz="2000" dirty="0"/>
          </a:p>
        </p:txBody>
      </p:sp>
      <p:sp>
        <p:nvSpPr>
          <p:cNvPr id="15" name="TextBox 14"/>
          <p:cNvSpPr txBox="1"/>
          <p:nvPr/>
        </p:nvSpPr>
        <p:spPr>
          <a:xfrm>
            <a:off x="584200" y="766317"/>
            <a:ext cx="4800600" cy="400110"/>
          </a:xfrm>
          <a:prstGeom prst="rect">
            <a:avLst/>
          </a:prstGeom>
          <a:noFill/>
        </p:spPr>
        <p:txBody>
          <a:bodyPr wrap="square" rtlCol="0">
            <a:spAutoFit/>
          </a:bodyPr>
          <a:lstStyle/>
          <a:p>
            <a:r>
              <a:rPr lang="en-US" sz="2000" b="1" i="1" dirty="0">
                <a:latin typeface="Times New Roman" pitchFamily="18" charset="0"/>
                <a:cs typeface="Times New Roman" pitchFamily="18" charset="0"/>
              </a:rPr>
              <a:t>1. </a:t>
            </a:r>
            <a:r>
              <a:rPr lang="en-US" sz="2000" b="1" i="1" dirty="0" err="1">
                <a:latin typeface="Times New Roman" pitchFamily="18" charset="0"/>
                <a:cs typeface="Times New Roman" pitchFamily="18" charset="0"/>
              </a:rPr>
              <a:t>Ánh</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sáng</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đối</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với</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sự</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sống</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của</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thực</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vật</a:t>
            </a:r>
            <a:endParaRPr lang="en-US" sz="2000" b="1" i="1" dirty="0">
              <a:latin typeface="Times New Roman" pitchFamily="18" charset="0"/>
              <a:cs typeface="Times New Roman" pitchFamily="18" charset="0"/>
            </a:endParaRPr>
          </a:p>
        </p:txBody>
      </p:sp>
      <p:pic>
        <p:nvPicPr>
          <p:cNvPr id="16" name="Picture 15"/>
          <p:cNvPicPr/>
          <p:nvPr/>
        </p:nvPicPr>
        <p:blipFill>
          <a:blip r:embed="rId2"/>
          <a:srcRect/>
          <a:stretch>
            <a:fillRect/>
          </a:stretch>
        </p:blipFill>
        <p:spPr bwMode="auto">
          <a:xfrm>
            <a:off x="584200" y="1223517"/>
            <a:ext cx="1790700" cy="1295400"/>
          </a:xfrm>
          <a:prstGeom prst="rect">
            <a:avLst/>
          </a:prstGeom>
          <a:noFill/>
          <a:ln w="9525">
            <a:noFill/>
            <a:miter lim="800000"/>
            <a:headEnd/>
            <a:tailEnd/>
          </a:ln>
        </p:spPr>
      </p:pic>
      <p:pic>
        <p:nvPicPr>
          <p:cNvPr id="1026" name="Picture 2"/>
          <p:cNvPicPr>
            <a:picLocks noChangeAspect="1" noChangeArrowheads="1"/>
          </p:cNvPicPr>
          <p:nvPr/>
        </p:nvPicPr>
        <p:blipFill>
          <a:blip r:embed="rId3"/>
          <a:srcRect/>
          <a:stretch>
            <a:fillRect/>
          </a:stretch>
        </p:blipFill>
        <p:spPr bwMode="auto">
          <a:xfrm>
            <a:off x="2413000" y="1223517"/>
            <a:ext cx="2667000" cy="1371600"/>
          </a:xfrm>
          <a:prstGeom prst="rect">
            <a:avLst/>
          </a:prstGeom>
          <a:noFill/>
          <a:ln w="9525">
            <a:noFill/>
            <a:miter lim="800000"/>
            <a:headEnd/>
            <a:tailEnd/>
          </a:ln>
          <a:effectLst/>
        </p:spPr>
      </p:pic>
      <p:sp>
        <p:nvSpPr>
          <p:cNvPr id="17" name="TextBox 16"/>
          <p:cNvSpPr txBox="1"/>
          <p:nvPr/>
        </p:nvSpPr>
        <p:spPr>
          <a:xfrm>
            <a:off x="584200" y="2747519"/>
            <a:ext cx="4648200" cy="707886"/>
          </a:xfrm>
          <a:prstGeom prst="rect">
            <a:avLst/>
          </a:prstGeom>
          <a:noFill/>
        </p:spPr>
        <p:txBody>
          <a:bodyPr wrap="square" rtlCol="0">
            <a:spAutoFit/>
          </a:bodyPr>
          <a:lstStyle/>
          <a:p>
            <a:r>
              <a:rPr lang="en-US" sz="2000" b="1" i="1" dirty="0">
                <a:latin typeface="Times New Roman" pitchFamily="18" charset="0"/>
                <a:cs typeface="Times New Roman" pitchFamily="18" charset="0"/>
              </a:rPr>
              <a:t>2. </a:t>
            </a:r>
            <a:r>
              <a:rPr lang="en-US" sz="2000" b="1" i="1" dirty="0" err="1">
                <a:latin typeface="Times New Roman" pitchFamily="18" charset="0"/>
                <a:cs typeface="Times New Roman" pitchFamily="18" charset="0"/>
              </a:rPr>
              <a:t>Ánh</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sáng</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đối</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với</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sự</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sống</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của</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động</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vật</a:t>
            </a:r>
            <a:endParaRPr lang="en-US" sz="2000" b="1" i="1" dirty="0">
              <a:latin typeface="Times New Roman" pitchFamily="18" charset="0"/>
              <a:cs typeface="Times New Roman" pitchFamily="18" charset="0"/>
            </a:endParaRPr>
          </a:p>
          <a:p>
            <a:endParaRPr lang="en-US" sz="2000" b="1" dirty="0"/>
          </a:p>
        </p:txBody>
      </p:sp>
      <p:pic>
        <p:nvPicPr>
          <p:cNvPr id="1028" name="Picture 4"/>
          <p:cNvPicPr>
            <a:picLocks noChangeAspect="1" noChangeArrowheads="1"/>
          </p:cNvPicPr>
          <p:nvPr/>
        </p:nvPicPr>
        <p:blipFill>
          <a:blip r:embed="rId4"/>
          <a:srcRect/>
          <a:stretch>
            <a:fillRect/>
          </a:stretch>
        </p:blipFill>
        <p:spPr bwMode="auto">
          <a:xfrm>
            <a:off x="889000" y="3204717"/>
            <a:ext cx="2209800" cy="571500"/>
          </a:xfrm>
          <a:prstGeom prst="rect">
            <a:avLst/>
          </a:prstGeom>
          <a:noFill/>
          <a:ln w="9525">
            <a:noFill/>
            <a:miter lim="800000"/>
            <a:headEnd/>
            <a:tailEnd/>
          </a:ln>
          <a:effectLst/>
        </p:spPr>
      </p:pic>
      <p:pic>
        <p:nvPicPr>
          <p:cNvPr id="1029" name="Picture 5"/>
          <p:cNvPicPr>
            <a:picLocks noChangeAspect="1" noChangeArrowheads="1"/>
          </p:cNvPicPr>
          <p:nvPr/>
        </p:nvPicPr>
        <p:blipFill>
          <a:blip r:embed="rId5"/>
          <a:srcRect/>
          <a:stretch>
            <a:fillRect/>
          </a:stretch>
        </p:blipFill>
        <p:spPr bwMode="auto">
          <a:xfrm>
            <a:off x="3175000" y="3204717"/>
            <a:ext cx="2171700" cy="742950"/>
          </a:xfrm>
          <a:prstGeom prst="rect">
            <a:avLst/>
          </a:prstGeom>
          <a:noFill/>
          <a:ln w="9525">
            <a:noFill/>
            <a:miter lim="800000"/>
            <a:headEnd/>
            <a:tailEnd/>
          </a:ln>
          <a:effectLst/>
        </p:spPr>
      </p:pic>
      <p:sp>
        <p:nvSpPr>
          <p:cNvPr id="22" name="TextBox 21"/>
          <p:cNvSpPr txBox="1"/>
          <p:nvPr/>
        </p:nvSpPr>
        <p:spPr>
          <a:xfrm>
            <a:off x="584200" y="3890517"/>
            <a:ext cx="4648200" cy="400110"/>
          </a:xfrm>
          <a:prstGeom prst="rect">
            <a:avLst/>
          </a:prstGeom>
          <a:noFill/>
        </p:spPr>
        <p:txBody>
          <a:bodyPr wrap="square" rtlCol="0">
            <a:spAutoFit/>
          </a:bodyPr>
          <a:lstStyle/>
          <a:p>
            <a:r>
              <a:rPr lang="en-US" sz="2000" b="1" i="1" dirty="0">
                <a:latin typeface="Times New Roman" pitchFamily="18" charset="0"/>
                <a:cs typeface="Times New Roman" pitchFamily="18" charset="0"/>
              </a:rPr>
              <a:t>3. </a:t>
            </a:r>
            <a:r>
              <a:rPr lang="en-US" sz="2000" b="1" i="1" dirty="0" err="1">
                <a:latin typeface="Times New Roman" pitchFamily="18" charset="0"/>
                <a:cs typeface="Times New Roman" pitchFamily="18" charset="0"/>
              </a:rPr>
              <a:t>Ánh</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sáng</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đối</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với</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đời</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sống</a:t>
            </a:r>
            <a:r>
              <a:rPr lang="en-US" sz="2000" b="1" i="1" dirty="0">
                <a:latin typeface="Times New Roman" pitchFamily="18" charset="0"/>
                <a:cs typeface="Times New Roman" pitchFamily="18" charset="0"/>
              </a:rPr>
              <a:t> con </a:t>
            </a:r>
            <a:r>
              <a:rPr lang="en-US" sz="2000" b="1" i="1" dirty="0" err="1">
                <a:latin typeface="Times New Roman" pitchFamily="18" charset="0"/>
                <a:cs typeface="Times New Roman" pitchFamily="18" charset="0"/>
              </a:rPr>
              <a:t>người</a:t>
            </a:r>
            <a:endParaRPr lang="en-US" sz="2000" b="1" dirty="0"/>
          </a:p>
        </p:txBody>
      </p:sp>
      <p:pic>
        <p:nvPicPr>
          <p:cNvPr id="1031" name="Picture 7"/>
          <p:cNvPicPr>
            <a:picLocks noChangeAspect="1" noChangeArrowheads="1"/>
          </p:cNvPicPr>
          <p:nvPr/>
        </p:nvPicPr>
        <p:blipFill>
          <a:blip r:embed="rId6"/>
          <a:srcRect/>
          <a:stretch>
            <a:fillRect/>
          </a:stretch>
        </p:blipFill>
        <p:spPr bwMode="auto">
          <a:xfrm>
            <a:off x="1041400" y="4271518"/>
            <a:ext cx="4114800" cy="771525"/>
          </a:xfrm>
          <a:prstGeom prst="rect">
            <a:avLst/>
          </a:prstGeom>
          <a:noFill/>
          <a:ln w="9525">
            <a:noFill/>
            <a:miter lim="800000"/>
            <a:headEnd/>
            <a:tailEnd/>
          </a:ln>
          <a:effectLst/>
        </p:spPr>
      </p:pic>
      <p:pic>
        <p:nvPicPr>
          <p:cNvPr id="1032" name="Picture 8"/>
          <p:cNvPicPr>
            <a:picLocks noChangeAspect="1" noChangeArrowheads="1"/>
          </p:cNvPicPr>
          <p:nvPr/>
        </p:nvPicPr>
        <p:blipFill>
          <a:blip r:embed="rId7"/>
          <a:srcRect/>
          <a:stretch>
            <a:fillRect/>
          </a:stretch>
        </p:blipFill>
        <p:spPr bwMode="auto">
          <a:xfrm>
            <a:off x="965200" y="5262117"/>
            <a:ext cx="4267200" cy="1143000"/>
          </a:xfrm>
          <a:prstGeom prst="rect">
            <a:avLst/>
          </a:prstGeom>
          <a:noFill/>
          <a:ln w="9525">
            <a:noFill/>
            <a:miter lim="800000"/>
            <a:headEnd/>
            <a:tailEnd/>
          </a:ln>
          <a:effectLst/>
        </p:spPr>
      </p:pic>
    </p:spTree>
    <p:extLst>
      <p:ext uri="{BB962C8B-B14F-4D97-AF65-F5344CB8AC3E}">
        <p14:creationId xmlns:p14="http://schemas.microsoft.com/office/powerpoint/2010/main" val="309713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ox(i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ox(i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box(in)">
                                      <p:cBhvr>
                                        <p:cTn id="22" dur="500"/>
                                        <p:tgtEl>
                                          <p:spTgt spid="1026"/>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ox(i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1028"/>
                                        </p:tgtEl>
                                        <p:attrNameLst>
                                          <p:attrName>style.visibility</p:attrName>
                                        </p:attrNameLst>
                                      </p:cBhvr>
                                      <p:to>
                                        <p:strVal val="visible"/>
                                      </p:to>
                                    </p:set>
                                    <p:animEffect transition="in" filter="box(in)">
                                      <p:cBhvr>
                                        <p:cTn id="32" dur="500"/>
                                        <p:tgtEl>
                                          <p:spTgt spid="1028"/>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1029"/>
                                        </p:tgtEl>
                                        <p:attrNameLst>
                                          <p:attrName>style.visibility</p:attrName>
                                        </p:attrNameLst>
                                      </p:cBhvr>
                                      <p:to>
                                        <p:strVal val="visible"/>
                                      </p:to>
                                    </p:set>
                                    <p:animEffect transition="in" filter="box(in)">
                                      <p:cBhvr>
                                        <p:cTn id="37" dur="500"/>
                                        <p:tgtEl>
                                          <p:spTgt spid="1029"/>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ox(in)">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nodeType="clickEffect">
                                  <p:stCondLst>
                                    <p:cond delay="0"/>
                                  </p:stCondLst>
                                  <p:childTnLst>
                                    <p:set>
                                      <p:cBhvr>
                                        <p:cTn id="46" dur="1" fill="hold">
                                          <p:stCondLst>
                                            <p:cond delay="0"/>
                                          </p:stCondLst>
                                        </p:cTn>
                                        <p:tgtEl>
                                          <p:spTgt spid="1031"/>
                                        </p:tgtEl>
                                        <p:attrNameLst>
                                          <p:attrName>style.visibility</p:attrName>
                                        </p:attrNameLst>
                                      </p:cBhvr>
                                      <p:to>
                                        <p:strVal val="visible"/>
                                      </p:to>
                                    </p:set>
                                    <p:animEffect transition="in" filter="box(in)">
                                      <p:cBhvr>
                                        <p:cTn id="47" dur="500"/>
                                        <p:tgtEl>
                                          <p:spTgt spid="1031"/>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nodeType="clickEffect">
                                  <p:stCondLst>
                                    <p:cond delay="0"/>
                                  </p:stCondLst>
                                  <p:childTnLst>
                                    <p:set>
                                      <p:cBhvr>
                                        <p:cTn id="51" dur="1" fill="hold">
                                          <p:stCondLst>
                                            <p:cond delay="0"/>
                                          </p:stCondLst>
                                        </p:cTn>
                                        <p:tgtEl>
                                          <p:spTgt spid="1032"/>
                                        </p:tgtEl>
                                        <p:attrNameLst>
                                          <p:attrName>style.visibility</p:attrName>
                                        </p:attrNameLst>
                                      </p:cBhvr>
                                      <p:to>
                                        <p:strVal val="visible"/>
                                      </p:to>
                                    </p:set>
                                    <p:animEffect transition="in" filter="box(in)">
                                      <p:cBhvr>
                                        <p:cTn id="52"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7" grpId="0"/>
      <p:bldP spid="2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318000" y="317500"/>
            <a:ext cx="2590800" cy="400110"/>
          </a:xfrm>
          <a:prstGeom prst="rect">
            <a:avLst/>
          </a:prstGeom>
          <a:noFill/>
        </p:spPr>
        <p:txBody>
          <a:bodyPr wrap="square" rtlCol="0">
            <a:spAutoFit/>
          </a:bodyPr>
          <a:lstStyle/>
          <a:p>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Chủ</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đề</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Năng</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lượng</a:t>
            </a:r>
            <a:endParaRPr lang="en-US" sz="2000" dirty="0"/>
          </a:p>
        </p:txBody>
      </p:sp>
      <p:sp>
        <p:nvSpPr>
          <p:cNvPr id="8" name="Snip Diagonal Corner Rectangle 13">
            <a:extLst>
              <a:ext uri="{FF2B5EF4-FFF2-40B4-BE49-F238E27FC236}">
                <a16:creationId xmlns:a16="http://schemas.microsoft.com/office/drawing/2014/main" id="{1A9B00E5-88CC-4A4B-9589-61CC9114FFDB}"/>
              </a:ext>
            </a:extLst>
          </p:cNvPr>
          <p:cNvSpPr/>
          <p:nvPr/>
        </p:nvSpPr>
        <p:spPr>
          <a:xfrm>
            <a:off x="3861306" y="376069"/>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5</a:t>
            </a:r>
          </a:p>
        </p:txBody>
      </p:sp>
      <p:sp>
        <p:nvSpPr>
          <p:cNvPr id="17" name="TextBox 16"/>
          <p:cNvSpPr txBox="1"/>
          <p:nvPr/>
        </p:nvSpPr>
        <p:spPr>
          <a:xfrm>
            <a:off x="6096000" y="1219200"/>
            <a:ext cx="5842000" cy="5584606"/>
          </a:xfrm>
          <a:prstGeom prst="rect">
            <a:avLst/>
          </a:prstGeom>
          <a:noFill/>
        </p:spPr>
        <p:txBody>
          <a:bodyPr wrap="square" rtlCol="0">
            <a:spAutoFit/>
          </a:bodyPr>
          <a:lstStyle/>
          <a:p>
            <a:pPr>
              <a:lnSpc>
                <a:spcPct val="150000"/>
              </a:lnSpc>
            </a:pP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Âm</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thanh</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là</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khái</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niệm</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được</a:t>
            </a:r>
            <a:r>
              <a:rPr lang="en-US" sz="2000" dirty="0">
                <a:solidFill>
                  <a:srgbClr val="0070C0"/>
                </a:solidFill>
                <a:latin typeface="Times New Roman" pitchFamily="18" charset="0"/>
                <a:cs typeface="Times New Roman" pitchFamily="18" charset="0"/>
              </a:rPr>
              <a:t> HS </a:t>
            </a:r>
            <a:r>
              <a:rPr lang="en-US" sz="2000" dirty="0" err="1">
                <a:solidFill>
                  <a:srgbClr val="0070C0"/>
                </a:solidFill>
                <a:latin typeface="Times New Roman" pitchFamily="18" charset="0"/>
                <a:cs typeface="Times New Roman" pitchFamily="18" charset="0"/>
              </a:rPr>
              <a:t>sử</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dụng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hằng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ngày</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Tuy</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nhiên</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các</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vật</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phát</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ra</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âm</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thanh</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có</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đặc</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trưng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gì</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và</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âm</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thanh</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truyền</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đi</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như</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thế</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nào</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thì</a:t>
            </a:r>
            <a:r>
              <a:rPr lang="en-US" sz="2000" dirty="0">
                <a:solidFill>
                  <a:srgbClr val="0070C0"/>
                </a:solidFill>
                <a:latin typeface="Times New Roman" pitchFamily="18" charset="0"/>
                <a:cs typeface="Times New Roman" pitchFamily="18" charset="0"/>
              </a:rPr>
              <a:t> HS </a:t>
            </a:r>
            <a:r>
              <a:rPr lang="en-US" sz="2000" dirty="0" err="1">
                <a:solidFill>
                  <a:srgbClr val="0070C0"/>
                </a:solidFill>
                <a:latin typeface="Times New Roman" pitchFamily="18" charset="0"/>
                <a:cs typeface="Times New Roman" pitchFamily="18" charset="0"/>
              </a:rPr>
              <a:t>chưa</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thể</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đưa</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ra</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câu</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trả</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lời</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chính</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xác</a:t>
            </a:r>
            <a:r>
              <a:rPr lang="en-US" sz="2000" dirty="0">
                <a:solidFill>
                  <a:srgbClr val="0070C0"/>
                </a:solidFill>
                <a:latin typeface="Times New Roman" pitchFamily="18" charset="0"/>
                <a:cs typeface="Times New Roman" pitchFamily="18" charset="0"/>
              </a:rPr>
              <a:t>. Do </a:t>
            </a:r>
            <a:r>
              <a:rPr lang="en-US" sz="2000" dirty="0" err="1">
                <a:solidFill>
                  <a:srgbClr val="0070C0"/>
                </a:solidFill>
                <a:latin typeface="Times New Roman" pitchFamily="18" charset="0"/>
                <a:cs typeface="Times New Roman" pitchFamily="18" charset="0"/>
              </a:rPr>
              <a:t>đó</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thông</a:t>
            </a:r>
            <a:r>
              <a:rPr lang="en-US" sz="2000" dirty="0">
                <a:solidFill>
                  <a:srgbClr val="0070C0"/>
                </a:solidFill>
                <a:latin typeface="Times New Roman" pitchFamily="18" charset="0"/>
                <a:cs typeface="Times New Roman" pitchFamily="18" charset="0"/>
              </a:rPr>
              <a:t> qua </a:t>
            </a:r>
            <a:r>
              <a:rPr lang="en-US" sz="2000" dirty="0" err="1">
                <a:solidFill>
                  <a:srgbClr val="0070C0"/>
                </a:solidFill>
                <a:latin typeface="Times New Roman" pitchFamily="18" charset="0"/>
                <a:cs typeface="Times New Roman" pitchFamily="18" charset="0"/>
              </a:rPr>
              <a:t>thảo</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luận</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câu</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hỏi</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về</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hiện</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tượng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thực</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tế</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gần</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gũi</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với</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các</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em</a:t>
            </a:r>
            <a:r>
              <a:rPr lang="en-US" sz="2000" dirty="0">
                <a:solidFill>
                  <a:srgbClr val="0070C0"/>
                </a:solidFill>
                <a:latin typeface="Times New Roman" pitchFamily="18" charset="0"/>
                <a:cs typeface="Times New Roman" pitchFamily="18" charset="0"/>
              </a:rPr>
              <a:t>, GV </a:t>
            </a:r>
            <a:r>
              <a:rPr lang="en-US" sz="2000" dirty="0" err="1">
                <a:solidFill>
                  <a:srgbClr val="0070C0"/>
                </a:solidFill>
                <a:latin typeface="Times New Roman" pitchFamily="18" charset="0"/>
                <a:cs typeface="Times New Roman" pitchFamily="18" charset="0"/>
              </a:rPr>
              <a:t>định</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hướng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giúp</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hs</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giải</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quyết</a:t>
            </a:r>
            <a:r>
              <a:rPr lang="en-US" sz="2000" dirty="0">
                <a:solidFill>
                  <a:srgbClr val="0070C0"/>
                </a:solidFill>
                <a:latin typeface="Times New Roman" pitchFamily="18" charset="0"/>
                <a:cs typeface="Times New Roman" pitchFamily="18" charset="0"/>
              </a:rPr>
              <a:t> 2 </a:t>
            </a:r>
            <a:r>
              <a:rPr lang="en-US" sz="2000" dirty="0" err="1">
                <a:solidFill>
                  <a:srgbClr val="0070C0"/>
                </a:solidFill>
                <a:latin typeface="Times New Roman" pitchFamily="18" charset="0"/>
                <a:cs typeface="Times New Roman" pitchFamily="18" charset="0"/>
              </a:rPr>
              <a:t>vấn</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đề</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và</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xây</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dựng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được</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kiến</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thức</a:t>
            </a:r>
            <a:r>
              <a:rPr lang="en-US" sz="2000" dirty="0">
                <a:solidFill>
                  <a:srgbClr val="0070C0"/>
                </a:solidFill>
                <a:latin typeface="Times New Roman" pitchFamily="18" charset="0"/>
                <a:cs typeface="Times New Roman" pitchFamily="18" charset="0"/>
              </a:rPr>
              <a:t>:</a:t>
            </a:r>
          </a:p>
          <a:p>
            <a:pPr>
              <a:lnSpc>
                <a:spcPct val="150000"/>
              </a:lnSpc>
            </a:pP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Âm</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thanh</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phát</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ra</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từ</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các</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vật</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đang</a:t>
            </a:r>
            <a:r>
              <a:rPr lang="en-US" sz="2000" dirty="0">
                <a:solidFill>
                  <a:srgbClr val="0070C0"/>
                </a:solidFill>
                <a:latin typeface="Times New Roman" pitchFamily="18" charset="0"/>
                <a:cs typeface="Times New Roman" pitchFamily="18" charset="0"/>
              </a:rPr>
              <a:t> rung </a:t>
            </a:r>
            <a:r>
              <a:rPr lang="en-US" sz="2000" dirty="0" err="1">
                <a:solidFill>
                  <a:srgbClr val="0070C0"/>
                </a:solidFill>
                <a:latin typeface="Times New Roman" pitchFamily="18" charset="0"/>
                <a:cs typeface="Times New Roman" pitchFamily="18" charset="0"/>
              </a:rPr>
              <a:t>động</a:t>
            </a:r>
            <a:r>
              <a:rPr lang="en-US" sz="2000" dirty="0">
                <a:solidFill>
                  <a:srgbClr val="0070C0"/>
                </a:solidFill>
                <a:latin typeface="Times New Roman" pitchFamily="18" charset="0"/>
                <a:cs typeface="Times New Roman" pitchFamily="18" charset="0"/>
              </a:rPr>
              <a:t>.  </a:t>
            </a:r>
          </a:p>
          <a:p>
            <a:pPr>
              <a:lnSpc>
                <a:spcPct val="150000"/>
              </a:lnSpc>
            </a:pPr>
            <a:r>
              <a:rPr lang="en-US" sz="2000" dirty="0">
                <a:solidFill>
                  <a:srgbClr val="0070C0"/>
                </a:solidFill>
                <a:latin typeface="Times New Roman" pitchFamily="18" charset="0"/>
                <a:cs typeface="Times New Roman" pitchFamily="18" charset="0"/>
              </a:rPr>
              <a:t>   + </a:t>
            </a:r>
            <a:r>
              <a:rPr lang="en-US" sz="2000" dirty="0" err="1">
                <a:solidFill>
                  <a:srgbClr val="0070C0"/>
                </a:solidFill>
                <a:latin typeface="Times New Roman" pitchFamily="18" charset="0"/>
                <a:cs typeface="Times New Roman" pitchFamily="18" charset="0"/>
              </a:rPr>
              <a:t>Âm</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thanh</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lan</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truyền</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trong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chất</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rắn</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chất</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lỏng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chất</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khí</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và</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càng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ra</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xa</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nguồn</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phát</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âm</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thanh</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thì</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nghe</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được</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âm</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thanh</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càng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nhỏ</a:t>
            </a:r>
            <a:r>
              <a:rPr lang="en-US" sz="2000" dirty="0">
                <a:solidFill>
                  <a:srgbClr val="0070C0"/>
                </a:solidFill>
                <a:latin typeface="Times New Roman" pitchFamily="18" charset="0"/>
                <a:cs typeface="Times New Roman" pitchFamily="18" charset="0"/>
              </a:rPr>
              <a:t>.</a:t>
            </a:r>
          </a:p>
          <a:p>
            <a:pPr>
              <a:lnSpc>
                <a:spcPct val="150000"/>
              </a:lnSpc>
            </a:pPr>
            <a:endParaRPr lang="en-US" sz="2000" dirty="0"/>
          </a:p>
        </p:txBody>
      </p:sp>
      <p:pic>
        <p:nvPicPr>
          <p:cNvPr id="13" name="Picture 2"/>
          <p:cNvPicPr>
            <a:picLocks noChangeAspect="1" noChangeArrowheads="1"/>
          </p:cNvPicPr>
          <p:nvPr/>
        </p:nvPicPr>
        <p:blipFill>
          <a:blip r:embed="rId2"/>
          <a:srcRect/>
          <a:stretch>
            <a:fillRect/>
          </a:stretch>
        </p:blipFill>
        <p:spPr bwMode="auto">
          <a:xfrm>
            <a:off x="952500" y="1181100"/>
            <a:ext cx="3962400" cy="2514600"/>
          </a:xfrm>
          <a:prstGeom prst="rect">
            <a:avLst/>
          </a:prstGeom>
          <a:noFill/>
          <a:ln w="12700">
            <a:solidFill>
              <a:schemeClr val="accent1"/>
            </a:solidFill>
            <a:miter lim="800000"/>
            <a:headEnd/>
            <a:tailEnd/>
          </a:ln>
          <a:effectLst/>
        </p:spPr>
      </p:pic>
      <p:sp>
        <p:nvSpPr>
          <p:cNvPr id="16" name="TextBox 15"/>
          <p:cNvSpPr txBox="1"/>
          <p:nvPr/>
        </p:nvSpPr>
        <p:spPr>
          <a:xfrm>
            <a:off x="647700" y="4114800"/>
            <a:ext cx="5295900" cy="2814617"/>
          </a:xfrm>
          <a:prstGeom prst="rect">
            <a:avLst/>
          </a:prstGeom>
          <a:noFill/>
        </p:spPr>
        <p:txBody>
          <a:bodyPr wrap="square" rtlCol="0">
            <a:spAutoFit/>
          </a:bodyPr>
          <a:lstStyle/>
          <a:p>
            <a:pPr marL="342900" indent="-342900">
              <a:lnSpc>
                <a:spcPct val="150000"/>
              </a:lnSpc>
            </a:pPr>
            <a:r>
              <a:rPr lang="en-US" sz="2000" b="1" dirty="0">
                <a:latin typeface="Times New Roman" pitchFamily="18" charset="0"/>
                <a:cs typeface="Times New Roman" pitchFamily="18" charset="0"/>
              </a:rPr>
              <a:t>1. </a:t>
            </a:r>
            <a:r>
              <a:rPr lang="en-US" sz="2000" b="1" dirty="0" err="1">
                <a:latin typeface="Times New Roman" pitchFamily="18" charset="0"/>
                <a:cs typeface="Times New Roman" pitchFamily="18" charset="0"/>
              </a:rPr>
              <a:t>Âm</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thanh</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và</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nguồn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phát</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âm</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thanh</a:t>
            </a:r>
            <a:endParaRPr lang="en-US" sz="2000" b="1" dirty="0">
              <a:latin typeface="Times New Roman" pitchFamily="18" charset="0"/>
              <a:cs typeface="Times New Roman" pitchFamily="18" charset="0"/>
            </a:endParaRPr>
          </a:p>
          <a:p>
            <a:pPr marL="342900" indent="-342900">
              <a:lnSpc>
                <a:spcPct val="150000"/>
              </a:lnSpc>
            </a:pPr>
            <a:r>
              <a:rPr lang="en-US" sz="2000" b="1" dirty="0">
                <a:latin typeface="Times New Roman" pitchFamily="18" charset="0"/>
                <a:cs typeface="Times New Roman" pitchFamily="18" charset="0"/>
              </a:rPr>
              <a:t>2. </a:t>
            </a:r>
            <a:r>
              <a:rPr lang="en-US" sz="2000" b="1" dirty="0" err="1">
                <a:latin typeface="Times New Roman" pitchFamily="18" charset="0"/>
                <a:cs typeface="Times New Roman" pitchFamily="18" charset="0"/>
              </a:rPr>
              <a:t>Sự</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lan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truyền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âm</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thanh</a:t>
            </a:r>
            <a:endParaRPr lang="en-US" sz="2000" b="1" dirty="0">
              <a:latin typeface="Times New Roman" pitchFamily="18" charset="0"/>
              <a:cs typeface="Times New Roman" pitchFamily="18" charset="0"/>
            </a:endParaRPr>
          </a:p>
          <a:p>
            <a:pPr marL="342900" indent="-342900">
              <a:lnSpc>
                <a:spcPct val="150000"/>
              </a:lnSpc>
            </a:pPr>
            <a:r>
              <a:rPr lang="en-US" sz="2000" b="1" dirty="0">
                <a:latin typeface="Times New Roman" pitchFamily="18" charset="0"/>
                <a:cs typeface="Times New Roman" pitchFamily="18" charset="0"/>
              </a:rPr>
              <a:t>3. So </a:t>
            </a:r>
            <a:r>
              <a:rPr lang="en-US" sz="2000" b="1" dirty="0" err="1">
                <a:latin typeface="Times New Roman" pitchFamily="18" charset="0"/>
                <a:cs typeface="Times New Roman" pitchFamily="18" charset="0"/>
              </a:rPr>
              <a:t>sánh</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độ</a:t>
            </a:r>
            <a:r>
              <a:rPr lang="en-US" sz="2000" b="1" dirty="0">
                <a:latin typeface="Times New Roman" pitchFamily="18" charset="0"/>
                <a:cs typeface="Times New Roman" pitchFamily="18" charset="0"/>
              </a:rPr>
              <a:t> to </a:t>
            </a:r>
            <a:r>
              <a:rPr lang="en-US" sz="2000" b="1" dirty="0" err="1">
                <a:latin typeface="Times New Roman" pitchFamily="18" charset="0"/>
                <a:cs typeface="Times New Roman" pitchFamily="18" charset="0"/>
              </a:rPr>
              <a:t>của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âm</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thanh</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khi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lại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gần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hoặc</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ra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xa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nguồn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âm</a:t>
            </a:r>
            <a:endParaRPr lang="en-US" sz="2000" b="1" dirty="0">
              <a:latin typeface="Times New Roman" pitchFamily="18" charset="0"/>
              <a:cs typeface="Times New Roman" pitchFamily="18" charset="0"/>
            </a:endParaRPr>
          </a:p>
          <a:p>
            <a:pPr marL="342900" indent="-342900">
              <a:lnSpc>
                <a:spcPct val="150000"/>
              </a:lnSpc>
            </a:pPr>
            <a:endParaRPr lang="en-US" sz="2000" dirty="0"/>
          </a:p>
          <a:p>
            <a:pPr marL="342900" indent="-342900">
              <a:lnSpc>
                <a:spcPct val="150000"/>
              </a:lnSpc>
            </a:pPr>
            <a:endParaRPr lang="en-US" sz="2000" dirty="0"/>
          </a:p>
        </p:txBody>
      </p:sp>
    </p:spTree>
    <p:extLst>
      <p:ext uri="{BB962C8B-B14F-4D97-AF65-F5344CB8AC3E}">
        <p14:creationId xmlns:p14="http://schemas.microsoft.com/office/powerpoint/2010/main" val="631111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ox(i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ox(i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648200" y="256481"/>
            <a:ext cx="2590800" cy="400110"/>
          </a:xfrm>
          <a:prstGeom prst="rect">
            <a:avLst/>
          </a:prstGeom>
          <a:noFill/>
        </p:spPr>
        <p:txBody>
          <a:bodyPr wrap="square" rtlCol="0">
            <a:spAutoFit/>
          </a:bodyPr>
          <a:lstStyle/>
          <a:p>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Chủ</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đề</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Năng</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lượng</a:t>
            </a:r>
            <a:endParaRPr lang="en-US" sz="2000" dirty="0"/>
          </a:p>
        </p:txBody>
      </p:sp>
      <p:sp>
        <p:nvSpPr>
          <p:cNvPr id="8" name="Snip Diagonal Corner Rectangle 13">
            <a:extLst>
              <a:ext uri="{FF2B5EF4-FFF2-40B4-BE49-F238E27FC236}">
                <a16:creationId xmlns:a16="http://schemas.microsoft.com/office/drawing/2014/main" id="{1A9B00E5-88CC-4A4B-9589-61CC9114FFDB}"/>
              </a:ext>
            </a:extLst>
          </p:cNvPr>
          <p:cNvSpPr/>
          <p:nvPr/>
        </p:nvSpPr>
        <p:spPr>
          <a:xfrm>
            <a:off x="4191506" y="315050"/>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5</a:t>
            </a:r>
          </a:p>
        </p:txBody>
      </p:sp>
      <p:sp>
        <p:nvSpPr>
          <p:cNvPr id="15" name="TextBox 14"/>
          <p:cNvSpPr txBox="1"/>
          <p:nvPr/>
        </p:nvSpPr>
        <p:spPr>
          <a:xfrm>
            <a:off x="749300" y="913072"/>
            <a:ext cx="4191000" cy="707886"/>
          </a:xfrm>
          <a:prstGeom prst="rect">
            <a:avLst/>
          </a:prstGeom>
          <a:noFill/>
        </p:spPr>
        <p:txBody>
          <a:bodyPr wrap="square" rtlCol="0">
            <a:spAutoFit/>
          </a:bodyPr>
          <a:lstStyle/>
          <a:p>
            <a:r>
              <a:rPr lang="en-US" sz="2000" dirty="0" err="1">
                <a:latin typeface="Times New Roman" pitchFamily="18" charset="0"/>
                <a:cs typeface="Times New Roman" pitchFamily="18" charset="0"/>
              </a:rPr>
              <a:t>Thí</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nghiệm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chứng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tỏ</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các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vật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phát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âm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thanh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đều</a:t>
            </a:r>
            <a:r>
              <a:rPr lang="en-US" sz="2000" dirty="0">
                <a:latin typeface="Times New Roman" pitchFamily="18" charset="0"/>
                <a:cs typeface="Times New Roman" pitchFamily="18" charset="0"/>
              </a:rPr>
              <a:t> rung </a:t>
            </a:r>
            <a:r>
              <a:rPr lang="en-US" sz="2000" dirty="0" err="1">
                <a:latin typeface="Times New Roman" pitchFamily="18" charset="0"/>
                <a:cs typeface="Times New Roman" pitchFamily="18" charset="0"/>
              </a:rPr>
              <a:t>động</a:t>
            </a:r>
            <a:endParaRPr lang="en-US" sz="2000"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a:srcRect/>
          <a:stretch>
            <a:fillRect/>
          </a:stretch>
        </p:blipFill>
        <p:spPr bwMode="auto">
          <a:xfrm>
            <a:off x="1054100" y="1598871"/>
            <a:ext cx="3657600" cy="1143000"/>
          </a:xfrm>
          <a:prstGeom prst="rect">
            <a:avLst/>
          </a:prstGeom>
          <a:noFill/>
          <a:ln w="9525">
            <a:noFill/>
            <a:miter lim="800000"/>
            <a:headEnd/>
            <a:tailEnd/>
          </a:ln>
          <a:effectLst/>
        </p:spPr>
      </p:pic>
      <p:sp>
        <p:nvSpPr>
          <p:cNvPr id="19" name="TextBox 18"/>
          <p:cNvSpPr txBox="1"/>
          <p:nvPr/>
        </p:nvSpPr>
        <p:spPr>
          <a:xfrm>
            <a:off x="749300" y="2741871"/>
            <a:ext cx="3886200" cy="400110"/>
          </a:xfrm>
          <a:prstGeom prst="rect">
            <a:avLst/>
          </a:prstGeom>
          <a:noFill/>
        </p:spPr>
        <p:txBody>
          <a:bodyPr wrap="square" rtlCol="0">
            <a:spAutoFit/>
          </a:bodyPr>
          <a:lstStyle/>
          <a:p>
            <a:r>
              <a:rPr lang="en-US" sz="2000" dirty="0" err="1">
                <a:latin typeface="Times New Roman" pitchFamily="18" charset="0"/>
                <a:cs typeface="Times New Roman" pitchFamily="18" charset="0"/>
              </a:rPr>
              <a:t>Thí</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nghiệm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sự</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lan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truyền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âm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thanh</a:t>
            </a:r>
            <a:endParaRPr lang="en-US" sz="2000" dirty="0">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a:srcRect/>
          <a:stretch>
            <a:fillRect/>
          </a:stretch>
        </p:blipFill>
        <p:spPr bwMode="auto">
          <a:xfrm>
            <a:off x="3949700" y="3122872"/>
            <a:ext cx="1504950" cy="1476375"/>
          </a:xfrm>
          <a:prstGeom prst="rect">
            <a:avLst/>
          </a:prstGeom>
          <a:noFill/>
          <a:ln w="9525">
            <a:noFill/>
            <a:miter lim="800000"/>
            <a:headEnd/>
            <a:tailEnd/>
          </a:ln>
          <a:effectLst/>
        </p:spPr>
      </p:pic>
      <p:sp>
        <p:nvSpPr>
          <p:cNvPr id="21" name="TextBox 20"/>
          <p:cNvSpPr txBox="1"/>
          <p:nvPr/>
        </p:nvSpPr>
        <p:spPr>
          <a:xfrm>
            <a:off x="749300" y="3961071"/>
            <a:ext cx="3124200" cy="1015663"/>
          </a:xfrm>
          <a:prstGeom prst="rect">
            <a:avLst/>
          </a:prstGeom>
          <a:noFill/>
        </p:spPr>
        <p:txBody>
          <a:bodyPr wrap="square" rtlCol="0">
            <a:spAutoFit/>
          </a:bodyPr>
          <a:lstStyle/>
          <a:p>
            <a:r>
              <a:rPr lang="en-US" sz="2000" dirty="0" err="1">
                <a:latin typeface="Times New Roman" pitchFamily="18" charset="0"/>
                <a:cs typeface="Times New Roman" pitchFamily="18" charset="0"/>
              </a:rPr>
              <a:t>Thí</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nghiệm</a:t>
            </a:r>
            <a:r>
              <a:rPr lang="en-US" sz="2000" dirty="0">
                <a:latin typeface="Times New Roman" pitchFamily="18" charset="0"/>
                <a:cs typeface="Times New Roman" pitchFamily="18" charset="0"/>
              </a:rPr>
              <a:t>  so </a:t>
            </a:r>
            <a:r>
              <a:rPr lang="en-US" sz="2000" dirty="0" err="1">
                <a:latin typeface="Times New Roman" pitchFamily="18" charset="0"/>
                <a:cs typeface="Times New Roman" pitchFamily="18" charset="0"/>
              </a:rPr>
              <a:t>sánh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độ</a:t>
            </a:r>
            <a:r>
              <a:rPr lang="en-US" sz="2000" dirty="0">
                <a:latin typeface="Times New Roman" pitchFamily="18" charset="0"/>
                <a:cs typeface="Times New Roman" pitchFamily="18" charset="0"/>
              </a:rPr>
              <a:t> to </a:t>
            </a:r>
            <a:r>
              <a:rPr lang="en-US" sz="2000" dirty="0" err="1">
                <a:latin typeface="Times New Roman" pitchFamily="18" charset="0"/>
                <a:cs typeface="Times New Roman" pitchFamily="18" charset="0"/>
              </a:rPr>
              <a:t>của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âm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thanh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khi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lại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gần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hoặc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ra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xa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nguồn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âm</a:t>
            </a:r>
            <a:endParaRPr lang="en-US" sz="2000" dirty="0">
              <a:latin typeface="Times New Roman" pitchFamily="18" charset="0"/>
              <a:cs typeface="Times New Roman" pitchFamily="18" charset="0"/>
            </a:endParaRPr>
          </a:p>
        </p:txBody>
      </p:sp>
      <p:pic>
        <p:nvPicPr>
          <p:cNvPr id="1028" name="Picture 4"/>
          <p:cNvPicPr>
            <a:picLocks noChangeAspect="1" noChangeArrowheads="1"/>
          </p:cNvPicPr>
          <p:nvPr/>
        </p:nvPicPr>
        <p:blipFill>
          <a:blip r:embed="rId4"/>
          <a:srcRect/>
          <a:stretch>
            <a:fillRect/>
          </a:stretch>
        </p:blipFill>
        <p:spPr bwMode="auto">
          <a:xfrm>
            <a:off x="2692400" y="4976734"/>
            <a:ext cx="2971800" cy="1524000"/>
          </a:xfrm>
          <a:prstGeom prst="rect">
            <a:avLst/>
          </a:prstGeom>
          <a:noFill/>
          <a:ln w="9525">
            <a:noFill/>
            <a:miter lim="800000"/>
            <a:headEnd/>
            <a:tailEnd/>
          </a:ln>
          <a:effectLst/>
        </p:spPr>
      </p:pic>
      <p:sp>
        <p:nvSpPr>
          <p:cNvPr id="22" name="TextBox 21"/>
          <p:cNvSpPr txBox="1"/>
          <p:nvPr/>
        </p:nvSpPr>
        <p:spPr>
          <a:xfrm>
            <a:off x="6045200" y="1055787"/>
            <a:ext cx="6146800" cy="5478423"/>
          </a:xfrm>
          <a:prstGeom prst="rect">
            <a:avLst/>
          </a:prstGeom>
          <a:noFill/>
        </p:spPr>
        <p:txBody>
          <a:bodyPr wrap="square" rtlCol="0">
            <a:spAutoFit/>
          </a:bodyPr>
          <a:lstStyle/>
          <a:p>
            <a:pPr algn="ctr">
              <a:lnSpc>
                <a:spcPct val="150000"/>
              </a:lnSpc>
            </a:pPr>
            <a:r>
              <a:rPr lang="en-US" sz="2000" b="1" dirty="0" err="1">
                <a:solidFill>
                  <a:srgbClr val="C00000"/>
                </a:solidFill>
                <a:latin typeface="Times New Roman" pitchFamily="18" charset="0"/>
                <a:cs typeface="Times New Roman" pitchFamily="18" charset="0"/>
              </a:rPr>
              <a:t>Điểm</a:t>
            </a:r>
            <a:r>
              <a:rPr lang="en-US" sz="2000" b="1" dirty="0">
                <a:solidFill>
                  <a:srgbClr val="C00000"/>
                </a:solidFill>
                <a:latin typeface="Times New Roman" pitchFamily="18" charset="0"/>
                <a:cs typeface="Times New Roman" pitchFamily="18" charset="0"/>
              </a:rPr>
              <a:t> </a:t>
            </a:r>
            <a:r>
              <a:rPr lang="en-US" sz="2000" b="1" dirty="0" err="1">
                <a:solidFill>
                  <a:srgbClr val="C00000"/>
                </a:solidFill>
                <a:latin typeface="Times New Roman" pitchFamily="18" charset="0"/>
                <a:cs typeface="Times New Roman" pitchFamily="18" charset="0"/>
              </a:rPr>
              <a:t>mới</a:t>
            </a:r>
            <a:r>
              <a:rPr lang="en-US" sz="2000" b="1" dirty="0">
                <a:solidFill>
                  <a:srgbClr val="C00000"/>
                </a:solidFill>
                <a:latin typeface="Times New Roman" pitchFamily="18" charset="0"/>
                <a:cs typeface="Times New Roman" pitchFamily="18" charset="0"/>
              </a:rPr>
              <a:t>- </a:t>
            </a:r>
            <a:r>
              <a:rPr lang="en-US" sz="2000" b="1" dirty="0" err="1">
                <a:solidFill>
                  <a:srgbClr val="C00000"/>
                </a:solidFill>
                <a:latin typeface="Times New Roman" pitchFamily="18" charset="0"/>
                <a:cs typeface="Times New Roman" pitchFamily="18" charset="0"/>
              </a:rPr>
              <a:t>Lưu</a:t>
            </a:r>
            <a:r>
              <a:rPr lang="en-US" sz="2000" b="1" dirty="0">
                <a:solidFill>
                  <a:srgbClr val="C00000"/>
                </a:solidFill>
                <a:latin typeface="Times New Roman" pitchFamily="18" charset="0"/>
                <a:cs typeface="Times New Roman" pitchFamily="18" charset="0"/>
              </a:rPr>
              <a:t> ý:</a:t>
            </a:r>
            <a:endParaRPr lang="en-US" sz="2000" dirty="0">
              <a:solidFill>
                <a:srgbClr val="C00000"/>
              </a:solidFill>
              <a:latin typeface="Times New Roman" pitchFamily="18" charset="0"/>
              <a:cs typeface="Times New Roman" pitchFamily="18" charset="0"/>
            </a:endParaRPr>
          </a:p>
          <a:p>
            <a:pPr>
              <a:lnSpc>
                <a:spcPct val="150000"/>
              </a:lnSpc>
            </a:pP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Các</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hoạt</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động</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học</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được</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tổ</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chức</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theo</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các</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giai</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đoạn</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phương</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pháp</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tìm</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tòi</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khám</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phá</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Đưa</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ra</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một</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hiện</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tượng</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thực</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tế</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nêu</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câu</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hỏi</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khoa</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học</a:t>
            </a:r>
            <a:r>
              <a:rPr lang="en-US" sz="2000" dirty="0">
                <a:solidFill>
                  <a:srgbClr val="C00000"/>
                </a:solidFill>
                <a:latin typeface="Times New Roman" pitchFamily="18" charset="0"/>
                <a:cs typeface="Times New Roman" pitchFamily="18" charset="0"/>
              </a:rPr>
              <a:t> HS </a:t>
            </a:r>
            <a:r>
              <a:rPr lang="en-US" sz="2000" dirty="0" err="1">
                <a:solidFill>
                  <a:srgbClr val="C00000"/>
                </a:solidFill>
                <a:latin typeface="Times New Roman" pitchFamily="18" charset="0"/>
                <a:cs typeface="Times New Roman" pitchFamily="18" charset="0"/>
              </a:rPr>
              <a:t>dựa</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vào</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kiến</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thức</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và</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kinh</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nghiệm</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trong</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cuộc</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sống</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đưa</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ra</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câu</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trả</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lời</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dự</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đoán</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sau</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đó</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thực</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hiện</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thí</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nghiệm</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kiểm</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tra</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dự</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đoán</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và</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rút</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ra</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kết</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luận</a:t>
            </a:r>
            <a:r>
              <a:rPr lang="en-US" sz="2000" dirty="0">
                <a:solidFill>
                  <a:srgbClr val="C00000"/>
                </a:solidFill>
                <a:latin typeface="Times New Roman" pitchFamily="18" charset="0"/>
                <a:cs typeface="Times New Roman" pitchFamily="18" charset="0"/>
              </a:rPr>
              <a:t>.</a:t>
            </a:r>
          </a:p>
          <a:p>
            <a:pPr>
              <a:lnSpc>
                <a:spcPct val="150000"/>
              </a:lnSpc>
            </a:pP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Sử</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dụng</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thí</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nghiệm</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đơn</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giản</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gần</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gũi</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với</a:t>
            </a:r>
            <a:r>
              <a:rPr lang="en-US" sz="2000" dirty="0">
                <a:solidFill>
                  <a:srgbClr val="C00000"/>
                </a:solidFill>
                <a:latin typeface="Times New Roman" pitchFamily="18" charset="0"/>
                <a:cs typeface="Times New Roman" pitchFamily="18" charset="0"/>
              </a:rPr>
              <a:t> HS </a:t>
            </a:r>
            <a:r>
              <a:rPr lang="en-US" sz="2000" dirty="0" err="1">
                <a:solidFill>
                  <a:srgbClr val="C00000"/>
                </a:solidFill>
                <a:latin typeface="Times New Roman" pitchFamily="18" charset="0"/>
                <a:cs typeface="Times New Roman" pitchFamily="18" charset="0"/>
              </a:rPr>
              <a:t>để</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xây</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dựng</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nội</a:t>
            </a:r>
            <a:r>
              <a:rPr lang="en-US" sz="2000" dirty="0">
                <a:solidFill>
                  <a:srgbClr val="C00000"/>
                </a:solidFill>
                <a:latin typeface="Times New Roman" pitchFamily="18" charset="0"/>
                <a:cs typeface="Times New Roman" pitchFamily="18" charset="0"/>
              </a:rPr>
              <a:t> dung </a:t>
            </a:r>
            <a:r>
              <a:rPr lang="en-US" sz="2000" dirty="0" err="1">
                <a:solidFill>
                  <a:srgbClr val="C00000"/>
                </a:solidFill>
                <a:latin typeface="Times New Roman" pitchFamily="18" charset="0"/>
                <a:cs typeface="Times New Roman" pitchFamily="18" charset="0"/>
              </a:rPr>
              <a:t>kiến</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thức</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mới</a:t>
            </a:r>
            <a:r>
              <a:rPr lang="en-US" sz="2000" dirty="0">
                <a:solidFill>
                  <a:srgbClr val="C00000"/>
                </a:solidFill>
                <a:latin typeface="Times New Roman" pitchFamily="18" charset="0"/>
                <a:cs typeface="Times New Roman" pitchFamily="18" charset="0"/>
              </a:rPr>
              <a:t> “ </a:t>
            </a:r>
            <a:r>
              <a:rPr lang="en-US" sz="2000" dirty="0" err="1">
                <a:solidFill>
                  <a:srgbClr val="C00000"/>
                </a:solidFill>
                <a:latin typeface="Times New Roman" pitchFamily="18" charset="0"/>
                <a:cs typeface="Times New Roman" pitchFamily="18" charset="0"/>
              </a:rPr>
              <a:t>Khi</a:t>
            </a:r>
            <a:r>
              <a:rPr lang="en-US" sz="2000" dirty="0">
                <a:solidFill>
                  <a:srgbClr val="C00000"/>
                </a:solidFill>
                <a:latin typeface="Times New Roman" pitchFamily="18" charset="0"/>
                <a:cs typeface="Times New Roman" pitchFamily="18" charset="0"/>
              </a:rPr>
              <a:t> ở </a:t>
            </a:r>
            <a:r>
              <a:rPr lang="en-US" sz="2000" dirty="0" err="1">
                <a:solidFill>
                  <a:srgbClr val="C00000"/>
                </a:solidFill>
                <a:latin typeface="Times New Roman" pitchFamily="18" charset="0"/>
                <a:cs typeface="Times New Roman" pitchFamily="18" charset="0"/>
              </a:rPr>
              <a:t>gần</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nguồn</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âm</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sẽ</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nghe</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được</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âm</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thanh</a:t>
            </a:r>
            <a:r>
              <a:rPr lang="en-US" sz="2000" dirty="0">
                <a:solidFill>
                  <a:srgbClr val="C00000"/>
                </a:solidFill>
                <a:latin typeface="Times New Roman" pitchFamily="18" charset="0"/>
                <a:cs typeface="Times New Roman" pitchFamily="18" charset="0"/>
              </a:rPr>
              <a:t> to </a:t>
            </a:r>
            <a:r>
              <a:rPr lang="en-US" sz="2000" dirty="0" err="1">
                <a:solidFill>
                  <a:srgbClr val="C00000"/>
                </a:solidFill>
                <a:latin typeface="Times New Roman" pitchFamily="18" charset="0"/>
                <a:cs typeface="Times New Roman" pitchFamily="18" charset="0"/>
              </a:rPr>
              <a:t>hơn</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khi</a:t>
            </a:r>
            <a:r>
              <a:rPr lang="en-US" sz="2000" dirty="0">
                <a:solidFill>
                  <a:srgbClr val="C00000"/>
                </a:solidFill>
                <a:latin typeface="Times New Roman" pitchFamily="18" charset="0"/>
                <a:cs typeface="Times New Roman" pitchFamily="18" charset="0"/>
              </a:rPr>
              <a:t> ở </a:t>
            </a:r>
            <a:r>
              <a:rPr lang="en-US" sz="2000" dirty="0" err="1">
                <a:solidFill>
                  <a:srgbClr val="C00000"/>
                </a:solidFill>
                <a:latin typeface="Times New Roman" pitchFamily="18" charset="0"/>
                <a:cs typeface="Times New Roman" pitchFamily="18" charset="0"/>
              </a:rPr>
              <a:t>xa</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nguồn</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âm</a:t>
            </a:r>
            <a:r>
              <a:rPr lang="en-US" sz="2000" dirty="0">
                <a:solidFill>
                  <a:srgbClr val="C00000"/>
                </a:solidFill>
                <a:latin typeface="Times New Roman" pitchFamily="18" charset="0"/>
                <a:cs typeface="Times New Roman" pitchFamily="18" charset="0"/>
              </a:rPr>
              <a:t>”</a:t>
            </a:r>
          </a:p>
          <a:p>
            <a:pPr>
              <a:lnSpc>
                <a:spcPct val="150000"/>
              </a:lnSpc>
            </a:pPr>
            <a:r>
              <a:rPr lang="en-US" sz="2000" b="1" dirty="0">
                <a:latin typeface="Times New Roman" pitchFamily="18" charset="0"/>
                <a:cs typeface="Times New Roman" pitchFamily="18" charset="0"/>
              </a:rPr>
              <a:t> </a:t>
            </a:r>
            <a:endParaRPr lang="en-US" sz="2000"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p:txBody>
      </p:sp>
    </p:spTree>
    <p:extLst>
      <p:ext uri="{BB962C8B-B14F-4D97-AF65-F5344CB8AC3E}">
        <p14:creationId xmlns:p14="http://schemas.microsoft.com/office/powerpoint/2010/main" val="127882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ox(i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ox(i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ox(in)">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ox(in)">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1027"/>
                                        </p:tgtEl>
                                        <p:attrNameLst>
                                          <p:attrName>style.visibility</p:attrName>
                                        </p:attrNameLst>
                                      </p:cBhvr>
                                      <p:to>
                                        <p:strVal val="visible"/>
                                      </p:to>
                                    </p:set>
                                    <p:animEffect transition="in" filter="box(in)">
                                      <p:cBhvr>
                                        <p:cTn id="27" dur="500"/>
                                        <p:tgtEl>
                                          <p:spTgt spid="1027"/>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ox(in)">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1028"/>
                                        </p:tgtEl>
                                        <p:attrNameLst>
                                          <p:attrName>style.visibility</p:attrName>
                                        </p:attrNameLst>
                                      </p:cBhvr>
                                      <p:to>
                                        <p:strVal val="visible"/>
                                      </p:to>
                                    </p:set>
                                    <p:animEffect transition="in" filter="box(in)">
                                      <p:cBhvr>
                                        <p:cTn id="3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P spid="21" grpId="0"/>
      <p:bldP spid="2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041900" y="276875"/>
            <a:ext cx="2590800" cy="400110"/>
          </a:xfrm>
          <a:prstGeom prst="rect">
            <a:avLst/>
          </a:prstGeom>
          <a:noFill/>
        </p:spPr>
        <p:txBody>
          <a:bodyPr wrap="square" rtlCol="0">
            <a:spAutoFit/>
          </a:bodyPr>
          <a:lstStyle/>
          <a:p>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Chủ</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đề</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Năng</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lượng</a:t>
            </a:r>
            <a:endParaRPr lang="en-US" sz="2000" dirty="0"/>
          </a:p>
        </p:txBody>
      </p:sp>
      <p:sp>
        <p:nvSpPr>
          <p:cNvPr id="8" name="Snip Diagonal Corner Rectangle 13">
            <a:extLst>
              <a:ext uri="{FF2B5EF4-FFF2-40B4-BE49-F238E27FC236}">
                <a16:creationId xmlns:a16="http://schemas.microsoft.com/office/drawing/2014/main" id="{1A9B00E5-88CC-4A4B-9589-61CC9114FFDB}"/>
              </a:ext>
            </a:extLst>
          </p:cNvPr>
          <p:cNvSpPr/>
          <p:nvPr/>
        </p:nvSpPr>
        <p:spPr>
          <a:xfrm>
            <a:off x="4585206" y="259244"/>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5</a:t>
            </a:r>
          </a:p>
        </p:txBody>
      </p:sp>
      <p:sp>
        <p:nvSpPr>
          <p:cNvPr id="15" name="TextBox 14"/>
          <p:cNvSpPr txBox="1"/>
          <p:nvPr/>
        </p:nvSpPr>
        <p:spPr>
          <a:xfrm>
            <a:off x="5778500" y="984749"/>
            <a:ext cx="5727700" cy="5115311"/>
          </a:xfrm>
          <a:prstGeom prst="rect">
            <a:avLst/>
          </a:prstGeom>
          <a:noFill/>
        </p:spPr>
        <p:txBody>
          <a:bodyPr wrap="square" rtlCol="0">
            <a:spAutoFit/>
          </a:bodyPr>
          <a:lstStyle/>
          <a:p>
            <a:pPr>
              <a:lnSpc>
                <a:spcPct val="150000"/>
              </a:lnSpc>
            </a:pP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Hằng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ngày</a:t>
            </a:r>
            <a:r>
              <a:rPr lang="en-US" sz="2000" dirty="0">
                <a:solidFill>
                  <a:srgbClr val="0070C0"/>
                </a:solidFill>
                <a:latin typeface="Times New Roman" pitchFamily="18" charset="0"/>
                <a:cs typeface="Times New Roman" pitchFamily="18" charset="0"/>
              </a:rPr>
              <a:t> HS </a:t>
            </a:r>
            <a:r>
              <a:rPr lang="en-US" sz="2000" dirty="0" err="1">
                <a:solidFill>
                  <a:srgbClr val="0070C0"/>
                </a:solidFill>
                <a:latin typeface="Times New Roman" pitchFamily="18" charset="0"/>
                <a:cs typeface="Times New Roman" pitchFamily="18" charset="0"/>
              </a:rPr>
              <a:t>nhận</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biết</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được</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những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ích</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lợi</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và</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tác</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hại</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của</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âm</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thanh</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Tuy</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nhiên</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nó</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chưa</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đầy</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đủ</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và</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đồng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đều</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đối</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với</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mọi</a:t>
            </a:r>
            <a:r>
              <a:rPr lang="en-US" sz="2000" dirty="0">
                <a:solidFill>
                  <a:srgbClr val="0070C0"/>
                </a:solidFill>
                <a:latin typeface="Times New Roman" pitchFamily="18" charset="0"/>
                <a:cs typeface="Times New Roman" pitchFamily="18" charset="0"/>
              </a:rPr>
              <a:t> HS. Do </a:t>
            </a:r>
            <a:r>
              <a:rPr lang="en-US" sz="2000" dirty="0" err="1">
                <a:solidFill>
                  <a:srgbClr val="0070C0"/>
                </a:solidFill>
                <a:latin typeface="Times New Roman" pitchFamily="18" charset="0"/>
                <a:cs typeface="Times New Roman" pitchFamily="18" charset="0"/>
              </a:rPr>
              <a:t>đó</a:t>
            </a:r>
            <a:r>
              <a:rPr lang="en-US" sz="2000" dirty="0">
                <a:solidFill>
                  <a:srgbClr val="0070C0"/>
                </a:solidFill>
                <a:latin typeface="Times New Roman" pitchFamily="18" charset="0"/>
                <a:cs typeface="Times New Roman" pitchFamily="18" charset="0"/>
              </a:rPr>
              <a:t>, qua </a:t>
            </a:r>
            <a:r>
              <a:rPr lang="en-US" sz="2000" dirty="0" err="1">
                <a:solidFill>
                  <a:srgbClr val="0070C0"/>
                </a:solidFill>
                <a:latin typeface="Times New Roman" pitchFamily="18" charset="0"/>
                <a:cs typeface="Times New Roman" pitchFamily="18" charset="0"/>
              </a:rPr>
              <a:t>bài</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học</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này</a:t>
            </a:r>
            <a:r>
              <a:rPr lang="en-US" sz="2000" dirty="0">
                <a:solidFill>
                  <a:srgbClr val="0070C0"/>
                </a:solidFill>
                <a:latin typeface="Times New Roman" pitchFamily="18" charset="0"/>
                <a:cs typeface="Times New Roman" pitchFamily="18" charset="0"/>
              </a:rPr>
              <a:t>, HS </a:t>
            </a:r>
            <a:r>
              <a:rPr lang="en-US" sz="2000" dirty="0" err="1">
                <a:solidFill>
                  <a:srgbClr val="0070C0"/>
                </a:solidFill>
                <a:latin typeface="Times New Roman" pitchFamily="18" charset="0"/>
                <a:cs typeface="Times New Roman" pitchFamily="18" charset="0"/>
              </a:rPr>
              <a:t>hiểu</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được</a:t>
            </a:r>
            <a:r>
              <a:rPr lang="en-US" sz="2000" dirty="0">
                <a:solidFill>
                  <a:srgbClr val="0070C0"/>
                </a:solidFill>
                <a:latin typeface="Times New Roman" pitchFamily="18" charset="0"/>
                <a:cs typeface="Times New Roman" pitchFamily="18" charset="0"/>
              </a:rPr>
              <a:t>: </a:t>
            </a:r>
          </a:p>
          <a:p>
            <a:pPr>
              <a:lnSpc>
                <a:spcPct val="150000"/>
              </a:lnSpc>
            </a:pPr>
            <a:r>
              <a:rPr lang="en-US" sz="2000" dirty="0">
                <a:solidFill>
                  <a:srgbClr val="0070C0"/>
                </a:solidFill>
                <a:latin typeface="Times New Roman" pitchFamily="18" charset="0"/>
                <a:cs typeface="Times New Roman" pitchFamily="18" charset="0"/>
              </a:rPr>
              <a:t>        + </a:t>
            </a:r>
            <a:r>
              <a:rPr lang="en-US" sz="2000" dirty="0" err="1">
                <a:solidFill>
                  <a:srgbClr val="0070C0"/>
                </a:solidFill>
                <a:latin typeface="Times New Roman" pitchFamily="18" charset="0"/>
                <a:cs typeface="Times New Roman" pitchFamily="18" charset="0"/>
              </a:rPr>
              <a:t>Âm</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thanh</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mang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lại</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những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ích</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lợi</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gì</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cho</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cuộc</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sống</a:t>
            </a:r>
            <a:r>
              <a:rPr lang="en-US" sz="2000" dirty="0">
                <a:solidFill>
                  <a:srgbClr val="0070C0"/>
                </a:solidFill>
                <a:latin typeface="Times New Roman" pitchFamily="18" charset="0"/>
                <a:cs typeface="Times New Roman" pitchFamily="18" charset="0"/>
              </a:rPr>
              <a:t>?</a:t>
            </a:r>
          </a:p>
          <a:p>
            <a:pPr>
              <a:lnSpc>
                <a:spcPct val="150000"/>
              </a:lnSpc>
            </a:pPr>
            <a:r>
              <a:rPr lang="en-US" sz="2000" dirty="0">
                <a:solidFill>
                  <a:srgbClr val="0070C0"/>
                </a:solidFill>
                <a:latin typeface="Times New Roman" pitchFamily="18" charset="0"/>
                <a:cs typeface="Times New Roman" pitchFamily="18" charset="0"/>
              </a:rPr>
              <a:t>        + </a:t>
            </a:r>
            <a:r>
              <a:rPr lang="en-US" sz="2000" dirty="0" err="1">
                <a:solidFill>
                  <a:srgbClr val="0070C0"/>
                </a:solidFill>
                <a:latin typeface="Times New Roman" pitchFamily="18" charset="0"/>
                <a:cs typeface="Times New Roman" pitchFamily="18" charset="0"/>
              </a:rPr>
              <a:t>Âm</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thanh</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gây</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hại</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cho</a:t>
            </a:r>
            <a:r>
              <a:rPr lang="en-US" sz="2000" dirty="0">
                <a:solidFill>
                  <a:srgbClr val="0070C0"/>
                </a:solidFill>
                <a:latin typeface="Times New Roman" pitchFamily="18" charset="0"/>
                <a:cs typeface="Times New Roman" pitchFamily="18" charset="0"/>
              </a:rPr>
              <a:t> con </a:t>
            </a:r>
            <a:r>
              <a:rPr lang="en-US" sz="2000" dirty="0" err="1">
                <a:solidFill>
                  <a:srgbClr val="0070C0"/>
                </a:solidFill>
                <a:latin typeface="Times New Roman" pitchFamily="18" charset="0"/>
                <a:cs typeface="Times New Roman" pitchFamily="18" charset="0"/>
              </a:rPr>
              <a:t>người</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khi</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nào</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và</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làm</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cách</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nào</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để</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giảm</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ảnh</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hưởng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của</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chúng</a:t>
            </a:r>
            <a:r>
              <a:rPr lang="en-US" sz="2000" dirty="0">
                <a:solidFill>
                  <a:srgbClr val="0070C0"/>
                </a:solidFill>
                <a:latin typeface="Times New Roman" pitchFamily="18" charset="0"/>
                <a:cs typeface="Times New Roman" pitchFamily="18" charset="0"/>
              </a:rPr>
              <a:t>?</a:t>
            </a:r>
          </a:p>
          <a:p>
            <a:pPr>
              <a:lnSpc>
                <a:spcPct val="150000"/>
              </a:lnSpc>
            </a:pP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Sau</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đó</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vận</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dụng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để</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thực</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hiện</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được</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các</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quy</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định</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giữ</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trật</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tự</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nơi</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công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cộng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biết</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cách</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phòng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chống</a:t>
            </a:r>
            <a:r>
              <a:rPr lang="en-US" sz="2000" dirty="0">
                <a:solidFill>
                  <a:srgbClr val="0070C0"/>
                </a:solidFill>
                <a:latin typeface="Times New Roman" pitchFamily="18" charset="0"/>
                <a:cs typeface="Times New Roman" pitchFamily="18" charset="0"/>
              </a:rPr>
              <a:t> ô </a:t>
            </a:r>
            <a:r>
              <a:rPr lang="en-US" sz="2000" dirty="0" err="1">
                <a:solidFill>
                  <a:srgbClr val="0070C0"/>
                </a:solidFill>
                <a:latin typeface="Times New Roman" pitchFamily="18" charset="0"/>
                <a:cs typeface="Times New Roman" pitchFamily="18" charset="0"/>
              </a:rPr>
              <a:t>nhiễm</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tiếng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ồn</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trong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cuộc</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sống</a:t>
            </a:r>
            <a:r>
              <a:rPr lang="en-US" sz="2000" dirty="0">
                <a:solidFill>
                  <a:srgbClr val="0070C0"/>
                </a:solidFill>
                <a:latin typeface="Times New Roman" pitchFamily="18" charset="0"/>
                <a:cs typeface="Times New Roman" pitchFamily="18" charset="0"/>
              </a:rPr>
              <a:t>.</a:t>
            </a:r>
          </a:p>
        </p:txBody>
      </p:sp>
      <p:pic>
        <p:nvPicPr>
          <p:cNvPr id="2050" name="Picture 2"/>
          <p:cNvPicPr>
            <a:picLocks noChangeAspect="1" noChangeArrowheads="1"/>
          </p:cNvPicPr>
          <p:nvPr/>
        </p:nvPicPr>
        <p:blipFill>
          <a:blip r:embed="rId2"/>
          <a:srcRect/>
          <a:stretch>
            <a:fillRect/>
          </a:stretch>
        </p:blipFill>
        <p:spPr bwMode="auto">
          <a:xfrm>
            <a:off x="533399" y="1295401"/>
            <a:ext cx="4564261" cy="2590800"/>
          </a:xfrm>
          <a:prstGeom prst="rect">
            <a:avLst/>
          </a:prstGeom>
          <a:noFill/>
          <a:ln w="28575">
            <a:solidFill>
              <a:schemeClr val="accent1"/>
            </a:solidFill>
            <a:miter lim="800000"/>
            <a:headEnd/>
            <a:tailEnd/>
          </a:ln>
          <a:effectLst/>
        </p:spPr>
      </p:pic>
      <p:sp>
        <p:nvSpPr>
          <p:cNvPr id="17" name="TextBox 16"/>
          <p:cNvSpPr txBox="1"/>
          <p:nvPr/>
        </p:nvSpPr>
        <p:spPr>
          <a:xfrm>
            <a:off x="533400" y="4191002"/>
            <a:ext cx="4922242" cy="1883657"/>
          </a:xfrm>
          <a:prstGeom prst="rect">
            <a:avLst/>
          </a:prstGeom>
          <a:noFill/>
        </p:spPr>
        <p:txBody>
          <a:bodyPr wrap="square" rtlCol="0">
            <a:spAutoFit/>
          </a:bodyPr>
          <a:lstStyle/>
          <a:p>
            <a:pPr marL="342900" indent="-342900">
              <a:lnSpc>
                <a:spcPct val="150000"/>
              </a:lnSpc>
            </a:pPr>
            <a:r>
              <a:rPr lang="en-US" sz="2000" b="1" dirty="0">
                <a:latin typeface="Times New Roman" pitchFamily="18" charset="0"/>
                <a:cs typeface="Times New Roman" pitchFamily="18" charset="0"/>
              </a:rPr>
              <a:t>1. </a:t>
            </a:r>
            <a:r>
              <a:rPr lang="en-US" sz="2000" b="1" dirty="0" err="1">
                <a:latin typeface="Times New Roman" pitchFamily="18" charset="0"/>
                <a:cs typeface="Times New Roman" pitchFamily="18" charset="0"/>
              </a:rPr>
              <a:t>Vai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trò</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của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âm</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thanh</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trong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cuộc</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sống</a:t>
            </a:r>
            <a:endParaRPr lang="en-US" sz="2000" b="1" dirty="0">
              <a:latin typeface="Times New Roman" pitchFamily="18" charset="0"/>
              <a:cs typeface="Times New Roman" pitchFamily="18" charset="0"/>
            </a:endParaRPr>
          </a:p>
          <a:p>
            <a:pPr marL="342900" indent="-342900">
              <a:lnSpc>
                <a:spcPct val="150000"/>
              </a:lnSpc>
            </a:pPr>
            <a:r>
              <a:rPr lang="en-US" sz="2000" b="1" dirty="0">
                <a:latin typeface="Times New Roman" pitchFamily="18" charset="0"/>
                <a:cs typeface="Times New Roman" pitchFamily="18" charset="0"/>
              </a:rPr>
              <a:t>2. </a:t>
            </a:r>
            <a:r>
              <a:rPr lang="en-US" sz="2000" b="1" dirty="0" err="1">
                <a:latin typeface="Times New Roman" pitchFamily="18" charset="0"/>
                <a:cs typeface="Times New Roman" pitchFamily="18" charset="0"/>
              </a:rPr>
              <a:t>Tìm</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hiểu</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cách</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làm</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một</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số</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nhạc</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cụ</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phát</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ra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âm</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thanh</a:t>
            </a:r>
            <a:endParaRPr lang="en-US" sz="2000" b="1" dirty="0">
              <a:latin typeface="Times New Roman" pitchFamily="18" charset="0"/>
              <a:cs typeface="Times New Roman" pitchFamily="18" charset="0"/>
            </a:endParaRPr>
          </a:p>
          <a:p>
            <a:pPr marL="342900" indent="-342900">
              <a:lnSpc>
                <a:spcPct val="150000"/>
              </a:lnSpc>
            </a:pPr>
            <a:r>
              <a:rPr lang="en-US" sz="2000" b="1" dirty="0">
                <a:latin typeface="Times New Roman" pitchFamily="18" charset="0"/>
                <a:cs typeface="Times New Roman" pitchFamily="18" charset="0"/>
              </a:rPr>
              <a:t>3. </a:t>
            </a:r>
            <a:r>
              <a:rPr lang="en-US" sz="2000" b="1" dirty="0" err="1">
                <a:latin typeface="Times New Roman" pitchFamily="18" charset="0"/>
                <a:cs typeface="Times New Roman" pitchFamily="18" charset="0"/>
              </a:rPr>
              <a:t>Tiếng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ồn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và</a:t>
            </a:r>
            <a:r>
              <a:rPr lang="en-US" sz="2000" b="1" dirty="0">
                <a:latin typeface="Times New Roman" pitchFamily="18" charset="0"/>
                <a:cs typeface="Times New Roman" pitchFamily="18" charset="0"/>
              </a:rPr>
              <a:t> ô </a:t>
            </a:r>
            <a:r>
              <a:rPr lang="en-US" sz="2000" b="1" dirty="0" err="1">
                <a:latin typeface="Times New Roman" pitchFamily="18" charset="0"/>
                <a:cs typeface="Times New Roman" pitchFamily="18" charset="0"/>
              </a:rPr>
              <a:t>nhiễm</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tiếng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ồn</a:t>
            </a:r>
            <a:endParaRPr lang="en-US" sz="2000" b="1" dirty="0">
              <a:latin typeface="Times New Roman" pitchFamily="18" charset="0"/>
              <a:cs typeface="Times New Roman" pitchFamily="18" charset="0"/>
            </a:endParaRPr>
          </a:p>
        </p:txBody>
      </p:sp>
    </p:spTree>
    <p:extLst>
      <p:ext uri="{BB962C8B-B14F-4D97-AF65-F5344CB8AC3E}">
        <p14:creationId xmlns:p14="http://schemas.microsoft.com/office/powerpoint/2010/main" val="2209774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ox(in)">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ox(i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ox(in)">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410200" y="337686"/>
            <a:ext cx="2590800" cy="400110"/>
          </a:xfrm>
          <a:prstGeom prst="rect">
            <a:avLst/>
          </a:prstGeom>
          <a:noFill/>
        </p:spPr>
        <p:txBody>
          <a:bodyPr wrap="square" rtlCol="0">
            <a:spAutoFit/>
          </a:bodyPr>
          <a:lstStyle/>
          <a:p>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Chủ</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đề</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Năng</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lượng</a:t>
            </a:r>
            <a:endParaRPr lang="en-US" sz="2000" dirty="0"/>
          </a:p>
        </p:txBody>
      </p:sp>
      <p:sp>
        <p:nvSpPr>
          <p:cNvPr id="8" name="Snip Diagonal Corner Rectangle 13">
            <a:extLst>
              <a:ext uri="{FF2B5EF4-FFF2-40B4-BE49-F238E27FC236}">
                <a16:creationId xmlns:a16="http://schemas.microsoft.com/office/drawing/2014/main" id="{1A9B00E5-88CC-4A4B-9589-61CC9114FFDB}"/>
              </a:ext>
            </a:extLst>
          </p:cNvPr>
          <p:cNvSpPr/>
          <p:nvPr/>
        </p:nvSpPr>
        <p:spPr>
          <a:xfrm>
            <a:off x="4953506" y="320055"/>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5</a:t>
            </a:r>
          </a:p>
        </p:txBody>
      </p:sp>
      <p:sp>
        <p:nvSpPr>
          <p:cNvPr id="17" name="TextBox 16"/>
          <p:cNvSpPr txBox="1"/>
          <p:nvPr/>
        </p:nvSpPr>
        <p:spPr>
          <a:xfrm>
            <a:off x="292100" y="3996194"/>
            <a:ext cx="4114800" cy="400110"/>
          </a:xfrm>
          <a:prstGeom prst="rect">
            <a:avLst/>
          </a:prstGeom>
          <a:noFill/>
        </p:spPr>
        <p:txBody>
          <a:bodyPr wrap="square" rtlCol="0">
            <a:spAutoFit/>
          </a:bodyPr>
          <a:lstStyle/>
          <a:p>
            <a:endParaRPr lang="en-US" sz="2000"/>
          </a:p>
        </p:txBody>
      </p:sp>
      <p:sp>
        <p:nvSpPr>
          <p:cNvPr id="12" name="TextBox 11"/>
          <p:cNvSpPr txBox="1"/>
          <p:nvPr/>
        </p:nvSpPr>
        <p:spPr>
          <a:xfrm>
            <a:off x="6426200" y="1558702"/>
            <a:ext cx="5257800" cy="4199611"/>
          </a:xfrm>
          <a:prstGeom prst="rect">
            <a:avLst/>
          </a:prstGeom>
          <a:noFill/>
        </p:spPr>
        <p:txBody>
          <a:bodyPr wrap="square" rtlCol="0">
            <a:spAutoFit/>
          </a:bodyPr>
          <a:lstStyle/>
          <a:p>
            <a:pPr algn="ctr">
              <a:lnSpc>
                <a:spcPct val="150000"/>
              </a:lnSpc>
            </a:pPr>
            <a:r>
              <a:rPr lang="en-US" sz="2000" b="1" dirty="0" err="1">
                <a:solidFill>
                  <a:srgbClr val="C00000"/>
                </a:solidFill>
                <a:latin typeface="Times New Roman" pitchFamily="18" charset="0"/>
                <a:cs typeface="Times New Roman" pitchFamily="18" charset="0"/>
              </a:rPr>
              <a:t>Điểm</a:t>
            </a:r>
            <a:r>
              <a:rPr lang="en-US" sz="2000" b="1" dirty="0">
                <a:solidFill>
                  <a:srgbClr val="C00000"/>
                </a:solidFill>
                <a:latin typeface="Times New Roman" pitchFamily="18" charset="0"/>
                <a:cs typeface="Times New Roman" pitchFamily="18" charset="0"/>
              </a:rPr>
              <a:t> </a:t>
            </a:r>
            <a:r>
              <a:rPr lang="en-US" sz="2000" b="1" dirty="0" err="1">
                <a:solidFill>
                  <a:srgbClr val="C00000"/>
                </a:solidFill>
                <a:latin typeface="Times New Roman" pitchFamily="18" charset="0"/>
                <a:cs typeface="Times New Roman" pitchFamily="18" charset="0"/>
              </a:rPr>
              <a:t>mới</a:t>
            </a:r>
            <a:r>
              <a:rPr lang="en-US" sz="2000" b="1" dirty="0">
                <a:solidFill>
                  <a:srgbClr val="C00000"/>
                </a:solidFill>
                <a:latin typeface="Times New Roman" pitchFamily="18" charset="0"/>
                <a:cs typeface="Times New Roman" pitchFamily="18" charset="0"/>
              </a:rPr>
              <a:t>- </a:t>
            </a:r>
            <a:r>
              <a:rPr lang="en-US" sz="2000" b="1" dirty="0" err="1">
                <a:solidFill>
                  <a:srgbClr val="C00000"/>
                </a:solidFill>
                <a:latin typeface="Times New Roman" pitchFamily="18" charset="0"/>
                <a:cs typeface="Times New Roman" pitchFamily="18" charset="0"/>
              </a:rPr>
              <a:t>Lưu</a:t>
            </a:r>
            <a:r>
              <a:rPr lang="en-US" sz="2000" b="1" dirty="0">
                <a:solidFill>
                  <a:srgbClr val="C00000"/>
                </a:solidFill>
                <a:latin typeface="Times New Roman" pitchFamily="18" charset="0"/>
                <a:cs typeface="Times New Roman" pitchFamily="18" charset="0"/>
              </a:rPr>
              <a:t> ý:</a:t>
            </a:r>
            <a:endParaRPr lang="en-US" sz="2000" dirty="0">
              <a:solidFill>
                <a:srgbClr val="C00000"/>
              </a:solidFill>
              <a:latin typeface="Times New Roman" pitchFamily="18" charset="0"/>
              <a:cs typeface="Times New Roman" pitchFamily="18" charset="0"/>
            </a:endParaRPr>
          </a:p>
          <a:p>
            <a:pPr>
              <a:lnSpc>
                <a:spcPct val="150000"/>
              </a:lnSpc>
            </a:pPr>
            <a:r>
              <a:rPr lang="en-US" sz="2000" b="1" dirty="0">
                <a:solidFill>
                  <a:srgbClr val="C00000"/>
                </a:solidFill>
                <a:latin typeface="Times New Roman" pitchFamily="18" charset="0"/>
                <a:cs typeface="Times New Roman" pitchFamily="18" charset="0"/>
              </a:rPr>
              <a:t>-</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Vận</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dụng</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kiến</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thức</a:t>
            </a:r>
            <a:r>
              <a:rPr lang="en-US" sz="2000" dirty="0">
                <a:solidFill>
                  <a:srgbClr val="C00000"/>
                </a:solidFill>
                <a:latin typeface="Times New Roman" pitchFamily="18" charset="0"/>
                <a:cs typeface="Times New Roman" pitchFamily="18" charset="0"/>
              </a:rPr>
              <a:t> “ </a:t>
            </a:r>
            <a:r>
              <a:rPr lang="en-US" sz="2000" dirty="0" err="1">
                <a:solidFill>
                  <a:srgbClr val="C00000"/>
                </a:solidFill>
                <a:latin typeface="Times New Roman" pitchFamily="18" charset="0"/>
                <a:cs typeface="Times New Roman" pitchFamily="18" charset="0"/>
              </a:rPr>
              <a:t>Các</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vật</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phát</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ra</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âm</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thanh</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đều</a:t>
            </a:r>
            <a:r>
              <a:rPr lang="en-US" sz="2000" dirty="0">
                <a:solidFill>
                  <a:srgbClr val="C00000"/>
                </a:solidFill>
                <a:latin typeface="Times New Roman" pitchFamily="18" charset="0"/>
                <a:cs typeface="Times New Roman" pitchFamily="18" charset="0"/>
              </a:rPr>
              <a:t> rung </a:t>
            </a:r>
            <a:r>
              <a:rPr lang="en-US" sz="2000" dirty="0" err="1">
                <a:solidFill>
                  <a:srgbClr val="C00000"/>
                </a:solidFill>
                <a:latin typeface="Times New Roman" pitchFamily="18" charset="0"/>
                <a:cs typeface="Times New Roman" pitchFamily="18" charset="0"/>
              </a:rPr>
              <a:t>động</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để</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tìm</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hiểu</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cách</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làm</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một</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số</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nhạc</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cụ</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phát</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ra</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âm</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thanh</a:t>
            </a:r>
            <a:r>
              <a:rPr lang="en-US" sz="2000" dirty="0">
                <a:solidFill>
                  <a:srgbClr val="C00000"/>
                </a:solidFill>
                <a:latin typeface="Times New Roman" pitchFamily="18" charset="0"/>
                <a:cs typeface="Times New Roman" pitchFamily="18" charset="0"/>
              </a:rPr>
              <a:t>.</a:t>
            </a:r>
          </a:p>
          <a:p>
            <a:pPr>
              <a:lnSpc>
                <a:spcPct val="150000"/>
              </a:lnSpc>
            </a:pP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Nêu</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khái</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niệm</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tiếng</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ồn</a:t>
            </a:r>
            <a:r>
              <a:rPr lang="en-US" sz="2000" dirty="0">
                <a:solidFill>
                  <a:srgbClr val="C00000"/>
                </a:solidFill>
                <a:latin typeface="Times New Roman" pitchFamily="18" charset="0"/>
                <a:cs typeface="Times New Roman" pitchFamily="18" charset="0"/>
              </a:rPr>
              <a:t>, ô </a:t>
            </a:r>
            <a:r>
              <a:rPr lang="en-US" sz="2000" dirty="0" err="1">
                <a:solidFill>
                  <a:srgbClr val="C00000"/>
                </a:solidFill>
                <a:latin typeface="Times New Roman" pitchFamily="18" charset="0"/>
                <a:cs typeface="Times New Roman" pitchFamily="18" charset="0"/>
              </a:rPr>
              <a:t>nhiễm</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tiếng</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ồn</a:t>
            </a:r>
            <a:endParaRPr lang="en-US" sz="2000" dirty="0">
              <a:solidFill>
                <a:srgbClr val="C00000"/>
              </a:solidFill>
              <a:latin typeface="Times New Roman" pitchFamily="18" charset="0"/>
              <a:cs typeface="Times New Roman" pitchFamily="18" charset="0"/>
            </a:endParaRPr>
          </a:p>
          <a:p>
            <a:pPr>
              <a:lnSpc>
                <a:spcPct val="150000"/>
              </a:lnSpc>
            </a:pP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Thông</a:t>
            </a:r>
            <a:r>
              <a:rPr lang="en-US" sz="2000" dirty="0">
                <a:solidFill>
                  <a:srgbClr val="C00000"/>
                </a:solidFill>
                <a:latin typeface="Times New Roman" pitchFamily="18" charset="0"/>
                <a:cs typeface="Times New Roman" pitchFamily="18" charset="0"/>
              </a:rPr>
              <a:t> qua </a:t>
            </a:r>
            <a:r>
              <a:rPr lang="en-US" sz="2000" dirty="0" err="1">
                <a:solidFill>
                  <a:srgbClr val="C00000"/>
                </a:solidFill>
                <a:latin typeface="Times New Roman" pitchFamily="18" charset="0"/>
                <a:cs typeface="Times New Roman" pitchFamily="18" charset="0"/>
              </a:rPr>
              <a:t>việc</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tìm</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hiểu</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một</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số</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hiện</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tượng</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thực</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tế</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đề</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xuất</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được</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cách</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phòng</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chống</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tiếng</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ồn</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trong</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cuộc</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sống</a:t>
            </a:r>
            <a:r>
              <a:rPr lang="en-US" sz="2000" dirty="0">
                <a:solidFill>
                  <a:srgbClr val="C00000"/>
                </a:solidFill>
                <a:latin typeface="Times New Roman" pitchFamily="18" charset="0"/>
                <a:cs typeface="Times New Roman" pitchFamily="18" charset="0"/>
              </a:rPr>
              <a:t>.</a:t>
            </a:r>
          </a:p>
          <a:p>
            <a:pPr>
              <a:lnSpc>
                <a:spcPct val="150000"/>
              </a:lnSpc>
            </a:pPr>
            <a:endParaRPr lang="en-US" sz="2000" dirty="0"/>
          </a:p>
        </p:txBody>
      </p:sp>
      <p:sp>
        <p:nvSpPr>
          <p:cNvPr id="16" name="TextBox 15"/>
          <p:cNvSpPr txBox="1"/>
          <p:nvPr/>
        </p:nvSpPr>
        <p:spPr>
          <a:xfrm>
            <a:off x="673100" y="948194"/>
            <a:ext cx="6019800" cy="400110"/>
          </a:xfrm>
          <a:prstGeom prst="rect">
            <a:avLst/>
          </a:prstGeom>
          <a:noFill/>
        </p:spPr>
        <p:txBody>
          <a:bodyPr wrap="square" rtlCol="0">
            <a:spAutoFit/>
          </a:bodyPr>
          <a:lstStyle/>
          <a:p>
            <a:r>
              <a:rPr lang="en-US" sz="2000" dirty="0" err="1">
                <a:latin typeface="Times New Roman" pitchFamily="18" charset="0"/>
                <a:cs typeface="Times New Roman" pitchFamily="18" charset="0"/>
              </a:rPr>
              <a:t>Tìm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hiểu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cách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làm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phát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âm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thanh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của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một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số</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nhạc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cụ</a:t>
            </a:r>
            <a:endParaRPr lang="en-US" sz="2000" dirty="0">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2"/>
          <a:srcRect/>
          <a:stretch>
            <a:fillRect/>
          </a:stretch>
        </p:blipFill>
        <p:spPr bwMode="auto">
          <a:xfrm>
            <a:off x="749300" y="1481594"/>
            <a:ext cx="3276600" cy="1524000"/>
          </a:xfrm>
          <a:prstGeom prst="rect">
            <a:avLst/>
          </a:prstGeom>
          <a:noFill/>
          <a:ln w="9525">
            <a:noFill/>
            <a:miter lim="800000"/>
            <a:headEnd/>
            <a:tailEnd/>
          </a:ln>
          <a:effectLst/>
        </p:spPr>
      </p:pic>
      <p:sp>
        <p:nvSpPr>
          <p:cNvPr id="18" name="TextBox 17"/>
          <p:cNvSpPr txBox="1"/>
          <p:nvPr/>
        </p:nvSpPr>
        <p:spPr>
          <a:xfrm>
            <a:off x="673100" y="3081794"/>
            <a:ext cx="3429000" cy="400110"/>
          </a:xfrm>
          <a:prstGeom prst="rect">
            <a:avLst/>
          </a:prstGeom>
          <a:noFill/>
        </p:spPr>
        <p:txBody>
          <a:bodyPr wrap="square" rtlCol="0">
            <a:spAutoFit/>
          </a:bodyPr>
          <a:lstStyle/>
          <a:p>
            <a:r>
              <a:rPr lang="en-US" sz="2000" dirty="0" err="1">
                <a:latin typeface="Times New Roman" pitchFamily="18" charset="0"/>
                <a:cs typeface="Times New Roman" pitchFamily="18" charset="0"/>
              </a:rPr>
              <a:t>Tiếng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ồn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và</a:t>
            </a:r>
            <a:r>
              <a:rPr lang="en-US" sz="2000" dirty="0">
                <a:latin typeface="Times New Roman" pitchFamily="18" charset="0"/>
                <a:cs typeface="Times New Roman" pitchFamily="18" charset="0"/>
              </a:rPr>
              <a:t> ô </a:t>
            </a:r>
            <a:r>
              <a:rPr lang="en-US" sz="2000" dirty="0" err="1">
                <a:latin typeface="Times New Roman" pitchFamily="18" charset="0"/>
                <a:cs typeface="Times New Roman" pitchFamily="18" charset="0"/>
              </a:rPr>
              <a:t>nhiễm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tiếng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ồn</a:t>
            </a:r>
            <a:endParaRPr lang="en-US" sz="2000"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3"/>
          <a:srcRect/>
          <a:stretch>
            <a:fillRect/>
          </a:stretch>
        </p:blipFill>
        <p:spPr bwMode="auto">
          <a:xfrm>
            <a:off x="596900" y="3462794"/>
            <a:ext cx="5193112" cy="1693406"/>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a:srcRect/>
          <a:stretch>
            <a:fillRect/>
          </a:stretch>
        </p:blipFill>
        <p:spPr bwMode="auto">
          <a:xfrm>
            <a:off x="2616200" y="4996314"/>
            <a:ext cx="2971800" cy="1524000"/>
          </a:xfrm>
          <a:prstGeom prst="rect">
            <a:avLst/>
          </a:prstGeom>
          <a:noFill/>
          <a:ln w="19050">
            <a:solidFill>
              <a:schemeClr val="accent1"/>
            </a:solidFill>
            <a:miter lim="800000"/>
            <a:headEnd/>
            <a:tailEnd/>
          </a:ln>
          <a:effectLst/>
        </p:spPr>
      </p:pic>
    </p:spTree>
    <p:extLst>
      <p:ext uri="{BB962C8B-B14F-4D97-AF65-F5344CB8AC3E}">
        <p14:creationId xmlns:p14="http://schemas.microsoft.com/office/powerpoint/2010/main" val="3924703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ox(i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box(in)">
                                      <p:cBhvr>
                                        <p:cTn id="17" dur="500"/>
                                        <p:tgtEl>
                                          <p:spTgt spid="102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ox(in)">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box(in)">
                                      <p:cBhvr>
                                        <p:cTn id="27" dur="500"/>
                                        <p:tgtEl>
                                          <p:spTgt spid="1026"/>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1028"/>
                                        </p:tgtEl>
                                        <p:attrNameLst>
                                          <p:attrName>style.visibility</p:attrName>
                                        </p:attrNameLst>
                                      </p:cBhvr>
                                      <p:to>
                                        <p:strVal val="visible"/>
                                      </p:to>
                                    </p:set>
                                    <p:animEffect transition="in" filter="box(in)">
                                      <p:cBhvr>
                                        <p:cTn id="3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546600" y="207288"/>
            <a:ext cx="2590800" cy="400110"/>
          </a:xfrm>
          <a:prstGeom prst="rect">
            <a:avLst/>
          </a:prstGeom>
          <a:noFill/>
        </p:spPr>
        <p:txBody>
          <a:bodyPr wrap="square" rtlCol="0">
            <a:spAutoFit/>
          </a:bodyPr>
          <a:lstStyle/>
          <a:p>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Chủ</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đề</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Năng</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lượng</a:t>
            </a:r>
            <a:endParaRPr lang="en-US" sz="2000" dirty="0"/>
          </a:p>
        </p:txBody>
      </p:sp>
      <p:sp>
        <p:nvSpPr>
          <p:cNvPr id="8" name="Snip Diagonal Corner Rectangle 13">
            <a:extLst>
              <a:ext uri="{FF2B5EF4-FFF2-40B4-BE49-F238E27FC236}">
                <a16:creationId xmlns:a16="http://schemas.microsoft.com/office/drawing/2014/main" id="{1A9B00E5-88CC-4A4B-9589-61CC9114FFDB}"/>
              </a:ext>
            </a:extLst>
          </p:cNvPr>
          <p:cNvSpPr/>
          <p:nvPr/>
        </p:nvSpPr>
        <p:spPr>
          <a:xfrm>
            <a:off x="4089906" y="265857"/>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5</a:t>
            </a:r>
          </a:p>
        </p:txBody>
      </p:sp>
      <p:sp>
        <p:nvSpPr>
          <p:cNvPr id="15" name="TextBox 14"/>
          <p:cNvSpPr txBox="1"/>
          <p:nvPr/>
        </p:nvSpPr>
        <p:spPr>
          <a:xfrm>
            <a:off x="5715000" y="1295400"/>
            <a:ext cx="5905500" cy="5016758"/>
          </a:xfrm>
          <a:prstGeom prst="rect">
            <a:avLst/>
          </a:prstGeom>
          <a:noFill/>
        </p:spPr>
        <p:txBody>
          <a:bodyPr wrap="square" rtlCol="0">
            <a:spAutoFit/>
          </a:bodyPr>
          <a:lstStyle/>
          <a:p>
            <a:pPr>
              <a:lnSpc>
                <a:spcPct val="150000"/>
              </a:lnSpc>
            </a:pP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Trong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cuộc</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sống</a:t>
            </a:r>
            <a:r>
              <a:rPr lang="en-US" sz="2000" dirty="0">
                <a:solidFill>
                  <a:srgbClr val="0070C0"/>
                </a:solidFill>
                <a:latin typeface="Times New Roman" pitchFamily="18" charset="0"/>
                <a:cs typeface="Times New Roman" pitchFamily="18" charset="0"/>
              </a:rPr>
              <a:t>, HS </a:t>
            </a:r>
            <a:r>
              <a:rPr lang="en-US" sz="2000" dirty="0" err="1">
                <a:solidFill>
                  <a:srgbClr val="0070C0"/>
                </a:solidFill>
                <a:latin typeface="Times New Roman" pitchFamily="18" charset="0"/>
                <a:cs typeface="Times New Roman" pitchFamily="18" charset="0"/>
              </a:rPr>
              <a:t>đã</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biết</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có</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vật</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nóng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hơn</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có</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vật</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lạnh</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hơn</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và</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các</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cách</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làm</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cho</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vật</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nóng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lên</a:t>
            </a:r>
            <a:r>
              <a:rPr lang="en-US" sz="2000" dirty="0">
                <a:solidFill>
                  <a:srgbClr val="0070C0"/>
                </a:solidFill>
                <a:latin typeface="Times New Roman" pitchFamily="18" charset="0"/>
                <a:cs typeface="Times New Roman" pitchFamily="18" charset="0"/>
              </a:rPr>
              <a:t> hay </a:t>
            </a:r>
            <a:r>
              <a:rPr lang="en-US" sz="2000" dirty="0" err="1">
                <a:solidFill>
                  <a:srgbClr val="0070C0"/>
                </a:solidFill>
                <a:latin typeface="Times New Roman" pitchFamily="18" charset="0"/>
                <a:cs typeface="Times New Roman" pitchFamily="18" charset="0"/>
              </a:rPr>
              <a:t>lạnh</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đi</a:t>
            </a:r>
            <a:r>
              <a:rPr lang="en-US" sz="2000" dirty="0">
                <a:solidFill>
                  <a:srgbClr val="0070C0"/>
                </a:solidFill>
                <a:latin typeface="Times New Roman" pitchFamily="18" charset="0"/>
                <a:cs typeface="Times New Roman" pitchFamily="18" charset="0"/>
              </a:rPr>
              <a:t>. Do </a:t>
            </a:r>
            <a:r>
              <a:rPr lang="en-US" sz="2000" dirty="0" err="1">
                <a:solidFill>
                  <a:srgbClr val="0070C0"/>
                </a:solidFill>
                <a:latin typeface="Times New Roman" pitchFamily="18" charset="0"/>
                <a:cs typeface="Times New Roman" pitchFamily="18" charset="0"/>
              </a:rPr>
              <a:t>đó</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bài</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học</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này</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giúp</a:t>
            </a:r>
            <a:r>
              <a:rPr lang="en-US" sz="2000" dirty="0">
                <a:solidFill>
                  <a:srgbClr val="0070C0"/>
                </a:solidFill>
                <a:latin typeface="Times New Roman" pitchFamily="18" charset="0"/>
                <a:cs typeface="Times New Roman" pitchFamily="18" charset="0"/>
              </a:rPr>
              <a:t> HS </a:t>
            </a:r>
            <a:r>
              <a:rPr lang="en-US" sz="2000" dirty="0" err="1">
                <a:solidFill>
                  <a:srgbClr val="0070C0"/>
                </a:solidFill>
                <a:latin typeface="Times New Roman" pitchFamily="18" charset="0"/>
                <a:cs typeface="Times New Roman" pitchFamily="18" charset="0"/>
              </a:rPr>
              <a:t>giải</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quyết</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được</a:t>
            </a:r>
            <a:r>
              <a:rPr lang="en-US" sz="2000" dirty="0">
                <a:solidFill>
                  <a:srgbClr val="0070C0"/>
                </a:solidFill>
                <a:latin typeface="Times New Roman" pitchFamily="18" charset="0"/>
                <a:cs typeface="Times New Roman" pitchFamily="18" charset="0"/>
              </a:rPr>
              <a:t> 2 </a:t>
            </a:r>
            <a:r>
              <a:rPr lang="en-US" sz="2000" dirty="0" err="1">
                <a:solidFill>
                  <a:srgbClr val="0070C0"/>
                </a:solidFill>
                <a:latin typeface="Times New Roman" pitchFamily="18" charset="0"/>
                <a:cs typeface="Times New Roman" pitchFamily="18" charset="0"/>
              </a:rPr>
              <a:t>vấn</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đề</a:t>
            </a:r>
            <a:r>
              <a:rPr lang="en-US" sz="2000" dirty="0">
                <a:solidFill>
                  <a:srgbClr val="0070C0"/>
                </a:solidFill>
                <a:latin typeface="Times New Roman" pitchFamily="18" charset="0"/>
                <a:cs typeface="Times New Roman" pitchFamily="18" charset="0"/>
              </a:rPr>
              <a:t>:</a:t>
            </a:r>
          </a:p>
          <a:p>
            <a:pPr>
              <a:lnSpc>
                <a:spcPct val="150000"/>
              </a:lnSpc>
            </a:pPr>
            <a:r>
              <a:rPr lang="en-US" sz="2000" dirty="0">
                <a:solidFill>
                  <a:srgbClr val="0070C0"/>
                </a:solidFill>
                <a:latin typeface="Times New Roman" pitchFamily="18" charset="0"/>
                <a:cs typeface="Times New Roman" pitchFamily="18" charset="0"/>
              </a:rPr>
              <a:t>       + </a:t>
            </a:r>
            <a:r>
              <a:rPr lang="en-US" sz="2000" dirty="0" err="1">
                <a:solidFill>
                  <a:srgbClr val="0070C0"/>
                </a:solidFill>
                <a:latin typeface="Times New Roman" pitchFamily="18" charset="0"/>
                <a:cs typeface="Times New Roman" pitchFamily="18" charset="0"/>
              </a:rPr>
              <a:t>Nhiệt</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độ</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là</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đại</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lượng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đặc</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trưng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cho</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sự</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nóng</a:t>
            </a:r>
            <a:r>
              <a:rPr lang="en-US" sz="2000" dirty="0">
                <a:solidFill>
                  <a:srgbClr val="0070C0"/>
                </a:solidFill>
                <a:latin typeface="Times New Roman" pitchFamily="18" charset="0"/>
                <a:cs typeface="Times New Roman" pitchFamily="18" charset="0"/>
              </a:rPr>
              <a:t> hay </a:t>
            </a:r>
            <a:r>
              <a:rPr lang="en-US" sz="2000" dirty="0" err="1">
                <a:solidFill>
                  <a:srgbClr val="0070C0"/>
                </a:solidFill>
                <a:latin typeface="Times New Roman" pitchFamily="18" charset="0"/>
                <a:cs typeface="Times New Roman" pitchFamily="18" charset="0"/>
              </a:rPr>
              <a:t>lạnh</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của</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vật</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vật</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nóng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hơn</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có</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nhiệt</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độ</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cao</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hơn</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vật</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lạnh</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hơn</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có</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nhiệt</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độ</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thấp</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hơn</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Để</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đo</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nhiệt</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độ</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của</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vật</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ta</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sử</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dụng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nhiệt</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kế</a:t>
            </a:r>
            <a:r>
              <a:rPr lang="en-US" sz="2000" dirty="0">
                <a:solidFill>
                  <a:srgbClr val="0070C0"/>
                </a:solidFill>
                <a:latin typeface="Times New Roman" pitchFamily="18" charset="0"/>
                <a:cs typeface="Times New Roman" pitchFamily="18" charset="0"/>
              </a:rPr>
              <a:t>.</a:t>
            </a:r>
          </a:p>
          <a:p>
            <a:pPr>
              <a:lnSpc>
                <a:spcPct val="150000"/>
              </a:lnSpc>
            </a:pPr>
            <a:r>
              <a:rPr lang="en-US" sz="2000" dirty="0">
                <a:solidFill>
                  <a:srgbClr val="0070C0"/>
                </a:solidFill>
                <a:latin typeface="Times New Roman" pitchFamily="18" charset="0"/>
                <a:cs typeface="Times New Roman" pitchFamily="18" charset="0"/>
              </a:rPr>
              <a:t>     + </a:t>
            </a:r>
            <a:r>
              <a:rPr lang="en-US" sz="2000" dirty="0" err="1">
                <a:solidFill>
                  <a:srgbClr val="0070C0"/>
                </a:solidFill>
                <a:latin typeface="Times New Roman" pitchFamily="18" charset="0"/>
                <a:cs typeface="Times New Roman" pitchFamily="18" charset="0"/>
              </a:rPr>
              <a:t>Nhiệt</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có</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thể</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truyền</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từ</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vật</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có</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nhiệt</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độ</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cao</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hơn</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sáng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vật</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có</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nhiệt</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độ</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thấp</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hơn</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Vật</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nhận</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nhiệt</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sẽ</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nóng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lên</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và</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vật</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truyền</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nhiệt</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cho</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vật</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khác</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sẽ</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bị</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lạnh</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đi</a:t>
            </a:r>
            <a:r>
              <a:rPr lang="en-US" sz="2000" dirty="0">
                <a:solidFill>
                  <a:srgbClr val="0070C0"/>
                </a:solidFill>
                <a:latin typeface="Times New Roman" pitchFamily="18" charset="0"/>
                <a:cs typeface="Times New Roman" pitchFamily="18" charset="0"/>
              </a:rPr>
              <a:t>..</a:t>
            </a:r>
          </a:p>
          <a:p>
            <a:r>
              <a:rPr lang="en-US" sz="2000" dirty="0"/>
              <a:t>   </a:t>
            </a:r>
          </a:p>
        </p:txBody>
      </p:sp>
      <p:pic>
        <p:nvPicPr>
          <p:cNvPr id="2050" name="Picture 2"/>
          <p:cNvPicPr>
            <a:picLocks noChangeAspect="1" noChangeArrowheads="1"/>
          </p:cNvPicPr>
          <p:nvPr/>
        </p:nvPicPr>
        <p:blipFill>
          <a:blip r:embed="rId2"/>
          <a:srcRect/>
          <a:stretch>
            <a:fillRect/>
          </a:stretch>
        </p:blipFill>
        <p:spPr bwMode="auto">
          <a:xfrm>
            <a:off x="571500" y="1097620"/>
            <a:ext cx="4829760" cy="3309280"/>
          </a:xfrm>
          <a:prstGeom prst="rect">
            <a:avLst/>
          </a:prstGeom>
          <a:noFill/>
          <a:ln w="12700">
            <a:solidFill>
              <a:schemeClr val="accent1"/>
            </a:solidFill>
            <a:miter lim="800000"/>
            <a:headEnd/>
            <a:tailEnd/>
          </a:ln>
          <a:effectLst/>
        </p:spPr>
      </p:pic>
      <p:sp>
        <p:nvSpPr>
          <p:cNvPr id="17" name="TextBox 16"/>
          <p:cNvSpPr txBox="1"/>
          <p:nvPr/>
        </p:nvSpPr>
        <p:spPr>
          <a:xfrm>
            <a:off x="952500" y="4648200"/>
            <a:ext cx="3905250" cy="960328"/>
          </a:xfrm>
          <a:prstGeom prst="rect">
            <a:avLst/>
          </a:prstGeom>
          <a:noFill/>
        </p:spPr>
        <p:txBody>
          <a:bodyPr wrap="square" rtlCol="0">
            <a:spAutoFit/>
          </a:bodyPr>
          <a:lstStyle/>
          <a:p>
            <a:pPr>
              <a:lnSpc>
                <a:spcPct val="150000"/>
              </a:lnSpc>
            </a:pPr>
            <a:r>
              <a:rPr lang="en-US" sz="2000" b="1" dirty="0">
                <a:latin typeface="Times New Roman" pitchFamily="18" charset="0"/>
                <a:cs typeface="Times New Roman" pitchFamily="18" charset="0"/>
              </a:rPr>
              <a:t>1. </a:t>
            </a:r>
            <a:r>
              <a:rPr lang="en-US" sz="2000" b="1" dirty="0" err="1">
                <a:latin typeface="Times New Roman" pitchFamily="18" charset="0"/>
                <a:cs typeface="Times New Roman" pitchFamily="18" charset="0"/>
              </a:rPr>
              <a:t>Nóng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lạnh</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và</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nhiệt</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độ</a:t>
            </a:r>
            <a:endParaRPr lang="en-US" sz="2000" b="1" dirty="0">
              <a:latin typeface="Times New Roman" pitchFamily="18" charset="0"/>
              <a:cs typeface="Times New Roman" pitchFamily="18" charset="0"/>
            </a:endParaRPr>
          </a:p>
          <a:p>
            <a:pPr>
              <a:lnSpc>
                <a:spcPct val="150000"/>
              </a:lnSpc>
            </a:pPr>
            <a:r>
              <a:rPr lang="en-US" sz="2000" b="1" dirty="0">
                <a:latin typeface="Times New Roman" pitchFamily="18" charset="0"/>
                <a:cs typeface="Times New Roman" pitchFamily="18" charset="0"/>
              </a:rPr>
              <a:t>2.Sự </a:t>
            </a:r>
            <a:r>
              <a:rPr lang="en-US" sz="2000" b="1" dirty="0" err="1">
                <a:latin typeface="Times New Roman" pitchFamily="18" charset="0"/>
                <a:cs typeface="Times New Roman" pitchFamily="18" charset="0"/>
              </a:rPr>
              <a:t>truyền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nhiệt</a:t>
            </a:r>
            <a:endParaRPr lang="en-US" sz="2000" b="1" dirty="0">
              <a:latin typeface="Times New Roman" pitchFamily="18" charset="0"/>
              <a:cs typeface="Times New Roman" pitchFamily="18" charset="0"/>
            </a:endParaRPr>
          </a:p>
        </p:txBody>
      </p:sp>
    </p:spTree>
    <p:extLst>
      <p:ext uri="{BB962C8B-B14F-4D97-AF65-F5344CB8AC3E}">
        <p14:creationId xmlns:p14="http://schemas.microsoft.com/office/powerpoint/2010/main" val="1785428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ox(in)">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ox(i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ox(in)">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14900" y="227857"/>
            <a:ext cx="2590800" cy="400110"/>
          </a:xfrm>
          <a:prstGeom prst="rect">
            <a:avLst/>
          </a:prstGeom>
          <a:noFill/>
        </p:spPr>
        <p:txBody>
          <a:bodyPr wrap="square" rtlCol="0">
            <a:spAutoFit/>
          </a:bodyPr>
          <a:lstStyle/>
          <a:p>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Chủ</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đề</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Năng</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lượng</a:t>
            </a:r>
            <a:endParaRPr lang="en-US" sz="2000" dirty="0"/>
          </a:p>
        </p:txBody>
      </p:sp>
      <p:sp>
        <p:nvSpPr>
          <p:cNvPr id="8" name="Snip Diagonal Corner Rectangle 13">
            <a:extLst>
              <a:ext uri="{FF2B5EF4-FFF2-40B4-BE49-F238E27FC236}">
                <a16:creationId xmlns:a16="http://schemas.microsoft.com/office/drawing/2014/main" id="{1A9B00E5-88CC-4A4B-9589-61CC9114FFDB}"/>
              </a:ext>
            </a:extLst>
          </p:cNvPr>
          <p:cNvSpPr/>
          <p:nvPr/>
        </p:nvSpPr>
        <p:spPr>
          <a:xfrm>
            <a:off x="4458206" y="286426"/>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5</a:t>
            </a:r>
          </a:p>
        </p:txBody>
      </p:sp>
      <p:sp>
        <p:nvSpPr>
          <p:cNvPr id="16" name="TextBox 15"/>
          <p:cNvSpPr txBox="1"/>
          <p:nvPr/>
        </p:nvSpPr>
        <p:spPr>
          <a:xfrm>
            <a:off x="6456910" y="1036444"/>
            <a:ext cx="5531890" cy="5115311"/>
          </a:xfrm>
          <a:prstGeom prst="rect">
            <a:avLst/>
          </a:prstGeom>
          <a:noFill/>
        </p:spPr>
        <p:txBody>
          <a:bodyPr wrap="square" rtlCol="0">
            <a:spAutoFit/>
          </a:bodyPr>
          <a:lstStyle/>
          <a:p>
            <a:pPr algn="ctr">
              <a:lnSpc>
                <a:spcPct val="150000"/>
              </a:lnSpc>
            </a:pPr>
            <a:r>
              <a:rPr lang="en-US" sz="2000" b="1" dirty="0" err="1">
                <a:solidFill>
                  <a:srgbClr val="C00000"/>
                </a:solidFill>
                <a:latin typeface="Times New Roman" pitchFamily="18" charset="0"/>
                <a:cs typeface="Times New Roman" pitchFamily="18" charset="0"/>
              </a:rPr>
              <a:t>Điểm</a:t>
            </a:r>
            <a:r>
              <a:rPr lang="en-US" sz="2000" b="1" dirty="0">
                <a:solidFill>
                  <a:srgbClr val="C00000"/>
                </a:solidFill>
                <a:latin typeface="Times New Roman" pitchFamily="18" charset="0"/>
                <a:cs typeface="Times New Roman" pitchFamily="18" charset="0"/>
              </a:rPr>
              <a:t> </a:t>
            </a:r>
            <a:r>
              <a:rPr lang="en-US" sz="2000" b="1" dirty="0" err="1">
                <a:solidFill>
                  <a:srgbClr val="C00000"/>
                </a:solidFill>
                <a:latin typeface="Times New Roman" pitchFamily="18" charset="0"/>
                <a:cs typeface="Times New Roman" pitchFamily="18" charset="0"/>
              </a:rPr>
              <a:t>mới</a:t>
            </a:r>
            <a:r>
              <a:rPr lang="en-US" sz="2000" b="1" dirty="0">
                <a:solidFill>
                  <a:srgbClr val="C00000"/>
                </a:solidFill>
                <a:latin typeface="Times New Roman" pitchFamily="18" charset="0"/>
                <a:cs typeface="Times New Roman" pitchFamily="18" charset="0"/>
              </a:rPr>
              <a:t> – </a:t>
            </a:r>
            <a:r>
              <a:rPr lang="en-US" sz="2000" b="1" dirty="0" err="1">
                <a:solidFill>
                  <a:srgbClr val="C00000"/>
                </a:solidFill>
                <a:latin typeface="Times New Roman" pitchFamily="18" charset="0"/>
                <a:cs typeface="Times New Roman" pitchFamily="18" charset="0"/>
              </a:rPr>
              <a:t>Lưu</a:t>
            </a:r>
            <a:r>
              <a:rPr lang="en-US" sz="2000" b="1" dirty="0">
                <a:solidFill>
                  <a:srgbClr val="C00000"/>
                </a:solidFill>
                <a:latin typeface="Times New Roman" pitchFamily="18" charset="0"/>
                <a:cs typeface="Times New Roman" pitchFamily="18" charset="0"/>
              </a:rPr>
              <a:t> ý:</a:t>
            </a:r>
            <a:endParaRPr lang="en-US" sz="2000" dirty="0">
              <a:solidFill>
                <a:srgbClr val="C00000"/>
              </a:solidFill>
              <a:latin typeface="Times New Roman" pitchFamily="18" charset="0"/>
              <a:cs typeface="Times New Roman" pitchFamily="18" charset="0"/>
            </a:endParaRPr>
          </a:p>
          <a:p>
            <a:pPr>
              <a:lnSpc>
                <a:spcPct val="150000"/>
              </a:lnSpc>
            </a:pPr>
            <a:r>
              <a:rPr lang="en-US" sz="2000" dirty="0">
                <a:solidFill>
                  <a:srgbClr val="C00000"/>
                </a:solidFill>
                <a:latin typeface="Times New Roman" pitchFamily="18" charset="0"/>
                <a:cs typeface="Times New Roman" pitchFamily="18" charset="0"/>
              </a:rPr>
              <a:t>  - </a:t>
            </a:r>
            <a:r>
              <a:rPr lang="en-US" sz="2000" dirty="0" err="1">
                <a:solidFill>
                  <a:srgbClr val="C00000"/>
                </a:solidFill>
                <a:latin typeface="Times New Roman" pitchFamily="18" charset="0"/>
                <a:cs typeface="Times New Roman" pitchFamily="18" charset="0"/>
              </a:rPr>
              <a:t>Các</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hoạt</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động</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học</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được</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tổ</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chức</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theo</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các</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giai</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đoạn</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phương</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pháp</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tìm</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tòi</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khám</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phá</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Đưa</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ra</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một</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hiện</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tượng</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thực</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tế</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nêu</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câu</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hỏi</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khoa</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học</a:t>
            </a:r>
            <a:r>
              <a:rPr lang="en-US" sz="2000" dirty="0">
                <a:solidFill>
                  <a:srgbClr val="C00000"/>
                </a:solidFill>
                <a:latin typeface="Times New Roman" pitchFamily="18" charset="0"/>
                <a:cs typeface="Times New Roman" pitchFamily="18" charset="0"/>
              </a:rPr>
              <a:t> HS </a:t>
            </a:r>
            <a:r>
              <a:rPr lang="en-US" sz="2000" dirty="0" err="1">
                <a:solidFill>
                  <a:srgbClr val="C00000"/>
                </a:solidFill>
                <a:latin typeface="Times New Roman" pitchFamily="18" charset="0"/>
                <a:cs typeface="Times New Roman" pitchFamily="18" charset="0"/>
              </a:rPr>
              <a:t>dựa</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vào</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kiến</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thức</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và</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kinh</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nghiệm</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trong</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cuộc</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sống</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đưa</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ra</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câu</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trả</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lời</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dự</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đoán</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sau</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đó</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thực</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hiện</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thí</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nghiệm</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kiểm</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tra</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dự</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đoán</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và</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rút</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ra</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kết</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luận</a:t>
            </a:r>
            <a:r>
              <a:rPr lang="en-US" sz="2000" dirty="0">
                <a:solidFill>
                  <a:srgbClr val="C00000"/>
                </a:solidFill>
                <a:latin typeface="Times New Roman" pitchFamily="18" charset="0"/>
                <a:cs typeface="Times New Roman" pitchFamily="18" charset="0"/>
              </a:rPr>
              <a:t>.</a:t>
            </a:r>
          </a:p>
          <a:p>
            <a:pPr>
              <a:lnSpc>
                <a:spcPct val="150000"/>
              </a:lnSpc>
            </a:pPr>
            <a:r>
              <a:rPr lang="en-US" sz="2000" dirty="0">
                <a:solidFill>
                  <a:srgbClr val="C00000"/>
                </a:solidFill>
                <a:latin typeface="Times New Roman" pitchFamily="18" charset="0"/>
                <a:cs typeface="Times New Roman" pitchFamily="18" charset="0"/>
              </a:rPr>
              <a:t>   - </a:t>
            </a:r>
            <a:r>
              <a:rPr lang="en-US" sz="2000" dirty="0" err="1">
                <a:solidFill>
                  <a:srgbClr val="C00000"/>
                </a:solidFill>
                <a:latin typeface="Times New Roman" pitchFamily="18" charset="0"/>
                <a:cs typeface="Times New Roman" pitchFamily="18" charset="0"/>
              </a:rPr>
              <a:t>Các</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thí</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nghiệm</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đơn</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giản</a:t>
            </a:r>
            <a:r>
              <a:rPr lang="en-US" sz="2000" dirty="0">
                <a:solidFill>
                  <a:srgbClr val="C00000"/>
                </a:solidFill>
                <a:latin typeface="Times New Roman" pitchFamily="18" charset="0"/>
                <a:cs typeface="Times New Roman" pitchFamily="18" charset="0"/>
              </a:rPr>
              <a:t>, HS </a:t>
            </a:r>
            <a:r>
              <a:rPr lang="en-US" sz="2000" dirty="0" err="1">
                <a:solidFill>
                  <a:srgbClr val="C00000"/>
                </a:solidFill>
                <a:latin typeface="Times New Roman" pitchFamily="18" charset="0"/>
                <a:cs typeface="Times New Roman" pitchFamily="18" charset="0"/>
              </a:rPr>
              <a:t>có</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thể</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thực</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hiện</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được</a:t>
            </a:r>
            <a:endParaRPr lang="en-US" sz="2000" dirty="0">
              <a:solidFill>
                <a:srgbClr val="C00000"/>
              </a:solidFill>
              <a:latin typeface="Times New Roman" pitchFamily="18" charset="0"/>
              <a:cs typeface="Times New Roman" pitchFamily="18" charset="0"/>
            </a:endParaRPr>
          </a:p>
          <a:p>
            <a:pPr>
              <a:lnSpc>
                <a:spcPct val="150000"/>
              </a:lnSpc>
            </a:pPr>
            <a:r>
              <a:rPr lang="en-US" sz="2000" dirty="0">
                <a:solidFill>
                  <a:srgbClr val="C00000"/>
                </a:solidFill>
                <a:latin typeface="Times New Roman" pitchFamily="18" charset="0"/>
                <a:cs typeface="Times New Roman" pitchFamily="18" charset="0"/>
              </a:rPr>
              <a:t>   - </a:t>
            </a:r>
            <a:r>
              <a:rPr lang="en-US" sz="2000" dirty="0" err="1">
                <a:solidFill>
                  <a:srgbClr val="C00000"/>
                </a:solidFill>
                <a:latin typeface="Times New Roman" pitchFamily="18" charset="0"/>
                <a:cs typeface="Times New Roman" pitchFamily="18" charset="0"/>
              </a:rPr>
              <a:t>Thực</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hành</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đo</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nhiệt</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độ</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cơ</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thể</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và</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nhiệt</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độ</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không</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khí</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trong</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lớp</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học</a:t>
            </a:r>
            <a:r>
              <a:rPr lang="en-US" sz="2000" dirty="0">
                <a:solidFill>
                  <a:srgbClr val="C00000"/>
                </a:solidFill>
                <a:latin typeface="Times New Roman" pitchFamily="18" charset="0"/>
                <a:cs typeface="Times New Roman" pitchFamily="18" charset="0"/>
              </a:rPr>
              <a:t>  </a:t>
            </a:r>
          </a:p>
        </p:txBody>
      </p:sp>
      <p:pic>
        <p:nvPicPr>
          <p:cNvPr id="3074" name="Picture 2"/>
          <p:cNvPicPr>
            <a:picLocks noChangeAspect="1" noChangeArrowheads="1"/>
          </p:cNvPicPr>
          <p:nvPr/>
        </p:nvPicPr>
        <p:blipFill>
          <a:blip r:embed="rId2"/>
          <a:srcRect/>
          <a:stretch>
            <a:fillRect/>
          </a:stretch>
        </p:blipFill>
        <p:spPr bwMode="auto">
          <a:xfrm>
            <a:off x="1587499" y="1689100"/>
            <a:ext cx="3451629" cy="990600"/>
          </a:xfrm>
          <a:prstGeom prst="rect">
            <a:avLst/>
          </a:prstGeom>
          <a:noFill/>
          <a:ln w="9525">
            <a:noFill/>
            <a:miter lim="800000"/>
            <a:headEnd/>
            <a:tailEnd/>
          </a:ln>
          <a:effectLst/>
        </p:spPr>
      </p:pic>
      <p:sp>
        <p:nvSpPr>
          <p:cNvPr id="17" name="TextBox 16"/>
          <p:cNvSpPr txBox="1"/>
          <p:nvPr/>
        </p:nvSpPr>
        <p:spPr>
          <a:xfrm>
            <a:off x="673099" y="1003301"/>
            <a:ext cx="5783811" cy="707886"/>
          </a:xfrm>
          <a:prstGeom prst="rect">
            <a:avLst/>
          </a:prstGeom>
          <a:noFill/>
        </p:spPr>
        <p:txBody>
          <a:bodyPr wrap="square" rtlCol="0">
            <a:spAutoFit/>
          </a:bodyPr>
          <a:lstStyle/>
          <a:p>
            <a:r>
              <a:rPr lang="en-US" sz="2000" dirty="0" err="1">
                <a:latin typeface="Times New Roman" pitchFamily="18" charset="0"/>
                <a:cs typeface="Times New Roman" pitchFamily="18" charset="0"/>
              </a:rPr>
              <a:t>Thí</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nghiệm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chứng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tỏ</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vật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nóng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hơn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có</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nhiệt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độ</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cao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hơn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vật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lạnh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hơn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có</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nhiệt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độ</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thấp</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hơn</a:t>
            </a:r>
            <a:endParaRPr lang="en-US" sz="2000" dirty="0">
              <a:latin typeface="Times New Roman" pitchFamily="18" charset="0"/>
              <a:cs typeface="Times New Roman" pitchFamily="18" charset="0"/>
            </a:endParaRPr>
          </a:p>
        </p:txBody>
      </p:sp>
      <p:sp>
        <p:nvSpPr>
          <p:cNvPr id="18" name="TextBox 17"/>
          <p:cNvSpPr txBox="1"/>
          <p:nvPr/>
        </p:nvSpPr>
        <p:spPr>
          <a:xfrm>
            <a:off x="444499" y="2679700"/>
            <a:ext cx="4477789" cy="400110"/>
          </a:xfrm>
          <a:prstGeom prst="rect">
            <a:avLst/>
          </a:prstGeom>
          <a:noFill/>
        </p:spPr>
        <p:txBody>
          <a:bodyPr wrap="square" rtlCol="0">
            <a:spAutoFit/>
          </a:bodyPr>
          <a:lstStyle/>
          <a:p>
            <a:r>
              <a:rPr lang="en-US" sz="2000" dirty="0" err="1">
                <a:latin typeface="Times New Roman" pitchFamily="18" charset="0"/>
                <a:cs typeface="Times New Roman" pitchFamily="18" charset="0"/>
              </a:rPr>
              <a:t>Thí</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nghiệm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sự</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truyền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nhiệt</a:t>
            </a:r>
            <a:endParaRPr lang="en-US" sz="2000" dirty="0">
              <a:latin typeface="Times New Roman" pitchFamily="18" charset="0"/>
              <a:cs typeface="Times New Roman" pitchFamily="18" charset="0"/>
            </a:endParaRPr>
          </a:p>
        </p:txBody>
      </p:sp>
      <p:pic>
        <p:nvPicPr>
          <p:cNvPr id="3075" name="Picture 3"/>
          <p:cNvPicPr>
            <a:picLocks noChangeAspect="1" noChangeArrowheads="1"/>
          </p:cNvPicPr>
          <p:nvPr/>
        </p:nvPicPr>
        <p:blipFill>
          <a:blip r:embed="rId3"/>
          <a:srcRect/>
          <a:stretch>
            <a:fillRect/>
          </a:stretch>
        </p:blipFill>
        <p:spPr bwMode="auto">
          <a:xfrm>
            <a:off x="3823852" y="2781300"/>
            <a:ext cx="2238895" cy="1295400"/>
          </a:xfrm>
          <a:prstGeom prst="rect">
            <a:avLst/>
          </a:prstGeom>
          <a:noFill/>
          <a:ln w="9525">
            <a:noFill/>
            <a:miter lim="800000"/>
            <a:headEnd/>
            <a:tailEnd/>
          </a:ln>
          <a:effectLst/>
        </p:spPr>
      </p:pic>
      <p:sp>
        <p:nvSpPr>
          <p:cNvPr id="19" name="TextBox 18"/>
          <p:cNvSpPr txBox="1"/>
          <p:nvPr/>
        </p:nvSpPr>
        <p:spPr>
          <a:xfrm>
            <a:off x="1981199" y="5613401"/>
            <a:ext cx="4011353" cy="707886"/>
          </a:xfrm>
          <a:prstGeom prst="rect">
            <a:avLst/>
          </a:prstGeom>
          <a:ln/>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2000" dirty="0" err="1">
                <a:latin typeface="Times New Roman" pitchFamily="18" charset="0"/>
                <a:cs typeface="Times New Roman" pitchFamily="18" charset="0"/>
              </a:rPr>
              <a:t>Thực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hành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nhiệt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độ</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cơ</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thể</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và</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nhiệt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độ</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không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khí</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trong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lớp</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học</a:t>
            </a:r>
            <a:endParaRPr lang="en-US" sz="2000" dirty="0">
              <a:latin typeface="Times New Roman" pitchFamily="18" charset="0"/>
              <a:cs typeface="Times New Roman" pitchFamily="18" charset="0"/>
            </a:endParaRPr>
          </a:p>
        </p:txBody>
      </p:sp>
      <p:sp>
        <p:nvSpPr>
          <p:cNvPr id="20" name="TextBox 19"/>
          <p:cNvSpPr txBox="1"/>
          <p:nvPr/>
        </p:nvSpPr>
        <p:spPr>
          <a:xfrm>
            <a:off x="444499" y="3136900"/>
            <a:ext cx="3731491" cy="400110"/>
          </a:xfrm>
          <a:prstGeom prst="rect">
            <a:avLst/>
          </a:prstGeom>
          <a:noFill/>
        </p:spPr>
        <p:txBody>
          <a:bodyPr wrap="square" rtlCol="0">
            <a:spAutoFit/>
          </a:bodyPr>
          <a:lstStyle/>
          <a:p>
            <a:r>
              <a:rPr lang="en-US" sz="2000" dirty="0" err="1">
                <a:latin typeface="Times New Roman" pitchFamily="18" charset="0"/>
                <a:cs typeface="Times New Roman" pitchFamily="18" charset="0"/>
              </a:rPr>
              <a:t>Giới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thiệu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một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số</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loại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nhiệt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kế</a:t>
            </a:r>
            <a:endParaRPr lang="en-US" sz="2000" dirty="0">
              <a:latin typeface="Times New Roman" pitchFamily="18" charset="0"/>
              <a:cs typeface="Times New Roman" pitchFamily="18" charset="0"/>
            </a:endParaRPr>
          </a:p>
        </p:txBody>
      </p:sp>
      <p:pic>
        <p:nvPicPr>
          <p:cNvPr id="3076" name="Picture 4"/>
          <p:cNvPicPr>
            <a:picLocks noChangeAspect="1" noChangeArrowheads="1"/>
          </p:cNvPicPr>
          <p:nvPr/>
        </p:nvPicPr>
        <p:blipFill>
          <a:blip r:embed="rId4"/>
          <a:srcRect/>
          <a:stretch>
            <a:fillRect/>
          </a:stretch>
        </p:blipFill>
        <p:spPr bwMode="auto">
          <a:xfrm>
            <a:off x="486525" y="3867318"/>
            <a:ext cx="3078480" cy="1524000"/>
          </a:xfrm>
          <a:prstGeom prst="rect">
            <a:avLst/>
          </a:prstGeom>
          <a:noFill/>
          <a:ln w="9525">
            <a:noFill/>
            <a:miter lim="800000"/>
            <a:headEnd/>
            <a:tailEnd/>
          </a:ln>
          <a:effectLst/>
        </p:spPr>
      </p:pic>
    </p:spTree>
    <p:extLst>
      <p:ext uri="{BB962C8B-B14F-4D97-AF65-F5344CB8AC3E}">
        <p14:creationId xmlns:p14="http://schemas.microsoft.com/office/powerpoint/2010/main" val="1319035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ox(i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ox(i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box(in)">
                                      <p:cBhvr>
                                        <p:cTn id="17" dur="500"/>
                                        <p:tgtEl>
                                          <p:spTgt spid="307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ox(in)">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075"/>
                                        </p:tgtEl>
                                        <p:attrNameLst>
                                          <p:attrName>style.visibility</p:attrName>
                                        </p:attrNameLst>
                                      </p:cBhvr>
                                      <p:to>
                                        <p:strVal val="visible"/>
                                      </p:to>
                                    </p:set>
                                    <p:animEffect transition="in" filter="box(in)">
                                      <p:cBhvr>
                                        <p:cTn id="27" dur="500"/>
                                        <p:tgtEl>
                                          <p:spTgt spid="3075"/>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ox(in)">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3076"/>
                                        </p:tgtEl>
                                        <p:attrNameLst>
                                          <p:attrName>style.visibility</p:attrName>
                                        </p:attrNameLst>
                                      </p:cBhvr>
                                      <p:to>
                                        <p:strVal val="visible"/>
                                      </p:to>
                                    </p:set>
                                    <p:animEffect transition="in" filter="box(in)">
                                      <p:cBhvr>
                                        <p:cTn id="37" dur="500"/>
                                        <p:tgtEl>
                                          <p:spTgt spid="3076"/>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ox(in)">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animBg="1"/>
      <p:bldP spid="2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800600" y="283488"/>
            <a:ext cx="2590800" cy="400110"/>
          </a:xfrm>
          <a:prstGeom prst="rect">
            <a:avLst/>
          </a:prstGeom>
          <a:noFill/>
        </p:spPr>
        <p:txBody>
          <a:bodyPr wrap="square" rtlCol="0">
            <a:spAutoFit/>
          </a:bodyPr>
          <a:lstStyle/>
          <a:p>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Chủ</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đề</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Năng</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lượng</a:t>
            </a:r>
            <a:endParaRPr lang="en-US" sz="2000" dirty="0"/>
          </a:p>
        </p:txBody>
      </p:sp>
      <p:sp>
        <p:nvSpPr>
          <p:cNvPr id="9" name="Snip Diagonal Corner Rectangle 13">
            <a:extLst>
              <a:ext uri="{FF2B5EF4-FFF2-40B4-BE49-F238E27FC236}">
                <a16:creationId xmlns:a16="http://schemas.microsoft.com/office/drawing/2014/main" id="{1A9B00E5-88CC-4A4B-9589-61CC9114FFDB}"/>
              </a:ext>
            </a:extLst>
          </p:cNvPr>
          <p:cNvSpPr/>
          <p:nvPr/>
        </p:nvSpPr>
        <p:spPr>
          <a:xfrm>
            <a:off x="4343906" y="342057"/>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5</a:t>
            </a:r>
          </a:p>
        </p:txBody>
      </p:sp>
      <p:sp>
        <p:nvSpPr>
          <p:cNvPr id="10" name="TextBox 9"/>
          <p:cNvSpPr txBox="1"/>
          <p:nvPr/>
        </p:nvSpPr>
        <p:spPr>
          <a:xfrm>
            <a:off x="1523999" y="1219200"/>
            <a:ext cx="3464719" cy="400110"/>
          </a:xfrm>
          <a:prstGeom prst="rect">
            <a:avLst/>
          </a:prstGeom>
          <a:noFill/>
        </p:spPr>
        <p:txBody>
          <a:bodyPr wrap="square" rtlCol="0">
            <a:spAutoFit/>
          </a:bodyPr>
          <a:lstStyle/>
          <a:p>
            <a:endParaRPr lang="en-US" sz="2000" dirty="0"/>
          </a:p>
        </p:txBody>
      </p:sp>
      <p:sp>
        <p:nvSpPr>
          <p:cNvPr id="15" name="TextBox 14"/>
          <p:cNvSpPr txBox="1"/>
          <p:nvPr/>
        </p:nvSpPr>
        <p:spPr>
          <a:xfrm>
            <a:off x="5791200" y="1219200"/>
            <a:ext cx="6159500" cy="5478423"/>
          </a:xfrm>
          <a:prstGeom prst="rect">
            <a:avLst/>
          </a:prstGeom>
          <a:noFill/>
        </p:spPr>
        <p:txBody>
          <a:bodyPr wrap="square" rtlCol="0">
            <a:spAutoFit/>
          </a:bodyPr>
          <a:lstStyle/>
          <a:p>
            <a:pPr>
              <a:lnSpc>
                <a:spcPct val="150000"/>
              </a:lnSpc>
            </a:pPr>
            <a:r>
              <a:rPr lang="en-US" sz="2000" dirty="0">
                <a:solidFill>
                  <a:srgbClr val="0070C0"/>
                </a:solidFill>
                <a:latin typeface="Times New Roman" pitchFamily="18" charset="0"/>
                <a:cs typeface="Times New Roman" pitchFamily="18" charset="0"/>
              </a:rPr>
              <a:t>      Ở </a:t>
            </a:r>
            <a:r>
              <a:rPr lang="en-US" sz="2000" dirty="0" err="1">
                <a:solidFill>
                  <a:srgbClr val="0070C0"/>
                </a:solidFill>
                <a:latin typeface="Times New Roman" pitchFamily="18" charset="0"/>
                <a:cs typeface="Times New Roman" pitchFamily="18" charset="0"/>
              </a:rPr>
              <a:t>bài</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trên</a:t>
            </a:r>
            <a:r>
              <a:rPr lang="en-US" sz="2000" dirty="0">
                <a:solidFill>
                  <a:srgbClr val="0070C0"/>
                </a:solidFill>
                <a:latin typeface="Times New Roman" pitchFamily="18" charset="0"/>
                <a:cs typeface="Times New Roman" pitchFamily="18" charset="0"/>
              </a:rPr>
              <a:t> HS </a:t>
            </a:r>
            <a:r>
              <a:rPr lang="en-US" sz="2000" dirty="0" err="1">
                <a:solidFill>
                  <a:srgbClr val="0070C0"/>
                </a:solidFill>
                <a:latin typeface="Times New Roman" pitchFamily="18" charset="0"/>
                <a:cs typeface="Times New Roman" pitchFamily="18" charset="0"/>
              </a:rPr>
              <a:t>đã</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biết</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nhiệt</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có</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thể</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truyền</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từ</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vật</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này</a:t>
            </a:r>
            <a:r>
              <a:rPr lang="en-US" sz="2000" dirty="0">
                <a:solidFill>
                  <a:srgbClr val="0070C0"/>
                </a:solidFill>
                <a:latin typeface="Times New Roman" pitchFamily="18" charset="0"/>
                <a:cs typeface="Times New Roman" pitchFamily="18" charset="0"/>
              </a:rPr>
              <a:t> sang </a:t>
            </a:r>
            <a:r>
              <a:rPr lang="en-US" sz="2000" dirty="0" err="1">
                <a:solidFill>
                  <a:srgbClr val="0070C0"/>
                </a:solidFill>
                <a:latin typeface="Times New Roman" pitchFamily="18" charset="0"/>
                <a:cs typeface="Times New Roman" pitchFamily="18" charset="0"/>
              </a:rPr>
              <a:t>vật</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khác</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Vật</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có</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nhiệt</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độ</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cao</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hơn</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truyền</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nhiệt</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cho</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vật</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có</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nhiệt</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độ</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thấp</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hơn</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và</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thực</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tế</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các</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em</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cũng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cảm</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nhận</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được</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có</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vật</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dẫn</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nhiệt</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tốt</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có</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vật</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dẫn</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nhiệt</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kém</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Tuy</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nhiên</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sự</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hiểu</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biết</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của</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các</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em</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chưa</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đầy</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đủ.Do</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đó</a:t>
            </a:r>
            <a:r>
              <a:rPr lang="en-US" sz="2000" dirty="0">
                <a:solidFill>
                  <a:srgbClr val="0070C0"/>
                </a:solidFill>
                <a:latin typeface="Times New Roman" pitchFamily="18" charset="0"/>
                <a:cs typeface="Times New Roman" pitchFamily="18" charset="0"/>
              </a:rPr>
              <a:t>, ở </a:t>
            </a:r>
            <a:r>
              <a:rPr lang="en-US" sz="2000" dirty="0" err="1">
                <a:solidFill>
                  <a:srgbClr val="0070C0"/>
                </a:solidFill>
                <a:latin typeface="Times New Roman" pitchFamily="18" charset="0"/>
                <a:cs typeface="Times New Roman" pitchFamily="18" charset="0"/>
              </a:rPr>
              <a:t>bài</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học</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này</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thông</a:t>
            </a:r>
            <a:r>
              <a:rPr lang="en-US" sz="2000" dirty="0">
                <a:solidFill>
                  <a:srgbClr val="0070C0"/>
                </a:solidFill>
                <a:latin typeface="Times New Roman" pitchFamily="18" charset="0"/>
                <a:cs typeface="Times New Roman" pitchFamily="18" charset="0"/>
              </a:rPr>
              <a:t> qua </a:t>
            </a:r>
            <a:r>
              <a:rPr lang="en-US" sz="2000" dirty="0" err="1">
                <a:solidFill>
                  <a:srgbClr val="0070C0"/>
                </a:solidFill>
                <a:latin typeface="Times New Roman" pitchFamily="18" charset="0"/>
                <a:cs typeface="Times New Roman" pitchFamily="18" charset="0"/>
              </a:rPr>
              <a:t>thí</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nghiệm</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và</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các</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hiện</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tượng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xảy</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ra</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trong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thực</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tế</a:t>
            </a:r>
            <a:r>
              <a:rPr lang="en-US" sz="2000" dirty="0">
                <a:solidFill>
                  <a:srgbClr val="0070C0"/>
                </a:solidFill>
                <a:latin typeface="Times New Roman" pitchFamily="18" charset="0"/>
                <a:cs typeface="Times New Roman" pitchFamily="18" charset="0"/>
              </a:rPr>
              <a:t>, HS </a:t>
            </a:r>
            <a:r>
              <a:rPr lang="en-US" sz="2000" dirty="0" err="1">
                <a:solidFill>
                  <a:srgbClr val="0070C0"/>
                </a:solidFill>
                <a:latin typeface="Times New Roman" pitchFamily="18" charset="0"/>
                <a:cs typeface="Times New Roman" pitchFamily="18" charset="0"/>
              </a:rPr>
              <a:t>biết</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được</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các</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vật</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dẫn</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nhiệt</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tốt</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như</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các</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kim</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loại</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gang,.thép</a:t>
            </a:r>
            <a:r>
              <a:rPr lang="en-US" sz="2000" dirty="0">
                <a:solidFill>
                  <a:srgbClr val="0070C0"/>
                </a:solidFill>
                <a:latin typeface="Times New Roman" pitchFamily="18" charset="0"/>
                <a:cs typeface="Times New Roman" pitchFamily="18" charset="0"/>
              </a:rPr>
              <a:t>…</a:t>
            </a:r>
            <a:r>
              <a:rPr lang="en-US" sz="2000" dirty="0" err="1">
                <a:solidFill>
                  <a:srgbClr val="0070C0"/>
                </a:solidFill>
                <a:latin typeface="Times New Roman" pitchFamily="18" charset="0"/>
                <a:cs typeface="Times New Roman" pitchFamily="18" charset="0"/>
              </a:rPr>
              <a:t>và</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các</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vật</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dẫn</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nhiệt</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kém</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như</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không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khí</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bông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len</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Sau</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đó</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biết</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cách</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sử</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dụng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vật</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dẫn</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nhiệt</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tốt</a:t>
            </a:r>
            <a:r>
              <a:rPr lang="en-US" sz="2000" dirty="0">
                <a:solidFill>
                  <a:srgbClr val="0070C0"/>
                </a:solidFill>
                <a:latin typeface="Times New Roman" pitchFamily="18" charset="0"/>
                <a:cs typeface="Times New Roman" pitchFamily="18" charset="0"/>
              </a:rPr>
              <a:t> hay </a:t>
            </a:r>
            <a:r>
              <a:rPr lang="en-US" sz="2000" dirty="0" err="1">
                <a:solidFill>
                  <a:srgbClr val="0070C0"/>
                </a:solidFill>
                <a:latin typeface="Times New Roman" pitchFamily="18" charset="0"/>
                <a:cs typeface="Times New Roman" pitchFamily="18" charset="0"/>
              </a:rPr>
              <a:t>dẫn</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nhiệt</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kém</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trong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từng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tình</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huống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cụ</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thể</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trong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cuộc</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sống</a:t>
            </a:r>
            <a:r>
              <a:rPr lang="en-US" sz="2000" dirty="0">
                <a:solidFill>
                  <a:srgbClr val="0070C0"/>
                </a:solidFill>
                <a:latin typeface="Times New Roman" pitchFamily="18" charset="0"/>
                <a:cs typeface="Times New Roman" pitchFamily="18" charset="0"/>
              </a:rPr>
              <a:t>..</a:t>
            </a:r>
          </a:p>
          <a:p>
            <a:endParaRPr lang="en-US" sz="2000" dirty="0"/>
          </a:p>
        </p:txBody>
      </p:sp>
      <p:pic>
        <p:nvPicPr>
          <p:cNvPr id="4098" name="Picture 2"/>
          <p:cNvPicPr>
            <a:picLocks noChangeAspect="1" noChangeArrowheads="1"/>
          </p:cNvPicPr>
          <p:nvPr/>
        </p:nvPicPr>
        <p:blipFill>
          <a:blip r:embed="rId2"/>
          <a:srcRect/>
          <a:stretch>
            <a:fillRect/>
          </a:stretch>
        </p:blipFill>
        <p:spPr bwMode="auto">
          <a:xfrm>
            <a:off x="481607" y="1219200"/>
            <a:ext cx="4908352" cy="2743200"/>
          </a:xfrm>
          <a:prstGeom prst="rect">
            <a:avLst/>
          </a:prstGeom>
          <a:noFill/>
          <a:ln w="19050">
            <a:solidFill>
              <a:schemeClr val="accent1"/>
            </a:solidFill>
            <a:miter lim="800000"/>
            <a:headEnd/>
            <a:tailEnd/>
          </a:ln>
          <a:effectLst/>
        </p:spPr>
      </p:pic>
      <p:sp>
        <p:nvSpPr>
          <p:cNvPr id="17" name="TextBox 16"/>
          <p:cNvSpPr txBox="1"/>
          <p:nvPr/>
        </p:nvSpPr>
        <p:spPr>
          <a:xfrm>
            <a:off x="718938" y="4584700"/>
            <a:ext cx="5293320" cy="960328"/>
          </a:xfrm>
          <a:prstGeom prst="rect">
            <a:avLst/>
          </a:prstGeom>
          <a:noFill/>
        </p:spPr>
        <p:txBody>
          <a:bodyPr wrap="square" rtlCol="0">
            <a:spAutoFit/>
          </a:bodyPr>
          <a:lstStyle/>
          <a:p>
            <a:pPr>
              <a:lnSpc>
                <a:spcPct val="150000"/>
              </a:lnSpc>
            </a:pPr>
            <a:r>
              <a:rPr lang="en-US" sz="2000" b="1" dirty="0">
                <a:latin typeface="Times New Roman" pitchFamily="18" charset="0"/>
                <a:cs typeface="Times New Roman" pitchFamily="18" charset="0"/>
              </a:rPr>
              <a:t>1. </a:t>
            </a:r>
            <a:r>
              <a:rPr lang="en-US" sz="2000" b="1" dirty="0" err="1">
                <a:latin typeface="Times New Roman" pitchFamily="18" charset="0"/>
                <a:cs typeface="Times New Roman" pitchFamily="18" charset="0"/>
              </a:rPr>
              <a:t>Vật</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dẫn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nhiệt</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tốt</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và</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vật</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dẫn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nhiệt</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kém</a:t>
            </a:r>
            <a:endParaRPr lang="en-US" sz="2000" b="1" dirty="0">
              <a:latin typeface="Times New Roman" pitchFamily="18" charset="0"/>
              <a:cs typeface="Times New Roman" pitchFamily="18" charset="0"/>
            </a:endParaRPr>
          </a:p>
          <a:p>
            <a:pPr>
              <a:lnSpc>
                <a:spcPct val="150000"/>
              </a:lnSpc>
            </a:pPr>
            <a:r>
              <a:rPr lang="en-US" sz="2000" b="1" dirty="0">
                <a:latin typeface="Times New Roman" pitchFamily="18" charset="0"/>
                <a:cs typeface="Times New Roman" pitchFamily="18" charset="0"/>
              </a:rPr>
              <a:t>2.Ứng </a:t>
            </a:r>
            <a:r>
              <a:rPr lang="en-US" sz="2000" b="1" dirty="0" err="1">
                <a:latin typeface="Times New Roman" pitchFamily="18" charset="0"/>
                <a:cs typeface="Times New Roman" pitchFamily="18" charset="0"/>
              </a:rPr>
              <a:t>dụng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tính</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dẫn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nhiệt</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của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vật</a:t>
            </a:r>
            <a:endParaRPr lang="en-US" sz="2000" b="1" dirty="0">
              <a:latin typeface="Times New Roman" pitchFamily="18" charset="0"/>
              <a:cs typeface="Times New Roman" pitchFamily="18" charset="0"/>
            </a:endParaRPr>
          </a:p>
        </p:txBody>
      </p:sp>
    </p:spTree>
    <p:extLst>
      <p:ext uri="{BB962C8B-B14F-4D97-AF65-F5344CB8AC3E}">
        <p14:creationId xmlns:p14="http://schemas.microsoft.com/office/powerpoint/2010/main" val="1455519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ox(in)">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ox(i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ox(in)">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679950" y="228600"/>
            <a:ext cx="2590800" cy="400110"/>
          </a:xfrm>
          <a:prstGeom prst="rect">
            <a:avLst/>
          </a:prstGeom>
          <a:noFill/>
        </p:spPr>
        <p:txBody>
          <a:bodyPr wrap="square" rtlCol="0">
            <a:spAutoFit/>
          </a:bodyPr>
          <a:lstStyle/>
          <a:p>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Chủ</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đề</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Năng</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lượng</a:t>
            </a:r>
            <a:endParaRPr lang="en-US" sz="2000" dirty="0"/>
          </a:p>
        </p:txBody>
      </p:sp>
      <p:sp>
        <p:nvSpPr>
          <p:cNvPr id="9" name="Snip Diagonal Corner Rectangle 13">
            <a:extLst>
              <a:ext uri="{FF2B5EF4-FFF2-40B4-BE49-F238E27FC236}">
                <a16:creationId xmlns:a16="http://schemas.microsoft.com/office/drawing/2014/main" id="{1A9B00E5-88CC-4A4B-9589-61CC9114FFDB}"/>
              </a:ext>
            </a:extLst>
          </p:cNvPr>
          <p:cNvSpPr/>
          <p:nvPr/>
        </p:nvSpPr>
        <p:spPr>
          <a:xfrm>
            <a:off x="4223256" y="287169"/>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5</a:t>
            </a:r>
          </a:p>
        </p:txBody>
      </p:sp>
      <p:sp>
        <p:nvSpPr>
          <p:cNvPr id="10" name="TextBox 9"/>
          <p:cNvSpPr txBox="1"/>
          <p:nvPr/>
        </p:nvSpPr>
        <p:spPr>
          <a:xfrm>
            <a:off x="393802" y="965537"/>
            <a:ext cx="4711599" cy="1015663"/>
          </a:xfrm>
          <a:prstGeom prst="rect">
            <a:avLst/>
          </a:prstGeom>
          <a:noFill/>
          <a:ln w="12700">
            <a:solidFill>
              <a:schemeClr val="accent1"/>
            </a:solidFill>
          </a:ln>
        </p:spPr>
        <p:txBody>
          <a:bodyPr wrap="square" rtlCol="0">
            <a:spAutoFit/>
          </a:bodyPr>
          <a:lstStyle/>
          <a:p>
            <a:r>
              <a:rPr lang="en-US" sz="2000" dirty="0" err="1">
                <a:latin typeface="Times New Roman" pitchFamily="18" charset="0"/>
                <a:cs typeface="Times New Roman" pitchFamily="18" charset="0"/>
              </a:rPr>
              <a:t>Bằng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cách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trước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dụng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cụ</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thí</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nghiệm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để</a:t>
            </a:r>
            <a:r>
              <a:rPr lang="en-US" sz="2000" dirty="0">
                <a:latin typeface="Times New Roman" pitchFamily="18" charset="0"/>
                <a:cs typeface="Times New Roman" pitchFamily="18" charset="0"/>
              </a:rPr>
              <a:t> HS </a:t>
            </a:r>
            <a:r>
              <a:rPr lang="en-US" sz="2000" dirty="0" err="1">
                <a:latin typeface="Times New Roman" pitchFamily="18" charset="0"/>
                <a:cs typeface="Times New Roman" pitchFamily="18" charset="0"/>
              </a:rPr>
              <a:t>đề</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xuất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được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phương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án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thí</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nghiệm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tìm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hiểu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vật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dẫn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nhiệt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tốt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vật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dẫn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nhiệt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kém</a:t>
            </a:r>
            <a:endParaRPr lang="en-US" sz="2000" dirty="0">
              <a:latin typeface="Times New Roman" pitchFamily="18" charset="0"/>
              <a:cs typeface="Times New Roman" pitchFamily="18" charset="0"/>
            </a:endParaRPr>
          </a:p>
        </p:txBody>
      </p:sp>
      <p:sp>
        <p:nvSpPr>
          <p:cNvPr id="11" name="TextBox 10"/>
          <p:cNvSpPr txBox="1"/>
          <p:nvPr/>
        </p:nvSpPr>
        <p:spPr>
          <a:xfrm>
            <a:off x="1524000" y="4114800"/>
            <a:ext cx="3871068" cy="400110"/>
          </a:xfrm>
          <a:prstGeom prst="rect">
            <a:avLst/>
          </a:prstGeom>
          <a:noFill/>
        </p:spPr>
        <p:txBody>
          <a:bodyPr wrap="square" rtlCol="0">
            <a:spAutoFit/>
          </a:bodyPr>
          <a:lstStyle/>
          <a:p>
            <a:endParaRPr lang="en-US" sz="2000" dirty="0"/>
          </a:p>
        </p:txBody>
      </p:sp>
      <p:sp>
        <p:nvSpPr>
          <p:cNvPr id="16" name="TextBox 15"/>
          <p:cNvSpPr txBox="1"/>
          <p:nvPr/>
        </p:nvSpPr>
        <p:spPr>
          <a:xfrm>
            <a:off x="7086600" y="1295400"/>
            <a:ext cx="4787900" cy="4199611"/>
          </a:xfrm>
          <a:prstGeom prst="rect">
            <a:avLst/>
          </a:prstGeom>
          <a:noFill/>
        </p:spPr>
        <p:txBody>
          <a:bodyPr wrap="square" rtlCol="0">
            <a:spAutoFit/>
          </a:bodyPr>
          <a:lstStyle/>
          <a:p>
            <a:pPr algn="ctr">
              <a:lnSpc>
                <a:spcPct val="150000"/>
              </a:lnSpc>
            </a:pPr>
            <a:r>
              <a:rPr lang="en-US" sz="2000" b="1" dirty="0" err="1">
                <a:solidFill>
                  <a:srgbClr val="C00000"/>
                </a:solidFill>
                <a:latin typeface="Times New Roman" pitchFamily="18" charset="0"/>
                <a:cs typeface="Times New Roman" pitchFamily="18" charset="0"/>
              </a:rPr>
              <a:t>Điểm</a:t>
            </a:r>
            <a:r>
              <a:rPr lang="en-US" sz="2000" b="1" dirty="0">
                <a:solidFill>
                  <a:srgbClr val="C00000"/>
                </a:solidFill>
                <a:latin typeface="Times New Roman" pitchFamily="18" charset="0"/>
                <a:cs typeface="Times New Roman" pitchFamily="18" charset="0"/>
              </a:rPr>
              <a:t> </a:t>
            </a:r>
            <a:r>
              <a:rPr lang="en-US" sz="2000" b="1" dirty="0" err="1">
                <a:solidFill>
                  <a:srgbClr val="C00000"/>
                </a:solidFill>
                <a:latin typeface="Times New Roman" pitchFamily="18" charset="0"/>
                <a:cs typeface="Times New Roman" pitchFamily="18" charset="0"/>
              </a:rPr>
              <a:t>mới</a:t>
            </a:r>
            <a:r>
              <a:rPr lang="en-US" sz="2000" b="1" dirty="0">
                <a:solidFill>
                  <a:srgbClr val="C00000"/>
                </a:solidFill>
                <a:latin typeface="Times New Roman" pitchFamily="18" charset="0"/>
                <a:cs typeface="Times New Roman" pitchFamily="18" charset="0"/>
              </a:rPr>
              <a:t>- </a:t>
            </a:r>
            <a:r>
              <a:rPr lang="en-US" sz="2000" b="1" dirty="0" err="1">
                <a:solidFill>
                  <a:srgbClr val="C00000"/>
                </a:solidFill>
                <a:latin typeface="Times New Roman" pitchFamily="18" charset="0"/>
                <a:cs typeface="Times New Roman" pitchFamily="18" charset="0"/>
              </a:rPr>
              <a:t>Lưu</a:t>
            </a:r>
            <a:r>
              <a:rPr lang="en-US" sz="2000" b="1" dirty="0">
                <a:solidFill>
                  <a:srgbClr val="C00000"/>
                </a:solidFill>
                <a:latin typeface="Times New Roman" pitchFamily="18" charset="0"/>
                <a:cs typeface="Times New Roman" pitchFamily="18" charset="0"/>
              </a:rPr>
              <a:t> ý:</a:t>
            </a:r>
            <a:endParaRPr lang="en-US" sz="2000" dirty="0">
              <a:solidFill>
                <a:srgbClr val="C00000"/>
              </a:solidFill>
              <a:latin typeface="Times New Roman" pitchFamily="18" charset="0"/>
              <a:cs typeface="Times New Roman" pitchFamily="18" charset="0"/>
            </a:endParaRPr>
          </a:p>
          <a:p>
            <a:pPr algn="just">
              <a:lnSpc>
                <a:spcPct val="150000"/>
              </a:lnSpc>
            </a:pPr>
            <a:r>
              <a:rPr lang="en-US" sz="2000" b="1" dirty="0">
                <a:solidFill>
                  <a:srgbClr val="C00000"/>
                </a:solidFill>
                <a:latin typeface="Times New Roman" pitchFamily="18" charset="0"/>
                <a:cs typeface="Times New Roman" pitchFamily="18" charset="0"/>
              </a:rPr>
              <a:t>    </a:t>
            </a:r>
            <a:r>
              <a:rPr lang="en-US" sz="2000" dirty="0">
                <a:solidFill>
                  <a:srgbClr val="C00000"/>
                </a:solidFill>
                <a:latin typeface="Times New Roman" pitchFamily="18" charset="0"/>
                <a:cs typeface="Times New Roman" pitchFamily="18" charset="0"/>
              </a:rPr>
              <a:t>- HS </a:t>
            </a:r>
            <a:r>
              <a:rPr lang="en-US" sz="2000" dirty="0" err="1">
                <a:solidFill>
                  <a:srgbClr val="C00000"/>
                </a:solidFill>
                <a:latin typeface="Times New Roman" pitchFamily="18" charset="0"/>
                <a:cs typeface="Times New Roman" pitchFamily="18" charset="0"/>
              </a:rPr>
              <a:t>đề</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xuất</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cách</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làm</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thí</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nghiệm</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để</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tìm</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hiểu</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vật</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dẫn</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nhiệt</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tốt</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vật</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dẫn</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nhiệt</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kém</a:t>
            </a:r>
            <a:r>
              <a:rPr lang="en-US" sz="2000" dirty="0">
                <a:solidFill>
                  <a:srgbClr val="C00000"/>
                </a:solidFill>
                <a:latin typeface="Times New Roman" pitchFamily="18" charset="0"/>
                <a:cs typeface="Times New Roman" pitchFamily="18" charset="0"/>
              </a:rPr>
              <a:t>.</a:t>
            </a:r>
          </a:p>
          <a:p>
            <a:pPr algn="just">
              <a:lnSpc>
                <a:spcPct val="150000"/>
              </a:lnSpc>
            </a:pPr>
            <a:r>
              <a:rPr lang="en-US" sz="2000" dirty="0">
                <a:solidFill>
                  <a:srgbClr val="C00000"/>
                </a:solidFill>
                <a:latin typeface="Times New Roman" pitchFamily="18" charset="0"/>
                <a:cs typeface="Times New Roman" pitchFamily="18" charset="0"/>
              </a:rPr>
              <a:t>    - </a:t>
            </a:r>
            <a:r>
              <a:rPr lang="en-US" sz="2000" dirty="0" err="1">
                <a:solidFill>
                  <a:srgbClr val="C00000"/>
                </a:solidFill>
                <a:latin typeface="Times New Roman" pitchFamily="18" charset="0"/>
                <a:cs typeface="Times New Roman" pitchFamily="18" charset="0"/>
              </a:rPr>
              <a:t>Thông</a:t>
            </a:r>
            <a:r>
              <a:rPr lang="en-US" sz="2000" dirty="0">
                <a:solidFill>
                  <a:srgbClr val="C00000"/>
                </a:solidFill>
                <a:latin typeface="Times New Roman" pitchFamily="18" charset="0"/>
                <a:cs typeface="Times New Roman" pitchFamily="18" charset="0"/>
              </a:rPr>
              <a:t> qua </a:t>
            </a:r>
            <a:r>
              <a:rPr lang="en-US" sz="2000" dirty="0" err="1">
                <a:solidFill>
                  <a:srgbClr val="C00000"/>
                </a:solidFill>
                <a:latin typeface="Times New Roman" pitchFamily="18" charset="0"/>
                <a:cs typeface="Times New Roman" pitchFamily="18" charset="0"/>
              </a:rPr>
              <a:t>hoạt</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động</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quan</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sát</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một</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số</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hình</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ảnh</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thực</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tế</a:t>
            </a:r>
            <a:r>
              <a:rPr lang="en-US" sz="2000" dirty="0">
                <a:solidFill>
                  <a:srgbClr val="C00000"/>
                </a:solidFill>
                <a:latin typeface="Times New Roman" pitchFamily="18" charset="0"/>
                <a:cs typeface="Times New Roman" pitchFamily="18" charset="0"/>
              </a:rPr>
              <a:t>, HS </a:t>
            </a:r>
            <a:r>
              <a:rPr lang="en-US" sz="2000" dirty="0" err="1">
                <a:solidFill>
                  <a:srgbClr val="C00000"/>
                </a:solidFill>
                <a:latin typeface="Times New Roman" pitchFamily="18" charset="0"/>
                <a:cs typeface="Times New Roman" pitchFamily="18" charset="0"/>
              </a:rPr>
              <a:t>sử</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dụng</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một</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vài</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thao</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tác</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tư</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duy</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như</a:t>
            </a:r>
            <a:r>
              <a:rPr lang="en-US" sz="2000" dirty="0">
                <a:solidFill>
                  <a:srgbClr val="C00000"/>
                </a:solidFill>
                <a:latin typeface="Times New Roman" pitchFamily="18" charset="0"/>
                <a:cs typeface="Times New Roman" pitchFamily="18" charset="0"/>
              </a:rPr>
              <a:t>: so </a:t>
            </a:r>
            <a:r>
              <a:rPr lang="en-US" sz="2000" dirty="0" err="1">
                <a:solidFill>
                  <a:srgbClr val="C00000"/>
                </a:solidFill>
                <a:latin typeface="Times New Roman" pitchFamily="18" charset="0"/>
                <a:cs typeface="Times New Roman" pitchFamily="18" charset="0"/>
              </a:rPr>
              <a:t>sánh</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Phân</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tích</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tổng</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hợp</a:t>
            </a:r>
            <a:r>
              <a:rPr lang="en-US" sz="2000" dirty="0">
                <a:solidFill>
                  <a:srgbClr val="C00000"/>
                </a:solidFill>
                <a:latin typeface="Times New Roman" pitchFamily="18" charset="0"/>
                <a:cs typeface="Times New Roman" pitchFamily="18" charset="0"/>
              </a:rPr>
              <a:t>…</a:t>
            </a:r>
            <a:r>
              <a:rPr lang="en-US" sz="2000" dirty="0" err="1">
                <a:solidFill>
                  <a:srgbClr val="C00000"/>
                </a:solidFill>
                <a:latin typeface="Times New Roman" pitchFamily="18" charset="0"/>
                <a:cs typeface="Times New Roman" pitchFamily="18" charset="0"/>
              </a:rPr>
              <a:t>nêu</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được</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ứng</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dụng</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tính</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dẫn</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nhiệt</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của</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vật</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kết</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nối</a:t>
            </a:r>
            <a:r>
              <a:rPr lang="en-US" sz="2000" dirty="0">
                <a:solidFill>
                  <a:srgbClr val="C00000"/>
                </a:solidFill>
                <a:latin typeface="Times New Roman" pitchFamily="18" charset="0"/>
                <a:cs typeface="Times New Roman" pitchFamily="18" charset="0"/>
              </a:rPr>
              <a:t> tri </a:t>
            </a:r>
            <a:r>
              <a:rPr lang="en-US" sz="2000" dirty="0" err="1">
                <a:solidFill>
                  <a:srgbClr val="C00000"/>
                </a:solidFill>
                <a:latin typeface="Times New Roman" pitchFamily="18" charset="0"/>
                <a:cs typeface="Times New Roman" pitchFamily="18" charset="0"/>
              </a:rPr>
              <a:t>thức</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với</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cuộc</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sống</a:t>
            </a:r>
            <a:r>
              <a:rPr lang="en-US" sz="2000" dirty="0">
                <a:solidFill>
                  <a:srgbClr val="C00000"/>
                </a:solidFill>
                <a:latin typeface="Times New Roman" pitchFamily="18" charset="0"/>
                <a:cs typeface="Times New Roman" pitchFamily="18" charset="0"/>
              </a:rPr>
              <a:t>.</a:t>
            </a:r>
          </a:p>
          <a:p>
            <a:pPr>
              <a:lnSpc>
                <a:spcPct val="150000"/>
              </a:lnSpc>
            </a:pPr>
            <a:endParaRPr lang="en-US" sz="2000" dirty="0"/>
          </a:p>
        </p:txBody>
      </p:sp>
      <p:pic>
        <p:nvPicPr>
          <p:cNvPr id="5122" name="Picture 2"/>
          <p:cNvPicPr>
            <a:picLocks noChangeAspect="1" noChangeArrowheads="1"/>
          </p:cNvPicPr>
          <p:nvPr/>
        </p:nvPicPr>
        <p:blipFill>
          <a:blip r:embed="rId2"/>
          <a:srcRect/>
          <a:stretch>
            <a:fillRect/>
          </a:stretch>
        </p:blipFill>
        <p:spPr bwMode="auto">
          <a:xfrm>
            <a:off x="5042136" y="1328251"/>
            <a:ext cx="1948268" cy="1143000"/>
          </a:xfrm>
          <a:prstGeom prst="rect">
            <a:avLst/>
          </a:prstGeom>
          <a:noFill/>
          <a:ln w="9525">
            <a:noFill/>
            <a:miter lim="800000"/>
            <a:headEnd/>
            <a:tailEnd/>
          </a:ln>
          <a:effectLst/>
        </p:spPr>
      </p:pic>
      <p:sp>
        <p:nvSpPr>
          <p:cNvPr id="17" name="TextBox 16"/>
          <p:cNvSpPr txBox="1"/>
          <p:nvPr/>
        </p:nvSpPr>
        <p:spPr>
          <a:xfrm>
            <a:off x="165100" y="2587824"/>
            <a:ext cx="6825304" cy="707886"/>
          </a:xfrm>
          <a:prstGeom prst="rect">
            <a:avLst/>
          </a:prstGeom>
          <a:noFill/>
          <a:ln w="12700">
            <a:solidFill>
              <a:schemeClr val="tx1"/>
            </a:solidFill>
          </a:ln>
        </p:spPr>
        <p:txBody>
          <a:bodyPr wrap="square" rtlCol="0">
            <a:spAutoFit/>
          </a:bodyPr>
          <a:lstStyle/>
          <a:p>
            <a:r>
              <a:rPr lang="en-US" sz="2000" dirty="0" err="1">
                <a:latin typeface="Times New Roman" pitchFamily="18" charset="0"/>
                <a:cs typeface="Times New Roman" pitchFamily="18" charset="0"/>
              </a:rPr>
              <a:t>Vận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dụng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tính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dẫn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nhiệt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tốt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hoặc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dẫn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nhiệt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kém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của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vật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để</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giải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thích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một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số</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hiện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tượng</a:t>
            </a:r>
            <a:endParaRPr lang="en-US" sz="2000" dirty="0">
              <a:latin typeface="Times New Roman" pitchFamily="18" charset="0"/>
              <a:cs typeface="Times New Roman" pitchFamily="18" charset="0"/>
            </a:endParaRPr>
          </a:p>
        </p:txBody>
      </p:sp>
      <p:pic>
        <p:nvPicPr>
          <p:cNvPr id="5123" name="Picture 3"/>
          <p:cNvPicPr>
            <a:picLocks noChangeAspect="1" noChangeArrowheads="1"/>
          </p:cNvPicPr>
          <p:nvPr/>
        </p:nvPicPr>
        <p:blipFill>
          <a:blip r:embed="rId3"/>
          <a:srcRect/>
          <a:stretch>
            <a:fillRect/>
          </a:stretch>
        </p:blipFill>
        <p:spPr bwMode="auto">
          <a:xfrm>
            <a:off x="326720" y="3590011"/>
            <a:ext cx="3896536" cy="1905000"/>
          </a:xfrm>
          <a:prstGeom prst="rect">
            <a:avLst/>
          </a:prstGeom>
          <a:noFill/>
          <a:ln w="9525">
            <a:noFill/>
            <a:miter lim="800000"/>
            <a:headEnd/>
            <a:tailEnd/>
          </a:ln>
          <a:effectLst/>
        </p:spPr>
      </p:pic>
      <p:pic>
        <p:nvPicPr>
          <p:cNvPr id="5124" name="Picture 4"/>
          <p:cNvPicPr>
            <a:picLocks noChangeAspect="1" noChangeArrowheads="1"/>
          </p:cNvPicPr>
          <p:nvPr/>
        </p:nvPicPr>
        <p:blipFill>
          <a:blip r:embed="rId4"/>
          <a:srcRect/>
          <a:stretch>
            <a:fillRect/>
          </a:stretch>
        </p:blipFill>
        <p:spPr bwMode="auto">
          <a:xfrm>
            <a:off x="4239909" y="3826134"/>
            <a:ext cx="2750496" cy="1114425"/>
          </a:xfrm>
          <a:prstGeom prst="rect">
            <a:avLst/>
          </a:prstGeom>
          <a:noFill/>
          <a:ln w="9525">
            <a:noFill/>
            <a:miter lim="800000"/>
            <a:headEnd/>
            <a:tailEnd/>
          </a:ln>
          <a:effectLst/>
        </p:spPr>
      </p:pic>
      <p:pic>
        <p:nvPicPr>
          <p:cNvPr id="5125" name="Picture 5"/>
          <p:cNvPicPr>
            <a:picLocks noChangeAspect="1" noChangeArrowheads="1"/>
          </p:cNvPicPr>
          <p:nvPr/>
        </p:nvPicPr>
        <p:blipFill>
          <a:blip r:embed="rId5"/>
          <a:srcRect/>
          <a:stretch>
            <a:fillRect/>
          </a:stretch>
        </p:blipFill>
        <p:spPr bwMode="auto">
          <a:xfrm>
            <a:off x="3376984" y="5380206"/>
            <a:ext cx="3781932" cy="1190625"/>
          </a:xfrm>
          <a:prstGeom prst="rect">
            <a:avLst/>
          </a:prstGeom>
          <a:noFill/>
          <a:ln w="9525">
            <a:noFill/>
            <a:miter lim="800000"/>
            <a:headEnd/>
            <a:tailEnd/>
          </a:ln>
          <a:effectLst/>
        </p:spPr>
      </p:pic>
    </p:spTree>
    <p:extLst>
      <p:ext uri="{BB962C8B-B14F-4D97-AF65-F5344CB8AC3E}">
        <p14:creationId xmlns:p14="http://schemas.microsoft.com/office/powerpoint/2010/main" val="1871377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ox(i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ox(i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122"/>
                                        </p:tgtEl>
                                        <p:attrNameLst>
                                          <p:attrName>style.visibility</p:attrName>
                                        </p:attrNameLst>
                                      </p:cBhvr>
                                      <p:to>
                                        <p:strVal val="visible"/>
                                      </p:to>
                                    </p:set>
                                    <p:animEffect transition="in" filter="box(in)">
                                      <p:cBhvr>
                                        <p:cTn id="17" dur="500"/>
                                        <p:tgtEl>
                                          <p:spTgt spid="5122"/>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ox(i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5124"/>
                                        </p:tgtEl>
                                        <p:attrNameLst>
                                          <p:attrName>style.visibility</p:attrName>
                                        </p:attrNameLst>
                                      </p:cBhvr>
                                      <p:to>
                                        <p:strVal val="visible"/>
                                      </p:to>
                                    </p:set>
                                    <p:animEffect transition="in" filter="box(in)">
                                      <p:cBhvr>
                                        <p:cTn id="27" dur="500"/>
                                        <p:tgtEl>
                                          <p:spTgt spid="5124"/>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5125"/>
                                        </p:tgtEl>
                                        <p:attrNameLst>
                                          <p:attrName>style.visibility</p:attrName>
                                        </p:attrNameLst>
                                      </p:cBhvr>
                                      <p:to>
                                        <p:strVal val="visible"/>
                                      </p:to>
                                    </p:set>
                                    <p:animEffect transition="in" filter="box(in)">
                                      <p:cBhvr>
                                        <p:cTn id="32" dur="500"/>
                                        <p:tgtEl>
                                          <p:spTgt spid="5125"/>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5123"/>
                                        </p:tgtEl>
                                        <p:attrNameLst>
                                          <p:attrName>style.visibility</p:attrName>
                                        </p:attrNameLst>
                                      </p:cBhvr>
                                      <p:to>
                                        <p:strVal val="visible"/>
                                      </p:to>
                                    </p:set>
                                    <p:animEffect transition="in" filter="box(in)">
                                      <p:cBhvr>
                                        <p:cTn id="37"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extLst/>
          </p:nvPr>
        </p:nvGraphicFramePr>
        <p:xfrm>
          <a:off x="2279576" y="955442"/>
          <a:ext cx="7632848" cy="54258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itle 1">
            <a:extLst>
              <a:ext uri="{FF2B5EF4-FFF2-40B4-BE49-F238E27FC236}">
                <a16:creationId xmlns:a16="http://schemas.microsoft.com/office/drawing/2014/main" id="{94A802B4-8F5F-4828-84C0-C26A6C8BAA29}"/>
              </a:ext>
            </a:extLst>
          </p:cNvPr>
          <p:cNvSpPr txBox="1">
            <a:spLocks/>
          </p:cNvSpPr>
          <p:nvPr/>
        </p:nvSpPr>
        <p:spPr>
          <a:xfrm>
            <a:off x="2536735" y="476672"/>
            <a:ext cx="8225753" cy="571501"/>
          </a:xfrm>
          <a:prstGeom prst="rect">
            <a:avLst/>
          </a:prstGeom>
        </p:spPr>
        <p:txBody>
          <a:bodyPr>
            <a:noAutofit/>
          </a:bodyPr>
          <a:lstStyle>
            <a:lvl1pPr algn="l" defTabSz="914400" rtl="0" eaLnBrk="1" latinLnBrk="0" hangingPunct="1">
              <a:lnSpc>
                <a:spcPct val="90000"/>
              </a:lnSpc>
              <a:spcBef>
                <a:spcPct val="0"/>
              </a:spcBef>
              <a:buNone/>
              <a:defRPr sz="4200" b="0" kern="1200" cap="all" baseline="0">
                <a:blipFill>
                  <a:blip r:embed="rId8">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a:r>
              <a:rPr lang="en-US" sz="2400" b="1" dirty="0">
                <a:solidFill>
                  <a:srgbClr val="C00000"/>
                </a:solidFill>
                <a:latin typeface="Arial" panose="020B0604020202020204" pitchFamily="34" charset="0"/>
                <a:cs typeface="Arial" panose="020B0604020202020204" pitchFamily="34" charset="0"/>
              </a:rPr>
              <a:t>II. CÁC NĂNG LỰC, PHẨM CHẤT CHỦ YẾU</a:t>
            </a:r>
          </a:p>
        </p:txBody>
      </p:sp>
    </p:spTree>
    <p:extLst>
      <p:ext uri="{BB962C8B-B14F-4D97-AF65-F5344CB8AC3E}">
        <p14:creationId xmlns:p14="http://schemas.microsoft.com/office/powerpoint/2010/main" val="42840798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229100" y="211110"/>
            <a:ext cx="2590800" cy="400110"/>
          </a:xfrm>
          <a:prstGeom prst="rect">
            <a:avLst/>
          </a:prstGeom>
          <a:noFill/>
        </p:spPr>
        <p:txBody>
          <a:bodyPr wrap="square" rtlCol="0">
            <a:spAutoFit/>
          </a:bodyPr>
          <a:lstStyle/>
          <a:p>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Chủ</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đề</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Năng</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lượng</a:t>
            </a:r>
            <a:endParaRPr lang="en-US" sz="2000" dirty="0"/>
          </a:p>
        </p:txBody>
      </p:sp>
      <p:sp>
        <p:nvSpPr>
          <p:cNvPr id="8" name="Snip Diagonal Corner Rectangle 13">
            <a:extLst>
              <a:ext uri="{FF2B5EF4-FFF2-40B4-BE49-F238E27FC236}">
                <a16:creationId xmlns:a16="http://schemas.microsoft.com/office/drawing/2014/main" id="{1A9B00E5-88CC-4A4B-9589-61CC9114FFDB}"/>
              </a:ext>
            </a:extLst>
          </p:cNvPr>
          <p:cNvSpPr/>
          <p:nvPr/>
        </p:nvSpPr>
        <p:spPr>
          <a:xfrm>
            <a:off x="3772406" y="269679"/>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5</a:t>
            </a:r>
          </a:p>
        </p:txBody>
      </p:sp>
      <p:pic>
        <p:nvPicPr>
          <p:cNvPr id="17409" name="Picture 1"/>
          <p:cNvPicPr>
            <a:picLocks noChangeAspect="1" noChangeArrowheads="1"/>
          </p:cNvPicPr>
          <p:nvPr/>
        </p:nvPicPr>
        <p:blipFill>
          <a:blip r:embed="rId2"/>
          <a:srcRect/>
          <a:stretch>
            <a:fillRect/>
          </a:stretch>
        </p:blipFill>
        <p:spPr bwMode="auto">
          <a:xfrm>
            <a:off x="551763" y="868542"/>
            <a:ext cx="3220643" cy="4010817"/>
          </a:xfrm>
          <a:prstGeom prst="rect">
            <a:avLst/>
          </a:prstGeom>
          <a:noFill/>
          <a:ln w="12700">
            <a:solidFill>
              <a:srgbClr val="0070C0"/>
            </a:solidFill>
            <a:miter lim="800000"/>
            <a:headEnd/>
            <a:tailEnd/>
          </a:ln>
          <a:effectLst/>
        </p:spPr>
      </p:pic>
      <p:pic>
        <p:nvPicPr>
          <p:cNvPr id="17410" name="Picture 2"/>
          <p:cNvPicPr>
            <a:picLocks noChangeAspect="1" noChangeArrowheads="1"/>
          </p:cNvPicPr>
          <p:nvPr/>
        </p:nvPicPr>
        <p:blipFill>
          <a:blip r:embed="rId3"/>
          <a:srcRect/>
          <a:stretch>
            <a:fillRect/>
          </a:stretch>
        </p:blipFill>
        <p:spPr bwMode="auto">
          <a:xfrm>
            <a:off x="3124200" y="2777694"/>
            <a:ext cx="3220643" cy="4158232"/>
          </a:xfrm>
          <a:prstGeom prst="rect">
            <a:avLst/>
          </a:prstGeom>
          <a:noFill/>
          <a:ln w="12700">
            <a:solidFill>
              <a:srgbClr val="0070C0"/>
            </a:solidFill>
            <a:miter lim="800000"/>
            <a:headEnd/>
            <a:tailEnd/>
          </a:ln>
          <a:effectLst/>
        </p:spPr>
      </p:pic>
      <p:sp>
        <p:nvSpPr>
          <p:cNvPr id="12" name="TextBox 11"/>
          <p:cNvSpPr txBox="1"/>
          <p:nvPr/>
        </p:nvSpPr>
        <p:spPr>
          <a:xfrm>
            <a:off x="4800600" y="1143000"/>
            <a:ext cx="7023100" cy="1938992"/>
          </a:xfrm>
          <a:prstGeom prst="rect">
            <a:avLst/>
          </a:prstGeom>
          <a:noFill/>
        </p:spPr>
        <p:txBody>
          <a:bodyPr wrap="square" rtlCol="0">
            <a:spAutoFit/>
          </a:bodyPr>
          <a:lstStyle/>
          <a:p>
            <a:r>
              <a:rPr lang="en-US" sz="2000" dirty="0" err="1">
                <a:solidFill>
                  <a:srgbClr val="0070C0"/>
                </a:solidFill>
                <a:latin typeface="Times New Roman" pitchFamily="18" charset="0"/>
                <a:cs typeface="Times New Roman" pitchFamily="18" charset="0"/>
              </a:rPr>
              <a:t>Thông</a:t>
            </a:r>
            <a:r>
              <a:rPr lang="en-US" sz="2000" dirty="0">
                <a:solidFill>
                  <a:srgbClr val="0070C0"/>
                </a:solidFill>
                <a:latin typeface="Times New Roman" pitchFamily="18" charset="0"/>
                <a:cs typeface="Times New Roman" pitchFamily="18" charset="0"/>
              </a:rPr>
              <a:t> qua </a:t>
            </a:r>
            <a:r>
              <a:rPr lang="en-US" sz="2000" dirty="0" err="1">
                <a:solidFill>
                  <a:srgbClr val="0070C0"/>
                </a:solidFill>
                <a:latin typeface="Times New Roman" pitchFamily="18" charset="0"/>
                <a:cs typeface="Times New Roman" pitchFamily="18" charset="0"/>
              </a:rPr>
              <a:t>sơ</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đồ</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tổng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kết</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chủ</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đề</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giúp</a:t>
            </a:r>
            <a:r>
              <a:rPr lang="en-US" sz="2000" dirty="0">
                <a:solidFill>
                  <a:srgbClr val="0070C0"/>
                </a:solidFill>
                <a:latin typeface="Times New Roman" pitchFamily="18" charset="0"/>
                <a:cs typeface="Times New Roman" pitchFamily="18" charset="0"/>
              </a:rPr>
              <a:t> HS </a:t>
            </a:r>
            <a:r>
              <a:rPr lang="en-US" sz="2000" dirty="0" err="1">
                <a:solidFill>
                  <a:srgbClr val="0070C0"/>
                </a:solidFill>
                <a:latin typeface="Times New Roman" pitchFamily="18" charset="0"/>
                <a:cs typeface="Times New Roman" pitchFamily="18" charset="0"/>
              </a:rPr>
              <a:t>nhận</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ra</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được</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các</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nội</a:t>
            </a:r>
            <a:r>
              <a:rPr lang="en-US" sz="2000" dirty="0">
                <a:solidFill>
                  <a:srgbClr val="0070C0"/>
                </a:solidFill>
                <a:latin typeface="Times New Roman" pitchFamily="18" charset="0"/>
                <a:cs typeface="Times New Roman" pitchFamily="18" charset="0"/>
              </a:rPr>
              <a:t> dung </a:t>
            </a:r>
            <a:r>
              <a:rPr lang="en-US" sz="2000" dirty="0" err="1">
                <a:solidFill>
                  <a:srgbClr val="0070C0"/>
                </a:solidFill>
                <a:latin typeface="Times New Roman" pitchFamily="18" charset="0"/>
                <a:cs typeface="Times New Roman" pitchFamily="18" charset="0"/>
              </a:rPr>
              <a:t>kiến</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thức</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đã</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học</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và</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mối</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liên</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hệ</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giữa</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các</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kiến</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thức</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này</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Ngoài</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ra</a:t>
            </a:r>
            <a:r>
              <a:rPr lang="en-US" sz="2000" dirty="0">
                <a:solidFill>
                  <a:srgbClr val="0070C0"/>
                </a:solidFill>
                <a:latin typeface="Times New Roman" pitchFamily="18" charset="0"/>
                <a:cs typeface="Times New Roman" pitchFamily="18" charset="0"/>
              </a:rPr>
              <a:t> ở </a:t>
            </a:r>
            <a:r>
              <a:rPr lang="en-US" sz="2000" dirty="0" err="1">
                <a:solidFill>
                  <a:srgbClr val="0070C0"/>
                </a:solidFill>
                <a:latin typeface="Times New Roman" pitchFamily="18" charset="0"/>
                <a:cs typeface="Times New Roman" pitchFamily="18" charset="0"/>
              </a:rPr>
              <a:t>bài</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học</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này</a:t>
            </a:r>
            <a:r>
              <a:rPr lang="en-US" sz="2000" dirty="0">
                <a:solidFill>
                  <a:srgbClr val="0070C0"/>
                </a:solidFill>
                <a:latin typeface="Times New Roman" pitchFamily="18" charset="0"/>
                <a:cs typeface="Times New Roman" pitchFamily="18" charset="0"/>
              </a:rPr>
              <a:t> HS </a:t>
            </a:r>
            <a:r>
              <a:rPr lang="en-US" sz="2000" dirty="0" err="1">
                <a:solidFill>
                  <a:srgbClr val="0070C0"/>
                </a:solidFill>
                <a:latin typeface="Times New Roman" pitchFamily="18" charset="0"/>
                <a:cs typeface="Times New Roman" pitchFamily="18" charset="0"/>
              </a:rPr>
              <a:t>được</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vận</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dụng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kiến</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thức</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đã</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học</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thông</a:t>
            </a:r>
            <a:r>
              <a:rPr lang="en-US" sz="2000" dirty="0">
                <a:solidFill>
                  <a:srgbClr val="0070C0"/>
                </a:solidFill>
                <a:latin typeface="Times New Roman" pitchFamily="18" charset="0"/>
                <a:cs typeface="Times New Roman" pitchFamily="18" charset="0"/>
              </a:rPr>
              <a:t> qua </a:t>
            </a:r>
            <a:r>
              <a:rPr lang="en-US" sz="2000" dirty="0" err="1">
                <a:solidFill>
                  <a:srgbClr val="0070C0"/>
                </a:solidFill>
                <a:latin typeface="Times New Roman" pitchFamily="18" charset="0"/>
                <a:cs typeface="Times New Roman" pitchFamily="18" charset="0"/>
              </a:rPr>
              <a:t>hoạt</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động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giải</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các</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bài</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tập</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cần</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áp</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dụng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nhiều</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kiến</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thức</a:t>
            </a:r>
            <a:r>
              <a:rPr lang="en-US" sz="2000" dirty="0">
                <a:solidFill>
                  <a:srgbClr val="0070C0"/>
                </a:solidFill>
                <a:latin typeface="Times New Roman" pitchFamily="18" charset="0"/>
                <a:cs typeface="Times New Roman" pitchFamily="18" charset="0"/>
              </a:rPr>
              <a:t> ở </a:t>
            </a:r>
            <a:r>
              <a:rPr lang="en-US" sz="2000" dirty="0" err="1">
                <a:solidFill>
                  <a:srgbClr val="0070C0"/>
                </a:solidFill>
                <a:latin typeface="Times New Roman" pitchFamily="18" charset="0"/>
                <a:cs typeface="Times New Roman" pitchFamily="18" charset="0"/>
              </a:rPr>
              <a:t>chủ</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đề</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trong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một</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tình</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huống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thực</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tế</a:t>
            </a:r>
            <a:r>
              <a:rPr lang="en-US" sz="2000" dirty="0">
                <a:solidFill>
                  <a:srgbClr val="0070C0"/>
                </a:solidFill>
                <a:latin typeface="Times New Roman" pitchFamily="18" charset="0"/>
                <a:cs typeface="Times New Roman" pitchFamily="18" charset="0"/>
              </a:rPr>
              <a:t>.</a:t>
            </a:r>
          </a:p>
          <a:p>
            <a:endParaRPr lang="en-US" sz="2000" dirty="0"/>
          </a:p>
        </p:txBody>
      </p:sp>
      <p:sp>
        <p:nvSpPr>
          <p:cNvPr id="13" name="TextBox 12"/>
          <p:cNvSpPr txBox="1"/>
          <p:nvPr/>
        </p:nvSpPr>
        <p:spPr>
          <a:xfrm>
            <a:off x="7317081" y="2873950"/>
            <a:ext cx="4506619" cy="2554545"/>
          </a:xfrm>
          <a:prstGeom prst="rect">
            <a:avLst/>
          </a:prstGeom>
          <a:noFill/>
        </p:spPr>
        <p:txBody>
          <a:bodyPr wrap="square" rtlCol="0">
            <a:spAutoFit/>
          </a:bodyPr>
          <a:lstStyle/>
          <a:p>
            <a:pPr algn="ctr"/>
            <a:r>
              <a:rPr lang="en-US" sz="2000" b="1" dirty="0" err="1">
                <a:solidFill>
                  <a:srgbClr val="C00000"/>
                </a:solidFill>
                <a:latin typeface="Times New Roman" pitchFamily="18" charset="0"/>
                <a:cs typeface="Times New Roman" pitchFamily="18" charset="0"/>
              </a:rPr>
              <a:t>Điểm</a:t>
            </a:r>
            <a:r>
              <a:rPr lang="en-US" sz="2000" b="1" dirty="0">
                <a:solidFill>
                  <a:srgbClr val="C00000"/>
                </a:solidFill>
                <a:latin typeface="Times New Roman" pitchFamily="18" charset="0"/>
                <a:cs typeface="Times New Roman" pitchFamily="18" charset="0"/>
              </a:rPr>
              <a:t> </a:t>
            </a:r>
            <a:r>
              <a:rPr lang="en-US" sz="2000" b="1" dirty="0" err="1">
                <a:solidFill>
                  <a:srgbClr val="C00000"/>
                </a:solidFill>
                <a:latin typeface="Times New Roman" pitchFamily="18" charset="0"/>
                <a:cs typeface="Times New Roman" pitchFamily="18" charset="0"/>
              </a:rPr>
              <a:t>mới</a:t>
            </a:r>
            <a:r>
              <a:rPr lang="en-US" sz="2000" b="1" dirty="0">
                <a:solidFill>
                  <a:srgbClr val="C00000"/>
                </a:solidFill>
                <a:latin typeface="Times New Roman" pitchFamily="18" charset="0"/>
                <a:cs typeface="Times New Roman" pitchFamily="18" charset="0"/>
              </a:rPr>
              <a:t> – </a:t>
            </a:r>
            <a:r>
              <a:rPr lang="en-US" sz="2000" b="1" dirty="0" err="1">
                <a:solidFill>
                  <a:srgbClr val="C00000"/>
                </a:solidFill>
                <a:latin typeface="Times New Roman" pitchFamily="18" charset="0"/>
                <a:cs typeface="Times New Roman" pitchFamily="18" charset="0"/>
              </a:rPr>
              <a:t>Lưu</a:t>
            </a:r>
            <a:r>
              <a:rPr lang="en-US" sz="2000" b="1" dirty="0">
                <a:solidFill>
                  <a:srgbClr val="C00000"/>
                </a:solidFill>
                <a:latin typeface="Times New Roman" pitchFamily="18" charset="0"/>
                <a:cs typeface="Times New Roman" pitchFamily="18" charset="0"/>
              </a:rPr>
              <a:t> ý:</a:t>
            </a:r>
            <a:endParaRPr lang="en-US" sz="2000" dirty="0">
              <a:solidFill>
                <a:srgbClr val="C00000"/>
              </a:solidFill>
              <a:latin typeface="Times New Roman" pitchFamily="18" charset="0"/>
              <a:cs typeface="Times New Roman" pitchFamily="18" charset="0"/>
            </a:endParaRPr>
          </a:p>
          <a:p>
            <a:r>
              <a:rPr lang="en-US" sz="2000" dirty="0">
                <a:solidFill>
                  <a:srgbClr val="C00000"/>
                </a:solidFill>
                <a:latin typeface="Times New Roman" pitchFamily="18" charset="0"/>
                <a:cs typeface="Times New Roman" pitchFamily="18" charset="0"/>
              </a:rPr>
              <a:t>- HS </a:t>
            </a:r>
            <a:r>
              <a:rPr lang="en-US" sz="2000" dirty="0" err="1">
                <a:solidFill>
                  <a:srgbClr val="C00000"/>
                </a:solidFill>
                <a:latin typeface="Times New Roman" pitchFamily="18" charset="0"/>
                <a:cs typeface="Times New Roman" pitchFamily="18" charset="0"/>
              </a:rPr>
              <a:t>được</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rèn</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luyện</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cách</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đọc</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một</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sơ</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đồ</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và</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mô</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tả</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nó</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bằng</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ngôn</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ngữ</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khoa</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học</a:t>
            </a:r>
            <a:r>
              <a:rPr lang="en-US" sz="2000" dirty="0">
                <a:solidFill>
                  <a:srgbClr val="C00000"/>
                </a:solidFill>
                <a:latin typeface="Times New Roman" pitchFamily="18" charset="0"/>
                <a:cs typeface="Times New Roman" pitchFamily="18" charset="0"/>
              </a:rPr>
              <a:t>.</a:t>
            </a:r>
          </a:p>
          <a:p>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Các</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bài</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tập</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gắn</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với</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thực</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tế</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và</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đi</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từ</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dễ</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đến</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khó</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có</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bài</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tập</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mở</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và</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bài</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tập</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thí</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nghiệm</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để</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bồi</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dưỡng</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tư</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duy</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khoa</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học</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và</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năng</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lực</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của</a:t>
            </a:r>
            <a:r>
              <a:rPr lang="en-US" sz="2000" dirty="0">
                <a:solidFill>
                  <a:srgbClr val="C00000"/>
                </a:solidFill>
                <a:latin typeface="Times New Roman" pitchFamily="18" charset="0"/>
                <a:cs typeface="Times New Roman" pitchFamily="18" charset="0"/>
              </a:rPr>
              <a:t> HS.</a:t>
            </a:r>
          </a:p>
          <a:p>
            <a:endParaRPr lang="en-US" sz="2000" dirty="0"/>
          </a:p>
        </p:txBody>
      </p:sp>
    </p:spTree>
    <p:extLst>
      <p:ext uri="{BB962C8B-B14F-4D97-AF65-F5344CB8AC3E}">
        <p14:creationId xmlns:p14="http://schemas.microsoft.com/office/powerpoint/2010/main" val="267921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7409"/>
                                        </p:tgtEl>
                                        <p:attrNameLst>
                                          <p:attrName>style.visibility</p:attrName>
                                        </p:attrNameLst>
                                      </p:cBhvr>
                                      <p:to>
                                        <p:strVal val="visible"/>
                                      </p:to>
                                    </p:set>
                                    <p:animEffect transition="in" filter="box(in)">
                                      <p:cBhvr>
                                        <p:cTn id="12" dur="500"/>
                                        <p:tgtEl>
                                          <p:spTgt spid="1740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ox(i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7410"/>
                                        </p:tgtEl>
                                        <p:attrNameLst>
                                          <p:attrName>style.visibility</p:attrName>
                                        </p:attrNameLst>
                                      </p:cBhvr>
                                      <p:to>
                                        <p:strVal val="visible"/>
                                      </p:to>
                                    </p:set>
                                    <p:animEffect transition="in" filter="box(in)">
                                      <p:cBhvr>
                                        <p:cTn id="22" dur="5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EF25E53-0F96-43E3-98E3-8FA9907894BA}"/>
              </a:ext>
            </a:extLst>
          </p:cNvPr>
          <p:cNvGrpSpPr/>
          <p:nvPr/>
        </p:nvGrpSpPr>
        <p:grpSpPr>
          <a:xfrm>
            <a:off x="3545732" y="228759"/>
            <a:ext cx="6766669" cy="523220"/>
            <a:chOff x="892668" y="1544551"/>
            <a:chExt cx="6766669" cy="523220"/>
          </a:xfrm>
        </p:grpSpPr>
        <p:sp>
          <p:nvSpPr>
            <p:cNvPr id="5" name="Rectangle 4">
              <a:extLst>
                <a:ext uri="{FF2B5EF4-FFF2-40B4-BE49-F238E27FC236}">
                  <a16:creationId xmlns:a16="http://schemas.microsoft.com/office/drawing/2014/main" id="{BCF4CF56-0581-4272-82BF-D87AEFF65A68}"/>
                </a:ext>
              </a:extLst>
            </p:cNvPr>
            <p:cNvSpPr/>
            <p:nvPr/>
          </p:nvSpPr>
          <p:spPr>
            <a:xfrm>
              <a:off x="1102981" y="1544551"/>
              <a:ext cx="6556356" cy="523220"/>
            </a:xfrm>
            <a:prstGeom prst="rect">
              <a:avLst/>
            </a:prstGeom>
          </p:spPr>
          <p:txBody>
            <a:bodyPr wrap="square">
              <a:spAutoFit/>
            </a:bodyPr>
            <a:lstStyle/>
            <a:p>
              <a:r>
                <a:rPr lang="en-US" sz="2800" dirty="0">
                  <a:latin typeface="Arial" panose="020B0604020202020204" pitchFamily="34" charset="0"/>
                  <a:ea typeface="Arial" panose="020B0604020202020204" pitchFamily="34" charset="0"/>
                  <a:cs typeface="Arial" panose="020B0604020202020204" pitchFamily="34" charset="0"/>
                </a:rPr>
                <a:t> </a:t>
              </a:r>
              <a:r>
                <a:rPr lang="vi-VN" sz="2800" dirty="0">
                  <a:latin typeface="Arial" panose="020B0604020202020204" pitchFamily="34" charset="0"/>
                  <a:ea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Chủ</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đề</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Thực</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vật</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&amp;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Động</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vật</a:t>
              </a:r>
              <a:endPar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endParaRPr>
            </a:p>
          </p:txBody>
        </p:sp>
        <p:sp>
          <p:nvSpPr>
            <p:cNvPr id="6" name="Snip Diagonal Corner Rectangle 13">
              <a:extLst>
                <a:ext uri="{FF2B5EF4-FFF2-40B4-BE49-F238E27FC236}">
                  <a16:creationId xmlns:a16="http://schemas.microsoft.com/office/drawing/2014/main" id="{1A9B00E5-88CC-4A4B-9589-61CC9114FFDB}"/>
                </a:ext>
              </a:extLst>
            </p:cNvPr>
            <p:cNvSpPr/>
            <p:nvPr/>
          </p:nvSpPr>
          <p:spPr>
            <a:xfrm>
              <a:off x="892668" y="1641569"/>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3</a:t>
              </a:r>
            </a:p>
          </p:txBody>
        </p:sp>
      </p:grpSp>
      <p:graphicFrame>
        <p:nvGraphicFramePr>
          <p:cNvPr id="7" name="Table 6">
            <a:extLst>
              <a:ext uri="{FF2B5EF4-FFF2-40B4-BE49-F238E27FC236}">
                <a16:creationId xmlns:a16="http://schemas.microsoft.com/office/drawing/2014/main" id="{4AE19076-5C00-4703-8709-D74DD079C29A}"/>
              </a:ext>
            </a:extLst>
          </p:cNvPr>
          <p:cNvGraphicFramePr>
            <a:graphicFrameLocks noGrp="1"/>
          </p:cNvGraphicFramePr>
          <p:nvPr>
            <p:extLst>
              <p:ext uri="{D42A27DB-BD31-4B8C-83A1-F6EECF244321}">
                <p14:modId xmlns:p14="http://schemas.microsoft.com/office/powerpoint/2010/main" val="3286072646"/>
              </p:ext>
            </p:extLst>
          </p:nvPr>
        </p:nvGraphicFramePr>
        <p:xfrm>
          <a:off x="0" y="1105764"/>
          <a:ext cx="12191998" cy="5752236"/>
        </p:xfrm>
        <a:graphic>
          <a:graphicData uri="http://schemas.openxmlformats.org/drawingml/2006/table">
            <a:tbl>
              <a:tblPr firstRow="1" firstCol="1" bandRow="1">
                <a:tableStyleId>{10A1B5D5-9B99-4C35-A422-299274C87663}</a:tableStyleId>
              </a:tblPr>
              <a:tblGrid>
                <a:gridCol w="2786533">
                  <a:extLst>
                    <a:ext uri="{9D8B030D-6E8A-4147-A177-3AD203B41FA5}">
                      <a16:colId xmlns:a16="http://schemas.microsoft.com/office/drawing/2014/main" val="2134175293"/>
                    </a:ext>
                  </a:extLst>
                </a:gridCol>
                <a:gridCol w="8126890">
                  <a:extLst>
                    <a:ext uri="{9D8B030D-6E8A-4147-A177-3AD203B41FA5}">
                      <a16:colId xmlns:a16="http://schemas.microsoft.com/office/drawing/2014/main" val="3930335912"/>
                    </a:ext>
                  </a:extLst>
                </a:gridCol>
                <a:gridCol w="1278575">
                  <a:extLst>
                    <a:ext uri="{9D8B030D-6E8A-4147-A177-3AD203B41FA5}">
                      <a16:colId xmlns:a16="http://schemas.microsoft.com/office/drawing/2014/main" val="3110311248"/>
                    </a:ext>
                  </a:extLst>
                </a:gridCol>
              </a:tblGrid>
              <a:tr h="423281">
                <a:tc>
                  <a:txBody>
                    <a:bodyPr/>
                    <a:lstStyle/>
                    <a:p>
                      <a:pPr marL="0" marR="0" algn="ctr">
                        <a:spcBef>
                          <a:spcPts val="600"/>
                        </a:spcBef>
                        <a:spcAft>
                          <a:spcPts val="600"/>
                        </a:spcAft>
                      </a:pPr>
                      <a:r>
                        <a:rPr lang="en-US" sz="1350" dirty="0" err="1">
                          <a:effectLst/>
                          <a:latin typeface="+mn-lt"/>
                        </a:rPr>
                        <a:t>Nội</a:t>
                      </a:r>
                      <a:r>
                        <a:rPr lang="en-US" sz="1350" dirty="0">
                          <a:effectLst/>
                          <a:latin typeface="+mn-lt"/>
                        </a:rPr>
                        <a:t> dung</a:t>
                      </a:r>
                      <a:endParaRPr lang="en-US" sz="1350" dirty="0">
                        <a:effectLst/>
                        <a:latin typeface="+mn-lt"/>
                        <a:ea typeface="Calibri" panose="020F0502020204030204" pitchFamily="34" charset="0"/>
                        <a:cs typeface="Arial" panose="020B0604020202020204" pitchFamily="34" charset="0"/>
                      </a:endParaRPr>
                    </a:p>
                  </a:txBody>
                  <a:tcPr marL="22313" marR="22313" marT="0" marB="0"/>
                </a:tc>
                <a:tc>
                  <a:txBody>
                    <a:bodyPr/>
                    <a:lstStyle/>
                    <a:p>
                      <a:pPr marL="0" marR="0" algn="ctr">
                        <a:spcBef>
                          <a:spcPts val="600"/>
                        </a:spcBef>
                        <a:spcAft>
                          <a:spcPts val="600"/>
                        </a:spcAft>
                      </a:pPr>
                      <a:r>
                        <a:rPr lang="en-US" sz="1350" dirty="0" err="1">
                          <a:effectLst/>
                          <a:latin typeface="+mn-lt"/>
                        </a:rPr>
                        <a:t>Yêu</a:t>
                      </a:r>
                      <a:r>
                        <a:rPr lang="en-US" sz="1350" dirty="0">
                          <a:effectLst/>
                          <a:latin typeface="+mn-lt"/>
                        </a:rPr>
                        <a:t> </a:t>
                      </a:r>
                      <a:r>
                        <a:rPr lang="en-US" sz="1350" dirty="0" err="1">
                          <a:effectLst/>
                          <a:latin typeface="+mn-lt"/>
                        </a:rPr>
                        <a:t>cầu</a:t>
                      </a:r>
                      <a:r>
                        <a:rPr lang="en-US" sz="1350" dirty="0">
                          <a:effectLst/>
                          <a:latin typeface="+mn-lt"/>
                        </a:rPr>
                        <a:t> </a:t>
                      </a:r>
                      <a:r>
                        <a:rPr lang="en-US" sz="1350" dirty="0" err="1">
                          <a:effectLst/>
                          <a:latin typeface="+mn-lt"/>
                        </a:rPr>
                        <a:t>cần</a:t>
                      </a:r>
                      <a:r>
                        <a:rPr lang="en-US" sz="1350" dirty="0">
                          <a:effectLst/>
                          <a:latin typeface="+mn-lt"/>
                        </a:rPr>
                        <a:t> </a:t>
                      </a:r>
                      <a:r>
                        <a:rPr lang="en-US" sz="1350" dirty="0" err="1">
                          <a:effectLst/>
                          <a:latin typeface="+mn-lt"/>
                        </a:rPr>
                        <a:t>đạt</a:t>
                      </a:r>
                      <a:endParaRPr lang="en-US" sz="1350" dirty="0">
                        <a:effectLst/>
                        <a:latin typeface="+mn-lt"/>
                        <a:ea typeface="Calibri" panose="020F0502020204030204" pitchFamily="34" charset="0"/>
                        <a:cs typeface="Arial" panose="020B0604020202020204" pitchFamily="34" charset="0"/>
                      </a:endParaRPr>
                    </a:p>
                  </a:txBody>
                  <a:tcPr marL="22313" marR="22313" marT="0" marB="0">
                    <a:lnB w="12700" cap="flat" cmpd="sng" algn="ctr">
                      <a:solidFill>
                        <a:schemeClr val="accent6">
                          <a:lumMod val="75000"/>
                        </a:schemeClr>
                      </a:solidFill>
                      <a:prstDash val="sysDash"/>
                      <a:round/>
                      <a:headEnd type="none" w="med" len="med"/>
                      <a:tailEnd type="none" w="med" len="med"/>
                    </a:lnB>
                  </a:tcPr>
                </a:tc>
                <a:tc>
                  <a:txBody>
                    <a:bodyPr/>
                    <a:lstStyle/>
                    <a:p>
                      <a:pPr marL="0" marR="0" algn="ctr">
                        <a:spcBef>
                          <a:spcPts val="600"/>
                        </a:spcBef>
                        <a:spcAft>
                          <a:spcPts val="600"/>
                        </a:spcAft>
                      </a:pPr>
                      <a:r>
                        <a:rPr lang="en-US" sz="1350">
                          <a:effectLst/>
                          <a:latin typeface="+mn-lt"/>
                        </a:rPr>
                        <a:t>Bài</a:t>
                      </a:r>
                      <a:endParaRPr lang="en-US" sz="1350">
                        <a:effectLst/>
                        <a:latin typeface="+mn-lt"/>
                        <a:ea typeface="Calibri" panose="020F0502020204030204" pitchFamily="34" charset="0"/>
                        <a:cs typeface="Arial" panose="020B0604020202020204" pitchFamily="34" charset="0"/>
                      </a:endParaRPr>
                    </a:p>
                  </a:txBody>
                  <a:tcPr marL="22313" marR="22313" marT="0" marB="0"/>
                </a:tc>
                <a:extLst>
                  <a:ext uri="{0D108BD9-81ED-4DB2-BD59-A6C34878D82A}">
                    <a16:rowId xmlns:a16="http://schemas.microsoft.com/office/drawing/2014/main" val="785024878"/>
                  </a:ext>
                </a:extLst>
              </a:tr>
              <a:tr h="1064138">
                <a:tc>
                  <a:txBody>
                    <a:bodyPr/>
                    <a:lstStyle/>
                    <a:p>
                      <a:pPr marL="171450" marR="0" indent="-171450" algn="l" defTabSz="914400" rtl="0" eaLnBrk="1" latinLnBrk="0" hangingPunct="1">
                        <a:lnSpc>
                          <a:spcPct val="100000"/>
                        </a:lnSpc>
                        <a:spcBef>
                          <a:spcPts val="100"/>
                        </a:spcBef>
                        <a:spcAft>
                          <a:spcPts val="100"/>
                        </a:spcAft>
                        <a:buFontTx/>
                        <a:buChar char="-"/>
                      </a:pPr>
                      <a:r>
                        <a:rPr lang="vi-VN" sz="1600" b="0" kern="1200" dirty="0">
                          <a:solidFill>
                            <a:schemeClr val="dk1"/>
                          </a:solidFill>
                          <a:effectLst/>
                          <a:latin typeface="Calibri" panose="020F0502020204030204" pitchFamily="34" charset="0"/>
                          <a:ea typeface="+mn-ea"/>
                          <a:cs typeface="Calibri" panose="020F0502020204030204" pitchFamily="34" charset="0"/>
                        </a:rPr>
                        <a:t>Các yếu tố cần cho sự sống và phát triển của thực vật</a:t>
                      </a:r>
                      <a:endParaRPr lang="en-US" sz="1600" b="0" kern="1200" dirty="0">
                        <a:solidFill>
                          <a:schemeClr val="dk1"/>
                        </a:solidFill>
                        <a:effectLst/>
                        <a:latin typeface="Calibri" panose="020F0502020204030204" pitchFamily="34" charset="0"/>
                        <a:ea typeface="+mn-ea"/>
                        <a:cs typeface="Calibri" panose="020F0502020204030204" pitchFamily="34" charset="0"/>
                      </a:endParaRPr>
                    </a:p>
                    <a:p>
                      <a:pPr marL="171450" marR="0" indent="-171450" algn="l" defTabSz="914400" rtl="0" eaLnBrk="1" latinLnBrk="0" hangingPunct="1">
                        <a:lnSpc>
                          <a:spcPct val="100000"/>
                        </a:lnSpc>
                        <a:spcBef>
                          <a:spcPts val="100"/>
                        </a:spcBef>
                        <a:spcAft>
                          <a:spcPts val="100"/>
                        </a:spcAft>
                        <a:buFontTx/>
                        <a:buChar char="-"/>
                      </a:pPr>
                      <a:r>
                        <a:rPr lang="vi-VN" sz="1600" b="0" kern="1200" dirty="0">
                          <a:solidFill>
                            <a:schemeClr val="dk1"/>
                          </a:solidFill>
                          <a:effectLst/>
                          <a:latin typeface="Calibri" panose="020F0502020204030204" pitchFamily="34" charset="0"/>
                          <a:ea typeface="+mn-ea"/>
                          <a:cs typeface="Calibri" panose="020F0502020204030204" pitchFamily="34" charset="0"/>
                        </a:rPr>
                        <a:t>Khả năng tự tổng hợp chất dinh dưỡng ở thực vật.</a:t>
                      </a:r>
                    </a:p>
                    <a:p>
                      <a:pPr marL="171450" marR="0" indent="-171450" algn="l" defTabSz="914400" rtl="0" eaLnBrk="1" latinLnBrk="0" hangingPunct="1">
                        <a:lnSpc>
                          <a:spcPct val="100000"/>
                        </a:lnSpc>
                        <a:spcBef>
                          <a:spcPts val="100"/>
                        </a:spcBef>
                        <a:spcAft>
                          <a:spcPts val="100"/>
                        </a:spcAft>
                        <a:buFontTx/>
                        <a:buChar char="-"/>
                      </a:pPr>
                      <a:r>
                        <a:rPr lang="vi-VN" sz="1600" b="0" kern="1200" dirty="0">
                          <a:solidFill>
                            <a:schemeClr val="dk1"/>
                          </a:solidFill>
                          <a:effectLst/>
                          <a:latin typeface="Calibri" panose="020F0502020204030204" pitchFamily="34" charset="0"/>
                          <a:ea typeface="+mn-ea"/>
                          <a:cs typeface="Calibri" panose="020F0502020204030204" pitchFamily="34" charset="0"/>
                        </a:rPr>
                        <a:t>Thực vật trao đổi khí, nước và chất khoáng với môi trường</a:t>
                      </a:r>
                      <a:endParaRPr lang="en-US" sz="1600" b="0" kern="1200" dirty="0">
                        <a:solidFill>
                          <a:schemeClr val="dk1"/>
                        </a:solidFill>
                        <a:effectLst/>
                        <a:latin typeface="Calibri" panose="020F0502020204030204" pitchFamily="34" charset="0"/>
                        <a:ea typeface="+mn-ea"/>
                        <a:cs typeface="Calibri" panose="020F0502020204030204" pitchFamily="34" charset="0"/>
                      </a:endParaRPr>
                    </a:p>
                  </a:txBody>
                  <a:tcPr marL="68580" marR="68580" marT="0" marB="0"/>
                </a:tc>
                <a:tc>
                  <a:txBody>
                    <a:bodyPr/>
                    <a:lstStyle/>
                    <a:p>
                      <a:pPr marL="0" marR="0" algn="l" defTabSz="914400" rtl="0" eaLnBrk="1" latinLnBrk="0" hangingPunct="1">
                        <a:lnSpc>
                          <a:spcPct val="100000"/>
                        </a:lnSpc>
                        <a:spcBef>
                          <a:spcPts val="100"/>
                        </a:spcBef>
                        <a:spcAft>
                          <a:spcPts val="100"/>
                        </a:spcAft>
                      </a:pPr>
                      <a:r>
                        <a:rPr lang="vi-VN" sz="1600" kern="1200" dirty="0">
                          <a:solidFill>
                            <a:schemeClr val="dk1"/>
                          </a:solidFill>
                          <a:effectLst/>
                          <a:latin typeface="Calibri" panose="020F0502020204030204" pitchFamily="34" charset="0"/>
                          <a:ea typeface="+mn-ea"/>
                          <a:cs typeface="Calibri" panose="020F0502020204030204" pitchFamily="34" charset="0"/>
                        </a:rPr>
                        <a:t>- Nhận biết được các yếu tố cần cho sự sống và phát triển của thực vật (ánh sáng, không khí, nước, chất khoáng và nhiệt độ) thông qua thí nghiệm hoặc quan sát tranh ảnh, video clip.</a:t>
                      </a:r>
                      <a:endParaRPr lang="en-US" sz="1600" kern="1200" dirty="0">
                        <a:solidFill>
                          <a:schemeClr val="dk1"/>
                        </a:solidFill>
                        <a:effectLst/>
                        <a:latin typeface="Calibri" panose="020F0502020204030204" pitchFamily="34" charset="0"/>
                        <a:ea typeface="+mn-ea"/>
                        <a:cs typeface="Calibri" panose="020F0502020204030204" pitchFamily="34" charset="0"/>
                      </a:endParaRPr>
                    </a:p>
                    <a:p>
                      <a:pPr marL="0" marR="0" algn="l" defTabSz="914400" rtl="0" eaLnBrk="1" latinLnBrk="0" hangingPunct="1">
                        <a:lnSpc>
                          <a:spcPct val="100000"/>
                        </a:lnSpc>
                        <a:spcBef>
                          <a:spcPts val="100"/>
                        </a:spcBef>
                        <a:spcAft>
                          <a:spcPts val="100"/>
                        </a:spcAft>
                      </a:pPr>
                      <a:r>
                        <a:rPr lang="vi-VN" sz="1600" kern="1200" dirty="0">
                          <a:solidFill>
                            <a:schemeClr val="dk1"/>
                          </a:solidFill>
                          <a:effectLst/>
                          <a:latin typeface="Calibri" panose="020F0502020204030204" pitchFamily="34" charset="0"/>
                          <a:ea typeface="+mn-ea"/>
                          <a:cs typeface="Calibri" panose="020F0502020204030204" pitchFamily="34" charset="0"/>
                        </a:rPr>
                        <a:t>- Trình bày được thực vật có khả năng tự tổng hợp chất dinh dưỡng cần cho sự sống từ khí các-bô-níc và nước.</a:t>
                      </a:r>
                      <a:endParaRPr lang="en-US" sz="1600" kern="1200" dirty="0">
                        <a:solidFill>
                          <a:schemeClr val="dk1"/>
                        </a:solidFill>
                        <a:effectLst/>
                        <a:latin typeface="Calibri" panose="020F0502020204030204" pitchFamily="34" charset="0"/>
                        <a:ea typeface="+mn-ea"/>
                        <a:cs typeface="Calibri" panose="020F0502020204030204" pitchFamily="34" charset="0"/>
                      </a:endParaRPr>
                    </a:p>
                    <a:p>
                      <a:pPr marL="0" marR="0" algn="l" defTabSz="914400" rtl="0" eaLnBrk="1" latinLnBrk="0" hangingPunct="1">
                        <a:lnSpc>
                          <a:spcPct val="100000"/>
                        </a:lnSpc>
                        <a:spcBef>
                          <a:spcPts val="100"/>
                        </a:spcBef>
                        <a:spcAft>
                          <a:spcPts val="100"/>
                        </a:spcAft>
                      </a:pPr>
                      <a:r>
                        <a:rPr lang="vi-VN" sz="1600" kern="1200" dirty="0">
                          <a:solidFill>
                            <a:schemeClr val="dk1"/>
                          </a:solidFill>
                          <a:effectLst/>
                          <a:latin typeface="Calibri" panose="020F0502020204030204" pitchFamily="34" charset="0"/>
                          <a:ea typeface="+mn-ea"/>
                          <a:cs typeface="Calibri" panose="020F0502020204030204" pitchFamily="34" charset="0"/>
                        </a:rPr>
                        <a:t>- Vẽ được sơ đồ đơn giản (hoặc điền vào sơ đồ cho trước) về sự trao đổi khí, nước, chất khoáng của thực vật với môi trường.</a:t>
                      </a:r>
                      <a:endParaRPr lang="en-US" sz="1600" kern="1200" dirty="0">
                        <a:solidFill>
                          <a:schemeClr val="dk1"/>
                        </a:solidFill>
                        <a:effectLst/>
                        <a:latin typeface="Calibri" panose="020F0502020204030204" pitchFamily="34" charset="0"/>
                        <a:ea typeface="+mn-ea"/>
                        <a:cs typeface="Calibri" panose="020F0502020204030204" pitchFamily="34" charset="0"/>
                      </a:endParaRPr>
                    </a:p>
                  </a:txBody>
                  <a:tcPr marL="68580" marR="68580" marT="0" marB="0">
                    <a:lnT w="12700" cap="flat" cmpd="sng" algn="ctr">
                      <a:solidFill>
                        <a:schemeClr val="accent6">
                          <a:lumMod val="75000"/>
                        </a:schemeClr>
                      </a:solidFill>
                      <a:prstDash val="sysDash"/>
                      <a:round/>
                      <a:headEnd type="none" w="med" len="med"/>
                      <a:tailEnd type="none" w="med" len="med"/>
                    </a:lnT>
                    <a:solidFill>
                      <a:schemeClr val="accent6">
                        <a:lumMod val="20000"/>
                        <a:lumOff val="80000"/>
                      </a:schemeClr>
                    </a:solidFill>
                  </a:tcPr>
                </a:tc>
                <a:tc>
                  <a:txBody>
                    <a:bodyPr/>
                    <a:lstStyle/>
                    <a:p>
                      <a:pPr marL="0" marR="0" algn="l" defTabSz="914400" rtl="0" eaLnBrk="1" latinLnBrk="0" hangingPunct="1">
                        <a:lnSpc>
                          <a:spcPct val="100000"/>
                        </a:lnSpc>
                        <a:spcBef>
                          <a:spcPts val="100"/>
                        </a:spcBef>
                        <a:spcAft>
                          <a:spcPts val="100"/>
                        </a:spcAft>
                      </a:pPr>
                      <a:r>
                        <a:rPr lang="vi-VN" sz="1600" kern="1200" dirty="0">
                          <a:solidFill>
                            <a:schemeClr val="dk1"/>
                          </a:solidFill>
                          <a:effectLst/>
                          <a:latin typeface="Calibri" panose="020F0502020204030204" pitchFamily="34" charset="0"/>
                          <a:ea typeface="+mn-ea"/>
                          <a:cs typeface="Calibri" panose="020F0502020204030204" pitchFamily="34" charset="0"/>
                        </a:rPr>
                        <a:t>Bài 15.</a:t>
                      </a:r>
                    </a:p>
                    <a:p>
                      <a:pPr marL="0" marR="0" algn="l" defTabSz="914400" rtl="0" eaLnBrk="1" latinLnBrk="0" hangingPunct="1">
                        <a:lnSpc>
                          <a:spcPct val="100000"/>
                        </a:lnSpc>
                        <a:spcBef>
                          <a:spcPts val="100"/>
                        </a:spcBef>
                        <a:spcAft>
                          <a:spcPts val="100"/>
                        </a:spcAft>
                      </a:pPr>
                      <a:r>
                        <a:rPr lang="vi-VN" sz="1600" kern="1200" dirty="0">
                          <a:solidFill>
                            <a:schemeClr val="dk1"/>
                          </a:solidFill>
                          <a:effectLst/>
                          <a:latin typeface="Calibri" panose="020F0502020204030204" pitchFamily="34" charset="0"/>
                          <a:ea typeface="+mn-ea"/>
                          <a:cs typeface="Calibri" panose="020F0502020204030204" pitchFamily="34" charset="0"/>
                        </a:rPr>
                        <a:t> Thực vật cần gì để sống (3 tiết)</a:t>
                      </a:r>
                      <a:endParaRPr lang="en-US" sz="1600" kern="1200" dirty="0">
                        <a:solidFill>
                          <a:schemeClr val="dk1"/>
                        </a:solidFill>
                        <a:effectLst/>
                        <a:latin typeface="Calibri" panose="020F0502020204030204" pitchFamily="34" charset="0"/>
                        <a:ea typeface="+mn-ea"/>
                        <a:cs typeface="Calibri" panose="020F0502020204030204" pitchFamily="34" charset="0"/>
                      </a:endParaRPr>
                    </a:p>
                  </a:txBody>
                  <a:tcPr marL="68580" marR="68580" marT="0" marB="0"/>
                </a:tc>
                <a:extLst>
                  <a:ext uri="{0D108BD9-81ED-4DB2-BD59-A6C34878D82A}">
                    <a16:rowId xmlns:a16="http://schemas.microsoft.com/office/drawing/2014/main" val="1579130519"/>
                  </a:ext>
                </a:extLst>
              </a:tr>
              <a:tr h="719858">
                <a:tc>
                  <a:txBody>
                    <a:bodyPr/>
                    <a:lstStyle/>
                    <a:p>
                      <a:pPr marL="0" marR="0" algn="l" defTabSz="914400" rtl="0" eaLnBrk="1" latinLnBrk="0" hangingPunct="1">
                        <a:lnSpc>
                          <a:spcPct val="100000"/>
                        </a:lnSpc>
                        <a:spcBef>
                          <a:spcPts val="100"/>
                        </a:spcBef>
                        <a:spcAft>
                          <a:spcPts val="100"/>
                        </a:spcAft>
                      </a:pPr>
                      <a:r>
                        <a:rPr lang="vi-VN" sz="1600" kern="1200" dirty="0">
                          <a:solidFill>
                            <a:schemeClr val="dk1"/>
                          </a:solidFill>
                          <a:effectLst/>
                          <a:latin typeface="Calibri" panose="020F0502020204030204" pitchFamily="34" charset="0"/>
                          <a:ea typeface="+mn-ea"/>
                          <a:cs typeface="Calibri" panose="020F0502020204030204" pitchFamily="34" charset="0"/>
                        </a:rPr>
                        <a:t>- </a:t>
                      </a:r>
                      <a:r>
                        <a:rPr lang="vi-VN" sz="1600" b="0" kern="1200" dirty="0">
                          <a:solidFill>
                            <a:schemeClr val="dk1"/>
                          </a:solidFill>
                          <a:effectLst/>
                          <a:latin typeface="Calibri" panose="020F0502020204030204" pitchFamily="34" charset="0"/>
                          <a:ea typeface="+mn-ea"/>
                          <a:cs typeface="Calibri" panose="020F0502020204030204" pitchFamily="34" charset="0"/>
                        </a:rPr>
                        <a:t>Các yếu tố cần cho sự sống và phát triển của động vật</a:t>
                      </a:r>
                      <a:endParaRPr lang="en-US" sz="1600" b="0" kern="1200" dirty="0">
                        <a:solidFill>
                          <a:schemeClr val="dk1"/>
                        </a:solidFill>
                        <a:effectLst/>
                        <a:latin typeface="Calibri" panose="020F0502020204030204" pitchFamily="34" charset="0"/>
                        <a:ea typeface="+mn-ea"/>
                        <a:cs typeface="Calibri" panose="020F0502020204030204" pitchFamily="34" charset="0"/>
                      </a:endParaRPr>
                    </a:p>
                    <a:p>
                      <a:pPr marL="0" marR="0" algn="l" defTabSz="914400" rtl="0" eaLnBrk="1" latinLnBrk="0" hangingPunct="1">
                        <a:lnSpc>
                          <a:spcPct val="100000"/>
                        </a:lnSpc>
                        <a:spcBef>
                          <a:spcPts val="100"/>
                        </a:spcBef>
                        <a:spcAft>
                          <a:spcPts val="100"/>
                        </a:spcAft>
                      </a:pPr>
                      <a:r>
                        <a:rPr lang="vi-VN" sz="1600" b="0" kern="1200" dirty="0">
                          <a:solidFill>
                            <a:schemeClr val="dk1"/>
                          </a:solidFill>
                          <a:effectLst/>
                          <a:latin typeface="Calibri" panose="020F0502020204030204" pitchFamily="34" charset="0"/>
                          <a:ea typeface="+mn-ea"/>
                          <a:cs typeface="Calibri" panose="020F0502020204030204" pitchFamily="34" charset="0"/>
                        </a:rPr>
                        <a:t>- Thức ăn của động vật</a:t>
                      </a:r>
                      <a:endParaRPr lang="en-US" sz="1600" b="0" kern="1200" dirty="0">
                        <a:solidFill>
                          <a:schemeClr val="dk1"/>
                        </a:solidFill>
                        <a:effectLst/>
                        <a:latin typeface="Calibri" panose="020F0502020204030204" pitchFamily="34" charset="0"/>
                        <a:ea typeface="+mn-ea"/>
                        <a:cs typeface="Calibri" panose="020F0502020204030204" pitchFamily="34" charset="0"/>
                      </a:endParaRPr>
                    </a:p>
                    <a:p>
                      <a:pPr marL="0" marR="0" algn="l" defTabSz="914400" rtl="0" eaLnBrk="1" latinLnBrk="0" hangingPunct="1">
                        <a:lnSpc>
                          <a:spcPct val="100000"/>
                        </a:lnSpc>
                        <a:spcBef>
                          <a:spcPts val="100"/>
                        </a:spcBef>
                        <a:spcAft>
                          <a:spcPts val="100"/>
                        </a:spcAft>
                      </a:pPr>
                      <a:r>
                        <a:rPr lang="vi-VN" sz="1600" b="0" kern="1200" dirty="0">
                          <a:solidFill>
                            <a:schemeClr val="dk1"/>
                          </a:solidFill>
                          <a:effectLst/>
                          <a:latin typeface="Calibri" panose="020F0502020204030204" pitchFamily="34" charset="0"/>
                          <a:ea typeface="+mn-ea"/>
                          <a:cs typeface="Calibri" panose="020F0502020204030204" pitchFamily="34" charset="0"/>
                        </a:rPr>
                        <a:t>- Trao đổi nước, không khí, thức ăn của động vật với môi trường</a:t>
                      </a:r>
                      <a:endParaRPr lang="en-US" sz="1600" b="0" kern="1200" dirty="0">
                        <a:solidFill>
                          <a:schemeClr val="dk1"/>
                        </a:solidFill>
                        <a:effectLst/>
                        <a:latin typeface="Calibri" panose="020F0502020204030204" pitchFamily="34" charset="0"/>
                        <a:ea typeface="+mn-ea"/>
                        <a:cs typeface="Calibri" panose="020F0502020204030204" pitchFamily="34" charset="0"/>
                      </a:endParaRPr>
                    </a:p>
                  </a:txBody>
                  <a:tcPr marL="68580" marR="68580" marT="0" marB="0"/>
                </a:tc>
                <a:tc>
                  <a:txBody>
                    <a:bodyPr/>
                    <a:lstStyle/>
                    <a:p>
                      <a:pPr marL="0" marR="0" algn="l" defTabSz="914400" rtl="0" eaLnBrk="1" latinLnBrk="0" hangingPunct="1">
                        <a:lnSpc>
                          <a:spcPct val="100000"/>
                        </a:lnSpc>
                        <a:spcBef>
                          <a:spcPts val="100"/>
                        </a:spcBef>
                        <a:spcAft>
                          <a:spcPts val="100"/>
                        </a:spcAft>
                      </a:pPr>
                      <a:r>
                        <a:rPr lang="vi-VN" sz="1600" kern="1200" dirty="0">
                          <a:solidFill>
                            <a:schemeClr val="dk1"/>
                          </a:solidFill>
                          <a:effectLst/>
                          <a:latin typeface="Calibri" panose="020F0502020204030204" pitchFamily="34" charset="0"/>
                          <a:ea typeface="+mn-ea"/>
                          <a:cs typeface="Calibri" panose="020F0502020204030204" pitchFamily="34" charset="0"/>
                        </a:rPr>
                        <a:t>- Đưa ra được dẫn chứng cho thấy động vật cần ánh sáng, không khí, nước, nhiệt độ và thức ăn để sống và phát triển.</a:t>
                      </a:r>
                      <a:endParaRPr lang="en-US" sz="1600" kern="1200" dirty="0">
                        <a:solidFill>
                          <a:schemeClr val="dk1"/>
                        </a:solidFill>
                        <a:effectLst/>
                        <a:latin typeface="Calibri" panose="020F0502020204030204" pitchFamily="34" charset="0"/>
                        <a:ea typeface="+mn-ea"/>
                        <a:cs typeface="Calibri" panose="020F0502020204030204" pitchFamily="34" charset="0"/>
                      </a:endParaRPr>
                    </a:p>
                    <a:p>
                      <a:pPr marL="0" marR="0" algn="l" defTabSz="914400" rtl="0" eaLnBrk="1" latinLnBrk="0" hangingPunct="1">
                        <a:lnSpc>
                          <a:spcPct val="100000"/>
                        </a:lnSpc>
                        <a:spcBef>
                          <a:spcPts val="100"/>
                        </a:spcBef>
                        <a:spcAft>
                          <a:spcPts val="100"/>
                        </a:spcAft>
                      </a:pPr>
                      <a:r>
                        <a:rPr lang="vi-VN" sz="1600" kern="1200" dirty="0">
                          <a:solidFill>
                            <a:schemeClr val="dk1"/>
                          </a:solidFill>
                          <a:effectLst/>
                          <a:latin typeface="Calibri" panose="020F0502020204030204" pitchFamily="34" charset="0"/>
                          <a:ea typeface="+mn-ea"/>
                          <a:cs typeface="Calibri" panose="020F0502020204030204" pitchFamily="34" charset="0"/>
                        </a:rPr>
                        <a:t>- Trình bày được động vật không tự tổng hợp được các chất dinh dưỡng như thực vật, phải sử dụng thức ăn từ thực vật và động vật khác để sống và phát triển.</a:t>
                      </a:r>
                      <a:endParaRPr lang="en-US" sz="1600" kern="1200" dirty="0">
                        <a:solidFill>
                          <a:schemeClr val="dk1"/>
                        </a:solidFill>
                        <a:effectLst/>
                        <a:latin typeface="Calibri" panose="020F0502020204030204" pitchFamily="34" charset="0"/>
                        <a:ea typeface="+mn-ea"/>
                        <a:cs typeface="Calibri" panose="020F0502020204030204" pitchFamily="34" charset="0"/>
                      </a:endParaRPr>
                    </a:p>
                    <a:p>
                      <a:pPr marL="0" marR="0" algn="l" defTabSz="914400" rtl="0" eaLnBrk="1" latinLnBrk="0" hangingPunct="1">
                        <a:lnSpc>
                          <a:spcPct val="100000"/>
                        </a:lnSpc>
                        <a:spcBef>
                          <a:spcPts val="100"/>
                        </a:spcBef>
                        <a:spcAft>
                          <a:spcPts val="100"/>
                        </a:spcAft>
                      </a:pPr>
                      <a:r>
                        <a:rPr lang="vi-VN" sz="1600" kern="1200" dirty="0">
                          <a:solidFill>
                            <a:schemeClr val="dk1"/>
                          </a:solidFill>
                          <a:effectLst/>
                          <a:latin typeface="Calibri" panose="020F0502020204030204" pitchFamily="34" charset="0"/>
                          <a:ea typeface="+mn-ea"/>
                          <a:cs typeface="Calibri" panose="020F0502020204030204" pitchFamily="34" charset="0"/>
                        </a:rPr>
                        <a:t>- Vẽ được sơ đồ đơn giản (hoặc điền vào sơ đồ cho trước ) về sự trao đổi khí, nước, thức ăn của động vật với môi trường.</a:t>
                      </a:r>
                      <a:endParaRPr lang="en-US" sz="1600" kern="1200" dirty="0">
                        <a:solidFill>
                          <a:schemeClr val="dk1"/>
                        </a:solidFill>
                        <a:effectLst/>
                        <a:latin typeface="Calibri" panose="020F0502020204030204" pitchFamily="34" charset="0"/>
                        <a:ea typeface="+mn-ea"/>
                        <a:cs typeface="Calibri" panose="020F0502020204030204" pitchFamily="34" charset="0"/>
                      </a:endParaRPr>
                    </a:p>
                    <a:p>
                      <a:pPr marL="0" marR="0" algn="l" defTabSz="914400" rtl="0" eaLnBrk="1" latinLnBrk="0" hangingPunct="1">
                        <a:lnSpc>
                          <a:spcPct val="100000"/>
                        </a:lnSpc>
                        <a:spcBef>
                          <a:spcPts val="100"/>
                        </a:spcBef>
                        <a:spcAft>
                          <a:spcPts val="100"/>
                        </a:spcAft>
                      </a:pPr>
                      <a:r>
                        <a:rPr lang="vi-VN" sz="1600" kern="1200" dirty="0">
                          <a:solidFill>
                            <a:schemeClr val="dk1"/>
                          </a:solidFill>
                          <a:effectLst/>
                          <a:latin typeface="Calibri" panose="020F0502020204030204" pitchFamily="34" charset="0"/>
                          <a:ea typeface="+mn-ea"/>
                          <a:cs typeface="Calibri" panose="020F0502020204030204" pitchFamily="34" charset="0"/>
                        </a:rPr>
                        <a:t> </a:t>
                      </a:r>
                      <a:endParaRPr lang="en-US" sz="1600" kern="1200" dirty="0">
                        <a:solidFill>
                          <a:schemeClr val="dk1"/>
                        </a:solidFill>
                        <a:effectLst/>
                        <a:latin typeface="Calibri" panose="020F0502020204030204" pitchFamily="34" charset="0"/>
                        <a:ea typeface="+mn-ea"/>
                        <a:cs typeface="Calibri" panose="020F0502020204030204" pitchFamily="34" charset="0"/>
                      </a:endParaRPr>
                    </a:p>
                  </a:txBody>
                  <a:tcPr marL="68580" marR="68580" marT="0" marB="0">
                    <a:solidFill>
                      <a:schemeClr val="accent6">
                        <a:lumMod val="20000"/>
                        <a:lumOff val="80000"/>
                      </a:schemeClr>
                    </a:solidFill>
                  </a:tcPr>
                </a:tc>
                <a:tc>
                  <a:txBody>
                    <a:bodyPr/>
                    <a:lstStyle/>
                    <a:p>
                      <a:pPr marL="0" marR="0" algn="l" defTabSz="914400" rtl="0" eaLnBrk="1" latinLnBrk="0" hangingPunct="1">
                        <a:lnSpc>
                          <a:spcPct val="100000"/>
                        </a:lnSpc>
                        <a:spcBef>
                          <a:spcPts val="100"/>
                        </a:spcBef>
                        <a:spcAft>
                          <a:spcPts val="100"/>
                        </a:spcAft>
                      </a:pPr>
                      <a:r>
                        <a:rPr lang="vi-VN" sz="1600" kern="1200" dirty="0">
                          <a:solidFill>
                            <a:schemeClr val="dk1"/>
                          </a:solidFill>
                          <a:effectLst/>
                          <a:latin typeface="Calibri" panose="020F0502020204030204" pitchFamily="34" charset="0"/>
                          <a:ea typeface="+mn-ea"/>
                          <a:cs typeface="Calibri" panose="020F0502020204030204" pitchFamily="34" charset="0"/>
                        </a:rPr>
                        <a:t>Bài 16. </a:t>
                      </a:r>
                    </a:p>
                    <a:p>
                      <a:pPr marL="0" marR="0" algn="l" defTabSz="914400" rtl="0" eaLnBrk="1" latinLnBrk="0" hangingPunct="1">
                        <a:lnSpc>
                          <a:spcPct val="100000"/>
                        </a:lnSpc>
                        <a:spcBef>
                          <a:spcPts val="100"/>
                        </a:spcBef>
                        <a:spcAft>
                          <a:spcPts val="100"/>
                        </a:spcAft>
                      </a:pPr>
                      <a:r>
                        <a:rPr lang="vi-VN" sz="1600" kern="1200" dirty="0">
                          <a:solidFill>
                            <a:schemeClr val="dk1"/>
                          </a:solidFill>
                          <a:effectLst/>
                          <a:latin typeface="Calibri" panose="020F0502020204030204" pitchFamily="34" charset="0"/>
                          <a:ea typeface="+mn-ea"/>
                          <a:cs typeface="Calibri" panose="020F0502020204030204" pitchFamily="34" charset="0"/>
                        </a:rPr>
                        <a:t>Động vật cần gì để sống? (2 tiết) </a:t>
                      </a:r>
                      <a:endParaRPr lang="en-US" sz="1600" kern="1200" dirty="0">
                        <a:solidFill>
                          <a:schemeClr val="dk1"/>
                        </a:solidFill>
                        <a:effectLst/>
                        <a:latin typeface="Calibri" panose="020F0502020204030204" pitchFamily="34" charset="0"/>
                        <a:ea typeface="+mn-ea"/>
                        <a:cs typeface="Calibri" panose="020F0502020204030204" pitchFamily="34" charset="0"/>
                      </a:endParaRPr>
                    </a:p>
                  </a:txBody>
                  <a:tcPr marL="68580" marR="68580" marT="0" marB="0"/>
                </a:tc>
                <a:extLst>
                  <a:ext uri="{0D108BD9-81ED-4DB2-BD59-A6C34878D82A}">
                    <a16:rowId xmlns:a16="http://schemas.microsoft.com/office/drawing/2014/main" val="2678661901"/>
                  </a:ext>
                </a:extLst>
              </a:tr>
              <a:tr h="708903">
                <a:tc>
                  <a:txBody>
                    <a:bodyPr/>
                    <a:lstStyle/>
                    <a:p>
                      <a:pPr marL="0" marR="0" algn="l" defTabSz="914400" rtl="0" eaLnBrk="1" latinLnBrk="0" hangingPunct="1">
                        <a:lnSpc>
                          <a:spcPct val="100000"/>
                        </a:lnSpc>
                        <a:spcBef>
                          <a:spcPts val="100"/>
                        </a:spcBef>
                        <a:spcAft>
                          <a:spcPts val="100"/>
                        </a:spcAft>
                      </a:pPr>
                      <a:r>
                        <a:rPr lang="vi-VN" sz="1600" b="0" kern="1200" dirty="0">
                          <a:solidFill>
                            <a:schemeClr val="dk1"/>
                          </a:solidFill>
                          <a:effectLst/>
                          <a:latin typeface="Calibri" panose="020F0502020204030204" pitchFamily="34" charset="0"/>
                          <a:ea typeface="+mn-ea"/>
                          <a:cs typeface="Calibri" panose="020F0502020204030204" pitchFamily="34" charset="0"/>
                        </a:rPr>
                        <a:t>- Chăm sóc cây trồng</a:t>
                      </a:r>
                      <a:r>
                        <a:rPr lang="en-US" sz="1600" b="0" kern="1200" dirty="0">
                          <a:solidFill>
                            <a:schemeClr val="dk1"/>
                          </a:solidFill>
                          <a:effectLst/>
                          <a:latin typeface="Calibri" panose="020F0502020204030204" pitchFamily="34" charset="0"/>
                          <a:ea typeface="+mn-ea"/>
                          <a:cs typeface="Calibri" panose="020F0502020204030204" pitchFamily="34" charset="0"/>
                        </a:rPr>
                        <a:t> &amp; </a:t>
                      </a:r>
                      <a:r>
                        <a:rPr lang="vi-VN" sz="1600" b="0" kern="1200" dirty="0">
                          <a:solidFill>
                            <a:schemeClr val="dk1"/>
                          </a:solidFill>
                          <a:effectLst/>
                          <a:latin typeface="Calibri" panose="020F0502020204030204" pitchFamily="34" charset="0"/>
                          <a:ea typeface="+mn-ea"/>
                          <a:cs typeface="Calibri" panose="020F0502020204030204" pitchFamily="34" charset="0"/>
                        </a:rPr>
                        <a:t>vật nuôi</a:t>
                      </a:r>
                      <a:endParaRPr lang="en-US" sz="1600" b="0" kern="1200" dirty="0">
                        <a:solidFill>
                          <a:schemeClr val="dk1"/>
                        </a:solidFill>
                        <a:effectLst/>
                        <a:latin typeface="Calibri" panose="020F0502020204030204" pitchFamily="34" charset="0"/>
                        <a:ea typeface="+mn-ea"/>
                        <a:cs typeface="Calibri" panose="020F0502020204030204" pitchFamily="34" charset="0"/>
                      </a:endParaRPr>
                    </a:p>
                    <a:p>
                      <a:pPr marL="0" marR="0" algn="l" defTabSz="914400" rtl="0" eaLnBrk="1" latinLnBrk="0" hangingPunct="1">
                        <a:lnSpc>
                          <a:spcPct val="100000"/>
                        </a:lnSpc>
                        <a:spcBef>
                          <a:spcPts val="100"/>
                        </a:spcBef>
                        <a:spcAft>
                          <a:spcPts val="100"/>
                        </a:spcAft>
                      </a:pPr>
                      <a:r>
                        <a:rPr lang="vi-VN" sz="1600" b="0" kern="1200" dirty="0">
                          <a:solidFill>
                            <a:schemeClr val="dk1"/>
                          </a:solidFill>
                          <a:effectLst/>
                          <a:latin typeface="Calibri" panose="020F0502020204030204" pitchFamily="34" charset="0"/>
                          <a:ea typeface="+mn-ea"/>
                          <a:cs typeface="Calibri" panose="020F0502020204030204" pitchFamily="34" charset="0"/>
                        </a:rPr>
                        <a:t>- Thực hiện chăm sóc cây trồng, vật nuôi</a:t>
                      </a:r>
                      <a:endParaRPr lang="en-US" sz="1600" b="0" kern="1200" dirty="0">
                        <a:solidFill>
                          <a:schemeClr val="dk1"/>
                        </a:solidFill>
                        <a:effectLst/>
                        <a:latin typeface="Calibri" panose="020F0502020204030204" pitchFamily="34" charset="0"/>
                        <a:ea typeface="+mn-ea"/>
                        <a:cs typeface="Calibri" panose="020F0502020204030204" pitchFamily="34" charset="0"/>
                      </a:endParaRPr>
                    </a:p>
                  </a:txBody>
                  <a:tcPr marL="68580" marR="68580" marT="0" marB="0"/>
                </a:tc>
                <a:tc>
                  <a:txBody>
                    <a:bodyPr/>
                    <a:lstStyle/>
                    <a:p>
                      <a:pPr marL="0" marR="0" algn="l" defTabSz="914400" rtl="0" eaLnBrk="1" latinLnBrk="0" hangingPunct="1">
                        <a:lnSpc>
                          <a:spcPct val="100000"/>
                        </a:lnSpc>
                        <a:spcBef>
                          <a:spcPts val="100"/>
                        </a:spcBef>
                        <a:spcAft>
                          <a:spcPts val="100"/>
                        </a:spcAft>
                      </a:pPr>
                      <a:r>
                        <a:rPr lang="vi-VN" sz="1600" kern="1200" dirty="0">
                          <a:solidFill>
                            <a:schemeClr val="dk1"/>
                          </a:solidFill>
                          <a:effectLst/>
                          <a:latin typeface="Calibri" panose="020F0502020204030204" pitchFamily="34" charset="0"/>
                          <a:ea typeface="+mn-ea"/>
                          <a:cs typeface="Calibri" panose="020F0502020204030204" pitchFamily="34" charset="0"/>
                        </a:rPr>
                        <a:t>- Vận dụng được kiến thức về nhu cầu sống của thực vật và động vật để đề xuất việc làm cụ thể trong chăm sóc cây trồng và vật nuôi, giải thích được vì sao cần phải làm công việc đó.</a:t>
                      </a:r>
                      <a:endParaRPr lang="en-US" sz="1600" kern="1200" dirty="0">
                        <a:solidFill>
                          <a:schemeClr val="dk1"/>
                        </a:solidFill>
                        <a:effectLst/>
                        <a:latin typeface="Calibri" panose="020F0502020204030204" pitchFamily="34" charset="0"/>
                        <a:ea typeface="+mn-ea"/>
                        <a:cs typeface="Calibri" panose="020F0502020204030204" pitchFamily="34" charset="0"/>
                      </a:endParaRPr>
                    </a:p>
                    <a:p>
                      <a:pPr marL="0" marR="0" algn="l" defTabSz="914400" rtl="0" eaLnBrk="1" latinLnBrk="0" hangingPunct="1">
                        <a:lnSpc>
                          <a:spcPct val="100000"/>
                        </a:lnSpc>
                        <a:spcBef>
                          <a:spcPts val="100"/>
                        </a:spcBef>
                        <a:spcAft>
                          <a:spcPts val="100"/>
                        </a:spcAft>
                      </a:pPr>
                      <a:r>
                        <a:rPr lang="vi-VN" sz="1600" kern="1200" dirty="0">
                          <a:solidFill>
                            <a:schemeClr val="dk1"/>
                          </a:solidFill>
                          <a:effectLst/>
                          <a:latin typeface="Calibri" panose="020F0502020204030204" pitchFamily="34" charset="0"/>
                          <a:ea typeface="+mn-ea"/>
                          <a:cs typeface="Calibri" panose="020F0502020204030204" pitchFamily="34" charset="0"/>
                        </a:rPr>
                        <a:t>- Thực hiện được việc làm phù hợp để chăm sóc cây trồng (ví dụ: tưới nước, bón phân,...) hoặc vật nuôi ở nhà.</a:t>
                      </a:r>
                      <a:endParaRPr lang="en-US" sz="1600" kern="1200" dirty="0">
                        <a:solidFill>
                          <a:schemeClr val="dk1"/>
                        </a:solidFill>
                        <a:effectLst/>
                        <a:latin typeface="Calibri" panose="020F0502020204030204" pitchFamily="34" charset="0"/>
                        <a:ea typeface="+mn-ea"/>
                        <a:cs typeface="Calibri" panose="020F0502020204030204" pitchFamily="34" charset="0"/>
                      </a:endParaRPr>
                    </a:p>
                  </a:txBody>
                  <a:tcPr marL="68580" marR="68580" marT="0" marB="0">
                    <a:solidFill>
                      <a:schemeClr val="accent6">
                        <a:lumMod val="20000"/>
                        <a:lumOff val="80000"/>
                      </a:schemeClr>
                    </a:solidFill>
                  </a:tcPr>
                </a:tc>
                <a:tc>
                  <a:txBody>
                    <a:bodyPr/>
                    <a:lstStyle/>
                    <a:p>
                      <a:pPr marL="0" marR="0" algn="l" defTabSz="914400" rtl="0" eaLnBrk="1" latinLnBrk="0" hangingPunct="1">
                        <a:lnSpc>
                          <a:spcPct val="100000"/>
                        </a:lnSpc>
                        <a:spcBef>
                          <a:spcPts val="100"/>
                        </a:spcBef>
                        <a:spcAft>
                          <a:spcPts val="100"/>
                        </a:spcAft>
                      </a:pPr>
                      <a:r>
                        <a:rPr lang="vi-VN" sz="1600" kern="1200" dirty="0">
                          <a:solidFill>
                            <a:schemeClr val="dk1"/>
                          </a:solidFill>
                          <a:effectLst/>
                          <a:latin typeface="Calibri" panose="020F0502020204030204" pitchFamily="34" charset="0"/>
                          <a:ea typeface="+mn-ea"/>
                          <a:cs typeface="Calibri" panose="020F0502020204030204" pitchFamily="34" charset="0"/>
                        </a:rPr>
                        <a:t>Bài 17. </a:t>
                      </a:r>
                    </a:p>
                    <a:p>
                      <a:pPr marL="0" marR="0" algn="l" defTabSz="914400" rtl="0" eaLnBrk="1" latinLnBrk="0" hangingPunct="1">
                        <a:lnSpc>
                          <a:spcPct val="100000"/>
                        </a:lnSpc>
                        <a:spcBef>
                          <a:spcPts val="100"/>
                        </a:spcBef>
                        <a:spcAft>
                          <a:spcPts val="100"/>
                        </a:spcAft>
                      </a:pPr>
                      <a:r>
                        <a:rPr lang="vi-VN" sz="1600" kern="1200" dirty="0">
                          <a:solidFill>
                            <a:schemeClr val="dk1"/>
                          </a:solidFill>
                          <a:effectLst/>
                          <a:latin typeface="Calibri" panose="020F0502020204030204" pitchFamily="34" charset="0"/>
                          <a:ea typeface="+mn-ea"/>
                          <a:cs typeface="Calibri" panose="020F0502020204030204" pitchFamily="34" charset="0"/>
                        </a:rPr>
                        <a:t>Chăm sóc cây trồng, vật nuôi (2 tiết)</a:t>
                      </a:r>
                      <a:endParaRPr lang="en-US" sz="1600" kern="1200" dirty="0">
                        <a:solidFill>
                          <a:schemeClr val="dk1"/>
                        </a:solidFill>
                        <a:effectLst/>
                        <a:latin typeface="Calibri" panose="020F0502020204030204" pitchFamily="34" charset="0"/>
                        <a:ea typeface="+mn-ea"/>
                        <a:cs typeface="Calibri" panose="020F0502020204030204" pitchFamily="34" charset="0"/>
                      </a:endParaRPr>
                    </a:p>
                  </a:txBody>
                  <a:tcPr marL="68580" marR="68580" marT="0" marB="0"/>
                </a:tc>
                <a:extLst>
                  <a:ext uri="{0D108BD9-81ED-4DB2-BD59-A6C34878D82A}">
                    <a16:rowId xmlns:a16="http://schemas.microsoft.com/office/drawing/2014/main" val="3746807457"/>
                  </a:ext>
                </a:extLst>
              </a:tr>
              <a:tr h="1031275">
                <a:tc>
                  <a:txBody>
                    <a:bodyPr/>
                    <a:lstStyle/>
                    <a:p>
                      <a:pPr marL="0" marR="0" algn="l" defTabSz="914400" rtl="0" eaLnBrk="1" latinLnBrk="0" hangingPunct="1">
                        <a:lnSpc>
                          <a:spcPct val="100000"/>
                        </a:lnSpc>
                        <a:spcBef>
                          <a:spcPts val="100"/>
                        </a:spcBef>
                        <a:spcAft>
                          <a:spcPts val="100"/>
                        </a:spcAft>
                      </a:pPr>
                      <a:r>
                        <a:rPr lang="vi-VN" sz="1600" kern="1200">
                          <a:solidFill>
                            <a:schemeClr val="dk1"/>
                          </a:solidFill>
                          <a:effectLst/>
                          <a:latin typeface="Calibri" panose="020F0502020204030204" pitchFamily="34" charset="0"/>
                          <a:ea typeface="+mn-ea"/>
                          <a:cs typeface="Calibri" panose="020F0502020204030204" pitchFamily="34" charset="0"/>
                        </a:rPr>
                        <a:t> </a:t>
                      </a:r>
                      <a:endParaRPr lang="en-US" sz="1600" kern="1200">
                        <a:solidFill>
                          <a:schemeClr val="dk1"/>
                        </a:solidFill>
                        <a:effectLst/>
                        <a:latin typeface="Calibri" panose="020F0502020204030204" pitchFamily="34" charset="0"/>
                        <a:ea typeface="+mn-ea"/>
                        <a:cs typeface="Calibri" panose="020F0502020204030204" pitchFamily="34" charset="0"/>
                      </a:endParaRPr>
                    </a:p>
                  </a:txBody>
                  <a:tcPr marL="68580" marR="68580" marT="0" marB="0"/>
                </a:tc>
                <a:tc>
                  <a:txBody>
                    <a:bodyPr/>
                    <a:lstStyle/>
                    <a:p>
                      <a:pPr marL="0" marR="0" algn="l" defTabSz="914400" rtl="0" eaLnBrk="1" latinLnBrk="0" hangingPunct="1">
                        <a:lnSpc>
                          <a:spcPct val="100000"/>
                        </a:lnSpc>
                        <a:spcBef>
                          <a:spcPts val="100"/>
                        </a:spcBef>
                        <a:spcAft>
                          <a:spcPts val="100"/>
                        </a:spcAft>
                      </a:pPr>
                      <a:r>
                        <a:rPr lang="vi-VN" sz="1600" kern="1200" dirty="0">
                          <a:solidFill>
                            <a:schemeClr val="dk1"/>
                          </a:solidFill>
                          <a:effectLst/>
                          <a:latin typeface="Calibri" panose="020F0502020204030204" pitchFamily="34" charset="0"/>
                          <a:ea typeface="+mn-ea"/>
                          <a:cs typeface="Calibri" panose="020F0502020204030204" pitchFamily="34" charset="0"/>
                        </a:rPr>
                        <a:t>- Tóm tắt một số nội dung chính đã học dưới dạng sơ đồ.</a:t>
                      </a:r>
                      <a:endParaRPr lang="en-US" sz="1600" kern="1200" dirty="0">
                        <a:solidFill>
                          <a:schemeClr val="dk1"/>
                        </a:solidFill>
                        <a:effectLst/>
                        <a:latin typeface="Calibri" panose="020F0502020204030204" pitchFamily="34" charset="0"/>
                        <a:ea typeface="+mn-ea"/>
                        <a:cs typeface="Calibri" panose="020F0502020204030204" pitchFamily="34" charset="0"/>
                      </a:endParaRPr>
                    </a:p>
                    <a:p>
                      <a:pPr marL="0" marR="0" algn="l" defTabSz="914400" rtl="0" eaLnBrk="1" latinLnBrk="0" hangingPunct="1">
                        <a:lnSpc>
                          <a:spcPct val="100000"/>
                        </a:lnSpc>
                        <a:spcBef>
                          <a:spcPts val="100"/>
                        </a:spcBef>
                        <a:spcAft>
                          <a:spcPts val="100"/>
                        </a:spcAft>
                      </a:pPr>
                      <a:r>
                        <a:rPr lang="vi-VN" sz="1600" kern="1200" dirty="0">
                          <a:solidFill>
                            <a:schemeClr val="dk1"/>
                          </a:solidFill>
                          <a:effectLst/>
                          <a:latin typeface="Calibri" panose="020F0502020204030204" pitchFamily="34" charset="0"/>
                          <a:ea typeface="+mn-ea"/>
                          <a:cs typeface="Calibri" panose="020F0502020204030204" pitchFamily="34" charset="0"/>
                        </a:rPr>
                        <a:t>- Nhận biết được vai trò của các yếu tố cần cho sự sống, phát triển của thực vật, động vật và vận dụng vào một số tình huống trong cuộc sống.</a:t>
                      </a:r>
                      <a:endParaRPr lang="en-US" sz="1600" kern="1200" dirty="0">
                        <a:solidFill>
                          <a:schemeClr val="dk1"/>
                        </a:solidFill>
                        <a:effectLst/>
                        <a:latin typeface="Calibri" panose="020F0502020204030204" pitchFamily="34" charset="0"/>
                        <a:ea typeface="+mn-ea"/>
                        <a:cs typeface="Calibri" panose="020F0502020204030204" pitchFamily="34" charset="0"/>
                      </a:endParaRPr>
                    </a:p>
                    <a:p>
                      <a:pPr marL="0" marR="0" algn="l" defTabSz="914400" rtl="0" eaLnBrk="1" latinLnBrk="0" hangingPunct="1">
                        <a:lnSpc>
                          <a:spcPct val="100000"/>
                        </a:lnSpc>
                        <a:spcBef>
                          <a:spcPts val="100"/>
                        </a:spcBef>
                        <a:spcAft>
                          <a:spcPts val="100"/>
                        </a:spcAft>
                      </a:pPr>
                      <a:r>
                        <a:rPr lang="vi-VN" sz="1600" kern="1200" dirty="0">
                          <a:solidFill>
                            <a:schemeClr val="dk1"/>
                          </a:solidFill>
                          <a:effectLst/>
                          <a:latin typeface="Calibri" panose="020F0502020204030204" pitchFamily="34" charset="0"/>
                          <a:ea typeface="+mn-ea"/>
                          <a:cs typeface="Calibri" panose="020F0502020204030204" pitchFamily="34" charset="0"/>
                        </a:rPr>
                        <a:t> </a:t>
                      </a:r>
                      <a:endParaRPr lang="en-US" sz="1600" kern="1200" dirty="0">
                        <a:solidFill>
                          <a:schemeClr val="dk1"/>
                        </a:solidFill>
                        <a:effectLst/>
                        <a:latin typeface="Calibri" panose="020F0502020204030204" pitchFamily="34" charset="0"/>
                        <a:ea typeface="+mn-ea"/>
                        <a:cs typeface="Calibri" panose="020F0502020204030204" pitchFamily="34" charset="0"/>
                      </a:endParaRPr>
                    </a:p>
                  </a:txBody>
                  <a:tcPr marL="68580" marR="68580" marT="0" marB="0">
                    <a:solidFill>
                      <a:schemeClr val="accent6">
                        <a:lumMod val="20000"/>
                        <a:lumOff val="80000"/>
                      </a:schemeClr>
                    </a:solidFill>
                  </a:tcPr>
                </a:tc>
                <a:tc>
                  <a:txBody>
                    <a:bodyPr/>
                    <a:lstStyle/>
                    <a:p>
                      <a:pPr marL="0" marR="0" algn="l" defTabSz="914400" rtl="0" eaLnBrk="1" latinLnBrk="0" hangingPunct="1">
                        <a:lnSpc>
                          <a:spcPct val="100000"/>
                        </a:lnSpc>
                        <a:spcBef>
                          <a:spcPts val="100"/>
                        </a:spcBef>
                        <a:spcAft>
                          <a:spcPts val="100"/>
                        </a:spcAft>
                      </a:pPr>
                      <a:r>
                        <a:rPr lang="vi-VN" sz="1600" kern="1200" dirty="0">
                          <a:solidFill>
                            <a:schemeClr val="dk1"/>
                          </a:solidFill>
                          <a:effectLst/>
                          <a:latin typeface="Calibri" panose="020F0502020204030204" pitchFamily="34" charset="0"/>
                          <a:ea typeface="+mn-ea"/>
                          <a:cs typeface="Calibri" panose="020F0502020204030204" pitchFamily="34" charset="0"/>
                        </a:rPr>
                        <a:t>Ôn tập chủ đề thực vật và động vật (1tiết)</a:t>
                      </a:r>
                      <a:endParaRPr lang="en-US" sz="1600" kern="1200" dirty="0">
                        <a:solidFill>
                          <a:schemeClr val="dk1"/>
                        </a:solidFill>
                        <a:effectLst/>
                        <a:latin typeface="Calibri" panose="020F0502020204030204" pitchFamily="34" charset="0"/>
                        <a:ea typeface="+mn-ea"/>
                        <a:cs typeface="Calibri" panose="020F0502020204030204" pitchFamily="34" charset="0"/>
                      </a:endParaRPr>
                    </a:p>
                  </a:txBody>
                  <a:tcPr marL="68580" marR="68580" marT="0" marB="0"/>
                </a:tc>
                <a:extLst>
                  <a:ext uri="{0D108BD9-81ED-4DB2-BD59-A6C34878D82A}">
                    <a16:rowId xmlns:a16="http://schemas.microsoft.com/office/drawing/2014/main" val="2696416822"/>
                  </a:ext>
                </a:extLst>
              </a:tr>
            </a:tbl>
          </a:graphicData>
        </a:graphic>
      </p:graphicFrame>
    </p:spTree>
    <p:extLst>
      <p:ext uri="{BB962C8B-B14F-4D97-AF65-F5344CB8AC3E}">
        <p14:creationId xmlns:p14="http://schemas.microsoft.com/office/powerpoint/2010/main" val="39448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EF25E53-0F96-43E3-98E3-8FA9907894BA}"/>
              </a:ext>
            </a:extLst>
          </p:cNvPr>
          <p:cNvGrpSpPr/>
          <p:nvPr/>
        </p:nvGrpSpPr>
        <p:grpSpPr>
          <a:xfrm>
            <a:off x="3448594" y="244952"/>
            <a:ext cx="6559867" cy="461665"/>
            <a:chOff x="874412" y="1692209"/>
            <a:chExt cx="10628739" cy="461665"/>
          </a:xfrm>
        </p:grpSpPr>
        <p:sp>
          <p:nvSpPr>
            <p:cNvPr id="5" name="Rectangle 4">
              <a:extLst>
                <a:ext uri="{FF2B5EF4-FFF2-40B4-BE49-F238E27FC236}">
                  <a16:creationId xmlns:a16="http://schemas.microsoft.com/office/drawing/2014/main" id="{BCF4CF56-0581-4272-82BF-D87AEFF65A68}"/>
                </a:ext>
              </a:extLst>
            </p:cNvPr>
            <p:cNvSpPr/>
            <p:nvPr/>
          </p:nvSpPr>
          <p:spPr>
            <a:xfrm>
              <a:off x="1316736" y="1692209"/>
              <a:ext cx="10186415" cy="461665"/>
            </a:xfrm>
            <a:prstGeom prst="rect">
              <a:avLst/>
            </a:prstGeom>
          </p:spPr>
          <p:txBody>
            <a:bodyPr wrap="square">
              <a:spAutoFit/>
            </a:bodyPr>
            <a:lstStyle/>
            <a:p>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Chủ</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đề</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Thực</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vật</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&amp;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Động</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vật</a:t>
              </a:r>
              <a:endPar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endParaRPr>
            </a:p>
          </p:txBody>
        </p:sp>
        <p:sp>
          <p:nvSpPr>
            <p:cNvPr id="6" name="Snip Diagonal Corner Rectangle 13">
              <a:extLst>
                <a:ext uri="{FF2B5EF4-FFF2-40B4-BE49-F238E27FC236}">
                  <a16:creationId xmlns:a16="http://schemas.microsoft.com/office/drawing/2014/main" id="{1A9B00E5-88CC-4A4B-9589-61CC9114FFDB}"/>
                </a:ext>
              </a:extLst>
            </p:cNvPr>
            <p:cNvSpPr/>
            <p:nvPr/>
          </p:nvSpPr>
          <p:spPr>
            <a:xfrm>
              <a:off x="874412" y="1780035"/>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3</a:t>
              </a:r>
            </a:p>
          </p:txBody>
        </p:sp>
      </p:grpSp>
      <p:sp>
        <p:nvSpPr>
          <p:cNvPr id="8" name="Rectangle 7">
            <a:extLst>
              <a:ext uri="{FF2B5EF4-FFF2-40B4-BE49-F238E27FC236}">
                <a16:creationId xmlns:a16="http://schemas.microsoft.com/office/drawing/2014/main" id="{BA0B733C-BE18-4000-9D51-44F43E0D36E8}"/>
              </a:ext>
            </a:extLst>
          </p:cNvPr>
          <p:cNvSpPr/>
          <p:nvPr/>
        </p:nvSpPr>
        <p:spPr>
          <a:xfrm>
            <a:off x="3984502" y="974756"/>
            <a:ext cx="7889998" cy="1947071"/>
          </a:xfrm>
          <a:prstGeom prst="rect">
            <a:avLst/>
          </a:prstGeom>
        </p:spPr>
        <p:txBody>
          <a:bodyPr wrap="square">
            <a:spAutoFit/>
          </a:bodyPr>
          <a:lstStyle/>
          <a:p>
            <a:pPr algn="just">
              <a:lnSpc>
                <a:spcPct val="120000"/>
              </a:lnSpc>
            </a:pPr>
            <a:r>
              <a:rPr lang="en-US" sz="1700" b="1" dirty="0" err="1">
                <a:latin typeface="Arial" panose="020B0604020202020204" pitchFamily="34" charset="0"/>
                <a:ea typeface="Times New Roman" panose="02020603050405020304" pitchFamily="18" charset="0"/>
                <a:cs typeface="Arial" panose="020B0604020202020204" pitchFamily="34" charset="0"/>
              </a:rPr>
              <a:t>Bài</a:t>
            </a:r>
            <a:r>
              <a:rPr lang="en-US" sz="1700" b="1" dirty="0">
                <a:latin typeface="Arial" panose="020B0604020202020204" pitchFamily="34" charset="0"/>
                <a:ea typeface="Times New Roman" panose="02020603050405020304" pitchFamily="18" charset="0"/>
                <a:cs typeface="Arial" panose="020B0604020202020204" pitchFamily="34" charset="0"/>
              </a:rPr>
              <a:t> 15: </a:t>
            </a:r>
            <a:r>
              <a:rPr lang="en-US" sz="1700" dirty="0" err="1">
                <a:latin typeface="Arial" panose="020B0604020202020204" pitchFamily="34" charset="0"/>
                <a:ea typeface="Times New Roman" panose="02020603050405020304" pitchFamily="18" charset="0"/>
                <a:cs typeface="Arial" panose="020B0604020202020204" pitchFamily="34" charset="0"/>
              </a:rPr>
              <a:t>Nội</a:t>
            </a:r>
            <a:r>
              <a:rPr lang="en-US" sz="1700" dirty="0">
                <a:latin typeface="Arial" panose="020B0604020202020204" pitchFamily="34" charset="0"/>
                <a:ea typeface="Times New Roman" panose="02020603050405020304" pitchFamily="18" charset="0"/>
                <a:cs typeface="Arial" panose="020B0604020202020204" pitchFamily="34" charset="0"/>
              </a:rPr>
              <a:t> dung </a:t>
            </a:r>
            <a:r>
              <a:rPr lang="en-US" sz="1700" dirty="0" err="1">
                <a:latin typeface="Arial" panose="020B0604020202020204" pitchFamily="34" charset="0"/>
                <a:ea typeface="Times New Roman" panose="02020603050405020304" pitchFamily="18" charset="0"/>
                <a:cs typeface="Arial" panose="020B0604020202020204" pitchFamily="34" charset="0"/>
              </a:rPr>
              <a:t>gần</a:t>
            </a:r>
            <a:r>
              <a:rPr lang="en-US" sz="1700" dirty="0">
                <a:latin typeface="Arial" panose="020B0604020202020204" pitchFamily="34" charset="0"/>
                <a:ea typeface="Times New Roman" panose="02020603050405020304" pitchFamily="18" charset="0"/>
                <a:cs typeface="Arial" panose="020B0604020202020204" pitchFamily="34" charset="0"/>
              </a:rPr>
              <a:t> </a:t>
            </a:r>
            <a:r>
              <a:rPr lang="en-US" sz="1700" dirty="0" err="1">
                <a:latin typeface="Arial" panose="020B0604020202020204" pitchFamily="34" charset="0"/>
                <a:ea typeface="Times New Roman" panose="02020603050405020304" pitchFamily="18" charset="0"/>
                <a:cs typeface="Arial" panose="020B0604020202020204" pitchFamily="34" charset="0"/>
              </a:rPr>
              <a:t>gũi</a:t>
            </a:r>
            <a:r>
              <a:rPr lang="en-US" sz="1700" dirty="0">
                <a:latin typeface="Arial" panose="020B0604020202020204" pitchFamily="34" charset="0"/>
                <a:ea typeface="Times New Roman" panose="02020603050405020304" pitchFamily="18" charset="0"/>
                <a:cs typeface="Arial" panose="020B0604020202020204" pitchFamily="34" charset="0"/>
              </a:rPr>
              <a:t> </a:t>
            </a:r>
            <a:r>
              <a:rPr lang="en-US" sz="1700" dirty="0" err="1">
                <a:latin typeface="Arial" panose="020B0604020202020204" pitchFamily="34" charset="0"/>
                <a:ea typeface="Times New Roman" panose="02020603050405020304" pitchFamily="18" charset="0"/>
                <a:cs typeface="Arial" panose="020B0604020202020204" pitchFamily="34" charset="0"/>
              </a:rPr>
              <a:t>với</a:t>
            </a:r>
            <a:r>
              <a:rPr lang="en-US" sz="1700" dirty="0">
                <a:latin typeface="Arial" panose="020B0604020202020204" pitchFamily="34" charset="0"/>
                <a:ea typeface="Times New Roman" panose="02020603050405020304" pitchFamily="18" charset="0"/>
                <a:cs typeface="Arial" panose="020B0604020202020204" pitchFamily="34" charset="0"/>
              </a:rPr>
              <a:t> </a:t>
            </a:r>
            <a:r>
              <a:rPr lang="en-US" sz="1700" dirty="0" err="1">
                <a:latin typeface="Arial" panose="020B0604020202020204" pitchFamily="34" charset="0"/>
                <a:ea typeface="Times New Roman" panose="02020603050405020304" pitchFamily="18" charset="0"/>
                <a:cs typeface="Arial" panose="020B0604020202020204" pitchFamily="34" charset="0"/>
              </a:rPr>
              <a:t>đời</a:t>
            </a:r>
            <a:r>
              <a:rPr lang="en-US" sz="1700" dirty="0">
                <a:latin typeface="Arial" panose="020B0604020202020204" pitchFamily="34" charset="0"/>
                <a:ea typeface="Times New Roman" panose="02020603050405020304" pitchFamily="18" charset="0"/>
                <a:cs typeface="Arial" panose="020B0604020202020204" pitchFamily="34" charset="0"/>
              </a:rPr>
              <a:t> </a:t>
            </a:r>
            <a:r>
              <a:rPr lang="en-US" sz="1700" dirty="0" err="1">
                <a:latin typeface="Arial" panose="020B0604020202020204" pitchFamily="34" charset="0"/>
                <a:ea typeface="Times New Roman" panose="02020603050405020304" pitchFamily="18" charset="0"/>
                <a:cs typeface="Arial" panose="020B0604020202020204" pitchFamily="34" charset="0"/>
              </a:rPr>
              <a:t>sống</a:t>
            </a:r>
            <a:r>
              <a:rPr lang="en-US" sz="1700" dirty="0">
                <a:latin typeface="Arial" panose="020B0604020202020204" pitchFamily="34" charset="0"/>
                <a:ea typeface="Times New Roman" panose="02020603050405020304" pitchFamily="18" charset="0"/>
                <a:cs typeface="Arial" panose="020B0604020202020204" pitchFamily="34" charset="0"/>
              </a:rPr>
              <a:t> </a:t>
            </a:r>
            <a:r>
              <a:rPr lang="en-US" sz="1700" dirty="0" err="1">
                <a:latin typeface="Arial" panose="020B0604020202020204" pitchFamily="34" charset="0"/>
                <a:ea typeface="Times New Roman" panose="02020603050405020304" pitchFamily="18" charset="0"/>
                <a:cs typeface="Arial" panose="020B0604020202020204" pitchFamily="34" charset="0"/>
              </a:rPr>
              <a:t>nên</a:t>
            </a:r>
            <a:r>
              <a:rPr lang="en-US" sz="1700" dirty="0">
                <a:latin typeface="Arial" panose="020B0604020202020204" pitchFamily="34" charset="0"/>
                <a:ea typeface="Times New Roman" panose="02020603050405020304" pitchFamily="18" charset="0"/>
                <a:cs typeface="Arial" panose="020B0604020202020204" pitchFamily="34" charset="0"/>
              </a:rPr>
              <a:t> </a:t>
            </a:r>
            <a:r>
              <a:rPr lang="en-US" sz="1700" dirty="0" err="1">
                <a:latin typeface="Arial" panose="020B0604020202020204" pitchFamily="34" charset="0"/>
                <a:ea typeface="Times New Roman" panose="02020603050405020304" pitchFamily="18" charset="0"/>
                <a:cs typeface="Arial" panose="020B0604020202020204" pitchFamily="34" charset="0"/>
              </a:rPr>
              <a:t>chú</a:t>
            </a:r>
            <a:r>
              <a:rPr lang="en-US" sz="1700" dirty="0">
                <a:latin typeface="Arial" panose="020B0604020202020204" pitchFamily="34" charset="0"/>
                <a:ea typeface="Times New Roman" panose="02020603050405020304" pitchFamily="18" charset="0"/>
                <a:cs typeface="Arial" panose="020B0604020202020204" pitchFamily="34" charset="0"/>
              </a:rPr>
              <a:t> </a:t>
            </a:r>
            <a:r>
              <a:rPr lang="en-US" sz="1700" dirty="0" err="1">
                <a:latin typeface="Arial" panose="020B0604020202020204" pitchFamily="34" charset="0"/>
                <a:ea typeface="Times New Roman" panose="02020603050405020304" pitchFamily="18" charset="0"/>
                <a:cs typeface="Arial" panose="020B0604020202020204" pitchFamily="34" charset="0"/>
              </a:rPr>
              <a:t>trọng</a:t>
            </a:r>
            <a:r>
              <a:rPr lang="en-US" sz="1700" dirty="0">
                <a:latin typeface="Arial" panose="020B0604020202020204" pitchFamily="34" charset="0"/>
                <a:ea typeface="Times New Roman" panose="02020603050405020304" pitchFamily="18" charset="0"/>
                <a:cs typeface="Arial" panose="020B0604020202020204" pitchFamily="34" charset="0"/>
              </a:rPr>
              <a:t> </a:t>
            </a:r>
            <a:r>
              <a:rPr lang="en-US" sz="1700" dirty="0" err="1">
                <a:latin typeface="Arial" panose="020B0604020202020204" pitchFamily="34" charset="0"/>
                <a:ea typeface="Times New Roman" panose="02020603050405020304" pitchFamily="18" charset="0"/>
                <a:cs typeface="Arial" panose="020B0604020202020204" pitchFamily="34" charset="0"/>
              </a:rPr>
              <a:t>việc</a:t>
            </a:r>
            <a:r>
              <a:rPr lang="en-US" sz="1700" dirty="0">
                <a:latin typeface="Arial" panose="020B0604020202020204" pitchFamily="34" charset="0"/>
                <a:ea typeface="Times New Roman" panose="02020603050405020304" pitchFamily="18" charset="0"/>
                <a:cs typeface="Arial" panose="020B0604020202020204" pitchFamily="34" charset="0"/>
              </a:rPr>
              <a:t> </a:t>
            </a:r>
            <a:r>
              <a:rPr lang="en-US" sz="1700" dirty="0" err="1">
                <a:latin typeface="Arial" panose="020B0604020202020204" pitchFamily="34" charset="0"/>
                <a:ea typeface="Times New Roman" panose="02020603050405020304" pitchFamily="18" charset="0"/>
                <a:cs typeface="Arial" panose="020B0604020202020204" pitchFamily="34" charset="0"/>
              </a:rPr>
              <a:t>hình</a:t>
            </a:r>
            <a:r>
              <a:rPr lang="en-US" sz="1700" dirty="0">
                <a:latin typeface="Arial" panose="020B0604020202020204" pitchFamily="34" charset="0"/>
                <a:ea typeface="Times New Roman" panose="02020603050405020304" pitchFamily="18" charset="0"/>
                <a:cs typeface="Arial" panose="020B0604020202020204" pitchFamily="34" charset="0"/>
              </a:rPr>
              <a:t> </a:t>
            </a:r>
            <a:r>
              <a:rPr lang="en-US" sz="1700" dirty="0" err="1">
                <a:latin typeface="Arial" panose="020B0604020202020204" pitchFamily="34" charset="0"/>
                <a:ea typeface="Times New Roman" panose="02020603050405020304" pitchFamily="18" charset="0"/>
                <a:cs typeface="Arial" panose="020B0604020202020204" pitchFamily="34" charset="0"/>
              </a:rPr>
              <a:t>thành</a:t>
            </a:r>
            <a:r>
              <a:rPr lang="en-US" sz="1700" dirty="0">
                <a:latin typeface="Arial" panose="020B0604020202020204" pitchFamily="34" charset="0"/>
                <a:ea typeface="Times New Roman" panose="02020603050405020304" pitchFamily="18" charset="0"/>
                <a:cs typeface="Arial" panose="020B0604020202020204" pitchFamily="34" charset="0"/>
              </a:rPr>
              <a:t> </a:t>
            </a:r>
            <a:r>
              <a:rPr lang="en-US" sz="1700" dirty="0" err="1">
                <a:latin typeface="Arial" panose="020B0604020202020204" pitchFamily="34" charset="0"/>
                <a:ea typeface="Times New Roman" panose="02020603050405020304" pitchFamily="18" charset="0"/>
                <a:cs typeface="Arial" panose="020B0604020202020204" pitchFamily="34" charset="0"/>
              </a:rPr>
              <a:t>kiến</a:t>
            </a:r>
            <a:r>
              <a:rPr lang="en-US" sz="1700" dirty="0">
                <a:latin typeface="Arial" panose="020B0604020202020204" pitchFamily="34" charset="0"/>
                <a:ea typeface="Times New Roman" panose="02020603050405020304" pitchFamily="18" charset="0"/>
                <a:cs typeface="Arial" panose="020B0604020202020204" pitchFamily="34" charset="0"/>
              </a:rPr>
              <a:t> </a:t>
            </a:r>
            <a:r>
              <a:rPr lang="en-US" sz="1700" dirty="0" err="1">
                <a:latin typeface="Arial" panose="020B0604020202020204" pitchFamily="34" charset="0"/>
                <a:ea typeface="Times New Roman" panose="02020603050405020304" pitchFamily="18" charset="0"/>
                <a:cs typeface="Arial" panose="020B0604020202020204" pitchFamily="34" charset="0"/>
              </a:rPr>
              <a:t>thức</a:t>
            </a:r>
            <a:r>
              <a:rPr lang="en-US" sz="1700" dirty="0">
                <a:latin typeface="Arial" panose="020B0604020202020204" pitchFamily="34" charset="0"/>
                <a:ea typeface="Times New Roman" panose="02020603050405020304" pitchFamily="18" charset="0"/>
                <a:cs typeface="Arial" panose="020B0604020202020204" pitchFamily="34" charset="0"/>
              </a:rPr>
              <a:t>, </a:t>
            </a:r>
            <a:r>
              <a:rPr lang="en-US" sz="1700" dirty="0" err="1">
                <a:latin typeface="Arial" panose="020B0604020202020204" pitchFamily="34" charset="0"/>
                <a:ea typeface="Times New Roman" panose="02020603050405020304" pitchFamily="18" charset="0"/>
                <a:cs typeface="Arial" panose="020B0604020202020204" pitchFamily="34" charset="0"/>
              </a:rPr>
              <a:t>kĩ</a:t>
            </a:r>
            <a:r>
              <a:rPr lang="en-US" sz="1700" dirty="0">
                <a:latin typeface="Arial" panose="020B0604020202020204" pitchFamily="34" charset="0"/>
                <a:ea typeface="Times New Roman" panose="02020603050405020304" pitchFamily="18" charset="0"/>
                <a:cs typeface="Arial" panose="020B0604020202020204" pitchFamily="34" charset="0"/>
              </a:rPr>
              <a:t> </a:t>
            </a:r>
            <a:r>
              <a:rPr lang="en-US" sz="1700" dirty="0" err="1">
                <a:latin typeface="Arial" panose="020B0604020202020204" pitchFamily="34" charset="0"/>
                <a:ea typeface="Times New Roman" panose="02020603050405020304" pitchFamily="18" charset="0"/>
                <a:cs typeface="Arial" panose="020B0604020202020204" pitchFamily="34" charset="0"/>
              </a:rPr>
              <a:t>năng</a:t>
            </a:r>
            <a:r>
              <a:rPr lang="en-US" sz="1700" dirty="0">
                <a:latin typeface="Arial" panose="020B0604020202020204" pitchFamily="34" charset="0"/>
                <a:ea typeface="Times New Roman" panose="02020603050405020304" pitchFamily="18" charset="0"/>
                <a:cs typeface="Arial" panose="020B0604020202020204" pitchFamily="34" charset="0"/>
              </a:rPr>
              <a:t> </a:t>
            </a:r>
            <a:r>
              <a:rPr lang="en-US" sz="1700" dirty="0" err="1">
                <a:latin typeface="Arial" panose="020B0604020202020204" pitchFamily="34" charset="0"/>
                <a:ea typeface="Times New Roman" panose="02020603050405020304" pitchFamily="18" charset="0"/>
                <a:cs typeface="Arial" panose="020B0604020202020204" pitchFamily="34" charset="0"/>
              </a:rPr>
              <a:t>cho</a:t>
            </a:r>
            <a:r>
              <a:rPr lang="en-US" sz="1700" dirty="0">
                <a:latin typeface="Arial" panose="020B0604020202020204" pitchFamily="34" charset="0"/>
                <a:ea typeface="Times New Roman" panose="02020603050405020304" pitchFamily="18" charset="0"/>
                <a:cs typeface="Arial" panose="020B0604020202020204" pitchFamily="34" charset="0"/>
              </a:rPr>
              <a:t> HS </a:t>
            </a:r>
            <a:r>
              <a:rPr lang="en-US" sz="1700" dirty="0" err="1">
                <a:latin typeface="Arial" panose="020B0604020202020204" pitchFamily="34" charset="0"/>
                <a:ea typeface="Times New Roman" panose="02020603050405020304" pitchFamily="18" charset="0"/>
                <a:cs typeface="Arial" panose="020B0604020202020204" pitchFamily="34" charset="0"/>
              </a:rPr>
              <a:t>thông</a:t>
            </a:r>
            <a:r>
              <a:rPr lang="en-US" sz="1700" dirty="0">
                <a:latin typeface="Arial" panose="020B0604020202020204" pitchFamily="34" charset="0"/>
                <a:ea typeface="Times New Roman" panose="02020603050405020304" pitchFamily="18" charset="0"/>
                <a:cs typeface="Arial" panose="020B0604020202020204" pitchFamily="34" charset="0"/>
              </a:rPr>
              <a:t> qua </a:t>
            </a:r>
            <a:r>
              <a:rPr lang="en-US" sz="1700" dirty="0" err="1">
                <a:latin typeface="Arial" panose="020B0604020202020204" pitchFamily="34" charset="0"/>
                <a:ea typeface="Times New Roman" panose="02020603050405020304" pitchFamily="18" charset="0"/>
                <a:cs typeface="Arial" panose="020B0604020202020204" pitchFamily="34" charset="0"/>
              </a:rPr>
              <a:t>quan</a:t>
            </a:r>
            <a:r>
              <a:rPr lang="en-US" sz="1700" dirty="0">
                <a:latin typeface="Arial" panose="020B0604020202020204" pitchFamily="34" charset="0"/>
                <a:ea typeface="Times New Roman" panose="02020603050405020304" pitchFamily="18" charset="0"/>
                <a:cs typeface="Arial" panose="020B0604020202020204" pitchFamily="34" charset="0"/>
              </a:rPr>
              <a:t> </a:t>
            </a:r>
            <a:r>
              <a:rPr lang="en-US" sz="1700" dirty="0" err="1">
                <a:latin typeface="Arial" panose="020B0604020202020204" pitchFamily="34" charset="0"/>
                <a:ea typeface="Times New Roman" panose="02020603050405020304" pitchFamily="18" charset="0"/>
                <a:cs typeface="Arial" panose="020B0604020202020204" pitchFamily="34" charset="0"/>
              </a:rPr>
              <a:t>sát</a:t>
            </a:r>
            <a:r>
              <a:rPr lang="en-US" sz="1700" dirty="0">
                <a:latin typeface="Arial" panose="020B0604020202020204" pitchFamily="34" charset="0"/>
                <a:ea typeface="Times New Roman" panose="02020603050405020304" pitchFamily="18" charset="0"/>
                <a:cs typeface="Arial" panose="020B0604020202020204" pitchFamily="34" charset="0"/>
              </a:rPr>
              <a:t>, </a:t>
            </a:r>
            <a:r>
              <a:rPr lang="en-US" sz="1700" dirty="0" err="1">
                <a:latin typeface="Arial" panose="020B0604020202020204" pitchFamily="34" charset="0"/>
                <a:ea typeface="Times New Roman" panose="02020603050405020304" pitchFamily="18" charset="0"/>
                <a:cs typeface="Arial" panose="020B0604020202020204" pitchFamily="34" charset="0"/>
              </a:rPr>
              <a:t>thí</a:t>
            </a:r>
            <a:r>
              <a:rPr lang="en-US" sz="1700" dirty="0">
                <a:latin typeface="Arial" panose="020B0604020202020204" pitchFamily="34" charset="0"/>
                <a:ea typeface="Times New Roman" panose="02020603050405020304" pitchFamily="18" charset="0"/>
                <a:cs typeface="Arial" panose="020B0604020202020204" pitchFamily="34" charset="0"/>
              </a:rPr>
              <a:t> </a:t>
            </a:r>
            <a:r>
              <a:rPr lang="en-US" sz="1700" dirty="0" err="1">
                <a:latin typeface="Arial" panose="020B0604020202020204" pitchFamily="34" charset="0"/>
                <a:ea typeface="Times New Roman" panose="02020603050405020304" pitchFamily="18" charset="0"/>
                <a:cs typeface="Arial" panose="020B0604020202020204" pitchFamily="34" charset="0"/>
              </a:rPr>
              <a:t>nghiệm</a:t>
            </a:r>
            <a:r>
              <a:rPr lang="en-US" sz="1700" dirty="0">
                <a:latin typeface="Arial" panose="020B0604020202020204" pitchFamily="34" charset="0"/>
                <a:ea typeface="Times New Roman" panose="02020603050405020304" pitchFamily="18" charset="0"/>
                <a:cs typeface="Arial" panose="020B0604020202020204" pitchFamily="34" charset="0"/>
              </a:rPr>
              <a:t>, </a:t>
            </a:r>
            <a:r>
              <a:rPr lang="en-US" sz="1700" dirty="0" err="1">
                <a:latin typeface="Arial" panose="020B0604020202020204" pitchFamily="34" charset="0"/>
                <a:ea typeface="Times New Roman" panose="02020603050405020304" pitchFamily="18" charset="0"/>
                <a:cs typeface="Arial" panose="020B0604020202020204" pitchFamily="34" charset="0"/>
              </a:rPr>
              <a:t>liên</a:t>
            </a:r>
            <a:r>
              <a:rPr lang="en-US" sz="1700" dirty="0">
                <a:latin typeface="Arial" panose="020B0604020202020204" pitchFamily="34" charset="0"/>
                <a:ea typeface="Times New Roman" panose="02020603050405020304" pitchFamily="18" charset="0"/>
                <a:cs typeface="Arial" panose="020B0604020202020204" pitchFamily="34" charset="0"/>
              </a:rPr>
              <a:t> </a:t>
            </a:r>
            <a:r>
              <a:rPr lang="en-US" sz="1700" dirty="0" err="1">
                <a:latin typeface="Arial" panose="020B0604020202020204" pitchFamily="34" charset="0"/>
                <a:ea typeface="Times New Roman" panose="02020603050405020304" pitchFamily="18" charset="0"/>
                <a:cs typeface="Arial" panose="020B0604020202020204" pitchFamily="34" charset="0"/>
              </a:rPr>
              <a:t>hệ</a:t>
            </a:r>
            <a:r>
              <a:rPr lang="en-US" sz="1700" dirty="0">
                <a:latin typeface="Arial" panose="020B0604020202020204" pitchFamily="34" charset="0"/>
                <a:ea typeface="Times New Roman" panose="02020603050405020304" pitchFamily="18" charset="0"/>
                <a:cs typeface="Arial" panose="020B0604020202020204" pitchFamily="34" charset="0"/>
              </a:rPr>
              <a:t> </a:t>
            </a:r>
            <a:r>
              <a:rPr lang="en-US" sz="1700" dirty="0" err="1">
                <a:latin typeface="Arial" panose="020B0604020202020204" pitchFamily="34" charset="0"/>
                <a:ea typeface="Times New Roman" panose="02020603050405020304" pitchFamily="18" charset="0"/>
                <a:cs typeface="Arial" panose="020B0604020202020204" pitchFamily="34" charset="0"/>
              </a:rPr>
              <a:t>thực</a:t>
            </a:r>
            <a:r>
              <a:rPr lang="en-US" sz="1700" dirty="0">
                <a:latin typeface="Arial" panose="020B0604020202020204" pitchFamily="34" charset="0"/>
                <a:ea typeface="Times New Roman" panose="02020603050405020304" pitchFamily="18" charset="0"/>
                <a:cs typeface="Arial" panose="020B0604020202020204" pitchFamily="34" charset="0"/>
              </a:rPr>
              <a:t> </a:t>
            </a:r>
            <a:r>
              <a:rPr lang="en-US" sz="1700" dirty="0" err="1">
                <a:latin typeface="Arial" panose="020B0604020202020204" pitchFamily="34" charset="0"/>
                <a:ea typeface="Times New Roman" panose="02020603050405020304" pitchFamily="18" charset="0"/>
                <a:cs typeface="Arial" panose="020B0604020202020204" pitchFamily="34" charset="0"/>
              </a:rPr>
              <a:t>tế</a:t>
            </a:r>
            <a:r>
              <a:rPr lang="en-US" sz="1700" dirty="0">
                <a:latin typeface="Arial" panose="020B0604020202020204" pitchFamily="34" charset="0"/>
                <a:ea typeface="Times New Roman" panose="02020603050405020304" pitchFamily="18" charset="0"/>
                <a:cs typeface="Arial" panose="020B0604020202020204" pitchFamily="34" charset="0"/>
              </a:rPr>
              <a:t>. </a:t>
            </a:r>
            <a:r>
              <a:rPr lang="en-US" sz="1700" dirty="0" err="1">
                <a:latin typeface="Arial" panose="020B0604020202020204" pitchFamily="34" charset="0"/>
                <a:ea typeface="Times New Roman" panose="02020603050405020304" pitchFamily="18" charset="0"/>
                <a:cs typeface="Arial" panose="020B0604020202020204" pitchFamily="34" charset="0"/>
              </a:rPr>
              <a:t>Từ</a:t>
            </a:r>
            <a:r>
              <a:rPr lang="en-US" sz="1700" dirty="0">
                <a:latin typeface="Arial" panose="020B0604020202020204" pitchFamily="34" charset="0"/>
                <a:ea typeface="Times New Roman" panose="02020603050405020304" pitchFamily="18" charset="0"/>
                <a:cs typeface="Arial" panose="020B0604020202020204" pitchFamily="34" charset="0"/>
              </a:rPr>
              <a:t> </a:t>
            </a:r>
            <a:r>
              <a:rPr lang="en-US" sz="1700" dirty="0" err="1">
                <a:latin typeface="Arial" panose="020B0604020202020204" pitchFamily="34" charset="0"/>
                <a:ea typeface="Times New Roman" panose="02020603050405020304" pitchFamily="18" charset="0"/>
                <a:cs typeface="Arial" panose="020B0604020202020204" pitchFamily="34" charset="0"/>
              </a:rPr>
              <a:t>hoạt</a:t>
            </a:r>
            <a:r>
              <a:rPr lang="en-US" sz="1700" dirty="0">
                <a:latin typeface="Arial" panose="020B0604020202020204" pitchFamily="34" charset="0"/>
                <a:ea typeface="Times New Roman" panose="02020603050405020304" pitchFamily="18" charset="0"/>
                <a:cs typeface="Arial" panose="020B0604020202020204" pitchFamily="34" charset="0"/>
              </a:rPr>
              <a:t> </a:t>
            </a:r>
            <a:r>
              <a:rPr lang="en-US" sz="1700" dirty="0" err="1">
                <a:latin typeface="Arial" panose="020B0604020202020204" pitchFamily="34" charset="0"/>
                <a:ea typeface="Times New Roman" panose="02020603050405020304" pitchFamily="18" charset="0"/>
                <a:cs typeface="Arial" panose="020B0604020202020204" pitchFamily="34" charset="0"/>
              </a:rPr>
              <a:t>động</a:t>
            </a:r>
            <a:r>
              <a:rPr lang="en-US" sz="1700" dirty="0">
                <a:latin typeface="Arial" panose="020B0604020202020204" pitchFamily="34" charset="0"/>
                <a:ea typeface="Times New Roman" panose="02020603050405020304" pitchFamily="18" charset="0"/>
                <a:cs typeface="Arial" panose="020B0604020202020204" pitchFamily="34" charset="0"/>
              </a:rPr>
              <a:t> </a:t>
            </a:r>
            <a:r>
              <a:rPr lang="en-US" sz="1700" dirty="0" err="1">
                <a:latin typeface="Arial" panose="020B0604020202020204" pitchFamily="34" charset="0"/>
                <a:ea typeface="Times New Roman" panose="02020603050405020304" pitchFamily="18" charset="0"/>
                <a:cs typeface="Arial" panose="020B0604020202020204" pitchFamily="34" charset="0"/>
              </a:rPr>
              <a:t>quan</a:t>
            </a:r>
            <a:r>
              <a:rPr lang="en-US" sz="1700" dirty="0">
                <a:latin typeface="Arial" panose="020B0604020202020204" pitchFamily="34" charset="0"/>
                <a:ea typeface="Times New Roman" panose="02020603050405020304" pitchFamily="18" charset="0"/>
                <a:cs typeface="Arial" panose="020B0604020202020204" pitchFamily="34" charset="0"/>
              </a:rPr>
              <a:t> </a:t>
            </a:r>
            <a:r>
              <a:rPr lang="en-US" sz="1700" dirty="0" err="1">
                <a:latin typeface="Arial" panose="020B0604020202020204" pitchFamily="34" charset="0"/>
                <a:ea typeface="Times New Roman" panose="02020603050405020304" pitchFamily="18" charset="0"/>
                <a:cs typeface="Arial" panose="020B0604020202020204" pitchFamily="34" charset="0"/>
              </a:rPr>
              <a:t>sát</a:t>
            </a:r>
            <a:r>
              <a:rPr lang="en-US" sz="1700" dirty="0">
                <a:latin typeface="Arial" panose="020B0604020202020204" pitchFamily="34" charset="0"/>
                <a:ea typeface="Times New Roman" panose="02020603050405020304" pitchFamily="18" charset="0"/>
                <a:cs typeface="Arial" panose="020B0604020202020204" pitchFamily="34" charset="0"/>
              </a:rPr>
              <a:t> </a:t>
            </a:r>
            <a:r>
              <a:rPr lang="en-US" sz="1700" dirty="0" err="1">
                <a:latin typeface="Arial" panose="020B0604020202020204" pitchFamily="34" charset="0"/>
                <a:ea typeface="Times New Roman" panose="02020603050405020304" pitchFamily="18" charset="0"/>
                <a:cs typeface="Arial" panose="020B0604020202020204" pitchFamily="34" charset="0"/>
              </a:rPr>
              <a:t>hình</a:t>
            </a:r>
            <a:r>
              <a:rPr lang="en-US" sz="1700" dirty="0">
                <a:latin typeface="Arial" panose="020B0604020202020204" pitchFamily="34" charset="0"/>
                <a:ea typeface="Times New Roman" panose="02020603050405020304" pitchFamily="18" charset="0"/>
                <a:cs typeface="Arial" panose="020B0604020202020204" pitchFamily="34" charset="0"/>
              </a:rPr>
              <a:t> </a:t>
            </a:r>
            <a:r>
              <a:rPr lang="en-US" sz="1700" dirty="0" err="1">
                <a:latin typeface="Arial" panose="020B0604020202020204" pitchFamily="34" charset="0"/>
                <a:ea typeface="Times New Roman" panose="02020603050405020304" pitchFamily="18" charset="0"/>
                <a:cs typeface="Arial" panose="020B0604020202020204" pitchFamily="34" charset="0"/>
              </a:rPr>
              <a:t>ảnh</a:t>
            </a:r>
            <a:r>
              <a:rPr lang="en-US" sz="1700" dirty="0">
                <a:latin typeface="Arial" panose="020B0604020202020204" pitchFamily="34" charset="0"/>
                <a:ea typeface="Times New Roman" panose="02020603050405020304" pitchFamily="18" charset="0"/>
                <a:cs typeface="Arial" panose="020B0604020202020204" pitchFamily="34" charset="0"/>
              </a:rPr>
              <a:t>, </a:t>
            </a:r>
            <a:r>
              <a:rPr lang="en-US" sz="1700" dirty="0" err="1">
                <a:latin typeface="Arial" panose="020B0604020202020204" pitchFamily="34" charset="0"/>
                <a:ea typeface="Times New Roman" panose="02020603050405020304" pitchFamily="18" charset="0"/>
                <a:cs typeface="Arial" panose="020B0604020202020204" pitchFamily="34" charset="0"/>
              </a:rPr>
              <a:t>thí</a:t>
            </a:r>
            <a:r>
              <a:rPr lang="en-US" sz="1700" dirty="0">
                <a:latin typeface="Arial" panose="020B0604020202020204" pitchFamily="34" charset="0"/>
                <a:ea typeface="Times New Roman" panose="02020603050405020304" pitchFamily="18" charset="0"/>
                <a:cs typeface="Arial" panose="020B0604020202020204" pitchFamily="34" charset="0"/>
              </a:rPr>
              <a:t> </a:t>
            </a:r>
            <a:r>
              <a:rPr lang="en-US" sz="1700" dirty="0" err="1">
                <a:latin typeface="Arial" panose="020B0604020202020204" pitchFamily="34" charset="0"/>
                <a:ea typeface="Times New Roman" panose="02020603050405020304" pitchFamily="18" charset="0"/>
                <a:cs typeface="Arial" panose="020B0604020202020204" pitchFamily="34" charset="0"/>
              </a:rPr>
              <a:t>nghiệm</a:t>
            </a:r>
            <a:r>
              <a:rPr lang="en-US" sz="1700" dirty="0">
                <a:latin typeface="Arial" panose="020B0604020202020204" pitchFamily="34" charset="0"/>
                <a:ea typeface="Times New Roman" panose="02020603050405020304" pitchFamily="18" charset="0"/>
                <a:cs typeface="Arial" panose="020B0604020202020204" pitchFamily="34" charset="0"/>
              </a:rPr>
              <a:t> </a:t>
            </a:r>
            <a:r>
              <a:rPr lang="en-US" sz="1700" dirty="0" err="1">
                <a:latin typeface="Arial" panose="020B0604020202020204" pitchFamily="34" charset="0"/>
                <a:ea typeface="Times New Roman" panose="02020603050405020304" pitchFamily="18" charset="0"/>
                <a:cs typeface="Arial" panose="020B0604020202020204" pitchFamily="34" charset="0"/>
              </a:rPr>
              <a:t>thực</a:t>
            </a:r>
            <a:r>
              <a:rPr lang="en-US" sz="1700" dirty="0">
                <a:latin typeface="Arial" panose="020B0604020202020204" pitchFamily="34" charset="0"/>
                <a:ea typeface="Times New Roman" panose="02020603050405020304" pitchFamily="18" charset="0"/>
                <a:cs typeface="Arial" panose="020B0604020202020204" pitchFamily="34" charset="0"/>
              </a:rPr>
              <a:t> </a:t>
            </a:r>
            <a:r>
              <a:rPr lang="en-US" sz="1700" dirty="0" err="1">
                <a:latin typeface="Arial" panose="020B0604020202020204" pitchFamily="34" charset="0"/>
                <a:ea typeface="Times New Roman" panose="02020603050405020304" pitchFamily="18" charset="0"/>
                <a:cs typeface="Arial" panose="020B0604020202020204" pitchFamily="34" charset="0"/>
              </a:rPr>
              <a:t>tế</a:t>
            </a:r>
            <a:r>
              <a:rPr lang="en-US" sz="1700" dirty="0">
                <a:latin typeface="Arial" panose="020B0604020202020204" pitchFamily="34" charset="0"/>
                <a:ea typeface="Times New Roman" panose="02020603050405020304" pitchFamily="18" charset="0"/>
                <a:cs typeface="Arial" panose="020B0604020202020204" pitchFamily="34" charset="0"/>
              </a:rPr>
              <a:t>, HS </a:t>
            </a:r>
            <a:r>
              <a:rPr lang="en-US" sz="1700" dirty="0" err="1">
                <a:latin typeface="Arial" panose="020B0604020202020204" pitchFamily="34" charset="0"/>
                <a:ea typeface="Times New Roman" panose="02020603050405020304" pitchFamily="18" charset="0"/>
                <a:cs typeface="Arial" panose="020B0604020202020204" pitchFamily="34" charset="0"/>
              </a:rPr>
              <a:t>hình</a:t>
            </a:r>
            <a:r>
              <a:rPr lang="en-US" sz="1700" dirty="0">
                <a:latin typeface="Arial" panose="020B0604020202020204" pitchFamily="34" charset="0"/>
                <a:ea typeface="Times New Roman" panose="02020603050405020304" pitchFamily="18" charset="0"/>
                <a:cs typeface="Arial" panose="020B0604020202020204" pitchFamily="34" charset="0"/>
              </a:rPr>
              <a:t> </a:t>
            </a:r>
            <a:r>
              <a:rPr lang="en-US" sz="1700" dirty="0" err="1">
                <a:latin typeface="Arial" panose="020B0604020202020204" pitchFamily="34" charset="0"/>
                <a:ea typeface="Times New Roman" panose="02020603050405020304" pitchFamily="18" charset="0"/>
                <a:cs typeface="Arial" panose="020B0604020202020204" pitchFamily="34" charset="0"/>
              </a:rPr>
              <a:t>thành</a:t>
            </a:r>
            <a:r>
              <a:rPr lang="en-US" sz="1700" dirty="0">
                <a:latin typeface="Arial" panose="020B0604020202020204" pitchFamily="34" charset="0"/>
                <a:ea typeface="Times New Roman" panose="02020603050405020304" pitchFamily="18" charset="0"/>
                <a:cs typeface="Arial" panose="020B0604020202020204" pitchFamily="34" charset="0"/>
              </a:rPr>
              <a:t> </a:t>
            </a:r>
            <a:r>
              <a:rPr lang="en-US" sz="1700" dirty="0" err="1">
                <a:latin typeface="Arial" panose="020B0604020202020204" pitchFamily="34" charset="0"/>
                <a:ea typeface="Times New Roman" panose="02020603050405020304" pitchFamily="18" charset="0"/>
                <a:cs typeface="Arial" panose="020B0604020202020204" pitchFamily="34" charset="0"/>
              </a:rPr>
              <a:t>kiến</a:t>
            </a:r>
            <a:r>
              <a:rPr lang="en-US" sz="1700" dirty="0">
                <a:latin typeface="Arial" panose="020B0604020202020204" pitchFamily="34" charset="0"/>
                <a:ea typeface="Times New Roman" panose="02020603050405020304" pitchFamily="18" charset="0"/>
                <a:cs typeface="Arial" panose="020B0604020202020204" pitchFamily="34" charset="0"/>
              </a:rPr>
              <a:t> </a:t>
            </a:r>
            <a:r>
              <a:rPr lang="en-US" sz="1700" dirty="0" err="1">
                <a:latin typeface="Arial" panose="020B0604020202020204" pitchFamily="34" charset="0"/>
                <a:ea typeface="Times New Roman" panose="02020603050405020304" pitchFamily="18" charset="0"/>
                <a:cs typeface="Arial" panose="020B0604020202020204" pitchFamily="34" charset="0"/>
              </a:rPr>
              <a:t>thức</a:t>
            </a:r>
            <a:r>
              <a:rPr lang="en-US" sz="1700" dirty="0">
                <a:latin typeface="Arial" panose="020B0604020202020204" pitchFamily="34" charset="0"/>
                <a:ea typeface="Times New Roman" panose="02020603050405020304" pitchFamily="18" charset="0"/>
                <a:cs typeface="Arial" panose="020B0604020202020204" pitchFamily="34" charset="0"/>
              </a:rPr>
              <a:t> </a:t>
            </a:r>
            <a:r>
              <a:rPr lang="en-US" sz="1700" dirty="0" err="1">
                <a:latin typeface="Arial" panose="020B0604020202020204" pitchFamily="34" charset="0"/>
                <a:ea typeface="Times New Roman" panose="02020603050405020304" pitchFamily="18" charset="0"/>
                <a:cs typeface="Arial" panose="020B0604020202020204" pitchFamily="34" charset="0"/>
              </a:rPr>
              <a:t>về</a:t>
            </a:r>
            <a:r>
              <a:rPr lang="en-US" sz="1700" dirty="0">
                <a:latin typeface="Arial" panose="020B0604020202020204" pitchFamily="34" charset="0"/>
                <a:ea typeface="Times New Roman" panose="02020603050405020304" pitchFamily="18" charset="0"/>
                <a:cs typeface="Arial" panose="020B0604020202020204" pitchFamily="34" charset="0"/>
              </a:rPr>
              <a:t> </a:t>
            </a:r>
            <a:r>
              <a:rPr lang="en-US" sz="1700" dirty="0" err="1">
                <a:latin typeface="Arial" panose="020B0604020202020204" pitchFamily="34" charset="0"/>
                <a:ea typeface="Times New Roman" panose="02020603050405020304" pitchFamily="18" charset="0"/>
                <a:cs typeface="Arial" panose="020B0604020202020204" pitchFamily="34" charset="0"/>
              </a:rPr>
              <a:t>các</a:t>
            </a:r>
            <a:r>
              <a:rPr lang="en-US" sz="1700" dirty="0">
                <a:latin typeface="Arial" panose="020B0604020202020204" pitchFamily="34" charset="0"/>
                <a:ea typeface="Times New Roman" panose="02020603050405020304" pitchFamily="18" charset="0"/>
                <a:cs typeface="Arial" panose="020B0604020202020204" pitchFamily="34" charset="0"/>
              </a:rPr>
              <a:t> </a:t>
            </a:r>
            <a:r>
              <a:rPr lang="en-US" sz="1700" dirty="0" err="1">
                <a:latin typeface="Arial" panose="020B0604020202020204" pitchFamily="34" charset="0"/>
                <a:ea typeface="Times New Roman" panose="02020603050405020304" pitchFamily="18" charset="0"/>
                <a:cs typeface="Arial" panose="020B0604020202020204" pitchFamily="34" charset="0"/>
              </a:rPr>
              <a:t>yếu</a:t>
            </a:r>
            <a:r>
              <a:rPr lang="en-US" sz="1700" dirty="0">
                <a:latin typeface="Arial" panose="020B0604020202020204" pitchFamily="34" charset="0"/>
                <a:ea typeface="Times New Roman" panose="02020603050405020304" pitchFamily="18" charset="0"/>
                <a:cs typeface="Arial" panose="020B0604020202020204" pitchFamily="34" charset="0"/>
              </a:rPr>
              <a:t> </a:t>
            </a:r>
            <a:r>
              <a:rPr lang="en-US" sz="1700" dirty="0" err="1">
                <a:latin typeface="Arial" panose="020B0604020202020204" pitchFamily="34" charset="0"/>
                <a:ea typeface="Times New Roman" panose="02020603050405020304" pitchFamily="18" charset="0"/>
                <a:cs typeface="Arial" panose="020B0604020202020204" pitchFamily="34" charset="0"/>
              </a:rPr>
              <a:t>tố</a:t>
            </a:r>
            <a:r>
              <a:rPr lang="en-US" sz="1700" dirty="0">
                <a:latin typeface="Arial" panose="020B0604020202020204" pitchFamily="34" charset="0"/>
                <a:ea typeface="Times New Roman" panose="02020603050405020304" pitchFamily="18" charset="0"/>
                <a:cs typeface="Arial" panose="020B0604020202020204" pitchFamily="34" charset="0"/>
              </a:rPr>
              <a:t> </a:t>
            </a:r>
            <a:r>
              <a:rPr lang="en-US" sz="1700" dirty="0" err="1">
                <a:latin typeface="Arial" panose="020B0604020202020204" pitchFamily="34" charset="0"/>
                <a:ea typeface="Times New Roman" panose="02020603050405020304" pitchFamily="18" charset="0"/>
                <a:cs typeface="Arial" panose="020B0604020202020204" pitchFamily="34" charset="0"/>
              </a:rPr>
              <a:t>cần</a:t>
            </a:r>
            <a:r>
              <a:rPr lang="en-US" sz="1700" dirty="0">
                <a:latin typeface="Arial" panose="020B0604020202020204" pitchFamily="34" charset="0"/>
                <a:ea typeface="Times New Roman" panose="02020603050405020304" pitchFamily="18" charset="0"/>
                <a:cs typeface="Arial" panose="020B0604020202020204" pitchFamily="34" charset="0"/>
              </a:rPr>
              <a:t> </a:t>
            </a:r>
            <a:r>
              <a:rPr lang="en-US" sz="1700" dirty="0" err="1">
                <a:latin typeface="Arial" panose="020B0604020202020204" pitchFamily="34" charset="0"/>
                <a:ea typeface="Times New Roman" panose="02020603050405020304" pitchFamily="18" charset="0"/>
                <a:cs typeface="Arial" panose="020B0604020202020204" pitchFamily="34" charset="0"/>
              </a:rPr>
              <a:t>cho</a:t>
            </a:r>
            <a:r>
              <a:rPr lang="en-US" sz="1700" dirty="0">
                <a:latin typeface="Arial" panose="020B0604020202020204" pitchFamily="34" charset="0"/>
                <a:ea typeface="Times New Roman" panose="02020603050405020304" pitchFamily="18" charset="0"/>
                <a:cs typeface="Arial" panose="020B0604020202020204" pitchFamily="34" charset="0"/>
              </a:rPr>
              <a:t> </a:t>
            </a:r>
            <a:r>
              <a:rPr lang="en-US" sz="1700" dirty="0" err="1">
                <a:latin typeface="Arial" panose="020B0604020202020204" pitchFamily="34" charset="0"/>
                <a:ea typeface="Times New Roman" panose="02020603050405020304" pitchFamily="18" charset="0"/>
                <a:cs typeface="Arial" panose="020B0604020202020204" pitchFamily="34" charset="0"/>
              </a:rPr>
              <a:t>sự</a:t>
            </a:r>
            <a:r>
              <a:rPr lang="en-US" sz="1700" dirty="0">
                <a:latin typeface="Arial" panose="020B0604020202020204" pitchFamily="34" charset="0"/>
                <a:ea typeface="Times New Roman" panose="02020603050405020304" pitchFamily="18" charset="0"/>
                <a:cs typeface="Arial" panose="020B0604020202020204" pitchFamily="34" charset="0"/>
              </a:rPr>
              <a:t> </a:t>
            </a:r>
            <a:r>
              <a:rPr lang="en-US" sz="1700" dirty="0" err="1">
                <a:latin typeface="Arial" panose="020B0604020202020204" pitchFamily="34" charset="0"/>
                <a:ea typeface="Times New Roman" panose="02020603050405020304" pitchFamily="18" charset="0"/>
                <a:cs typeface="Arial" panose="020B0604020202020204" pitchFamily="34" charset="0"/>
              </a:rPr>
              <a:t>sống</a:t>
            </a:r>
            <a:r>
              <a:rPr lang="en-US" sz="1700" dirty="0">
                <a:latin typeface="Arial" panose="020B0604020202020204" pitchFamily="34" charset="0"/>
                <a:ea typeface="Times New Roman" panose="02020603050405020304" pitchFamily="18" charset="0"/>
                <a:cs typeface="Arial" panose="020B0604020202020204" pitchFamily="34" charset="0"/>
              </a:rPr>
              <a:t>, </a:t>
            </a:r>
            <a:r>
              <a:rPr lang="en-US" sz="1700" dirty="0" err="1">
                <a:latin typeface="Arial" panose="020B0604020202020204" pitchFamily="34" charset="0"/>
                <a:ea typeface="Times New Roman" panose="02020603050405020304" pitchFamily="18" charset="0"/>
                <a:cs typeface="Arial" panose="020B0604020202020204" pitchFamily="34" charset="0"/>
              </a:rPr>
              <a:t>phát</a:t>
            </a:r>
            <a:r>
              <a:rPr lang="en-US" sz="1700" dirty="0">
                <a:latin typeface="Arial" panose="020B0604020202020204" pitchFamily="34" charset="0"/>
                <a:ea typeface="Times New Roman" panose="02020603050405020304" pitchFamily="18" charset="0"/>
                <a:cs typeface="Arial" panose="020B0604020202020204" pitchFamily="34" charset="0"/>
              </a:rPr>
              <a:t> </a:t>
            </a:r>
            <a:r>
              <a:rPr lang="en-US" sz="1700" dirty="0" err="1">
                <a:latin typeface="Arial" panose="020B0604020202020204" pitchFamily="34" charset="0"/>
                <a:ea typeface="Times New Roman" panose="02020603050405020304" pitchFamily="18" charset="0"/>
                <a:cs typeface="Arial" panose="020B0604020202020204" pitchFamily="34" charset="0"/>
              </a:rPr>
              <a:t>triển</a:t>
            </a:r>
            <a:r>
              <a:rPr lang="en-US" sz="1700" dirty="0">
                <a:latin typeface="Arial" panose="020B0604020202020204" pitchFamily="34" charset="0"/>
                <a:ea typeface="Times New Roman" panose="02020603050405020304" pitchFamily="18" charset="0"/>
                <a:cs typeface="Arial" panose="020B0604020202020204" pitchFamily="34" charset="0"/>
              </a:rPr>
              <a:t>, </a:t>
            </a:r>
            <a:r>
              <a:rPr lang="en-US" sz="1700" dirty="0" err="1">
                <a:latin typeface="Arial" panose="020B0604020202020204" pitchFamily="34" charset="0"/>
                <a:ea typeface="Times New Roman" panose="02020603050405020304" pitchFamily="18" charset="0"/>
                <a:cs typeface="Arial" panose="020B0604020202020204" pitchFamily="34" charset="0"/>
              </a:rPr>
              <a:t>khả</a:t>
            </a:r>
            <a:r>
              <a:rPr lang="en-US" sz="1700" dirty="0">
                <a:latin typeface="Arial" panose="020B0604020202020204" pitchFamily="34" charset="0"/>
                <a:ea typeface="Times New Roman" panose="02020603050405020304" pitchFamily="18" charset="0"/>
                <a:cs typeface="Arial" panose="020B0604020202020204" pitchFamily="34" charset="0"/>
              </a:rPr>
              <a:t> </a:t>
            </a:r>
            <a:r>
              <a:rPr lang="en-US" sz="1700" dirty="0" err="1">
                <a:latin typeface="Arial" panose="020B0604020202020204" pitchFamily="34" charset="0"/>
                <a:ea typeface="Times New Roman" panose="02020603050405020304" pitchFamily="18" charset="0"/>
                <a:cs typeface="Arial" panose="020B0604020202020204" pitchFamily="34" charset="0"/>
              </a:rPr>
              <a:t>năng</a:t>
            </a:r>
            <a:r>
              <a:rPr lang="en-US" sz="1700" dirty="0">
                <a:latin typeface="Arial" panose="020B0604020202020204" pitchFamily="34" charset="0"/>
                <a:ea typeface="Times New Roman" panose="02020603050405020304" pitchFamily="18" charset="0"/>
                <a:cs typeface="Arial" panose="020B0604020202020204" pitchFamily="34" charset="0"/>
              </a:rPr>
              <a:t> </a:t>
            </a:r>
            <a:r>
              <a:rPr lang="en-US" sz="1700" dirty="0" err="1">
                <a:latin typeface="Arial" panose="020B0604020202020204" pitchFamily="34" charset="0"/>
                <a:ea typeface="Times New Roman" panose="02020603050405020304" pitchFamily="18" charset="0"/>
                <a:cs typeface="Arial" panose="020B0604020202020204" pitchFamily="34" charset="0"/>
              </a:rPr>
              <a:t>tự</a:t>
            </a:r>
            <a:r>
              <a:rPr lang="en-US" sz="1700" dirty="0">
                <a:latin typeface="Arial" panose="020B0604020202020204" pitchFamily="34" charset="0"/>
                <a:ea typeface="Times New Roman" panose="02020603050405020304" pitchFamily="18" charset="0"/>
                <a:cs typeface="Arial" panose="020B0604020202020204" pitchFamily="34" charset="0"/>
              </a:rPr>
              <a:t> </a:t>
            </a:r>
            <a:r>
              <a:rPr lang="en-US" sz="1700" dirty="0" err="1">
                <a:latin typeface="Arial" panose="020B0604020202020204" pitchFamily="34" charset="0"/>
                <a:ea typeface="Times New Roman" panose="02020603050405020304" pitchFamily="18" charset="0"/>
                <a:cs typeface="Arial" panose="020B0604020202020204" pitchFamily="34" charset="0"/>
              </a:rPr>
              <a:t>tổng</a:t>
            </a:r>
            <a:r>
              <a:rPr lang="en-US" sz="1700" dirty="0">
                <a:latin typeface="Arial" panose="020B0604020202020204" pitchFamily="34" charset="0"/>
                <a:ea typeface="Times New Roman" panose="02020603050405020304" pitchFamily="18" charset="0"/>
                <a:cs typeface="Arial" panose="020B0604020202020204" pitchFamily="34" charset="0"/>
              </a:rPr>
              <a:t> </a:t>
            </a:r>
            <a:r>
              <a:rPr lang="en-US" sz="1700" dirty="0" err="1">
                <a:latin typeface="Arial" panose="020B0604020202020204" pitchFamily="34" charset="0"/>
                <a:ea typeface="Times New Roman" panose="02020603050405020304" pitchFamily="18" charset="0"/>
                <a:cs typeface="Arial" panose="020B0604020202020204" pitchFamily="34" charset="0"/>
              </a:rPr>
              <a:t>hợp</a:t>
            </a:r>
            <a:r>
              <a:rPr lang="en-US" sz="1700" dirty="0">
                <a:latin typeface="Arial" panose="020B0604020202020204" pitchFamily="34" charset="0"/>
                <a:ea typeface="Times New Roman" panose="02020603050405020304" pitchFamily="18" charset="0"/>
                <a:cs typeface="Arial" panose="020B0604020202020204" pitchFamily="34" charset="0"/>
              </a:rPr>
              <a:t> </a:t>
            </a:r>
            <a:r>
              <a:rPr lang="en-US" sz="1700" dirty="0" err="1">
                <a:latin typeface="Arial" panose="020B0604020202020204" pitchFamily="34" charset="0"/>
                <a:ea typeface="Times New Roman" panose="02020603050405020304" pitchFamily="18" charset="0"/>
                <a:cs typeface="Arial" panose="020B0604020202020204" pitchFamily="34" charset="0"/>
              </a:rPr>
              <a:t>chất</a:t>
            </a:r>
            <a:r>
              <a:rPr lang="en-US" sz="1700" dirty="0">
                <a:latin typeface="Arial" panose="020B0604020202020204" pitchFamily="34" charset="0"/>
                <a:ea typeface="Times New Roman" panose="02020603050405020304" pitchFamily="18" charset="0"/>
                <a:cs typeface="Arial" panose="020B0604020202020204" pitchFamily="34" charset="0"/>
              </a:rPr>
              <a:t> </a:t>
            </a:r>
            <a:r>
              <a:rPr lang="en-US" sz="1700" dirty="0" err="1">
                <a:latin typeface="Arial" panose="020B0604020202020204" pitchFamily="34" charset="0"/>
                <a:ea typeface="Times New Roman" panose="02020603050405020304" pitchFamily="18" charset="0"/>
                <a:cs typeface="Arial" panose="020B0604020202020204" pitchFamily="34" charset="0"/>
              </a:rPr>
              <a:t>dinh</a:t>
            </a:r>
            <a:r>
              <a:rPr lang="en-US" sz="1700" dirty="0">
                <a:latin typeface="Arial" panose="020B0604020202020204" pitchFamily="34" charset="0"/>
                <a:ea typeface="Times New Roman" panose="02020603050405020304" pitchFamily="18" charset="0"/>
                <a:cs typeface="Arial" panose="020B0604020202020204" pitchFamily="34" charset="0"/>
              </a:rPr>
              <a:t> </a:t>
            </a:r>
            <a:r>
              <a:rPr lang="en-US" sz="1700" dirty="0" err="1">
                <a:latin typeface="Arial" panose="020B0604020202020204" pitchFamily="34" charset="0"/>
                <a:ea typeface="Times New Roman" panose="02020603050405020304" pitchFamily="18" charset="0"/>
                <a:cs typeface="Arial" panose="020B0604020202020204" pitchFamily="34" charset="0"/>
              </a:rPr>
              <a:t>dưỡng</a:t>
            </a:r>
            <a:r>
              <a:rPr lang="en-US" sz="1700" dirty="0">
                <a:latin typeface="Arial" panose="020B0604020202020204" pitchFamily="34" charset="0"/>
                <a:ea typeface="Times New Roman" panose="02020603050405020304" pitchFamily="18" charset="0"/>
                <a:cs typeface="Arial" panose="020B0604020202020204" pitchFamily="34" charset="0"/>
              </a:rPr>
              <a:t> </a:t>
            </a:r>
            <a:r>
              <a:rPr lang="en-US" sz="1700" dirty="0" err="1">
                <a:latin typeface="Arial" panose="020B0604020202020204" pitchFamily="34" charset="0"/>
                <a:ea typeface="Times New Roman" panose="02020603050405020304" pitchFamily="18" charset="0"/>
                <a:cs typeface="Arial" panose="020B0604020202020204" pitchFamily="34" charset="0"/>
              </a:rPr>
              <a:t>cần</a:t>
            </a:r>
            <a:r>
              <a:rPr lang="en-US" sz="1700" dirty="0">
                <a:latin typeface="Arial" panose="020B0604020202020204" pitchFamily="34" charset="0"/>
                <a:ea typeface="Times New Roman" panose="02020603050405020304" pitchFamily="18" charset="0"/>
                <a:cs typeface="Arial" panose="020B0604020202020204" pitchFamily="34" charset="0"/>
              </a:rPr>
              <a:t> </a:t>
            </a:r>
            <a:r>
              <a:rPr lang="en-US" sz="1700" dirty="0" err="1">
                <a:latin typeface="Arial" panose="020B0604020202020204" pitchFamily="34" charset="0"/>
                <a:ea typeface="Times New Roman" panose="02020603050405020304" pitchFamily="18" charset="0"/>
                <a:cs typeface="Arial" panose="020B0604020202020204" pitchFamily="34" charset="0"/>
              </a:rPr>
              <a:t>cho</a:t>
            </a:r>
            <a:r>
              <a:rPr lang="en-US" sz="1700" dirty="0">
                <a:latin typeface="Arial" panose="020B0604020202020204" pitchFamily="34" charset="0"/>
                <a:ea typeface="Times New Roman" panose="02020603050405020304" pitchFamily="18" charset="0"/>
                <a:cs typeface="Arial" panose="020B0604020202020204" pitchFamily="34" charset="0"/>
              </a:rPr>
              <a:t> </a:t>
            </a:r>
            <a:r>
              <a:rPr lang="en-US" sz="1700" dirty="0" err="1">
                <a:latin typeface="Arial" panose="020B0604020202020204" pitchFamily="34" charset="0"/>
                <a:ea typeface="Times New Roman" panose="02020603050405020304" pitchFamily="18" charset="0"/>
                <a:cs typeface="Arial" panose="020B0604020202020204" pitchFamily="34" charset="0"/>
              </a:rPr>
              <a:t>sự</a:t>
            </a:r>
            <a:r>
              <a:rPr lang="en-US" sz="1700" dirty="0">
                <a:latin typeface="Arial" panose="020B0604020202020204" pitchFamily="34" charset="0"/>
                <a:ea typeface="Times New Roman" panose="02020603050405020304" pitchFamily="18" charset="0"/>
                <a:cs typeface="Arial" panose="020B0604020202020204" pitchFamily="34" charset="0"/>
              </a:rPr>
              <a:t> </a:t>
            </a:r>
            <a:r>
              <a:rPr lang="en-US" sz="1700" dirty="0" err="1">
                <a:latin typeface="Arial" panose="020B0604020202020204" pitchFamily="34" charset="0"/>
                <a:ea typeface="Times New Roman" panose="02020603050405020304" pitchFamily="18" charset="0"/>
                <a:cs typeface="Arial" panose="020B0604020202020204" pitchFamily="34" charset="0"/>
              </a:rPr>
              <a:t>sống</a:t>
            </a:r>
            <a:r>
              <a:rPr lang="en-US" sz="1700" dirty="0">
                <a:latin typeface="Arial" panose="020B0604020202020204" pitchFamily="34" charset="0"/>
                <a:ea typeface="Times New Roman" panose="02020603050405020304" pitchFamily="18" charset="0"/>
                <a:cs typeface="Arial" panose="020B0604020202020204" pitchFamily="34" charset="0"/>
              </a:rPr>
              <a:t> </a:t>
            </a:r>
            <a:r>
              <a:rPr lang="en-US" sz="1700" dirty="0" err="1">
                <a:latin typeface="Arial" panose="020B0604020202020204" pitchFamily="34" charset="0"/>
                <a:ea typeface="Times New Roman" panose="02020603050405020304" pitchFamily="18" charset="0"/>
                <a:cs typeface="Arial" panose="020B0604020202020204" pitchFamily="34" charset="0"/>
              </a:rPr>
              <a:t>và</a:t>
            </a:r>
            <a:r>
              <a:rPr lang="en-US" sz="1700" dirty="0">
                <a:latin typeface="Arial" panose="020B0604020202020204" pitchFamily="34" charset="0"/>
                <a:ea typeface="Times New Roman" panose="02020603050405020304" pitchFamily="18" charset="0"/>
                <a:cs typeface="Arial" panose="020B0604020202020204" pitchFamily="34" charset="0"/>
              </a:rPr>
              <a:t> </a:t>
            </a:r>
            <a:r>
              <a:rPr lang="en-US" sz="1700" dirty="0" err="1">
                <a:latin typeface="Arial" panose="020B0604020202020204" pitchFamily="34" charset="0"/>
                <a:ea typeface="Times New Roman" panose="02020603050405020304" pitchFamily="18" charset="0"/>
                <a:cs typeface="Arial" panose="020B0604020202020204" pitchFamily="34" charset="0"/>
              </a:rPr>
              <a:t>sự</a:t>
            </a:r>
            <a:r>
              <a:rPr lang="en-US" sz="1700" dirty="0">
                <a:latin typeface="Arial" panose="020B0604020202020204" pitchFamily="34" charset="0"/>
                <a:ea typeface="Times New Roman" panose="02020603050405020304" pitchFamily="18" charset="0"/>
                <a:cs typeface="Arial" panose="020B0604020202020204" pitchFamily="34" charset="0"/>
              </a:rPr>
              <a:t> </a:t>
            </a:r>
            <a:r>
              <a:rPr lang="en-US" sz="1700" dirty="0" err="1">
                <a:latin typeface="Arial" panose="020B0604020202020204" pitchFamily="34" charset="0"/>
                <a:ea typeface="Times New Roman" panose="02020603050405020304" pitchFamily="18" charset="0"/>
                <a:cs typeface="Arial" panose="020B0604020202020204" pitchFamily="34" charset="0"/>
              </a:rPr>
              <a:t>trao</a:t>
            </a:r>
            <a:r>
              <a:rPr lang="en-US" sz="1700" dirty="0">
                <a:latin typeface="Arial" panose="020B0604020202020204" pitchFamily="34" charset="0"/>
                <a:ea typeface="Times New Roman" panose="02020603050405020304" pitchFamily="18" charset="0"/>
                <a:cs typeface="Arial" panose="020B0604020202020204" pitchFamily="34" charset="0"/>
              </a:rPr>
              <a:t> </a:t>
            </a:r>
            <a:r>
              <a:rPr lang="en-US" sz="1700" dirty="0" err="1">
                <a:latin typeface="Arial" panose="020B0604020202020204" pitchFamily="34" charset="0"/>
                <a:ea typeface="Times New Roman" panose="02020603050405020304" pitchFamily="18" charset="0"/>
                <a:cs typeface="Arial" panose="020B0604020202020204" pitchFamily="34" charset="0"/>
              </a:rPr>
              <a:t>đổi</a:t>
            </a:r>
            <a:r>
              <a:rPr lang="en-US" sz="1700" dirty="0">
                <a:latin typeface="Arial" panose="020B0604020202020204" pitchFamily="34" charset="0"/>
                <a:ea typeface="Times New Roman" panose="02020603050405020304" pitchFamily="18" charset="0"/>
                <a:cs typeface="Arial" panose="020B0604020202020204" pitchFamily="34" charset="0"/>
              </a:rPr>
              <a:t> </a:t>
            </a:r>
            <a:r>
              <a:rPr lang="en-US" sz="1700" dirty="0" err="1">
                <a:latin typeface="Arial" panose="020B0604020202020204" pitchFamily="34" charset="0"/>
                <a:ea typeface="Times New Roman" panose="02020603050405020304" pitchFamily="18" charset="0"/>
                <a:cs typeface="Arial" panose="020B0604020202020204" pitchFamily="34" charset="0"/>
              </a:rPr>
              <a:t>các</a:t>
            </a:r>
            <a:r>
              <a:rPr lang="en-US" sz="1700" dirty="0">
                <a:latin typeface="Arial" panose="020B0604020202020204" pitchFamily="34" charset="0"/>
                <a:ea typeface="Times New Roman" panose="02020603050405020304" pitchFamily="18" charset="0"/>
                <a:cs typeface="Arial" panose="020B0604020202020204" pitchFamily="34" charset="0"/>
              </a:rPr>
              <a:t> </a:t>
            </a:r>
            <a:r>
              <a:rPr lang="en-US" sz="1700" dirty="0" err="1">
                <a:latin typeface="Arial" panose="020B0604020202020204" pitchFamily="34" charset="0"/>
                <a:ea typeface="Times New Roman" panose="02020603050405020304" pitchFamily="18" charset="0"/>
                <a:cs typeface="Arial" panose="020B0604020202020204" pitchFamily="34" charset="0"/>
              </a:rPr>
              <a:t>chất</a:t>
            </a:r>
            <a:r>
              <a:rPr lang="en-US" sz="1700" dirty="0">
                <a:latin typeface="Arial" panose="020B0604020202020204" pitchFamily="34" charset="0"/>
                <a:ea typeface="Times New Roman" panose="02020603050405020304" pitchFamily="18" charset="0"/>
                <a:cs typeface="Arial" panose="020B0604020202020204" pitchFamily="34" charset="0"/>
              </a:rPr>
              <a:t> </a:t>
            </a:r>
            <a:r>
              <a:rPr lang="en-US" sz="1700" dirty="0" err="1">
                <a:latin typeface="Arial" panose="020B0604020202020204" pitchFamily="34" charset="0"/>
                <a:ea typeface="Times New Roman" panose="02020603050405020304" pitchFamily="18" charset="0"/>
                <a:cs typeface="Arial" panose="020B0604020202020204" pitchFamily="34" charset="0"/>
              </a:rPr>
              <a:t>với</a:t>
            </a:r>
            <a:r>
              <a:rPr lang="en-US" sz="1700" dirty="0">
                <a:latin typeface="Arial" panose="020B0604020202020204" pitchFamily="34" charset="0"/>
                <a:ea typeface="Times New Roman" panose="02020603050405020304" pitchFamily="18" charset="0"/>
                <a:cs typeface="Arial" panose="020B0604020202020204" pitchFamily="34" charset="0"/>
              </a:rPr>
              <a:t> </a:t>
            </a:r>
            <a:r>
              <a:rPr lang="en-US" sz="1700" dirty="0" err="1">
                <a:latin typeface="Arial" panose="020B0604020202020204" pitchFamily="34" charset="0"/>
                <a:ea typeface="Times New Roman" panose="02020603050405020304" pitchFamily="18" charset="0"/>
                <a:cs typeface="Arial" panose="020B0604020202020204" pitchFamily="34" charset="0"/>
              </a:rPr>
              <a:t>môi</a:t>
            </a:r>
            <a:r>
              <a:rPr lang="en-US" sz="1700" dirty="0">
                <a:latin typeface="Arial" panose="020B0604020202020204" pitchFamily="34" charset="0"/>
                <a:ea typeface="Times New Roman" panose="02020603050405020304" pitchFamily="18" charset="0"/>
                <a:cs typeface="Arial" panose="020B0604020202020204" pitchFamily="34" charset="0"/>
              </a:rPr>
              <a:t> </a:t>
            </a:r>
            <a:r>
              <a:rPr lang="en-US" sz="1700" dirty="0" err="1">
                <a:latin typeface="Arial" panose="020B0604020202020204" pitchFamily="34" charset="0"/>
                <a:ea typeface="Times New Roman" panose="02020603050405020304" pitchFamily="18" charset="0"/>
                <a:cs typeface="Arial" panose="020B0604020202020204" pitchFamily="34" charset="0"/>
              </a:rPr>
              <a:t>trường</a:t>
            </a:r>
            <a:r>
              <a:rPr lang="en-US" sz="1700" dirty="0">
                <a:latin typeface="Arial" panose="020B0604020202020204" pitchFamily="34" charset="0"/>
                <a:ea typeface="Times New Roman" panose="02020603050405020304" pitchFamily="18" charset="0"/>
                <a:cs typeface="Arial" panose="020B0604020202020204" pitchFamily="34" charset="0"/>
              </a:rPr>
              <a:t> </a:t>
            </a:r>
            <a:r>
              <a:rPr lang="en-US" sz="1700" dirty="0" err="1">
                <a:latin typeface="Arial" panose="020B0604020202020204" pitchFamily="34" charset="0"/>
                <a:ea typeface="Times New Roman" panose="02020603050405020304" pitchFamily="18" charset="0"/>
                <a:cs typeface="Arial" panose="020B0604020202020204" pitchFamily="34" charset="0"/>
              </a:rPr>
              <a:t>ở</a:t>
            </a:r>
            <a:r>
              <a:rPr lang="en-US" sz="1700" dirty="0">
                <a:latin typeface="Arial" panose="020B0604020202020204" pitchFamily="34" charset="0"/>
                <a:ea typeface="Times New Roman" panose="02020603050405020304" pitchFamily="18" charset="0"/>
                <a:cs typeface="Arial" panose="020B0604020202020204" pitchFamily="34" charset="0"/>
              </a:rPr>
              <a:t> </a:t>
            </a:r>
            <a:r>
              <a:rPr lang="en-US" sz="1700" dirty="0" err="1">
                <a:latin typeface="Arial" panose="020B0604020202020204" pitchFamily="34" charset="0"/>
                <a:ea typeface="Times New Roman" panose="02020603050405020304" pitchFamily="18" charset="0"/>
                <a:cs typeface="Arial" panose="020B0604020202020204" pitchFamily="34" charset="0"/>
              </a:rPr>
              <a:t>thực</a:t>
            </a:r>
            <a:r>
              <a:rPr lang="en-US" sz="1700" dirty="0">
                <a:latin typeface="Arial" panose="020B0604020202020204" pitchFamily="34" charset="0"/>
                <a:ea typeface="Times New Roman" panose="02020603050405020304" pitchFamily="18" charset="0"/>
                <a:cs typeface="Arial" panose="020B0604020202020204" pitchFamily="34" charset="0"/>
              </a:rPr>
              <a:t> </a:t>
            </a:r>
            <a:r>
              <a:rPr lang="en-US" sz="1700" dirty="0" err="1">
                <a:latin typeface="Arial" panose="020B0604020202020204" pitchFamily="34" charset="0"/>
                <a:ea typeface="Times New Roman" panose="02020603050405020304" pitchFamily="18" charset="0"/>
                <a:cs typeface="Arial" panose="020B0604020202020204" pitchFamily="34" charset="0"/>
              </a:rPr>
              <a:t>vật</a:t>
            </a:r>
            <a:r>
              <a:rPr lang="en-US" sz="1700" dirty="0">
                <a:latin typeface="Arial" panose="020B0604020202020204" pitchFamily="34" charset="0"/>
                <a:ea typeface="Times New Roman" panose="02020603050405020304" pitchFamily="18" charset="0"/>
                <a:cs typeface="Arial" panose="020B0604020202020204" pitchFamily="34" charset="0"/>
              </a:rPr>
              <a:t> </a:t>
            </a:r>
            <a:r>
              <a:rPr lang="en-US" sz="1700" dirty="0" err="1">
                <a:latin typeface="Arial" panose="020B0604020202020204" pitchFamily="34" charset="0"/>
                <a:cs typeface="Arial" panose="020B0604020202020204" pitchFamily="34" charset="0"/>
              </a:rPr>
              <a:t>và</a:t>
            </a:r>
            <a:r>
              <a:rPr lang="en-US" sz="1700" dirty="0">
                <a:latin typeface="Arial" panose="020B0604020202020204" pitchFamily="34" charset="0"/>
                <a:cs typeface="Arial" panose="020B0604020202020204" pitchFamily="34" charset="0"/>
              </a:rPr>
              <a:t> </a:t>
            </a:r>
            <a:r>
              <a:rPr lang="en-US" sz="1700" dirty="0" err="1">
                <a:latin typeface="Arial" panose="020B0604020202020204" pitchFamily="34" charset="0"/>
                <a:cs typeface="Arial" panose="020B0604020202020204" pitchFamily="34" charset="0"/>
              </a:rPr>
              <a:t>liên</a:t>
            </a:r>
            <a:r>
              <a:rPr lang="en-US" sz="1700" dirty="0">
                <a:latin typeface="Arial" panose="020B0604020202020204" pitchFamily="34" charset="0"/>
                <a:cs typeface="Arial" panose="020B0604020202020204" pitchFamily="34" charset="0"/>
              </a:rPr>
              <a:t> </a:t>
            </a:r>
            <a:r>
              <a:rPr lang="en-US" sz="1700" dirty="0" err="1">
                <a:latin typeface="Arial" panose="020B0604020202020204" pitchFamily="34" charset="0"/>
                <a:cs typeface="Arial" panose="020B0604020202020204" pitchFamily="34" charset="0"/>
              </a:rPr>
              <a:t>hệ</a:t>
            </a:r>
            <a:r>
              <a:rPr lang="en-US" sz="1700" dirty="0">
                <a:latin typeface="Arial" panose="020B0604020202020204" pitchFamily="34" charset="0"/>
                <a:cs typeface="Arial" panose="020B0604020202020204" pitchFamily="34" charset="0"/>
              </a:rPr>
              <a:t> </a:t>
            </a:r>
            <a:r>
              <a:rPr lang="en-US" sz="1700" dirty="0" err="1">
                <a:latin typeface="Arial" panose="020B0604020202020204" pitchFamily="34" charset="0"/>
                <a:cs typeface="Arial" panose="020B0604020202020204" pitchFamily="34" charset="0"/>
              </a:rPr>
              <a:t>giải</a:t>
            </a:r>
            <a:r>
              <a:rPr lang="en-US" sz="1700" dirty="0">
                <a:latin typeface="Arial" panose="020B0604020202020204" pitchFamily="34" charset="0"/>
                <a:cs typeface="Arial" panose="020B0604020202020204" pitchFamily="34" charset="0"/>
              </a:rPr>
              <a:t> </a:t>
            </a:r>
            <a:r>
              <a:rPr lang="en-US" sz="1700" dirty="0" err="1">
                <a:latin typeface="Arial" panose="020B0604020202020204" pitchFamily="34" charset="0"/>
                <a:cs typeface="Arial" panose="020B0604020202020204" pitchFamily="34" charset="0"/>
              </a:rPr>
              <a:t>thích</a:t>
            </a:r>
            <a:r>
              <a:rPr lang="en-US" sz="1700" dirty="0">
                <a:latin typeface="Arial" panose="020B0604020202020204" pitchFamily="34" charset="0"/>
                <a:cs typeface="Arial" panose="020B0604020202020204" pitchFamily="34" charset="0"/>
              </a:rPr>
              <a:t> </a:t>
            </a:r>
            <a:r>
              <a:rPr lang="en-US" sz="1700" dirty="0" err="1">
                <a:latin typeface="Arial" panose="020B0604020202020204" pitchFamily="34" charset="0"/>
                <a:cs typeface="Arial" panose="020B0604020202020204" pitchFamily="34" charset="0"/>
              </a:rPr>
              <a:t>được</a:t>
            </a:r>
            <a:r>
              <a:rPr lang="en-US" sz="1700" dirty="0">
                <a:latin typeface="Arial" panose="020B0604020202020204" pitchFamily="34" charset="0"/>
                <a:cs typeface="Arial" panose="020B0604020202020204" pitchFamily="34" charset="0"/>
              </a:rPr>
              <a:t> </a:t>
            </a:r>
            <a:r>
              <a:rPr lang="en-US" sz="1700" dirty="0" err="1">
                <a:latin typeface="Arial" panose="020B0604020202020204" pitchFamily="34" charset="0"/>
                <a:cs typeface="Arial" panose="020B0604020202020204" pitchFamily="34" charset="0"/>
              </a:rPr>
              <a:t>một</a:t>
            </a:r>
            <a:r>
              <a:rPr lang="en-US" sz="1700" dirty="0">
                <a:latin typeface="Arial" panose="020B0604020202020204" pitchFamily="34" charset="0"/>
                <a:cs typeface="Arial" panose="020B0604020202020204" pitchFamily="34" charset="0"/>
              </a:rPr>
              <a:t> </a:t>
            </a:r>
            <a:r>
              <a:rPr lang="en-US" sz="1700" dirty="0" err="1">
                <a:latin typeface="Arial" panose="020B0604020202020204" pitchFamily="34" charset="0"/>
                <a:cs typeface="Arial" panose="020B0604020202020204" pitchFamily="34" charset="0"/>
              </a:rPr>
              <a:t>số</a:t>
            </a:r>
            <a:r>
              <a:rPr lang="en-US" sz="1700" dirty="0">
                <a:latin typeface="Arial" panose="020B0604020202020204" pitchFamily="34" charset="0"/>
                <a:cs typeface="Arial" panose="020B0604020202020204" pitchFamily="34" charset="0"/>
              </a:rPr>
              <a:t> </a:t>
            </a:r>
            <a:r>
              <a:rPr lang="en-US" sz="1700" dirty="0" err="1">
                <a:latin typeface="Arial" panose="020B0604020202020204" pitchFamily="34" charset="0"/>
                <a:cs typeface="Arial" panose="020B0604020202020204" pitchFamily="34" charset="0"/>
              </a:rPr>
              <a:t>vấn</a:t>
            </a:r>
            <a:r>
              <a:rPr lang="en-US" sz="1700" dirty="0">
                <a:latin typeface="Arial" panose="020B0604020202020204" pitchFamily="34" charset="0"/>
                <a:cs typeface="Arial" panose="020B0604020202020204" pitchFamily="34" charset="0"/>
              </a:rPr>
              <a:t> </a:t>
            </a:r>
            <a:r>
              <a:rPr lang="en-US" sz="1700" dirty="0" err="1">
                <a:latin typeface="Arial" panose="020B0604020202020204" pitchFamily="34" charset="0"/>
                <a:cs typeface="Arial" panose="020B0604020202020204" pitchFamily="34" charset="0"/>
              </a:rPr>
              <a:t>đề</a:t>
            </a:r>
            <a:r>
              <a:rPr lang="en-US" sz="1700" dirty="0">
                <a:latin typeface="Arial" panose="020B0604020202020204" pitchFamily="34" charset="0"/>
                <a:cs typeface="Arial" panose="020B0604020202020204" pitchFamily="34" charset="0"/>
              </a:rPr>
              <a:t> </a:t>
            </a:r>
            <a:r>
              <a:rPr lang="en-US" sz="1700" dirty="0" err="1">
                <a:latin typeface="Arial" panose="020B0604020202020204" pitchFamily="34" charset="0"/>
                <a:cs typeface="Arial" panose="020B0604020202020204" pitchFamily="34" charset="0"/>
              </a:rPr>
              <a:t>thực</a:t>
            </a:r>
            <a:r>
              <a:rPr lang="en-US" sz="1700" dirty="0">
                <a:latin typeface="Arial" panose="020B0604020202020204" pitchFamily="34" charset="0"/>
                <a:cs typeface="Arial" panose="020B0604020202020204" pitchFamily="34" charset="0"/>
              </a:rPr>
              <a:t> </a:t>
            </a:r>
            <a:r>
              <a:rPr lang="en-US" sz="1700" dirty="0" err="1">
                <a:latin typeface="Arial" panose="020B0604020202020204" pitchFamily="34" charset="0"/>
                <a:cs typeface="Arial" panose="020B0604020202020204" pitchFamily="34" charset="0"/>
              </a:rPr>
              <a:t>tiễn</a:t>
            </a:r>
            <a:r>
              <a:rPr lang="en-US" sz="1700" dirty="0">
                <a:latin typeface="Arial" panose="020B0604020202020204" pitchFamily="34" charset="0"/>
                <a:cs typeface="Arial" panose="020B0604020202020204" pitchFamily="34" charset="0"/>
              </a:rPr>
              <a:t> </a:t>
            </a:r>
            <a:r>
              <a:rPr lang="en-US" sz="1700" dirty="0" err="1">
                <a:latin typeface="Arial" panose="020B0604020202020204" pitchFamily="34" charset="0"/>
                <a:cs typeface="Arial" panose="020B0604020202020204" pitchFamily="34" charset="0"/>
              </a:rPr>
              <a:t>liên</a:t>
            </a:r>
            <a:r>
              <a:rPr lang="en-US" sz="1700" dirty="0">
                <a:latin typeface="Arial" panose="020B0604020202020204" pitchFamily="34" charset="0"/>
                <a:cs typeface="Arial" panose="020B0604020202020204" pitchFamily="34" charset="0"/>
              </a:rPr>
              <a:t> </a:t>
            </a:r>
            <a:r>
              <a:rPr lang="en-US" sz="1700" dirty="0" err="1">
                <a:latin typeface="Arial" panose="020B0604020202020204" pitchFamily="34" charset="0"/>
                <a:cs typeface="Arial" panose="020B0604020202020204" pitchFamily="34" charset="0"/>
              </a:rPr>
              <a:t>quan</a:t>
            </a:r>
            <a:r>
              <a:rPr lang="en-US" sz="1700" dirty="0">
                <a:latin typeface="Arial" panose="020B0604020202020204" pitchFamily="34" charset="0"/>
                <a:cs typeface="Arial" panose="020B0604020202020204" pitchFamily="34" charset="0"/>
              </a:rPr>
              <a:t>.</a:t>
            </a:r>
          </a:p>
        </p:txBody>
      </p:sp>
      <p:sp>
        <p:nvSpPr>
          <p:cNvPr id="10" name="Rectangle 9">
            <a:extLst>
              <a:ext uri="{FF2B5EF4-FFF2-40B4-BE49-F238E27FC236}">
                <a16:creationId xmlns:a16="http://schemas.microsoft.com/office/drawing/2014/main" id="{E1C3F975-02F0-4EB1-975D-5010A82A1D10}"/>
              </a:ext>
            </a:extLst>
          </p:cNvPr>
          <p:cNvSpPr/>
          <p:nvPr/>
        </p:nvSpPr>
        <p:spPr>
          <a:xfrm>
            <a:off x="7643164" y="3189967"/>
            <a:ext cx="4139693" cy="2118465"/>
          </a:xfrm>
          <a:prstGeom prst="rect">
            <a:avLst/>
          </a:prstGeom>
        </p:spPr>
        <p:txBody>
          <a:bodyPr wrap="square">
            <a:spAutoFit/>
          </a:bodyPr>
          <a:lstStyle/>
          <a:p>
            <a:pPr algn="just">
              <a:lnSpc>
                <a:spcPct val="150000"/>
              </a:lnSpc>
            </a:pPr>
            <a:r>
              <a:rPr lang="en-US" b="1" dirty="0" err="1">
                <a:latin typeface="Arial" panose="020B0604020202020204" pitchFamily="34" charset="0"/>
                <a:cs typeface="Arial" panose="020B0604020202020204" pitchFamily="34" charset="0"/>
              </a:rPr>
              <a:t>Điểm</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mới</a:t>
            </a:r>
            <a:r>
              <a:rPr lang="en-US" b="1" dirty="0">
                <a:latin typeface="Arial" panose="020B0604020202020204" pitchFamily="34" charset="0"/>
                <a:cs typeface="Arial" panose="020B0604020202020204" pitchFamily="34" charset="0"/>
              </a:rPr>
              <a:t> - L</a:t>
            </a:r>
            <a:r>
              <a:rPr lang="vi-VN" b="1" dirty="0">
                <a:cs typeface="Arial" panose="020B0604020202020204" pitchFamily="34" charset="0"/>
              </a:rPr>
              <a:t>ư</a:t>
            </a:r>
            <a:r>
              <a:rPr lang="en-US" b="1" dirty="0">
                <a:latin typeface="Arial" panose="020B0604020202020204" pitchFamily="34" charset="0"/>
                <a:cs typeface="Arial" panose="020B0604020202020204" pitchFamily="34" charset="0"/>
              </a:rPr>
              <a:t>u ý:</a:t>
            </a:r>
          </a:p>
          <a:p>
            <a:pPr algn="just">
              <a:lnSpc>
                <a:spcPct val="150000"/>
              </a:lnSpc>
            </a:pPr>
            <a:r>
              <a:rPr lang="en-US" dirty="0">
                <a:latin typeface="Arial" panose="020B0604020202020204" pitchFamily="34" charset="0"/>
                <a:cs typeface="Arial" panose="020B0604020202020204" pitchFamily="34" charset="0"/>
              </a:rPr>
              <a:t>“</a:t>
            </a:r>
            <a:r>
              <a:rPr lang="vi-VN" dirty="0">
                <a:solidFill>
                  <a:schemeClr val="dk1"/>
                </a:solidFill>
                <a:latin typeface="Calibri" panose="020F0502020204030204" pitchFamily="34" charset="0"/>
                <a:cs typeface="Calibri" panose="020F0502020204030204" pitchFamily="34" charset="0"/>
              </a:rPr>
              <a:t>Các yếu tố cần cho sự sống và phát triển của thực vật</a:t>
            </a:r>
            <a:r>
              <a:rPr lang="en-US" dirty="0">
                <a:latin typeface="Arial" panose="020B0604020202020204" pitchFamily="34" charset="0"/>
                <a:cs typeface="Arial" panose="020B0604020202020204" pitchFamily="34" charset="0"/>
              </a:rPr>
              <a:t>”. HS đ</a:t>
            </a:r>
            <a:r>
              <a:rPr lang="vi-VN" dirty="0">
                <a:latin typeface="Arial" panose="020B0604020202020204" pitchFamily="34" charset="0"/>
                <a:cs typeface="Arial" panose="020B0604020202020204" pitchFamily="34" charset="0"/>
              </a:rPr>
              <a:t>ư</a:t>
            </a:r>
            <a:r>
              <a:rPr lang="en-US" dirty="0" err="1">
                <a:latin typeface="Arial" panose="020B0604020202020204" pitchFamily="34" charset="0"/>
                <a:cs typeface="Arial" panose="020B0604020202020204" pitchFamily="34" charset="0"/>
              </a:rPr>
              <a:t>ợc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hình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thành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thông</a:t>
            </a:r>
            <a:r>
              <a:rPr lang="en-US" dirty="0">
                <a:latin typeface="Arial" panose="020B0604020202020204" pitchFamily="34" charset="0"/>
                <a:cs typeface="Arial" panose="020B0604020202020204" pitchFamily="34" charset="0"/>
              </a:rPr>
              <a:t> qua </a:t>
            </a:r>
            <a:r>
              <a:rPr lang="en-US" dirty="0" err="1">
                <a:latin typeface="Arial" panose="020B0604020202020204" pitchFamily="34" charset="0"/>
                <a:cs typeface="Arial" panose="020B0604020202020204" pitchFamily="34" charset="0"/>
              </a:rPr>
              <a:t>quan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sát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nghiệm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dự</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đoán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đọc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thông</a:t>
            </a:r>
            <a:r>
              <a:rPr lang="en-US" dirty="0">
                <a:latin typeface="Arial" panose="020B0604020202020204" pitchFamily="34" charset="0"/>
                <a:cs typeface="Arial" panose="020B0604020202020204" pitchFamily="34" charset="0"/>
              </a:rPr>
              <a:t> tin.</a:t>
            </a:r>
          </a:p>
        </p:txBody>
      </p:sp>
      <p:pic>
        <p:nvPicPr>
          <p:cNvPr id="12" name="Picture 11">
            <a:extLst>
              <a:ext uri="{FF2B5EF4-FFF2-40B4-BE49-F238E27FC236}">
                <a16:creationId xmlns:a16="http://schemas.microsoft.com/office/drawing/2014/main" id="{2A0BE268-FA13-F045-BF2A-F98F220435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347" y="1048854"/>
            <a:ext cx="3461241" cy="4760292"/>
          </a:xfrm>
          <a:prstGeom prst="rect">
            <a:avLst/>
          </a:prstGeom>
        </p:spPr>
      </p:pic>
      <p:pic>
        <p:nvPicPr>
          <p:cNvPr id="14" name="Picture 13">
            <a:extLst>
              <a:ext uri="{FF2B5EF4-FFF2-40B4-BE49-F238E27FC236}">
                <a16:creationId xmlns:a16="http://schemas.microsoft.com/office/drawing/2014/main" id="{C7891FF1-F58C-BE4E-B094-6771DA79C2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8594" y="2879903"/>
            <a:ext cx="3666949" cy="3759372"/>
          </a:xfrm>
          <a:prstGeom prst="rect">
            <a:avLst/>
          </a:prstGeom>
        </p:spPr>
      </p:pic>
    </p:spTree>
    <p:extLst>
      <p:ext uri="{BB962C8B-B14F-4D97-AF65-F5344CB8AC3E}">
        <p14:creationId xmlns:p14="http://schemas.microsoft.com/office/powerpoint/2010/main" val="379769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EF25E53-0F96-43E3-98E3-8FA9907894BA}"/>
              </a:ext>
            </a:extLst>
          </p:cNvPr>
          <p:cNvGrpSpPr/>
          <p:nvPr/>
        </p:nvGrpSpPr>
        <p:grpSpPr>
          <a:xfrm>
            <a:off x="3575056" y="400484"/>
            <a:ext cx="5988045" cy="461665"/>
            <a:chOff x="1010892" y="1666695"/>
            <a:chExt cx="5988045" cy="461665"/>
          </a:xfrm>
        </p:grpSpPr>
        <p:sp>
          <p:nvSpPr>
            <p:cNvPr id="5" name="Rectangle 4">
              <a:extLst>
                <a:ext uri="{FF2B5EF4-FFF2-40B4-BE49-F238E27FC236}">
                  <a16:creationId xmlns:a16="http://schemas.microsoft.com/office/drawing/2014/main" id="{BCF4CF56-0581-4272-82BF-D87AEFF65A68}"/>
                </a:ext>
              </a:extLst>
            </p:cNvPr>
            <p:cNvSpPr/>
            <p:nvPr/>
          </p:nvSpPr>
          <p:spPr>
            <a:xfrm>
              <a:off x="1562595" y="1666695"/>
              <a:ext cx="5436342" cy="461665"/>
            </a:xfrm>
            <a:prstGeom prst="rect">
              <a:avLst/>
            </a:prstGeom>
          </p:spPr>
          <p:txBody>
            <a:bodyPr wrap="square">
              <a:spAutoFit/>
            </a:bodyPr>
            <a:lstStyle/>
            <a:p>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Chủ</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đề</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Thực</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vật</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&amp;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Động</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vật</a:t>
              </a:r>
              <a:endPar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endParaRPr>
            </a:p>
          </p:txBody>
        </p:sp>
        <p:sp>
          <p:nvSpPr>
            <p:cNvPr id="6" name="Snip Diagonal Corner Rectangle 13">
              <a:extLst>
                <a:ext uri="{FF2B5EF4-FFF2-40B4-BE49-F238E27FC236}">
                  <a16:creationId xmlns:a16="http://schemas.microsoft.com/office/drawing/2014/main" id="{1A9B00E5-88CC-4A4B-9589-61CC9114FFDB}"/>
                </a:ext>
              </a:extLst>
            </p:cNvPr>
            <p:cNvSpPr/>
            <p:nvPr/>
          </p:nvSpPr>
          <p:spPr>
            <a:xfrm>
              <a:off x="1010892" y="1666695"/>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3</a:t>
              </a:r>
            </a:p>
          </p:txBody>
        </p:sp>
      </p:grpSp>
      <p:sp>
        <p:nvSpPr>
          <p:cNvPr id="8" name="Rectangle 7">
            <a:extLst>
              <a:ext uri="{FF2B5EF4-FFF2-40B4-BE49-F238E27FC236}">
                <a16:creationId xmlns:a16="http://schemas.microsoft.com/office/drawing/2014/main" id="{BA0B733C-BE18-4000-9D51-44F43E0D36E8}"/>
              </a:ext>
            </a:extLst>
          </p:cNvPr>
          <p:cNvSpPr/>
          <p:nvPr/>
        </p:nvSpPr>
        <p:spPr>
          <a:xfrm>
            <a:off x="4331678" y="1053192"/>
            <a:ext cx="7475893" cy="1391343"/>
          </a:xfrm>
          <a:prstGeom prst="rect">
            <a:avLst/>
          </a:prstGeom>
        </p:spPr>
        <p:txBody>
          <a:bodyPr wrap="square">
            <a:spAutoFit/>
          </a:bodyPr>
          <a:lstStyle/>
          <a:p>
            <a:pPr algn="just">
              <a:lnSpc>
                <a:spcPct val="120000"/>
              </a:lnSpc>
            </a:pPr>
            <a:r>
              <a:rPr lang="en-US" b="1" dirty="0" err="1">
                <a:latin typeface="Arial" panose="020B0604020202020204" pitchFamily="34" charset="0"/>
                <a:ea typeface="Times New Roman" panose="02020603050405020304" pitchFamily="18" charset="0"/>
                <a:cs typeface="Arial" panose="020B0604020202020204" pitchFamily="34" charset="0"/>
              </a:rPr>
              <a:t>Bài</a:t>
            </a:r>
            <a:r>
              <a:rPr lang="en-US" b="1" dirty="0">
                <a:latin typeface="Arial" panose="020B0604020202020204" pitchFamily="34" charset="0"/>
                <a:ea typeface="Times New Roman" panose="02020603050405020304" pitchFamily="18" charset="0"/>
                <a:cs typeface="Arial" panose="020B0604020202020204" pitchFamily="34" charset="0"/>
              </a:rPr>
              <a:t> 16: </a:t>
            </a:r>
            <a:r>
              <a:rPr lang="en-US" dirty="0" err="1">
                <a:latin typeface="Arial" panose="020B0604020202020204" pitchFamily="34" charset="0"/>
                <a:ea typeface="Times New Roman" panose="02020603050405020304" pitchFamily="18" charset="0"/>
                <a:cs typeface="Arial" panose="020B0604020202020204" pitchFamily="34" charset="0"/>
              </a:rPr>
              <a:t>Từ</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hoạt</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động</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quan</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sát</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hình</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ảnh</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thực</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tế</a:t>
            </a:r>
            <a:r>
              <a:rPr lang="en-US" dirty="0">
                <a:latin typeface="Arial" panose="020B0604020202020204" pitchFamily="34" charset="0"/>
                <a:ea typeface="Times New Roman" panose="02020603050405020304" pitchFamily="18" charset="0"/>
                <a:cs typeface="Arial" panose="020B0604020202020204" pitchFamily="34" charset="0"/>
              </a:rPr>
              <a:t>, HS </a:t>
            </a:r>
            <a:r>
              <a:rPr lang="en-US" dirty="0" err="1">
                <a:latin typeface="Arial" panose="020B0604020202020204" pitchFamily="34" charset="0"/>
                <a:ea typeface="Times New Roman" panose="02020603050405020304" pitchFamily="18" charset="0"/>
                <a:cs typeface="Arial" panose="020B0604020202020204" pitchFamily="34" charset="0"/>
              </a:rPr>
              <a:t>hình</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thành</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kiến</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thức</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về</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các</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yếu</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tố</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cần</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cho</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sự</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sống</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phát</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triển</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khả</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năng</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tổng</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hợp</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chất</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dinh</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dưỡng</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và</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sự</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trao</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đổi</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các</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chất</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với</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môi</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trường</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ở</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động</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vật</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liên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hệ</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giải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thích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được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một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số</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vấn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đề</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thực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tiễn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liên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quan</a:t>
            </a:r>
            <a:r>
              <a:rPr lang="en-US" dirty="0">
                <a:latin typeface="Arial" panose="020B0604020202020204" pitchFamily="34" charset="0"/>
                <a:cs typeface="Arial" panose="020B0604020202020204" pitchFamily="34" charset="0"/>
              </a:rPr>
              <a:t>.</a:t>
            </a:r>
          </a:p>
        </p:txBody>
      </p:sp>
      <p:sp>
        <p:nvSpPr>
          <p:cNvPr id="10" name="Rectangle 9">
            <a:extLst>
              <a:ext uri="{FF2B5EF4-FFF2-40B4-BE49-F238E27FC236}">
                <a16:creationId xmlns:a16="http://schemas.microsoft.com/office/drawing/2014/main" id="{E1C3F975-02F0-4EB1-975D-5010A82A1D10}"/>
              </a:ext>
            </a:extLst>
          </p:cNvPr>
          <p:cNvSpPr/>
          <p:nvPr/>
        </p:nvSpPr>
        <p:spPr>
          <a:xfrm>
            <a:off x="7667878" y="3071202"/>
            <a:ext cx="4139693" cy="2118465"/>
          </a:xfrm>
          <a:prstGeom prst="rect">
            <a:avLst/>
          </a:prstGeom>
        </p:spPr>
        <p:txBody>
          <a:bodyPr wrap="square">
            <a:spAutoFit/>
          </a:bodyPr>
          <a:lstStyle/>
          <a:p>
            <a:pPr algn="just">
              <a:lnSpc>
                <a:spcPct val="150000"/>
              </a:lnSpc>
            </a:pPr>
            <a:r>
              <a:rPr lang="en-US" b="1" dirty="0" err="1">
                <a:latin typeface="Arial" panose="020B0604020202020204" pitchFamily="34" charset="0"/>
                <a:cs typeface="Arial" panose="020B0604020202020204" pitchFamily="34" charset="0"/>
              </a:rPr>
              <a:t>Điểm</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mới</a:t>
            </a:r>
            <a:r>
              <a:rPr lang="en-US" b="1" dirty="0">
                <a:latin typeface="Arial" panose="020B0604020202020204" pitchFamily="34" charset="0"/>
                <a:cs typeface="Arial" panose="020B0604020202020204" pitchFamily="34" charset="0"/>
              </a:rPr>
              <a:t> - L</a:t>
            </a:r>
            <a:r>
              <a:rPr lang="vi-VN" b="1" dirty="0">
                <a:latin typeface="Arial" panose="020B0604020202020204" pitchFamily="34" charset="0"/>
                <a:cs typeface="Arial" panose="020B0604020202020204" pitchFamily="34" charset="0"/>
              </a:rPr>
              <a:t>ư</a:t>
            </a:r>
            <a:r>
              <a:rPr lang="en-US" b="1" dirty="0">
                <a:latin typeface="Arial" panose="020B0604020202020204" pitchFamily="34" charset="0"/>
                <a:cs typeface="Arial" panose="020B0604020202020204" pitchFamily="34" charset="0"/>
              </a:rPr>
              <a:t>u ý:</a:t>
            </a:r>
          </a:p>
          <a:p>
            <a:pPr algn="just">
              <a:lnSpc>
                <a:spcPct val="150000"/>
              </a:lnSpc>
            </a:pPr>
            <a:r>
              <a:rPr lang="en-US" dirty="0">
                <a:latin typeface="Arial" panose="020B0604020202020204" pitchFamily="34" charset="0"/>
                <a:cs typeface="Arial" panose="020B0604020202020204" pitchFamily="34" charset="0"/>
              </a:rPr>
              <a:t>“</a:t>
            </a:r>
            <a:r>
              <a:rPr lang="vi-VN" dirty="0">
                <a:latin typeface="Arial" panose="020B0604020202020204" pitchFamily="34" charset="0"/>
                <a:cs typeface="Arial" panose="020B0604020202020204" pitchFamily="34" charset="0"/>
              </a:rPr>
              <a:t>Các yếu tố cần cho sự sống và phát triển của động vật</a:t>
            </a:r>
            <a:r>
              <a:rPr lang="en-US" dirty="0">
                <a:latin typeface="Arial" panose="020B0604020202020204" pitchFamily="34" charset="0"/>
                <a:cs typeface="Arial" panose="020B0604020202020204" pitchFamily="34" charset="0"/>
              </a:rPr>
              <a:t>”. HS </a:t>
            </a:r>
            <a:r>
              <a:rPr lang="en-US" dirty="0" err="1">
                <a:latin typeface="Arial" panose="020B0604020202020204" pitchFamily="34" charset="0"/>
                <a:cs typeface="Arial" panose="020B0604020202020204" pitchFamily="34" charset="0"/>
              </a:rPr>
              <a:t>đ</a:t>
            </a:r>
            <a:r>
              <a:rPr lang="vi-VN" dirty="0">
                <a:latin typeface="Arial" panose="020B0604020202020204" pitchFamily="34" charset="0"/>
                <a:cs typeface="Arial" panose="020B0604020202020204" pitchFamily="34" charset="0"/>
              </a:rPr>
              <a:t>ư</a:t>
            </a:r>
            <a:r>
              <a:rPr lang="en-US" dirty="0" err="1">
                <a:latin typeface="Arial" panose="020B0604020202020204" pitchFamily="34" charset="0"/>
                <a:cs typeface="Arial" panose="020B0604020202020204" pitchFamily="34" charset="0"/>
              </a:rPr>
              <a:t>ợc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hình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thành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thông</a:t>
            </a:r>
            <a:r>
              <a:rPr lang="en-US" dirty="0">
                <a:latin typeface="Arial" panose="020B0604020202020204" pitchFamily="34" charset="0"/>
                <a:cs typeface="Arial" panose="020B0604020202020204" pitchFamily="34" charset="0"/>
              </a:rPr>
              <a:t> qua </a:t>
            </a:r>
            <a:r>
              <a:rPr lang="en-US" dirty="0" err="1">
                <a:latin typeface="Arial" panose="020B0604020202020204" pitchFamily="34" charset="0"/>
                <a:cs typeface="Arial" panose="020B0604020202020204" pitchFamily="34" charset="0"/>
              </a:rPr>
              <a:t>quan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sát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lấy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dụ</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dẫn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chứng</a:t>
            </a:r>
            <a:r>
              <a:rPr lang="en-US" dirty="0">
                <a:latin typeface="Arial" panose="020B0604020202020204" pitchFamily="34" charset="0"/>
                <a:cs typeface="Arial" panose="020B0604020202020204" pitchFamily="34" charset="0"/>
              </a:rPr>
              <a:t>.</a:t>
            </a:r>
          </a:p>
        </p:txBody>
      </p:sp>
      <p:pic>
        <p:nvPicPr>
          <p:cNvPr id="7" name="Picture 6">
            <a:extLst>
              <a:ext uri="{FF2B5EF4-FFF2-40B4-BE49-F238E27FC236}">
                <a16:creationId xmlns:a16="http://schemas.microsoft.com/office/drawing/2014/main" id="{C726F1B6-36DA-FE42-AB9F-B2DEA1EC7A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612" y="934320"/>
            <a:ext cx="3907147" cy="5566209"/>
          </a:xfrm>
          <a:prstGeom prst="rect">
            <a:avLst/>
          </a:prstGeom>
        </p:spPr>
      </p:pic>
      <p:pic>
        <p:nvPicPr>
          <p:cNvPr id="9" name="Picture 8">
            <a:extLst>
              <a:ext uri="{FF2B5EF4-FFF2-40B4-BE49-F238E27FC236}">
                <a16:creationId xmlns:a16="http://schemas.microsoft.com/office/drawing/2014/main" id="{29191A9D-D506-8540-A8AB-270E23ED36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5680" y="2587267"/>
            <a:ext cx="3512958" cy="4104305"/>
          </a:xfrm>
          <a:prstGeom prst="rect">
            <a:avLst/>
          </a:prstGeom>
        </p:spPr>
      </p:pic>
    </p:spTree>
    <p:extLst>
      <p:ext uri="{BB962C8B-B14F-4D97-AF65-F5344CB8AC3E}">
        <p14:creationId xmlns:p14="http://schemas.microsoft.com/office/powerpoint/2010/main" val="2095842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EF25E53-0F96-43E3-98E3-8FA9907894BA}"/>
              </a:ext>
            </a:extLst>
          </p:cNvPr>
          <p:cNvGrpSpPr/>
          <p:nvPr/>
        </p:nvGrpSpPr>
        <p:grpSpPr>
          <a:xfrm>
            <a:off x="3035806" y="265151"/>
            <a:ext cx="10743967" cy="468650"/>
            <a:chOff x="1005042" y="1666695"/>
            <a:chExt cx="10743967" cy="468650"/>
          </a:xfrm>
        </p:grpSpPr>
        <p:sp>
          <p:nvSpPr>
            <p:cNvPr id="5" name="Rectangle 4">
              <a:extLst>
                <a:ext uri="{FF2B5EF4-FFF2-40B4-BE49-F238E27FC236}">
                  <a16:creationId xmlns:a16="http://schemas.microsoft.com/office/drawing/2014/main" id="{BCF4CF56-0581-4272-82BF-D87AEFF65A68}"/>
                </a:ext>
              </a:extLst>
            </p:cNvPr>
            <p:cNvSpPr/>
            <p:nvPr/>
          </p:nvSpPr>
          <p:spPr>
            <a:xfrm>
              <a:off x="1562594" y="1666695"/>
              <a:ext cx="10186415" cy="461665"/>
            </a:xfrm>
            <a:prstGeom prst="rect">
              <a:avLst/>
            </a:prstGeom>
          </p:spPr>
          <p:txBody>
            <a:bodyPr wrap="square">
              <a:spAutoFit/>
            </a:bodyPr>
            <a:lstStyle/>
            <a:p>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Chủ</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đề</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Thực</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vật</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&amp;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Động</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vật</a:t>
              </a:r>
              <a:endPar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endParaRPr>
            </a:p>
          </p:txBody>
        </p:sp>
        <p:sp>
          <p:nvSpPr>
            <p:cNvPr id="6" name="Snip Diagonal Corner Rectangle 13">
              <a:extLst>
                <a:ext uri="{FF2B5EF4-FFF2-40B4-BE49-F238E27FC236}">
                  <a16:creationId xmlns:a16="http://schemas.microsoft.com/office/drawing/2014/main" id="{1A9B00E5-88CC-4A4B-9589-61CC9114FFDB}"/>
                </a:ext>
              </a:extLst>
            </p:cNvPr>
            <p:cNvSpPr/>
            <p:nvPr/>
          </p:nvSpPr>
          <p:spPr>
            <a:xfrm>
              <a:off x="1005042" y="1806161"/>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3</a:t>
              </a:r>
            </a:p>
          </p:txBody>
        </p:sp>
      </p:grpSp>
      <p:sp>
        <p:nvSpPr>
          <p:cNvPr id="8" name="Rectangle 7">
            <a:extLst>
              <a:ext uri="{FF2B5EF4-FFF2-40B4-BE49-F238E27FC236}">
                <a16:creationId xmlns:a16="http://schemas.microsoft.com/office/drawing/2014/main" id="{BA0B733C-BE18-4000-9D51-44F43E0D36E8}"/>
              </a:ext>
            </a:extLst>
          </p:cNvPr>
          <p:cNvSpPr/>
          <p:nvPr/>
        </p:nvSpPr>
        <p:spPr>
          <a:xfrm>
            <a:off x="4714356" y="1035816"/>
            <a:ext cx="6964324" cy="2056140"/>
          </a:xfrm>
          <a:prstGeom prst="rect">
            <a:avLst/>
          </a:prstGeom>
        </p:spPr>
        <p:txBody>
          <a:bodyPr wrap="square">
            <a:spAutoFit/>
          </a:bodyPr>
          <a:lstStyle/>
          <a:p>
            <a:pPr algn="just">
              <a:lnSpc>
                <a:spcPct val="120000"/>
              </a:lnSpc>
            </a:pPr>
            <a:r>
              <a:rPr lang="en-US" b="1" i="1" dirty="0" err="1">
                <a:latin typeface="Arial" panose="020B0604020202020204" pitchFamily="34" charset="0"/>
                <a:ea typeface="Times New Roman" panose="02020603050405020304" pitchFamily="18" charset="0"/>
                <a:cs typeface="Arial" panose="020B0604020202020204" pitchFamily="34" charset="0"/>
              </a:rPr>
              <a:t>Bài</a:t>
            </a:r>
            <a:r>
              <a:rPr lang="en-US" b="1" i="1" dirty="0">
                <a:latin typeface="Arial" panose="020B0604020202020204" pitchFamily="34" charset="0"/>
                <a:ea typeface="Times New Roman" panose="02020603050405020304" pitchFamily="18" charset="0"/>
                <a:cs typeface="Arial" panose="020B0604020202020204" pitchFamily="34" charset="0"/>
              </a:rPr>
              <a:t> 17: </a:t>
            </a:r>
            <a:r>
              <a:rPr lang="en-US" dirty="0" err="1">
                <a:latin typeface="Arial" panose="020B0604020202020204" pitchFamily="34" charset="0"/>
                <a:ea typeface="Times New Roman" panose="02020603050405020304" pitchFamily="18" charset="0"/>
                <a:cs typeface="Arial" panose="020B0604020202020204" pitchFamily="34" charset="0"/>
              </a:rPr>
              <a:t>Từ</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hoạt</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động</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quan</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sát</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hình</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ảnh</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thực</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tế</a:t>
            </a:r>
            <a:r>
              <a:rPr lang="en-US" dirty="0">
                <a:latin typeface="Arial" panose="020B0604020202020204" pitchFamily="34" charset="0"/>
                <a:ea typeface="Times New Roman" panose="02020603050405020304" pitchFamily="18" charset="0"/>
                <a:cs typeface="Arial" panose="020B0604020202020204" pitchFamily="34" charset="0"/>
              </a:rPr>
              <a:t>, HS </a:t>
            </a:r>
            <a:r>
              <a:rPr lang="en-US" dirty="0" err="1">
                <a:latin typeface="Arial" panose="020B0604020202020204" pitchFamily="34" charset="0"/>
                <a:ea typeface="Times New Roman" panose="02020603050405020304" pitchFamily="18" charset="0"/>
                <a:cs typeface="Arial" panose="020B0604020202020204" pitchFamily="34" charset="0"/>
              </a:rPr>
              <a:t>hình</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thành</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kiến</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thức</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về</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nhu</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cầu</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sống</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của</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thực</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vật</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và</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động</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vật</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từ</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đó</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vận</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dụng</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trong</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việc</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lập</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kế</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hoạch</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và</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tiến</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hành</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việc</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làm</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phù</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hợp</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để</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chăm</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sóc</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cây</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trồng</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vật</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nuôi</a:t>
            </a:r>
            <a:r>
              <a:rPr lang="en-US" dirty="0">
                <a:latin typeface="Arial" panose="020B0604020202020204" pitchFamily="34" charset="0"/>
                <a:ea typeface="Times New Roman" panose="02020603050405020304" pitchFamily="18" charset="0"/>
                <a:cs typeface="Arial" panose="020B0604020202020204" pitchFamily="34" charset="0"/>
              </a:rPr>
              <a:t> ở </a:t>
            </a:r>
            <a:r>
              <a:rPr lang="en-US" dirty="0" err="1">
                <a:latin typeface="Arial" panose="020B0604020202020204" pitchFamily="34" charset="0"/>
                <a:ea typeface="Times New Roman" panose="02020603050405020304" pitchFamily="18" charset="0"/>
                <a:cs typeface="Arial" panose="020B0604020202020204" pitchFamily="34" charset="0"/>
              </a:rPr>
              <a:t>nhà</a:t>
            </a:r>
            <a:r>
              <a:rPr lang="en-US" dirty="0">
                <a:latin typeface="Arial" panose="020B0604020202020204" pitchFamily="34" charset="0"/>
                <a:ea typeface="Times New Roman" panose="02020603050405020304" pitchFamily="18" charset="0"/>
                <a:cs typeface="Arial" panose="020B0604020202020204" pitchFamily="34" charset="0"/>
              </a:rPr>
              <a:t>.</a:t>
            </a:r>
          </a:p>
          <a:p>
            <a:pPr algn="just">
              <a:lnSpc>
                <a:spcPct val="120000"/>
              </a:lnSpc>
            </a:pPr>
            <a:r>
              <a:rPr lang="en-US" dirty="0">
                <a:latin typeface="Arial" panose="020B0604020202020204" pitchFamily="34" charset="0"/>
                <a:cs typeface="Arial" panose="020B0604020202020204" pitchFamily="34" charset="0"/>
              </a:rPr>
              <a:t>So </a:t>
            </a:r>
            <a:r>
              <a:rPr lang="en-US" dirty="0" err="1">
                <a:latin typeface="Arial" panose="020B0604020202020204" pitchFamily="34" charset="0"/>
                <a:cs typeface="Arial" panose="020B0604020202020204" pitchFamily="34" charset="0"/>
              </a:rPr>
              <a:t>với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chương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trình</a:t>
            </a:r>
            <a:r>
              <a:rPr lang="en-US" dirty="0">
                <a:latin typeface="Arial" panose="020B0604020202020204" pitchFamily="34" charset="0"/>
                <a:cs typeface="Arial" panose="020B0604020202020204" pitchFamily="34" charset="0"/>
              </a:rPr>
              <a:t> 2006 </a:t>
            </a:r>
            <a:r>
              <a:rPr lang="en-US" dirty="0" err="1">
                <a:latin typeface="Arial" panose="020B0604020202020204" pitchFamily="34" charset="0"/>
                <a:cs typeface="Arial" panose="020B0604020202020204" pitchFamily="34" charset="0"/>
              </a:rPr>
              <a:t>đây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nội</a:t>
            </a:r>
            <a:r>
              <a:rPr lang="en-US" dirty="0">
                <a:latin typeface="Arial" panose="020B0604020202020204" pitchFamily="34" charset="0"/>
                <a:cs typeface="Arial" panose="020B0604020202020204" pitchFamily="34" charset="0"/>
              </a:rPr>
              <a:t> dung </a:t>
            </a:r>
            <a:r>
              <a:rPr lang="en-US" dirty="0" err="1">
                <a:latin typeface="Arial" panose="020B0604020202020204" pitchFamily="34" charset="0"/>
                <a:cs typeface="Arial" panose="020B0604020202020204" pitchFamily="34" charset="0"/>
              </a:rPr>
              <a:t>mới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chú</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trọng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đến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năng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lực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vận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dụng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kiến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thức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khoa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học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vào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thực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tiễn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cho</a:t>
            </a:r>
            <a:r>
              <a:rPr lang="en-US" dirty="0">
                <a:latin typeface="Arial" panose="020B0604020202020204" pitchFamily="34" charset="0"/>
                <a:cs typeface="Arial" panose="020B0604020202020204" pitchFamily="34" charset="0"/>
              </a:rPr>
              <a:t> HS.</a:t>
            </a:r>
          </a:p>
        </p:txBody>
      </p:sp>
      <p:sp>
        <p:nvSpPr>
          <p:cNvPr id="10" name="Rectangle 9">
            <a:extLst>
              <a:ext uri="{FF2B5EF4-FFF2-40B4-BE49-F238E27FC236}">
                <a16:creationId xmlns:a16="http://schemas.microsoft.com/office/drawing/2014/main" id="{E1C3F975-02F0-4EB1-975D-5010A82A1D10}"/>
              </a:ext>
            </a:extLst>
          </p:cNvPr>
          <p:cNvSpPr/>
          <p:nvPr/>
        </p:nvSpPr>
        <p:spPr>
          <a:xfrm>
            <a:off x="7859980" y="3253615"/>
            <a:ext cx="4332020" cy="2534027"/>
          </a:xfrm>
          <a:prstGeom prst="rect">
            <a:avLst/>
          </a:prstGeom>
        </p:spPr>
        <p:txBody>
          <a:bodyPr wrap="square">
            <a:spAutoFit/>
          </a:bodyPr>
          <a:lstStyle/>
          <a:p>
            <a:pPr algn="just">
              <a:lnSpc>
                <a:spcPct val="150000"/>
              </a:lnSpc>
            </a:pPr>
            <a:r>
              <a:rPr lang="en-US" b="1" dirty="0" err="1">
                <a:latin typeface="Arial" panose="020B0604020202020204" pitchFamily="34" charset="0"/>
                <a:cs typeface="Arial" panose="020B0604020202020204" pitchFamily="34" charset="0"/>
              </a:rPr>
              <a:t>Điểm</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mới</a:t>
            </a:r>
            <a:r>
              <a:rPr lang="en-US" b="1" dirty="0">
                <a:latin typeface="Arial" panose="020B0604020202020204" pitchFamily="34" charset="0"/>
                <a:cs typeface="Arial" panose="020B0604020202020204" pitchFamily="34" charset="0"/>
              </a:rPr>
              <a:t> - L</a:t>
            </a:r>
            <a:r>
              <a:rPr lang="vi-VN" b="1" dirty="0">
                <a:cs typeface="Arial" panose="020B0604020202020204" pitchFamily="34" charset="0"/>
              </a:rPr>
              <a:t>ư</a:t>
            </a:r>
            <a:r>
              <a:rPr lang="en-US" b="1" dirty="0">
                <a:latin typeface="Arial" panose="020B0604020202020204" pitchFamily="34" charset="0"/>
                <a:cs typeface="Arial" panose="020B0604020202020204" pitchFamily="34" charset="0"/>
              </a:rPr>
              <a:t>u ý:</a:t>
            </a:r>
          </a:p>
          <a:p>
            <a:pPr algn="just">
              <a:lnSpc>
                <a:spcPct val="150000"/>
              </a:lnSpc>
            </a:pPr>
            <a:r>
              <a:rPr lang="en-US" dirty="0" err="1">
                <a:latin typeface="Arial" panose="020B0604020202020204" pitchFamily="34" charset="0"/>
                <a:cs typeface="Arial" panose="020B0604020202020204" pitchFamily="34" charset="0"/>
              </a:rPr>
              <a:t>Chú</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trọng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hoạt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động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thực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hành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vận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dụng</a:t>
            </a:r>
            <a:r>
              <a:rPr lang="en-US" dirty="0">
                <a:latin typeface="Arial" panose="020B0604020202020204" pitchFamily="34" charset="0"/>
                <a:cs typeface="Arial" panose="020B0604020202020204" pitchFamily="34" charset="0"/>
              </a:rPr>
              <a:t>: HS </a:t>
            </a:r>
            <a:r>
              <a:rPr lang="en-US" dirty="0" err="1">
                <a:latin typeface="Arial" panose="020B0604020202020204" pitchFamily="34" charset="0"/>
                <a:cs typeface="Arial" panose="020B0604020202020204" pitchFamily="34" charset="0"/>
              </a:rPr>
              <a:t>thực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hiện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các</a:t>
            </a:r>
            <a:r>
              <a:rPr lang="en-US" dirty="0">
                <a:latin typeface="Arial" panose="020B0604020202020204" pitchFamily="34" charset="0"/>
                <a:cs typeface="Arial" panose="020B0604020202020204" pitchFamily="34" charset="0"/>
              </a:rPr>
              <a:t> HĐ </a:t>
            </a:r>
            <a:r>
              <a:rPr lang="en-US" dirty="0" err="1">
                <a:latin typeface="Arial" panose="020B0604020202020204" pitchFamily="34" charset="0"/>
                <a:cs typeface="Arial" panose="020B0604020202020204" pitchFamily="34" charset="0"/>
              </a:rPr>
              <a:t>chăm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sóc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vật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nuôi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cây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trồng</a:t>
            </a:r>
            <a:r>
              <a:rPr lang="en-US" dirty="0">
                <a:latin typeface="Arial" panose="020B0604020202020204" pitchFamily="34" charset="0"/>
                <a:cs typeface="Arial" panose="020B0604020202020204" pitchFamily="34" charset="0"/>
              </a:rPr>
              <a:t> ở </a:t>
            </a:r>
            <a:r>
              <a:rPr lang="en-US" dirty="0" err="1">
                <a:latin typeface="Arial" panose="020B0604020202020204" pitchFamily="34" charset="0"/>
                <a:cs typeface="Arial" panose="020B0604020202020204" pitchFamily="34" charset="0"/>
              </a:rPr>
              <a:t>nhà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thông</a:t>
            </a:r>
            <a:r>
              <a:rPr lang="en-US" dirty="0">
                <a:latin typeface="Arial" panose="020B0604020202020204" pitchFamily="34" charset="0"/>
                <a:cs typeface="Arial" panose="020B0604020202020204" pitchFamily="34" charset="0"/>
              </a:rPr>
              <a:t> qua </a:t>
            </a:r>
            <a:r>
              <a:rPr lang="en-US" dirty="0" err="1">
                <a:latin typeface="Arial" panose="020B0604020202020204" pitchFamily="34" charset="0"/>
                <a:cs typeface="Arial" panose="020B0604020202020204" pitchFamily="34" charset="0"/>
              </a:rPr>
              <a:t>kiến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thức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về</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cầu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sống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của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từng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loại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cây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trồng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vật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nuôi</a:t>
            </a:r>
            <a:r>
              <a:rPr lang="en-US" dirty="0">
                <a:latin typeface="Arial" panose="020B0604020202020204" pitchFamily="34" charset="0"/>
                <a:cs typeface="Arial" panose="020B0604020202020204" pitchFamily="34" charset="0"/>
              </a:rPr>
              <a:t>.</a:t>
            </a:r>
          </a:p>
        </p:txBody>
      </p:sp>
      <p:pic>
        <p:nvPicPr>
          <p:cNvPr id="11" name="Picture 10">
            <a:extLst>
              <a:ext uri="{FF2B5EF4-FFF2-40B4-BE49-F238E27FC236}">
                <a16:creationId xmlns:a16="http://schemas.microsoft.com/office/drawing/2014/main" id="{98D8A565-F44C-7847-BCED-585F7D95CC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710" y="937796"/>
            <a:ext cx="3773774" cy="5356324"/>
          </a:xfrm>
          <a:prstGeom prst="rect">
            <a:avLst/>
          </a:prstGeom>
        </p:spPr>
      </p:pic>
      <p:pic>
        <p:nvPicPr>
          <p:cNvPr id="13" name="Picture 12">
            <a:extLst>
              <a:ext uri="{FF2B5EF4-FFF2-40B4-BE49-F238E27FC236}">
                <a16:creationId xmlns:a16="http://schemas.microsoft.com/office/drawing/2014/main" id="{DEF6A038-B20F-624B-A821-FDB84E1F12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6584" y="3192655"/>
            <a:ext cx="3773774" cy="3491053"/>
          </a:xfrm>
          <a:prstGeom prst="rect">
            <a:avLst/>
          </a:prstGeom>
        </p:spPr>
      </p:pic>
    </p:spTree>
    <p:extLst>
      <p:ext uri="{BB962C8B-B14F-4D97-AF65-F5344CB8AC3E}">
        <p14:creationId xmlns:p14="http://schemas.microsoft.com/office/powerpoint/2010/main" val="1477129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EF25E53-0F96-43E3-98E3-8FA9907894BA}"/>
              </a:ext>
            </a:extLst>
          </p:cNvPr>
          <p:cNvGrpSpPr/>
          <p:nvPr/>
        </p:nvGrpSpPr>
        <p:grpSpPr>
          <a:xfrm>
            <a:off x="2870706" y="372388"/>
            <a:ext cx="10853119" cy="461665"/>
            <a:chOff x="1005042" y="1806161"/>
            <a:chExt cx="10853119" cy="461665"/>
          </a:xfrm>
        </p:grpSpPr>
        <p:sp>
          <p:nvSpPr>
            <p:cNvPr id="5" name="Rectangle 4">
              <a:extLst>
                <a:ext uri="{FF2B5EF4-FFF2-40B4-BE49-F238E27FC236}">
                  <a16:creationId xmlns:a16="http://schemas.microsoft.com/office/drawing/2014/main" id="{BCF4CF56-0581-4272-82BF-D87AEFF65A68}"/>
                </a:ext>
              </a:extLst>
            </p:cNvPr>
            <p:cNvSpPr/>
            <p:nvPr/>
          </p:nvSpPr>
          <p:spPr>
            <a:xfrm>
              <a:off x="1671746" y="1806161"/>
              <a:ext cx="10186415" cy="461665"/>
            </a:xfrm>
            <a:prstGeom prst="rect">
              <a:avLst/>
            </a:prstGeom>
          </p:spPr>
          <p:txBody>
            <a:bodyPr wrap="square">
              <a:spAutoFit/>
            </a:bodyPr>
            <a:lstStyle/>
            <a:p>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Chủ</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đề</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Thực</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vật</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&amp;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Động</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vật</a:t>
              </a:r>
              <a:endPar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endParaRPr>
            </a:p>
          </p:txBody>
        </p:sp>
        <p:sp>
          <p:nvSpPr>
            <p:cNvPr id="6" name="Snip Diagonal Corner Rectangle 13">
              <a:extLst>
                <a:ext uri="{FF2B5EF4-FFF2-40B4-BE49-F238E27FC236}">
                  <a16:creationId xmlns:a16="http://schemas.microsoft.com/office/drawing/2014/main" id="{1A9B00E5-88CC-4A4B-9589-61CC9114FFDB}"/>
                </a:ext>
              </a:extLst>
            </p:cNvPr>
            <p:cNvSpPr/>
            <p:nvPr/>
          </p:nvSpPr>
          <p:spPr>
            <a:xfrm>
              <a:off x="1005042" y="1806161"/>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3</a:t>
              </a:r>
            </a:p>
          </p:txBody>
        </p:sp>
      </p:grpSp>
      <p:sp>
        <p:nvSpPr>
          <p:cNvPr id="8" name="Rectangle 7">
            <a:extLst>
              <a:ext uri="{FF2B5EF4-FFF2-40B4-BE49-F238E27FC236}">
                <a16:creationId xmlns:a16="http://schemas.microsoft.com/office/drawing/2014/main" id="{BA0B733C-BE18-4000-9D51-44F43E0D36E8}"/>
              </a:ext>
            </a:extLst>
          </p:cNvPr>
          <p:cNvSpPr/>
          <p:nvPr/>
        </p:nvSpPr>
        <p:spPr>
          <a:xfrm>
            <a:off x="8630618" y="1916163"/>
            <a:ext cx="3077796" cy="2056204"/>
          </a:xfrm>
          <a:prstGeom prst="rect">
            <a:avLst/>
          </a:prstGeom>
        </p:spPr>
        <p:txBody>
          <a:bodyPr wrap="square">
            <a:spAutoFit/>
          </a:bodyPr>
          <a:lstStyle/>
          <a:p>
            <a:pPr algn="just">
              <a:lnSpc>
                <a:spcPct val="120000"/>
              </a:lnSpc>
            </a:pPr>
            <a:r>
              <a:rPr lang="en-US" b="1" i="1" dirty="0" err="1">
                <a:latin typeface="Arial" panose="020B0604020202020204" pitchFamily="34" charset="0"/>
                <a:ea typeface="Times New Roman" panose="02020603050405020304" pitchFamily="18" charset="0"/>
                <a:cs typeface="Arial" panose="020B0604020202020204" pitchFamily="34" charset="0"/>
              </a:rPr>
              <a:t>Bài</a:t>
            </a:r>
            <a:r>
              <a:rPr lang="en-US" b="1" i="1" dirty="0">
                <a:latin typeface="Arial" panose="020B0604020202020204" pitchFamily="34" charset="0"/>
                <a:ea typeface="Times New Roman" panose="02020603050405020304" pitchFamily="18" charset="0"/>
                <a:cs typeface="Arial" panose="020B0604020202020204" pitchFamily="34" charset="0"/>
              </a:rPr>
              <a:t> 18</a:t>
            </a:r>
            <a:r>
              <a:rPr lang="en-US" i="1"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Chú</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trọng</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đến</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các</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bài</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tập</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tình</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huống</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giải</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quyết</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vẫn</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đề</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có</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tính</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tổng</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hợp</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cũng</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như</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phát</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triển</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năng</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lực</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vận</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dụng</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kiến</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thức</a:t>
            </a:r>
            <a:r>
              <a:rPr lang="en-US" dirty="0">
                <a:latin typeface="Arial" panose="020B0604020202020204" pitchFamily="34" charset="0"/>
                <a:ea typeface="Times New Roman" panose="02020603050405020304" pitchFamily="18" charset="0"/>
                <a:cs typeface="Arial" panose="020B0604020202020204" pitchFamily="34" charset="0"/>
              </a:rPr>
              <a:t> khoa </a:t>
            </a:r>
            <a:r>
              <a:rPr lang="en-US" dirty="0" err="1">
                <a:latin typeface="Arial" panose="020B0604020202020204" pitchFamily="34" charset="0"/>
                <a:ea typeface="Times New Roman" panose="02020603050405020304" pitchFamily="18" charset="0"/>
                <a:cs typeface="Arial" panose="020B0604020202020204" pitchFamily="34" charset="0"/>
              </a:rPr>
              <a:t>học</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vào</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thực</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tiễn</a:t>
            </a:r>
            <a:endParaRPr lang="en-US"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E0385D1D-EAD2-B049-A7E5-DB7A0EA9B3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476" y="1323173"/>
            <a:ext cx="3754035" cy="5138587"/>
          </a:xfrm>
          <a:prstGeom prst="rect">
            <a:avLst/>
          </a:prstGeom>
        </p:spPr>
      </p:pic>
      <p:pic>
        <p:nvPicPr>
          <p:cNvPr id="12" name="Picture 11">
            <a:extLst>
              <a:ext uri="{FF2B5EF4-FFF2-40B4-BE49-F238E27FC236}">
                <a16:creationId xmlns:a16="http://schemas.microsoft.com/office/drawing/2014/main" id="{4B5F0E29-C9F1-3846-B774-9B0D44C225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3274" y="1916163"/>
            <a:ext cx="4227581" cy="4260734"/>
          </a:xfrm>
          <a:prstGeom prst="rect">
            <a:avLst/>
          </a:prstGeom>
        </p:spPr>
      </p:pic>
    </p:spTree>
    <p:extLst>
      <p:ext uri="{BB962C8B-B14F-4D97-AF65-F5344CB8AC3E}">
        <p14:creationId xmlns:p14="http://schemas.microsoft.com/office/powerpoint/2010/main" val="2796972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EF25E53-0F96-43E3-98E3-8FA9907894BA}"/>
              </a:ext>
            </a:extLst>
          </p:cNvPr>
          <p:cNvGrpSpPr/>
          <p:nvPr/>
        </p:nvGrpSpPr>
        <p:grpSpPr>
          <a:xfrm>
            <a:off x="3277106" y="294227"/>
            <a:ext cx="6501895" cy="523220"/>
            <a:chOff x="1005042" y="1692209"/>
            <a:chExt cx="6501895" cy="523220"/>
          </a:xfrm>
        </p:grpSpPr>
        <p:sp>
          <p:nvSpPr>
            <p:cNvPr id="5" name="Rectangle 4">
              <a:extLst>
                <a:ext uri="{FF2B5EF4-FFF2-40B4-BE49-F238E27FC236}">
                  <a16:creationId xmlns:a16="http://schemas.microsoft.com/office/drawing/2014/main" id="{BCF4CF56-0581-4272-82BF-D87AEFF65A68}"/>
                </a:ext>
              </a:extLst>
            </p:cNvPr>
            <p:cNvSpPr/>
            <p:nvPr/>
          </p:nvSpPr>
          <p:spPr>
            <a:xfrm>
              <a:off x="1316737" y="1692209"/>
              <a:ext cx="6190200" cy="523220"/>
            </a:xfrm>
            <a:prstGeom prst="rect">
              <a:avLst/>
            </a:prstGeom>
          </p:spPr>
          <p:txBody>
            <a:bodyPr wrap="square">
              <a:spAutoFit/>
            </a:bodyPr>
            <a:lstStyle/>
            <a:p>
              <a:r>
                <a:rPr lang="en-US" sz="2800" dirty="0">
                  <a:latin typeface="Arial" panose="020B0604020202020204" pitchFamily="34" charset="0"/>
                  <a:ea typeface="Arial" panose="020B0604020202020204" pitchFamily="34" charset="0"/>
                  <a:cs typeface="Arial" panose="020B0604020202020204" pitchFamily="34" charset="0"/>
                </a:rPr>
                <a:t> </a:t>
              </a:r>
              <a:r>
                <a:rPr lang="vi-VN" sz="2800" dirty="0">
                  <a:latin typeface="Arial" panose="020B0604020202020204" pitchFamily="34" charset="0"/>
                  <a:ea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Chủ</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đề</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Nấm</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và</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vi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khuẩn</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Nấm</a:t>
              </a:r>
              <a:endPar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endParaRPr>
            </a:p>
          </p:txBody>
        </p:sp>
        <p:sp>
          <p:nvSpPr>
            <p:cNvPr id="6" name="Snip Diagonal Corner Rectangle 13">
              <a:extLst>
                <a:ext uri="{FF2B5EF4-FFF2-40B4-BE49-F238E27FC236}">
                  <a16:creationId xmlns:a16="http://schemas.microsoft.com/office/drawing/2014/main" id="{1A9B00E5-88CC-4A4B-9589-61CC9114FFDB}"/>
                </a:ext>
              </a:extLst>
            </p:cNvPr>
            <p:cNvSpPr/>
            <p:nvPr/>
          </p:nvSpPr>
          <p:spPr>
            <a:xfrm>
              <a:off x="1005042" y="1806161"/>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4</a:t>
              </a:r>
            </a:p>
          </p:txBody>
        </p:sp>
      </p:grpSp>
      <p:graphicFrame>
        <p:nvGraphicFramePr>
          <p:cNvPr id="7" name="Table 6">
            <a:extLst>
              <a:ext uri="{FF2B5EF4-FFF2-40B4-BE49-F238E27FC236}">
                <a16:creationId xmlns:a16="http://schemas.microsoft.com/office/drawing/2014/main" id="{4AE19076-5C00-4703-8709-D74DD079C29A}"/>
              </a:ext>
            </a:extLst>
          </p:cNvPr>
          <p:cNvGraphicFramePr>
            <a:graphicFrameLocks noGrp="1"/>
          </p:cNvGraphicFramePr>
          <p:nvPr>
            <p:extLst>
              <p:ext uri="{D42A27DB-BD31-4B8C-83A1-F6EECF244321}">
                <p14:modId xmlns:p14="http://schemas.microsoft.com/office/powerpoint/2010/main" val="3237234227"/>
              </p:ext>
            </p:extLst>
          </p:nvPr>
        </p:nvGraphicFramePr>
        <p:xfrm>
          <a:off x="202140" y="1102837"/>
          <a:ext cx="11787720" cy="5630738"/>
        </p:xfrm>
        <a:graphic>
          <a:graphicData uri="http://schemas.openxmlformats.org/drawingml/2006/table">
            <a:tbl>
              <a:tblPr firstRow="1" firstCol="1" bandRow="1">
                <a:tableStyleId>{10A1B5D5-9B99-4C35-A422-299274C87663}</a:tableStyleId>
              </a:tblPr>
              <a:tblGrid>
                <a:gridCol w="1820532">
                  <a:extLst>
                    <a:ext uri="{9D8B030D-6E8A-4147-A177-3AD203B41FA5}">
                      <a16:colId xmlns:a16="http://schemas.microsoft.com/office/drawing/2014/main" val="2134175293"/>
                    </a:ext>
                  </a:extLst>
                </a:gridCol>
                <a:gridCol w="8340047">
                  <a:extLst>
                    <a:ext uri="{9D8B030D-6E8A-4147-A177-3AD203B41FA5}">
                      <a16:colId xmlns:a16="http://schemas.microsoft.com/office/drawing/2014/main" val="3930335912"/>
                    </a:ext>
                  </a:extLst>
                </a:gridCol>
                <a:gridCol w="1627141">
                  <a:extLst>
                    <a:ext uri="{9D8B030D-6E8A-4147-A177-3AD203B41FA5}">
                      <a16:colId xmlns:a16="http://schemas.microsoft.com/office/drawing/2014/main" val="3110311248"/>
                    </a:ext>
                  </a:extLst>
                </a:gridCol>
              </a:tblGrid>
              <a:tr h="408463">
                <a:tc>
                  <a:txBody>
                    <a:bodyPr/>
                    <a:lstStyle/>
                    <a:p>
                      <a:pPr marL="0" marR="0" algn="ctr">
                        <a:spcBef>
                          <a:spcPts val="600"/>
                        </a:spcBef>
                        <a:spcAft>
                          <a:spcPts val="600"/>
                        </a:spcAft>
                      </a:pPr>
                      <a:r>
                        <a:rPr lang="en-US" sz="1600" dirty="0" err="1">
                          <a:effectLst/>
                          <a:latin typeface="Arial" panose="020B0604020202020204" pitchFamily="34" charset="0"/>
                          <a:cs typeface="Arial" panose="020B0604020202020204" pitchFamily="34" charset="0"/>
                        </a:rPr>
                        <a:t>Nội</a:t>
                      </a:r>
                      <a:r>
                        <a:rPr lang="en-US" sz="1600" dirty="0">
                          <a:effectLst/>
                          <a:latin typeface="Arial" panose="020B0604020202020204" pitchFamily="34" charset="0"/>
                          <a:cs typeface="Arial" panose="020B0604020202020204" pitchFamily="34" charset="0"/>
                        </a:rPr>
                        <a:t> dung</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22313" marR="22313" marT="0" marB="0"/>
                </a:tc>
                <a:tc>
                  <a:txBody>
                    <a:bodyPr/>
                    <a:lstStyle/>
                    <a:p>
                      <a:pPr marL="0" marR="0" algn="ctr">
                        <a:spcBef>
                          <a:spcPts val="600"/>
                        </a:spcBef>
                        <a:spcAft>
                          <a:spcPts val="600"/>
                        </a:spcAft>
                      </a:pPr>
                      <a:r>
                        <a:rPr lang="en-US" sz="1600" dirty="0" err="1">
                          <a:effectLst/>
                          <a:latin typeface="Arial" panose="020B0604020202020204" pitchFamily="34" charset="0"/>
                          <a:cs typeface="Arial" panose="020B0604020202020204" pitchFamily="34" charset="0"/>
                        </a:rPr>
                        <a:t>Yêu</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cầu</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cần</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đạt</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22313" marR="22313" marT="0" marB="0">
                    <a:lnB w="12700" cap="flat" cmpd="sng" algn="ctr">
                      <a:solidFill>
                        <a:schemeClr val="accent6">
                          <a:lumMod val="75000"/>
                        </a:schemeClr>
                      </a:solidFill>
                      <a:prstDash val="sysDash"/>
                      <a:round/>
                      <a:headEnd type="none" w="med" len="med"/>
                      <a:tailEnd type="none" w="med" len="med"/>
                    </a:lnB>
                  </a:tcPr>
                </a:tc>
                <a:tc>
                  <a:txBody>
                    <a:bodyPr/>
                    <a:lstStyle/>
                    <a:p>
                      <a:pPr marL="0" marR="0" algn="ctr">
                        <a:spcBef>
                          <a:spcPts val="600"/>
                        </a:spcBef>
                        <a:spcAft>
                          <a:spcPts val="600"/>
                        </a:spcAft>
                      </a:pPr>
                      <a:r>
                        <a:rPr lang="en-US" sz="1600" dirty="0" err="1">
                          <a:effectLst/>
                          <a:latin typeface="Arial" panose="020B0604020202020204" pitchFamily="34" charset="0"/>
                          <a:cs typeface="Arial" panose="020B0604020202020204" pitchFamily="34" charset="0"/>
                        </a:rPr>
                        <a:t>Bài</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22313" marR="22313" marT="0" marB="0"/>
                </a:tc>
                <a:extLst>
                  <a:ext uri="{0D108BD9-81ED-4DB2-BD59-A6C34878D82A}">
                    <a16:rowId xmlns:a16="http://schemas.microsoft.com/office/drawing/2014/main" val="785024878"/>
                  </a:ext>
                </a:extLst>
              </a:tr>
              <a:tr h="737329">
                <a:tc rowSpan="2">
                  <a:txBody>
                    <a:bodyPr/>
                    <a:lstStyle/>
                    <a:p>
                      <a:r>
                        <a:rPr lang="en-US" sz="1600" b="1" i="1" kern="1200" dirty="0" err="1">
                          <a:solidFill>
                            <a:schemeClr val="dk1"/>
                          </a:solidFill>
                          <a:effectLst/>
                          <a:latin typeface="Arial" panose="020B0604020202020204" pitchFamily="34" charset="0"/>
                          <a:ea typeface="+mn-ea"/>
                          <a:cs typeface="Arial" panose="020B0604020202020204" pitchFamily="34" charset="0"/>
                        </a:rPr>
                        <a:t>Nấm</a:t>
                      </a:r>
                      <a:endParaRPr lang="en-US" sz="1600" b="1" kern="1200" dirty="0">
                        <a:solidFill>
                          <a:schemeClr val="dk1"/>
                        </a:solidFill>
                        <a:effectLst/>
                        <a:latin typeface="Arial" panose="020B0604020202020204" pitchFamily="34" charset="0"/>
                        <a:ea typeface="+mn-ea"/>
                        <a:cs typeface="Arial" panose="020B0604020202020204" pitchFamily="34" charset="0"/>
                      </a:endParaRPr>
                    </a:p>
                    <a:p>
                      <a:r>
                        <a:rPr lang="en-US" sz="1600" b="1" i="1" kern="1200" dirty="0" err="1">
                          <a:solidFill>
                            <a:schemeClr val="dk1"/>
                          </a:solidFill>
                          <a:effectLst/>
                          <a:latin typeface="Arial" panose="020B0604020202020204" pitchFamily="34" charset="0"/>
                          <a:ea typeface="+mn-ea"/>
                          <a:cs typeface="Arial" panose="020B0604020202020204" pitchFamily="34" charset="0"/>
                        </a:rPr>
                        <a:t>Nấm</a:t>
                      </a:r>
                      <a:r>
                        <a:rPr lang="en-US" sz="1600" b="1" i="1" kern="1200" dirty="0">
                          <a:solidFill>
                            <a:schemeClr val="dk1"/>
                          </a:solidFill>
                          <a:effectLst/>
                          <a:latin typeface="Arial" panose="020B0604020202020204" pitchFamily="34" charset="0"/>
                          <a:ea typeface="+mn-ea"/>
                          <a:cs typeface="Arial" panose="020B0604020202020204" pitchFamily="34" charset="0"/>
                        </a:rPr>
                        <a:t> </a:t>
                      </a:r>
                      <a:r>
                        <a:rPr lang="en-US" sz="1600" b="1" i="1" kern="1200" dirty="0" err="1">
                          <a:solidFill>
                            <a:schemeClr val="dk1"/>
                          </a:solidFill>
                          <a:effectLst/>
                          <a:latin typeface="Arial" panose="020B0604020202020204" pitchFamily="34" charset="0"/>
                          <a:ea typeface="+mn-ea"/>
                          <a:cs typeface="Arial" panose="020B0604020202020204" pitchFamily="34" charset="0"/>
                        </a:rPr>
                        <a:t>có</a:t>
                      </a:r>
                      <a:r>
                        <a:rPr lang="en-US" sz="1600" b="1" i="1" kern="1200" dirty="0">
                          <a:solidFill>
                            <a:schemeClr val="dk1"/>
                          </a:solidFill>
                          <a:effectLst/>
                          <a:latin typeface="Arial" panose="020B0604020202020204" pitchFamily="34" charset="0"/>
                          <a:ea typeface="+mn-ea"/>
                          <a:cs typeface="Arial" panose="020B0604020202020204" pitchFamily="34" charset="0"/>
                        </a:rPr>
                        <a:t> </a:t>
                      </a:r>
                      <a:r>
                        <a:rPr lang="en-US" sz="1600" b="1" i="1" kern="1200" dirty="0" err="1">
                          <a:solidFill>
                            <a:schemeClr val="dk1"/>
                          </a:solidFill>
                          <a:effectLst/>
                          <a:latin typeface="Arial" panose="020B0604020202020204" pitchFamily="34" charset="0"/>
                          <a:ea typeface="+mn-ea"/>
                          <a:cs typeface="Arial" panose="020B0604020202020204" pitchFamily="34" charset="0"/>
                        </a:rPr>
                        <a:t>lợi</a:t>
                      </a:r>
                      <a:endParaRPr lang="en-US" sz="1600" b="1" kern="1200" dirty="0">
                        <a:solidFill>
                          <a:schemeClr val="dk1"/>
                        </a:solidFill>
                        <a:effectLst/>
                        <a:latin typeface="Arial" panose="020B0604020202020204" pitchFamily="34" charset="0"/>
                        <a:ea typeface="+mn-ea"/>
                        <a:cs typeface="Arial" panose="020B0604020202020204" pitchFamily="34" charset="0"/>
                      </a:endParaRPr>
                    </a:p>
                    <a:p>
                      <a:r>
                        <a:rPr lang="en-US" sz="1600" b="0" kern="1200" dirty="0">
                          <a:solidFill>
                            <a:schemeClr val="dk1"/>
                          </a:solidFill>
                          <a:effectLst/>
                          <a:latin typeface="Arial" panose="020B0604020202020204" pitchFamily="34" charset="0"/>
                          <a:ea typeface="+mn-ea"/>
                          <a:cs typeface="Arial" panose="020B0604020202020204" pitchFamily="34" charset="0"/>
                        </a:rPr>
                        <a:t>− </a:t>
                      </a:r>
                      <a:r>
                        <a:rPr lang="en-US" sz="1600" b="0" kern="1200" dirty="0" err="1">
                          <a:solidFill>
                            <a:schemeClr val="dk1"/>
                          </a:solidFill>
                          <a:effectLst/>
                          <a:latin typeface="Arial" panose="020B0604020202020204" pitchFamily="34" charset="0"/>
                          <a:ea typeface="+mn-ea"/>
                          <a:cs typeface="Arial" panose="020B0604020202020204" pitchFamily="34" charset="0"/>
                        </a:rPr>
                        <a:t>Nấm</a:t>
                      </a:r>
                      <a:r>
                        <a:rPr lang="en-US" sz="1600" b="0" kern="1200" dirty="0">
                          <a:solidFill>
                            <a:schemeClr val="dk1"/>
                          </a:solidFill>
                          <a:effectLst/>
                          <a:latin typeface="Arial" panose="020B0604020202020204" pitchFamily="34" charset="0"/>
                          <a:ea typeface="+mn-ea"/>
                          <a:cs typeface="Arial" panose="020B0604020202020204" pitchFamily="34" charset="0"/>
                        </a:rPr>
                        <a:t> </a:t>
                      </a:r>
                      <a:r>
                        <a:rPr lang="en-US" sz="1600" b="0" kern="1200" dirty="0" err="1">
                          <a:solidFill>
                            <a:schemeClr val="dk1"/>
                          </a:solidFill>
                          <a:effectLst/>
                          <a:latin typeface="Arial" panose="020B0604020202020204" pitchFamily="34" charset="0"/>
                          <a:ea typeface="+mn-ea"/>
                          <a:cs typeface="Arial" panose="020B0604020202020204" pitchFamily="34" charset="0"/>
                        </a:rPr>
                        <a:t>ăn</a:t>
                      </a:r>
                      <a:endParaRPr lang="en-US" sz="1600" b="0" kern="1200" dirty="0">
                        <a:solidFill>
                          <a:schemeClr val="dk1"/>
                        </a:solidFill>
                        <a:effectLst/>
                        <a:latin typeface="Arial" panose="020B0604020202020204" pitchFamily="34" charset="0"/>
                        <a:ea typeface="+mn-ea"/>
                        <a:cs typeface="Arial" panose="020B0604020202020204" pitchFamily="34" charset="0"/>
                      </a:endParaRPr>
                    </a:p>
                    <a:p>
                      <a:r>
                        <a:rPr lang="en-US" sz="1600" b="0" kern="1200" dirty="0">
                          <a:solidFill>
                            <a:schemeClr val="dk1"/>
                          </a:solidFill>
                          <a:effectLst/>
                          <a:latin typeface="Arial" panose="020B0604020202020204" pitchFamily="34" charset="0"/>
                          <a:ea typeface="+mn-ea"/>
                          <a:cs typeface="Arial" panose="020B0604020202020204" pitchFamily="34" charset="0"/>
                        </a:rPr>
                        <a:t>−</a:t>
                      </a:r>
                      <a:r>
                        <a:rPr lang="en-US" sz="1600" b="1" kern="1200" dirty="0">
                          <a:solidFill>
                            <a:schemeClr val="dk1"/>
                          </a:solidFill>
                          <a:effectLst/>
                          <a:latin typeface="Arial" panose="020B0604020202020204" pitchFamily="34" charset="0"/>
                          <a:ea typeface="+mn-ea"/>
                          <a:cs typeface="Arial" panose="020B0604020202020204" pitchFamily="34" charset="0"/>
                        </a:rPr>
                        <a:t> </a:t>
                      </a:r>
                      <a:r>
                        <a:rPr lang="en-US" sz="1600" b="0" kern="1200" dirty="0" err="1">
                          <a:solidFill>
                            <a:schemeClr val="dk1"/>
                          </a:solidFill>
                          <a:effectLst/>
                          <a:latin typeface="Arial" panose="020B0604020202020204" pitchFamily="34" charset="0"/>
                          <a:ea typeface="+mn-ea"/>
                          <a:cs typeface="Arial" panose="020B0604020202020204" pitchFamily="34" charset="0"/>
                        </a:rPr>
                        <a:t>Nấm</a:t>
                      </a:r>
                      <a:r>
                        <a:rPr lang="en-US" sz="1600" b="0" kern="1200" dirty="0">
                          <a:solidFill>
                            <a:schemeClr val="dk1"/>
                          </a:solidFill>
                          <a:effectLst/>
                          <a:latin typeface="Arial" panose="020B0604020202020204" pitchFamily="34" charset="0"/>
                          <a:ea typeface="+mn-ea"/>
                          <a:cs typeface="Arial" panose="020B0604020202020204" pitchFamily="34" charset="0"/>
                        </a:rPr>
                        <a:t> </a:t>
                      </a:r>
                      <a:r>
                        <a:rPr lang="en-US" sz="1600" b="0" kern="1200" dirty="0" err="1">
                          <a:solidFill>
                            <a:schemeClr val="dk1"/>
                          </a:solidFill>
                          <a:effectLst/>
                          <a:latin typeface="Arial" panose="020B0604020202020204" pitchFamily="34" charset="0"/>
                          <a:ea typeface="+mn-ea"/>
                          <a:cs typeface="Arial" panose="020B0604020202020204" pitchFamily="34" charset="0"/>
                        </a:rPr>
                        <a:t>sử</a:t>
                      </a:r>
                      <a:r>
                        <a:rPr lang="en-US" sz="1600" b="0" kern="1200" dirty="0">
                          <a:solidFill>
                            <a:schemeClr val="dk1"/>
                          </a:solidFill>
                          <a:effectLst/>
                          <a:latin typeface="Arial" panose="020B0604020202020204" pitchFamily="34" charset="0"/>
                          <a:ea typeface="+mn-ea"/>
                          <a:cs typeface="Arial" panose="020B0604020202020204" pitchFamily="34" charset="0"/>
                        </a:rPr>
                        <a:t> </a:t>
                      </a:r>
                      <a:r>
                        <a:rPr lang="en-US" sz="1600" b="0" kern="1200" dirty="0" err="1">
                          <a:solidFill>
                            <a:schemeClr val="dk1"/>
                          </a:solidFill>
                          <a:effectLst/>
                          <a:latin typeface="Arial" panose="020B0604020202020204" pitchFamily="34" charset="0"/>
                          <a:ea typeface="+mn-ea"/>
                          <a:cs typeface="Arial" panose="020B0604020202020204" pitchFamily="34" charset="0"/>
                        </a:rPr>
                        <a:t>dụng</a:t>
                      </a:r>
                      <a:r>
                        <a:rPr lang="en-US" sz="1600" b="0" kern="1200" dirty="0">
                          <a:solidFill>
                            <a:schemeClr val="dk1"/>
                          </a:solidFill>
                          <a:effectLst/>
                          <a:latin typeface="Arial" panose="020B0604020202020204" pitchFamily="34" charset="0"/>
                          <a:ea typeface="+mn-ea"/>
                          <a:cs typeface="Arial" panose="020B0604020202020204" pitchFamily="34" charset="0"/>
                        </a:rPr>
                        <a:t> </a:t>
                      </a:r>
                      <a:r>
                        <a:rPr lang="en-US" sz="1600" b="0" kern="1200" dirty="0" err="1">
                          <a:solidFill>
                            <a:schemeClr val="dk1"/>
                          </a:solidFill>
                          <a:effectLst/>
                          <a:latin typeface="Arial" panose="020B0604020202020204" pitchFamily="34" charset="0"/>
                          <a:ea typeface="+mn-ea"/>
                          <a:cs typeface="Arial" panose="020B0604020202020204" pitchFamily="34" charset="0"/>
                        </a:rPr>
                        <a:t>trong</a:t>
                      </a:r>
                      <a:r>
                        <a:rPr lang="en-US" sz="1600" b="0" kern="1200" dirty="0">
                          <a:solidFill>
                            <a:schemeClr val="dk1"/>
                          </a:solidFill>
                          <a:effectLst/>
                          <a:latin typeface="Arial" panose="020B0604020202020204" pitchFamily="34" charset="0"/>
                          <a:ea typeface="+mn-ea"/>
                          <a:cs typeface="Arial" panose="020B0604020202020204" pitchFamily="34" charset="0"/>
                        </a:rPr>
                        <a:t> </a:t>
                      </a:r>
                      <a:r>
                        <a:rPr lang="en-US" sz="1600" b="0" kern="1200" dirty="0" err="1">
                          <a:solidFill>
                            <a:schemeClr val="dk1"/>
                          </a:solidFill>
                          <a:effectLst/>
                          <a:latin typeface="Arial" panose="020B0604020202020204" pitchFamily="34" charset="0"/>
                          <a:ea typeface="+mn-ea"/>
                          <a:cs typeface="Arial" panose="020B0604020202020204" pitchFamily="34" charset="0"/>
                        </a:rPr>
                        <a:t>chế</a:t>
                      </a:r>
                      <a:r>
                        <a:rPr lang="en-US" sz="1600" b="0" kern="1200" dirty="0">
                          <a:solidFill>
                            <a:schemeClr val="dk1"/>
                          </a:solidFill>
                          <a:effectLst/>
                          <a:latin typeface="Arial" panose="020B0604020202020204" pitchFamily="34" charset="0"/>
                          <a:ea typeface="+mn-ea"/>
                          <a:cs typeface="Arial" panose="020B0604020202020204" pitchFamily="34" charset="0"/>
                        </a:rPr>
                        <a:t> </a:t>
                      </a:r>
                      <a:r>
                        <a:rPr lang="en-US" sz="1600" b="0" kern="1200" dirty="0" err="1">
                          <a:solidFill>
                            <a:schemeClr val="dk1"/>
                          </a:solidFill>
                          <a:effectLst/>
                          <a:latin typeface="Arial" panose="020B0604020202020204" pitchFamily="34" charset="0"/>
                          <a:ea typeface="+mn-ea"/>
                          <a:cs typeface="Arial" panose="020B0604020202020204" pitchFamily="34" charset="0"/>
                        </a:rPr>
                        <a:t>biến</a:t>
                      </a:r>
                      <a:r>
                        <a:rPr lang="en-US" sz="1600" b="0" kern="1200" dirty="0">
                          <a:solidFill>
                            <a:schemeClr val="dk1"/>
                          </a:solidFill>
                          <a:effectLst/>
                          <a:latin typeface="Arial" panose="020B0604020202020204" pitchFamily="34" charset="0"/>
                          <a:ea typeface="+mn-ea"/>
                          <a:cs typeface="Arial" panose="020B0604020202020204" pitchFamily="34" charset="0"/>
                        </a:rPr>
                        <a:t> </a:t>
                      </a:r>
                      <a:r>
                        <a:rPr lang="en-US" sz="1600" b="0" kern="1200" dirty="0" err="1">
                          <a:solidFill>
                            <a:schemeClr val="dk1"/>
                          </a:solidFill>
                          <a:effectLst/>
                          <a:latin typeface="Arial" panose="020B0604020202020204" pitchFamily="34" charset="0"/>
                          <a:ea typeface="+mn-ea"/>
                          <a:cs typeface="Arial" panose="020B0604020202020204" pitchFamily="34" charset="0"/>
                        </a:rPr>
                        <a:t>thực</a:t>
                      </a:r>
                      <a:r>
                        <a:rPr lang="en-US" sz="1600" b="0" kern="1200" dirty="0">
                          <a:solidFill>
                            <a:schemeClr val="dk1"/>
                          </a:solidFill>
                          <a:effectLst/>
                          <a:latin typeface="Arial" panose="020B0604020202020204" pitchFamily="34" charset="0"/>
                          <a:ea typeface="+mn-ea"/>
                          <a:cs typeface="Arial" panose="020B0604020202020204" pitchFamily="34" charset="0"/>
                        </a:rPr>
                        <a:t> </a:t>
                      </a:r>
                      <a:r>
                        <a:rPr lang="en-US" sz="1600" b="0" kern="1200" dirty="0" err="1">
                          <a:solidFill>
                            <a:schemeClr val="dk1"/>
                          </a:solidFill>
                          <a:effectLst/>
                          <a:latin typeface="Arial" panose="020B0604020202020204" pitchFamily="34" charset="0"/>
                          <a:ea typeface="+mn-ea"/>
                          <a:cs typeface="Arial" panose="020B0604020202020204" pitchFamily="34" charset="0"/>
                        </a:rPr>
                        <a:t>phẩm</a:t>
                      </a:r>
                      <a:endParaRPr lang="en-US" sz="1600" b="0"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tc>
                <a:tc>
                  <a:txBody>
                    <a:bodyPr/>
                    <a:lstStyle/>
                    <a:p>
                      <a:pPr marL="0" marR="0">
                        <a:lnSpc>
                          <a:spcPct val="100000"/>
                        </a:lnSpc>
                        <a:spcBef>
                          <a:spcPts val="600"/>
                        </a:spcBef>
                        <a:spcAft>
                          <a:spcPts val="0"/>
                        </a:spcAft>
                      </a:pPr>
                      <a:r>
                        <a:rPr lang="en-US" sz="1600" dirty="0">
                          <a:effectLst/>
                          <a:latin typeface="Arial" panose="020B0604020202020204" pitchFamily="34" charset="0"/>
                          <a:ea typeface="Segoe UI Symbol" panose="020B0502040204020203" pitchFamily="34" charset="0"/>
                          <a:cs typeface="Arial" panose="020B0604020202020204" pitchFamily="34" charset="0"/>
                        </a:rPr>
                        <a:t>−</a:t>
                      </a:r>
                      <a:r>
                        <a:rPr lang="en-US" sz="1600" dirty="0">
                          <a:effectLst/>
                          <a:latin typeface="Arial" panose="020B0604020202020204" pitchFamily="34" charset="0"/>
                          <a:ea typeface="Arial" panose="020B0604020202020204" pitchFamily="34" charset="0"/>
                          <a:cs typeface="Arial" panose="020B0604020202020204" pitchFamily="34" charset="0"/>
                        </a:rPr>
                        <a:t> </a:t>
                      </a:r>
                      <a:r>
                        <a:rPr lang="en-US" sz="1600" dirty="0" err="1">
                          <a:effectLst/>
                          <a:latin typeface="Arial" panose="020B0604020202020204" pitchFamily="34" charset="0"/>
                          <a:ea typeface="Arial" panose="020B0604020202020204" pitchFamily="34" charset="0"/>
                          <a:cs typeface="Arial" panose="020B0604020202020204" pitchFamily="34" charset="0"/>
                        </a:rPr>
                        <a:t>Nhận</a:t>
                      </a:r>
                      <a:r>
                        <a:rPr lang="en-US" sz="1600" dirty="0">
                          <a:effectLst/>
                          <a:latin typeface="Arial" panose="020B0604020202020204" pitchFamily="34" charset="0"/>
                          <a:ea typeface="Arial" panose="020B0604020202020204" pitchFamily="34" charset="0"/>
                          <a:cs typeface="Arial" panose="020B0604020202020204" pitchFamily="34" charset="0"/>
                        </a:rPr>
                        <a:t> ra </a:t>
                      </a:r>
                      <a:r>
                        <a:rPr lang="en-US" sz="1600" dirty="0" err="1">
                          <a:effectLst/>
                          <a:latin typeface="Arial" panose="020B0604020202020204" pitchFamily="34" charset="0"/>
                          <a:ea typeface="Arial" panose="020B0604020202020204" pitchFamily="34" charset="0"/>
                          <a:cs typeface="Arial" panose="020B0604020202020204" pitchFamily="34" charset="0"/>
                        </a:rPr>
                        <a:t>được</a:t>
                      </a:r>
                      <a:r>
                        <a:rPr lang="en-US" sz="1600" dirty="0">
                          <a:effectLst/>
                          <a:latin typeface="Arial" panose="020B0604020202020204" pitchFamily="34" charset="0"/>
                          <a:ea typeface="Arial" panose="020B0604020202020204" pitchFamily="34" charset="0"/>
                          <a:cs typeface="Arial" panose="020B0604020202020204" pitchFamily="34" charset="0"/>
                        </a:rPr>
                        <a:t> </a:t>
                      </a:r>
                      <a:r>
                        <a:rPr lang="en-US" sz="1600" dirty="0" err="1">
                          <a:effectLst/>
                          <a:latin typeface="Arial" panose="020B0604020202020204" pitchFamily="34" charset="0"/>
                          <a:ea typeface="Arial" panose="020B0604020202020204" pitchFamily="34" charset="0"/>
                          <a:cs typeface="Arial" panose="020B0604020202020204" pitchFamily="34" charset="0"/>
                        </a:rPr>
                        <a:t>nấm</a:t>
                      </a:r>
                      <a:r>
                        <a:rPr lang="en-US" sz="1600" dirty="0">
                          <a:effectLst/>
                          <a:latin typeface="Arial" panose="020B0604020202020204" pitchFamily="34" charset="0"/>
                          <a:ea typeface="Arial" panose="020B0604020202020204" pitchFamily="34" charset="0"/>
                          <a:cs typeface="Arial" panose="020B0604020202020204" pitchFamily="34" charset="0"/>
                        </a:rPr>
                        <a:t> </a:t>
                      </a:r>
                      <a:r>
                        <a:rPr lang="en-US" sz="1600" dirty="0" err="1">
                          <a:effectLst/>
                          <a:latin typeface="Arial" panose="020B0604020202020204" pitchFamily="34" charset="0"/>
                          <a:ea typeface="Arial" panose="020B0604020202020204" pitchFamily="34" charset="0"/>
                          <a:cs typeface="Arial" panose="020B0604020202020204" pitchFamily="34" charset="0"/>
                        </a:rPr>
                        <a:t>có</a:t>
                      </a:r>
                      <a:r>
                        <a:rPr lang="en-US" sz="1600" dirty="0">
                          <a:effectLst/>
                          <a:latin typeface="Arial" panose="020B0604020202020204" pitchFamily="34" charset="0"/>
                          <a:ea typeface="Arial" panose="020B0604020202020204" pitchFamily="34" charset="0"/>
                          <a:cs typeface="Arial" panose="020B0604020202020204" pitchFamily="34" charset="0"/>
                        </a:rPr>
                        <a:t> </a:t>
                      </a:r>
                      <a:r>
                        <a:rPr lang="en-US" sz="1600" dirty="0" err="1">
                          <a:effectLst/>
                          <a:latin typeface="Arial" panose="020B0604020202020204" pitchFamily="34" charset="0"/>
                          <a:ea typeface="Arial" panose="020B0604020202020204" pitchFamily="34" charset="0"/>
                          <a:cs typeface="Arial" panose="020B0604020202020204" pitchFamily="34" charset="0"/>
                        </a:rPr>
                        <a:t>hình</a:t>
                      </a:r>
                      <a:r>
                        <a:rPr lang="en-US" sz="1600" dirty="0">
                          <a:effectLst/>
                          <a:latin typeface="Arial" panose="020B0604020202020204" pitchFamily="34" charset="0"/>
                          <a:ea typeface="Arial" panose="020B0604020202020204" pitchFamily="34" charset="0"/>
                          <a:cs typeface="Arial" panose="020B0604020202020204" pitchFamily="34" charset="0"/>
                        </a:rPr>
                        <a:t> </a:t>
                      </a:r>
                      <a:r>
                        <a:rPr lang="en-US" sz="1600" dirty="0" err="1">
                          <a:effectLst/>
                          <a:latin typeface="Arial" panose="020B0604020202020204" pitchFamily="34" charset="0"/>
                          <a:ea typeface="Arial" panose="020B0604020202020204" pitchFamily="34" charset="0"/>
                          <a:cs typeface="Arial" panose="020B0604020202020204" pitchFamily="34" charset="0"/>
                        </a:rPr>
                        <a:t>dạng</a:t>
                      </a:r>
                      <a:r>
                        <a:rPr lang="en-US" sz="1600" dirty="0">
                          <a:effectLst/>
                          <a:latin typeface="Arial" panose="020B0604020202020204" pitchFamily="34" charset="0"/>
                          <a:ea typeface="Arial" panose="020B0604020202020204" pitchFamily="34" charset="0"/>
                          <a:cs typeface="Arial" panose="020B0604020202020204" pitchFamily="34" charset="0"/>
                        </a:rPr>
                        <a:t>, </a:t>
                      </a:r>
                      <a:r>
                        <a:rPr lang="en-US" sz="1600" dirty="0" err="1">
                          <a:effectLst/>
                          <a:latin typeface="Arial" panose="020B0604020202020204" pitchFamily="34" charset="0"/>
                          <a:ea typeface="Arial" panose="020B0604020202020204" pitchFamily="34" charset="0"/>
                          <a:cs typeface="Arial" panose="020B0604020202020204" pitchFamily="34" charset="0"/>
                        </a:rPr>
                        <a:t>kích</a:t>
                      </a:r>
                      <a:r>
                        <a:rPr lang="en-US" sz="1600" dirty="0">
                          <a:effectLst/>
                          <a:latin typeface="Arial" panose="020B0604020202020204" pitchFamily="34" charset="0"/>
                          <a:ea typeface="Arial" panose="020B0604020202020204" pitchFamily="34" charset="0"/>
                          <a:cs typeface="Arial" panose="020B0604020202020204" pitchFamily="34" charset="0"/>
                        </a:rPr>
                        <a:t> </a:t>
                      </a:r>
                      <a:r>
                        <a:rPr lang="en-US" sz="1600" dirty="0" err="1">
                          <a:effectLst/>
                          <a:latin typeface="Arial" panose="020B0604020202020204" pitchFamily="34" charset="0"/>
                          <a:ea typeface="Arial" panose="020B0604020202020204" pitchFamily="34" charset="0"/>
                          <a:cs typeface="Arial" panose="020B0604020202020204" pitchFamily="34" charset="0"/>
                        </a:rPr>
                        <a:t>thước</a:t>
                      </a:r>
                      <a:r>
                        <a:rPr lang="en-US" sz="1600" dirty="0">
                          <a:effectLst/>
                          <a:latin typeface="Arial" panose="020B0604020202020204" pitchFamily="34" charset="0"/>
                          <a:ea typeface="Arial" panose="020B0604020202020204" pitchFamily="34" charset="0"/>
                          <a:cs typeface="Arial" panose="020B0604020202020204" pitchFamily="34" charset="0"/>
                        </a:rPr>
                        <a:t>, </a:t>
                      </a:r>
                      <a:r>
                        <a:rPr lang="en-US" sz="1600" dirty="0" err="1">
                          <a:effectLst/>
                          <a:latin typeface="Arial" panose="020B0604020202020204" pitchFamily="34" charset="0"/>
                          <a:ea typeface="Arial" panose="020B0604020202020204" pitchFamily="34" charset="0"/>
                          <a:cs typeface="Arial" panose="020B0604020202020204" pitchFamily="34" charset="0"/>
                        </a:rPr>
                        <a:t>màu</a:t>
                      </a:r>
                      <a:r>
                        <a:rPr lang="en-US" sz="1600" dirty="0">
                          <a:effectLst/>
                          <a:latin typeface="Arial" panose="020B0604020202020204" pitchFamily="34" charset="0"/>
                          <a:ea typeface="Arial" panose="020B0604020202020204" pitchFamily="34" charset="0"/>
                          <a:cs typeface="Arial" panose="020B0604020202020204" pitchFamily="34" charset="0"/>
                        </a:rPr>
                        <a:t> </a:t>
                      </a:r>
                      <a:r>
                        <a:rPr lang="en-US" sz="1600" dirty="0" err="1">
                          <a:effectLst/>
                          <a:latin typeface="Arial" panose="020B0604020202020204" pitchFamily="34" charset="0"/>
                          <a:ea typeface="Arial" panose="020B0604020202020204" pitchFamily="34" charset="0"/>
                          <a:cs typeface="Arial" panose="020B0604020202020204" pitchFamily="34" charset="0"/>
                        </a:rPr>
                        <a:t>sắc</a:t>
                      </a:r>
                      <a:r>
                        <a:rPr lang="en-US" sz="1600" dirty="0">
                          <a:effectLst/>
                          <a:latin typeface="Arial" panose="020B0604020202020204" pitchFamily="34" charset="0"/>
                          <a:ea typeface="Arial" panose="020B0604020202020204" pitchFamily="34" charset="0"/>
                          <a:cs typeface="Arial" panose="020B0604020202020204" pitchFamily="34" charset="0"/>
                        </a:rPr>
                        <a:t> </a:t>
                      </a:r>
                      <a:r>
                        <a:rPr lang="en-US" sz="1600" dirty="0" err="1">
                          <a:effectLst/>
                          <a:latin typeface="Arial" panose="020B0604020202020204" pitchFamily="34" charset="0"/>
                          <a:ea typeface="Arial" panose="020B0604020202020204" pitchFamily="34" charset="0"/>
                          <a:cs typeface="Arial" panose="020B0604020202020204" pitchFamily="34" charset="0"/>
                        </a:rPr>
                        <a:t>và</a:t>
                      </a:r>
                      <a:r>
                        <a:rPr lang="en-US" sz="1600" dirty="0">
                          <a:effectLst/>
                          <a:latin typeface="Arial" panose="020B0604020202020204" pitchFamily="34" charset="0"/>
                          <a:ea typeface="Arial" panose="020B0604020202020204" pitchFamily="34" charset="0"/>
                          <a:cs typeface="Arial" panose="020B0604020202020204" pitchFamily="34" charset="0"/>
                        </a:rPr>
                        <a:t> </a:t>
                      </a:r>
                      <a:r>
                        <a:rPr lang="en-US" sz="1600" dirty="0" err="1">
                          <a:effectLst/>
                          <a:latin typeface="Arial" panose="020B0604020202020204" pitchFamily="34" charset="0"/>
                          <a:ea typeface="Arial" panose="020B0604020202020204" pitchFamily="34" charset="0"/>
                          <a:cs typeface="Arial" panose="020B0604020202020204" pitchFamily="34" charset="0"/>
                        </a:rPr>
                        <a:t>nơi</a:t>
                      </a:r>
                      <a:r>
                        <a:rPr lang="en-US" sz="1600" dirty="0">
                          <a:effectLst/>
                          <a:latin typeface="Arial" panose="020B0604020202020204" pitchFamily="34" charset="0"/>
                          <a:ea typeface="Arial" panose="020B0604020202020204" pitchFamily="34" charset="0"/>
                          <a:cs typeface="Arial" panose="020B0604020202020204" pitchFamily="34" charset="0"/>
                        </a:rPr>
                        <a:t> </a:t>
                      </a:r>
                      <a:r>
                        <a:rPr lang="en-US" sz="1600" dirty="0" err="1">
                          <a:effectLst/>
                          <a:latin typeface="Arial" panose="020B0604020202020204" pitchFamily="34" charset="0"/>
                          <a:ea typeface="Arial" panose="020B0604020202020204" pitchFamily="34" charset="0"/>
                          <a:cs typeface="Arial" panose="020B0604020202020204" pitchFamily="34" charset="0"/>
                        </a:rPr>
                        <a:t>sống</a:t>
                      </a:r>
                      <a:r>
                        <a:rPr lang="en-US" sz="1600" dirty="0">
                          <a:effectLst/>
                          <a:latin typeface="Arial" panose="020B0604020202020204" pitchFamily="34" charset="0"/>
                          <a:ea typeface="Arial" panose="020B0604020202020204" pitchFamily="34" charset="0"/>
                          <a:cs typeface="Arial" panose="020B0604020202020204" pitchFamily="34" charset="0"/>
                        </a:rPr>
                        <a:t> </a:t>
                      </a:r>
                      <a:r>
                        <a:rPr lang="en-US" sz="1600" dirty="0" err="1">
                          <a:effectLst/>
                          <a:latin typeface="Arial" panose="020B0604020202020204" pitchFamily="34" charset="0"/>
                          <a:ea typeface="Arial" panose="020B0604020202020204" pitchFamily="34" charset="0"/>
                          <a:cs typeface="Arial" panose="020B0604020202020204" pitchFamily="34" charset="0"/>
                        </a:rPr>
                        <a:t>rất</a:t>
                      </a:r>
                      <a:r>
                        <a:rPr lang="en-US" sz="1600" dirty="0">
                          <a:effectLst/>
                          <a:latin typeface="Arial" panose="020B0604020202020204" pitchFamily="34" charset="0"/>
                          <a:ea typeface="Arial" panose="020B0604020202020204" pitchFamily="34" charset="0"/>
                          <a:cs typeface="Arial" panose="020B0604020202020204" pitchFamily="34" charset="0"/>
                        </a:rPr>
                        <a:t> </a:t>
                      </a:r>
                      <a:r>
                        <a:rPr lang="en-US" sz="1600" dirty="0" err="1">
                          <a:effectLst/>
                          <a:latin typeface="Arial" panose="020B0604020202020204" pitchFamily="34" charset="0"/>
                          <a:ea typeface="Arial" panose="020B0604020202020204" pitchFamily="34" charset="0"/>
                          <a:cs typeface="Arial" panose="020B0604020202020204" pitchFamily="34" charset="0"/>
                        </a:rPr>
                        <a:t>khác</a:t>
                      </a:r>
                      <a:r>
                        <a:rPr lang="en-US" sz="1600" dirty="0">
                          <a:effectLst/>
                          <a:latin typeface="Arial" panose="020B0604020202020204" pitchFamily="34" charset="0"/>
                          <a:ea typeface="Arial" panose="020B0604020202020204" pitchFamily="34" charset="0"/>
                          <a:cs typeface="Arial" panose="020B0604020202020204" pitchFamily="34" charset="0"/>
                        </a:rPr>
                        <a:t> </a:t>
                      </a:r>
                      <a:r>
                        <a:rPr lang="en-US" sz="1600" dirty="0" err="1">
                          <a:effectLst/>
                          <a:latin typeface="Arial" panose="020B0604020202020204" pitchFamily="34" charset="0"/>
                          <a:ea typeface="Arial" panose="020B0604020202020204" pitchFamily="34" charset="0"/>
                          <a:cs typeface="Arial" panose="020B0604020202020204" pitchFamily="34" charset="0"/>
                        </a:rPr>
                        <a:t>nhau</a:t>
                      </a:r>
                      <a:r>
                        <a:rPr lang="en-US" sz="1600" dirty="0">
                          <a:effectLst/>
                          <a:latin typeface="Arial" panose="020B0604020202020204" pitchFamily="34" charset="0"/>
                          <a:ea typeface="Arial" panose="020B0604020202020204" pitchFamily="34" charset="0"/>
                          <a:cs typeface="Arial" panose="020B0604020202020204" pitchFamily="34" charset="0"/>
                        </a:rPr>
                        <a:t> qua </a:t>
                      </a:r>
                      <a:r>
                        <a:rPr lang="en-US" sz="1600" dirty="0" err="1">
                          <a:effectLst/>
                          <a:latin typeface="Arial" panose="020B0604020202020204" pitchFamily="34" charset="0"/>
                          <a:ea typeface="Arial" panose="020B0604020202020204" pitchFamily="34" charset="0"/>
                          <a:cs typeface="Arial" panose="020B0604020202020204" pitchFamily="34" charset="0"/>
                        </a:rPr>
                        <a:t>quan</a:t>
                      </a:r>
                      <a:r>
                        <a:rPr lang="en-US" sz="1600" dirty="0">
                          <a:effectLst/>
                          <a:latin typeface="Arial" panose="020B0604020202020204" pitchFamily="34" charset="0"/>
                          <a:ea typeface="Arial" panose="020B0604020202020204" pitchFamily="34" charset="0"/>
                          <a:cs typeface="Arial" panose="020B0604020202020204" pitchFamily="34" charset="0"/>
                        </a:rPr>
                        <a:t> </a:t>
                      </a:r>
                      <a:r>
                        <a:rPr lang="en-US" sz="1600" dirty="0" err="1">
                          <a:effectLst/>
                          <a:latin typeface="Arial" panose="020B0604020202020204" pitchFamily="34" charset="0"/>
                          <a:ea typeface="Arial" panose="020B0604020202020204" pitchFamily="34" charset="0"/>
                          <a:cs typeface="Arial" panose="020B0604020202020204" pitchFamily="34" charset="0"/>
                        </a:rPr>
                        <a:t>sát</a:t>
                      </a:r>
                      <a:r>
                        <a:rPr lang="en-US" sz="1600" dirty="0">
                          <a:effectLst/>
                          <a:latin typeface="Arial" panose="020B0604020202020204" pitchFamily="34" charset="0"/>
                          <a:ea typeface="Arial" panose="020B0604020202020204" pitchFamily="34" charset="0"/>
                          <a:cs typeface="Arial" panose="020B0604020202020204" pitchFamily="34" charset="0"/>
                        </a:rPr>
                        <a:t> </a:t>
                      </a:r>
                      <a:r>
                        <a:rPr lang="en-US" sz="1600" dirty="0" err="1">
                          <a:effectLst/>
                          <a:latin typeface="Arial" panose="020B0604020202020204" pitchFamily="34" charset="0"/>
                          <a:ea typeface="Arial" panose="020B0604020202020204" pitchFamily="34" charset="0"/>
                          <a:cs typeface="Arial" panose="020B0604020202020204" pitchFamily="34" charset="0"/>
                        </a:rPr>
                        <a:t>tranh</a:t>
                      </a:r>
                      <a:r>
                        <a:rPr lang="en-US" sz="1600" dirty="0">
                          <a:effectLst/>
                          <a:latin typeface="Arial" panose="020B0604020202020204" pitchFamily="34" charset="0"/>
                          <a:ea typeface="Arial" panose="020B0604020202020204" pitchFamily="34" charset="0"/>
                          <a:cs typeface="Arial" panose="020B0604020202020204" pitchFamily="34" charset="0"/>
                        </a:rPr>
                        <a:t> </a:t>
                      </a:r>
                      <a:r>
                        <a:rPr lang="en-US" sz="1600" dirty="0" err="1">
                          <a:effectLst/>
                          <a:latin typeface="Arial" panose="020B0604020202020204" pitchFamily="34" charset="0"/>
                          <a:ea typeface="Arial" panose="020B0604020202020204" pitchFamily="34" charset="0"/>
                          <a:cs typeface="Arial" panose="020B0604020202020204" pitchFamily="34" charset="0"/>
                        </a:rPr>
                        <a:t>ảnh</a:t>
                      </a:r>
                      <a:r>
                        <a:rPr lang="en-US" sz="1600" dirty="0">
                          <a:effectLst/>
                          <a:latin typeface="Arial" panose="020B0604020202020204" pitchFamily="34" charset="0"/>
                          <a:ea typeface="Arial" panose="020B0604020202020204" pitchFamily="34" charset="0"/>
                          <a:cs typeface="Arial" panose="020B0604020202020204" pitchFamily="34" charset="0"/>
                        </a:rPr>
                        <a:t> </a:t>
                      </a:r>
                      <a:r>
                        <a:rPr lang="en-US" sz="1600" dirty="0" err="1">
                          <a:effectLst/>
                          <a:latin typeface="Arial" panose="020B0604020202020204" pitchFamily="34" charset="0"/>
                          <a:ea typeface="Arial" panose="020B0604020202020204" pitchFamily="34" charset="0"/>
                          <a:cs typeface="Arial" panose="020B0604020202020204" pitchFamily="34" charset="0"/>
                        </a:rPr>
                        <a:t>và</a:t>
                      </a:r>
                      <a:r>
                        <a:rPr lang="en-US" sz="1600" dirty="0">
                          <a:effectLst/>
                          <a:latin typeface="Arial" panose="020B0604020202020204" pitchFamily="34" charset="0"/>
                          <a:ea typeface="Arial" panose="020B0604020202020204" pitchFamily="34" charset="0"/>
                          <a:cs typeface="Arial" panose="020B0604020202020204" pitchFamily="34" charset="0"/>
                        </a:rPr>
                        <a:t> (</a:t>
                      </a:r>
                      <a:r>
                        <a:rPr lang="en-US" sz="1600" dirty="0" err="1">
                          <a:effectLst/>
                          <a:latin typeface="Arial" panose="020B0604020202020204" pitchFamily="34" charset="0"/>
                          <a:ea typeface="Arial" panose="020B0604020202020204" pitchFamily="34" charset="0"/>
                          <a:cs typeface="Arial" panose="020B0604020202020204" pitchFamily="34" charset="0"/>
                        </a:rPr>
                        <a:t>hoặc</a:t>
                      </a:r>
                      <a:r>
                        <a:rPr lang="en-US" sz="1600" dirty="0">
                          <a:effectLst/>
                          <a:latin typeface="Arial" panose="020B0604020202020204" pitchFamily="34" charset="0"/>
                          <a:ea typeface="Arial" panose="020B0604020202020204" pitchFamily="34" charset="0"/>
                          <a:cs typeface="Arial" panose="020B0604020202020204" pitchFamily="34" charset="0"/>
                        </a:rPr>
                        <a:t>) video.</a:t>
                      </a:r>
                    </a:p>
                    <a:p>
                      <a:pPr marL="0" marR="0">
                        <a:lnSpc>
                          <a:spcPct val="100000"/>
                        </a:lnSpc>
                        <a:spcBef>
                          <a:spcPts val="600"/>
                        </a:spcBef>
                        <a:spcAft>
                          <a:spcPts val="0"/>
                        </a:spcAft>
                      </a:pPr>
                      <a:r>
                        <a:rPr lang="en-US" sz="1600" dirty="0">
                          <a:effectLst/>
                          <a:latin typeface="Arial" panose="020B0604020202020204" pitchFamily="34" charset="0"/>
                          <a:ea typeface="Segoe UI Symbol" panose="020B0502040204020203" pitchFamily="34" charset="0"/>
                          <a:cs typeface="Arial" panose="020B0604020202020204" pitchFamily="34" charset="0"/>
                        </a:rPr>
                        <a:t>−</a:t>
                      </a:r>
                      <a:r>
                        <a:rPr lang="en-US" sz="1600" dirty="0">
                          <a:effectLst/>
                          <a:latin typeface="Arial" panose="020B0604020202020204" pitchFamily="34" charset="0"/>
                          <a:ea typeface="Arial" panose="020B0604020202020204" pitchFamily="34" charset="0"/>
                          <a:cs typeface="Arial" panose="020B0604020202020204" pitchFamily="34" charset="0"/>
                        </a:rPr>
                        <a:t> </a:t>
                      </a:r>
                      <a:r>
                        <a:rPr lang="en-US" sz="1600" dirty="0" err="1">
                          <a:effectLst/>
                          <a:latin typeface="Arial" panose="020B0604020202020204" pitchFamily="34" charset="0"/>
                          <a:ea typeface="Calibri" panose="020F0502020204030204" pitchFamily="34" charset="0"/>
                          <a:cs typeface="Arial" panose="020B0604020202020204" pitchFamily="34" charset="0"/>
                        </a:rPr>
                        <a:t>Vẽ</a:t>
                      </a:r>
                      <a:r>
                        <a:rPr lang="en-US" sz="1600" dirty="0">
                          <a:effectLst/>
                          <a:latin typeface="Arial" panose="020B0604020202020204" pitchFamily="34" charset="0"/>
                          <a:ea typeface="Calibri" panose="020F0502020204030204" pitchFamily="34" charset="0"/>
                          <a:cs typeface="Arial" panose="020B0604020202020204" pitchFamily="34" charset="0"/>
                        </a:rPr>
                        <a:t> </a:t>
                      </a:r>
                      <a:r>
                        <a:rPr lang="en-US" sz="1600" dirty="0" err="1">
                          <a:effectLst/>
                          <a:latin typeface="Arial" panose="020B0604020202020204" pitchFamily="34" charset="0"/>
                          <a:ea typeface="Calibri" panose="020F0502020204030204" pitchFamily="34" charset="0"/>
                          <a:cs typeface="Arial" panose="020B0604020202020204" pitchFamily="34" charset="0"/>
                        </a:rPr>
                        <a:t>được</a:t>
                      </a:r>
                      <a:r>
                        <a:rPr lang="en-US" sz="1600" dirty="0">
                          <a:effectLst/>
                          <a:latin typeface="Arial" panose="020B0604020202020204" pitchFamily="34" charset="0"/>
                          <a:ea typeface="Calibri" panose="020F0502020204030204" pitchFamily="34" charset="0"/>
                          <a:cs typeface="Arial" panose="020B0604020202020204" pitchFamily="34" charset="0"/>
                        </a:rPr>
                        <a:t> </a:t>
                      </a:r>
                      <a:r>
                        <a:rPr lang="en-US" sz="1600" dirty="0" err="1">
                          <a:effectLst/>
                          <a:latin typeface="Arial" panose="020B0604020202020204" pitchFamily="34" charset="0"/>
                          <a:ea typeface="Calibri" panose="020F0502020204030204" pitchFamily="34" charset="0"/>
                          <a:cs typeface="Arial" panose="020B0604020202020204" pitchFamily="34" charset="0"/>
                        </a:rPr>
                        <a:t>sơ</a:t>
                      </a:r>
                      <a:r>
                        <a:rPr lang="en-US" sz="1600" dirty="0">
                          <a:effectLst/>
                          <a:latin typeface="Arial" panose="020B0604020202020204" pitchFamily="34" charset="0"/>
                          <a:ea typeface="Calibri" panose="020F0502020204030204" pitchFamily="34" charset="0"/>
                          <a:cs typeface="Arial" panose="020B0604020202020204" pitchFamily="34" charset="0"/>
                        </a:rPr>
                        <a:t> </a:t>
                      </a:r>
                      <a:r>
                        <a:rPr lang="en-US" sz="1600" dirty="0" err="1">
                          <a:effectLst/>
                          <a:latin typeface="Arial" panose="020B0604020202020204" pitchFamily="34" charset="0"/>
                          <a:ea typeface="Calibri" panose="020F0502020204030204" pitchFamily="34" charset="0"/>
                          <a:cs typeface="Arial" panose="020B0604020202020204" pitchFamily="34" charset="0"/>
                        </a:rPr>
                        <a:t>đồ</a:t>
                      </a:r>
                      <a:r>
                        <a:rPr lang="en-US" sz="1600" dirty="0">
                          <a:effectLst/>
                          <a:latin typeface="Arial" panose="020B0604020202020204" pitchFamily="34" charset="0"/>
                          <a:ea typeface="Calibri" panose="020F0502020204030204" pitchFamily="34" charset="0"/>
                          <a:cs typeface="Arial" panose="020B0604020202020204" pitchFamily="34" charset="0"/>
                        </a:rPr>
                        <a:t> (</a:t>
                      </a:r>
                      <a:r>
                        <a:rPr lang="en-US" sz="1600" dirty="0" err="1">
                          <a:effectLst/>
                          <a:latin typeface="Arial" panose="020B0604020202020204" pitchFamily="34" charset="0"/>
                          <a:ea typeface="Calibri" panose="020F0502020204030204" pitchFamily="34" charset="0"/>
                          <a:cs typeface="Arial" panose="020B0604020202020204" pitchFamily="34" charset="0"/>
                        </a:rPr>
                        <a:t>hoặc</a:t>
                      </a:r>
                      <a:r>
                        <a:rPr lang="en-US" sz="1600" dirty="0">
                          <a:effectLst/>
                          <a:latin typeface="Arial" panose="020B0604020202020204" pitchFamily="34" charset="0"/>
                          <a:ea typeface="Calibri" panose="020F0502020204030204" pitchFamily="34" charset="0"/>
                          <a:cs typeface="Arial" panose="020B0604020202020204" pitchFamily="34" charset="0"/>
                        </a:rPr>
                        <a:t> </a:t>
                      </a:r>
                      <a:r>
                        <a:rPr lang="en-US" sz="1600" dirty="0" err="1">
                          <a:effectLst/>
                          <a:latin typeface="Arial" panose="020B0604020202020204" pitchFamily="34" charset="0"/>
                          <a:ea typeface="Calibri" panose="020F0502020204030204" pitchFamily="34" charset="0"/>
                          <a:cs typeface="Arial" panose="020B0604020202020204" pitchFamily="34" charset="0"/>
                        </a:rPr>
                        <a:t>sử</a:t>
                      </a:r>
                      <a:r>
                        <a:rPr lang="en-US" sz="1600" dirty="0">
                          <a:effectLst/>
                          <a:latin typeface="Arial" panose="020B0604020202020204" pitchFamily="34" charset="0"/>
                          <a:ea typeface="Calibri" panose="020F0502020204030204" pitchFamily="34" charset="0"/>
                          <a:cs typeface="Arial" panose="020B0604020202020204" pitchFamily="34" charset="0"/>
                        </a:rPr>
                        <a:t> </a:t>
                      </a:r>
                      <a:r>
                        <a:rPr lang="en-US" sz="1600" dirty="0" err="1">
                          <a:effectLst/>
                          <a:latin typeface="Arial" panose="020B0604020202020204" pitchFamily="34" charset="0"/>
                          <a:ea typeface="Calibri" panose="020F0502020204030204" pitchFamily="34" charset="0"/>
                          <a:cs typeface="Arial" panose="020B0604020202020204" pitchFamily="34" charset="0"/>
                        </a:rPr>
                        <a:t>dụng</a:t>
                      </a:r>
                      <a:r>
                        <a:rPr lang="en-US" sz="1600" dirty="0">
                          <a:effectLst/>
                          <a:latin typeface="Arial" panose="020B0604020202020204" pitchFamily="34" charset="0"/>
                          <a:ea typeface="Calibri" panose="020F0502020204030204" pitchFamily="34" charset="0"/>
                          <a:cs typeface="Arial" panose="020B0604020202020204" pitchFamily="34" charset="0"/>
                        </a:rPr>
                        <a:t> </a:t>
                      </a:r>
                      <a:r>
                        <a:rPr lang="en-US" sz="1600" dirty="0" err="1">
                          <a:effectLst/>
                          <a:latin typeface="Arial" panose="020B0604020202020204" pitchFamily="34" charset="0"/>
                          <a:ea typeface="Calibri" panose="020F0502020204030204" pitchFamily="34" charset="0"/>
                          <a:cs typeface="Arial" panose="020B0604020202020204" pitchFamily="34" charset="0"/>
                        </a:rPr>
                        <a:t>sơ</a:t>
                      </a:r>
                      <a:r>
                        <a:rPr lang="en-US" sz="1600" dirty="0">
                          <a:effectLst/>
                          <a:latin typeface="Arial" panose="020B0604020202020204" pitchFamily="34" charset="0"/>
                          <a:ea typeface="Calibri" panose="020F0502020204030204" pitchFamily="34" charset="0"/>
                          <a:cs typeface="Arial" panose="020B0604020202020204" pitchFamily="34" charset="0"/>
                        </a:rPr>
                        <a:t> </a:t>
                      </a:r>
                      <a:r>
                        <a:rPr lang="en-US" sz="1600" dirty="0" err="1">
                          <a:effectLst/>
                          <a:latin typeface="Arial" panose="020B0604020202020204" pitchFamily="34" charset="0"/>
                          <a:ea typeface="Calibri" panose="020F0502020204030204" pitchFamily="34" charset="0"/>
                          <a:cs typeface="Arial" panose="020B0604020202020204" pitchFamily="34" charset="0"/>
                        </a:rPr>
                        <a:t>đồ</a:t>
                      </a:r>
                      <a:r>
                        <a:rPr lang="en-US" sz="1600" dirty="0">
                          <a:effectLst/>
                          <a:latin typeface="Arial" panose="020B0604020202020204" pitchFamily="34" charset="0"/>
                          <a:ea typeface="Calibri" panose="020F0502020204030204" pitchFamily="34" charset="0"/>
                          <a:cs typeface="Arial" panose="020B0604020202020204" pitchFamily="34" charset="0"/>
                        </a:rPr>
                        <a:t> </a:t>
                      </a:r>
                      <a:r>
                        <a:rPr lang="en-US" sz="1600" dirty="0" err="1">
                          <a:effectLst/>
                          <a:latin typeface="Arial" panose="020B0604020202020204" pitchFamily="34" charset="0"/>
                          <a:ea typeface="Calibri" panose="020F0502020204030204" pitchFamily="34" charset="0"/>
                          <a:cs typeface="Arial" panose="020B0604020202020204" pitchFamily="34" charset="0"/>
                        </a:rPr>
                        <a:t>đã</a:t>
                      </a:r>
                      <a:r>
                        <a:rPr lang="en-US" sz="1600" dirty="0">
                          <a:effectLst/>
                          <a:latin typeface="Arial" panose="020B0604020202020204" pitchFamily="34" charset="0"/>
                          <a:ea typeface="Calibri" panose="020F0502020204030204" pitchFamily="34" charset="0"/>
                          <a:cs typeface="Arial" panose="020B0604020202020204" pitchFamily="34" charset="0"/>
                        </a:rPr>
                        <a:t> </a:t>
                      </a:r>
                      <a:r>
                        <a:rPr lang="en-US" sz="1600" dirty="0" err="1">
                          <a:effectLst/>
                          <a:latin typeface="Arial" panose="020B0604020202020204" pitchFamily="34" charset="0"/>
                          <a:ea typeface="Calibri" panose="020F0502020204030204" pitchFamily="34" charset="0"/>
                          <a:cs typeface="Arial" panose="020B0604020202020204" pitchFamily="34" charset="0"/>
                        </a:rPr>
                        <a:t>cho</a:t>
                      </a:r>
                      <a:r>
                        <a:rPr lang="en-US" sz="1600" dirty="0">
                          <a:effectLst/>
                          <a:latin typeface="Arial" panose="020B0604020202020204" pitchFamily="34" charset="0"/>
                          <a:ea typeface="Calibri" panose="020F0502020204030204" pitchFamily="34" charset="0"/>
                          <a:cs typeface="Arial" panose="020B0604020202020204" pitchFamily="34" charset="0"/>
                        </a:rPr>
                        <a:t>) </a:t>
                      </a:r>
                      <a:r>
                        <a:rPr lang="en-US" sz="1600" dirty="0" err="1">
                          <a:effectLst/>
                          <a:latin typeface="Arial" panose="020B0604020202020204" pitchFamily="34" charset="0"/>
                          <a:ea typeface="Calibri" panose="020F0502020204030204" pitchFamily="34" charset="0"/>
                          <a:cs typeface="Arial" panose="020B0604020202020204" pitchFamily="34" charset="0"/>
                        </a:rPr>
                        <a:t>và</a:t>
                      </a:r>
                      <a:r>
                        <a:rPr lang="en-US" sz="1600" dirty="0">
                          <a:effectLst/>
                          <a:latin typeface="Arial" panose="020B0604020202020204" pitchFamily="34" charset="0"/>
                          <a:ea typeface="Calibri" panose="020F0502020204030204" pitchFamily="34" charset="0"/>
                          <a:cs typeface="Arial" panose="020B0604020202020204" pitchFamily="34" charset="0"/>
                        </a:rPr>
                        <a:t> </a:t>
                      </a:r>
                      <a:r>
                        <a:rPr lang="en-US" sz="1600" dirty="0" err="1">
                          <a:effectLst/>
                          <a:latin typeface="Arial" panose="020B0604020202020204" pitchFamily="34" charset="0"/>
                          <a:ea typeface="Calibri" panose="020F0502020204030204" pitchFamily="34" charset="0"/>
                          <a:cs typeface="Arial" panose="020B0604020202020204" pitchFamily="34" charset="0"/>
                        </a:rPr>
                        <a:t>ghi</a:t>
                      </a:r>
                      <a:r>
                        <a:rPr lang="en-US" sz="1600" dirty="0">
                          <a:effectLst/>
                          <a:latin typeface="Arial" panose="020B0604020202020204" pitchFamily="34" charset="0"/>
                          <a:ea typeface="Calibri" panose="020F0502020204030204" pitchFamily="34" charset="0"/>
                          <a:cs typeface="Arial" panose="020B0604020202020204" pitchFamily="34" charset="0"/>
                        </a:rPr>
                        <a:t> </a:t>
                      </a:r>
                      <a:r>
                        <a:rPr lang="en-US" sz="1600" dirty="0" err="1">
                          <a:effectLst/>
                          <a:latin typeface="Arial" panose="020B0604020202020204" pitchFamily="34" charset="0"/>
                          <a:ea typeface="Calibri" panose="020F0502020204030204" pitchFamily="34" charset="0"/>
                          <a:cs typeface="Arial" panose="020B0604020202020204" pitchFamily="34" charset="0"/>
                        </a:rPr>
                        <a:t>chú</a:t>
                      </a:r>
                      <a:r>
                        <a:rPr lang="en-US" sz="1600" dirty="0">
                          <a:effectLst/>
                          <a:latin typeface="Arial" panose="020B0604020202020204" pitchFamily="34" charset="0"/>
                          <a:ea typeface="Calibri" panose="020F0502020204030204" pitchFamily="34" charset="0"/>
                          <a:cs typeface="Arial" panose="020B0604020202020204" pitchFamily="34" charset="0"/>
                        </a:rPr>
                        <a:t> </a:t>
                      </a:r>
                      <a:r>
                        <a:rPr lang="en-US" sz="1600" dirty="0" err="1">
                          <a:effectLst/>
                          <a:latin typeface="Arial" panose="020B0604020202020204" pitchFamily="34" charset="0"/>
                          <a:ea typeface="Calibri" panose="020F0502020204030204" pitchFamily="34" charset="0"/>
                          <a:cs typeface="Arial" panose="020B0604020202020204" pitchFamily="34" charset="0"/>
                        </a:rPr>
                        <a:t>được</a:t>
                      </a:r>
                      <a:r>
                        <a:rPr lang="en-US" sz="1600" dirty="0">
                          <a:effectLst/>
                          <a:latin typeface="Arial" panose="020B0604020202020204" pitchFamily="34" charset="0"/>
                          <a:ea typeface="Calibri" panose="020F0502020204030204" pitchFamily="34" charset="0"/>
                          <a:cs typeface="Arial" panose="020B0604020202020204" pitchFamily="34" charset="0"/>
                        </a:rPr>
                        <a:t> </a:t>
                      </a:r>
                      <a:r>
                        <a:rPr lang="en-US" sz="1600" dirty="0" err="1">
                          <a:effectLst/>
                          <a:latin typeface="Arial" panose="020B0604020202020204" pitchFamily="34" charset="0"/>
                          <a:ea typeface="Calibri" panose="020F0502020204030204" pitchFamily="34" charset="0"/>
                          <a:cs typeface="Arial" panose="020B0604020202020204" pitchFamily="34" charset="0"/>
                        </a:rPr>
                        <a:t>tên</a:t>
                      </a:r>
                      <a:r>
                        <a:rPr lang="en-US" sz="1600" dirty="0">
                          <a:effectLst/>
                          <a:latin typeface="Arial" panose="020B0604020202020204" pitchFamily="34" charset="0"/>
                          <a:ea typeface="Calibri" panose="020F0502020204030204" pitchFamily="34" charset="0"/>
                          <a:cs typeface="Arial" panose="020B0604020202020204" pitchFamily="34" charset="0"/>
                        </a:rPr>
                        <a:t> </a:t>
                      </a:r>
                      <a:r>
                        <a:rPr lang="en-US" sz="1600" dirty="0" err="1">
                          <a:effectLst/>
                          <a:latin typeface="Arial" panose="020B0604020202020204" pitchFamily="34" charset="0"/>
                          <a:ea typeface="Calibri" panose="020F0502020204030204" pitchFamily="34" charset="0"/>
                          <a:cs typeface="Arial" panose="020B0604020202020204" pitchFamily="34" charset="0"/>
                        </a:rPr>
                        <a:t>các</a:t>
                      </a:r>
                      <a:r>
                        <a:rPr lang="en-US" sz="1600" dirty="0">
                          <a:effectLst/>
                          <a:latin typeface="Arial" panose="020B0604020202020204" pitchFamily="34" charset="0"/>
                          <a:ea typeface="Calibri" panose="020F0502020204030204" pitchFamily="34" charset="0"/>
                          <a:cs typeface="Arial" panose="020B0604020202020204" pitchFamily="34" charset="0"/>
                        </a:rPr>
                        <a:t> </a:t>
                      </a:r>
                      <a:r>
                        <a:rPr lang="en-US" sz="1600" dirty="0" err="1">
                          <a:effectLst/>
                          <a:latin typeface="Arial" panose="020B0604020202020204" pitchFamily="34" charset="0"/>
                          <a:ea typeface="Calibri" panose="020F0502020204030204" pitchFamily="34" charset="0"/>
                          <a:cs typeface="Arial" panose="020B0604020202020204" pitchFamily="34" charset="0"/>
                        </a:rPr>
                        <a:t>bộ</a:t>
                      </a:r>
                      <a:r>
                        <a:rPr lang="en-US" sz="1600" dirty="0">
                          <a:effectLst/>
                          <a:latin typeface="Arial" panose="020B0604020202020204" pitchFamily="34" charset="0"/>
                          <a:ea typeface="Calibri" panose="020F0502020204030204" pitchFamily="34" charset="0"/>
                          <a:cs typeface="Arial" panose="020B0604020202020204" pitchFamily="34" charset="0"/>
                        </a:rPr>
                        <a:t> </a:t>
                      </a:r>
                      <a:r>
                        <a:rPr lang="en-US" sz="1600" dirty="0" err="1">
                          <a:effectLst/>
                          <a:latin typeface="Arial" panose="020B0604020202020204" pitchFamily="34" charset="0"/>
                          <a:ea typeface="Calibri" panose="020F0502020204030204" pitchFamily="34" charset="0"/>
                          <a:cs typeface="Arial" panose="020B0604020202020204" pitchFamily="34" charset="0"/>
                        </a:rPr>
                        <a:t>phận</a:t>
                      </a:r>
                      <a:r>
                        <a:rPr lang="en-US" sz="1600" dirty="0">
                          <a:effectLst/>
                          <a:latin typeface="Arial" panose="020B0604020202020204" pitchFamily="34" charset="0"/>
                          <a:ea typeface="Calibri" panose="020F0502020204030204" pitchFamily="34" charset="0"/>
                          <a:cs typeface="Arial" panose="020B0604020202020204" pitchFamily="34" charset="0"/>
                        </a:rPr>
                        <a:t> </a:t>
                      </a:r>
                      <a:r>
                        <a:rPr lang="en-US" sz="1600" dirty="0" err="1">
                          <a:effectLst/>
                          <a:latin typeface="Arial" panose="020B0604020202020204" pitchFamily="34" charset="0"/>
                          <a:ea typeface="Calibri" panose="020F0502020204030204" pitchFamily="34" charset="0"/>
                          <a:cs typeface="Arial" panose="020B0604020202020204" pitchFamily="34" charset="0"/>
                        </a:rPr>
                        <a:t>của</a:t>
                      </a:r>
                      <a:r>
                        <a:rPr lang="en-US" sz="1600" dirty="0">
                          <a:effectLst/>
                          <a:latin typeface="Arial" panose="020B0604020202020204" pitchFamily="34" charset="0"/>
                          <a:ea typeface="Calibri" panose="020F0502020204030204" pitchFamily="34" charset="0"/>
                          <a:cs typeface="Arial" panose="020B0604020202020204" pitchFamily="34" charset="0"/>
                        </a:rPr>
                        <a:t> </a:t>
                      </a:r>
                      <a:r>
                        <a:rPr lang="en-US" sz="1600" dirty="0" err="1">
                          <a:effectLst/>
                          <a:latin typeface="Arial" panose="020B0604020202020204" pitchFamily="34" charset="0"/>
                          <a:ea typeface="Calibri" panose="020F0502020204030204" pitchFamily="34" charset="0"/>
                          <a:cs typeface="Arial" panose="020B0604020202020204" pitchFamily="34" charset="0"/>
                        </a:rPr>
                        <a:t>nấm</a:t>
                      </a:r>
                      <a:r>
                        <a:rPr lang="en-US" sz="1600" dirty="0">
                          <a:effectLst/>
                          <a:latin typeface="Arial" panose="020B0604020202020204" pitchFamily="34" charset="0"/>
                          <a:ea typeface="Calibri" panose="020F0502020204030204" pitchFamily="34" charset="0"/>
                          <a:cs typeface="Arial" panose="020B0604020202020204" pitchFamily="34" charset="0"/>
                        </a:rPr>
                        <a:t>.</a:t>
                      </a:r>
                    </a:p>
                    <a:p>
                      <a:pPr marL="0" marR="0">
                        <a:lnSpc>
                          <a:spcPct val="100000"/>
                        </a:lnSpc>
                        <a:spcBef>
                          <a:spcPts val="600"/>
                        </a:spcBef>
                        <a:spcAft>
                          <a:spcPts val="0"/>
                        </a:spcAft>
                      </a:pP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T w="12700" cap="flat" cmpd="sng" algn="ctr">
                      <a:solidFill>
                        <a:schemeClr val="accent6">
                          <a:lumMod val="75000"/>
                        </a:schemeClr>
                      </a:solidFill>
                      <a:prstDash val="sysDash"/>
                      <a:round/>
                      <a:headEnd type="none" w="med" len="med"/>
                      <a:tailEnd type="none" w="med" len="med"/>
                    </a:lnT>
                    <a:solidFill>
                      <a:schemeClr val="accent6">
                        <a:lumMod val="20000"/>
                        <a:lumOff val="80000"/>
                      </a:schemeClr>
                    </a:solidFill>
                  </a:tcPr>
                </a:tc>
                <a:tc>
                  <a:txBody>
                    <a:bodyPr/>
                    <a:lstStyle/>
                    <a:p>
                      <a:pPr marL="0" marR="0">
                        <a:spcBef>
                          <a:spcPts val="600"/>
                        </a:spcBef>
                        <a:spcAft>
                          <a:spcPts val="600"/>
                        </a:spcAft>
                      </a:pPr>
                      <a:r>
                        <a:rPr lang="en-US" sz="1600" dirty="0" err="1">
                          <a:effectLst/>
                          <a:latin typeface="Arial" panose="020B0604020202020204" pitchFamily="34" charset="0"/>
                          <a:ea typeface="Calibri" panose="020F0502020204030204" pitchFamily="34" charset="0"/>
                          <a:cs typeface="Arial" panose="020B0604020202020204" pitchFamily="34" charset="0"/>
                        </a:rPr>
                        <a:t>Bài</a:t>
                      </a:r>
                      <a:r>
                        <a:rPr lang="en-US" sz="1600" dirty="0">
                          <a:effectLst/>
                          <a:latin typeface="Arial" panose="020B0604020202020204" pitchFamily="34" charset="0"/>
                          <a:ea typeface="Calibri" panose="020F0502020204030204" pitchFamily="34" charset="0"/>
                          <a:cs typeface="Arial" panose="020B0604020202020204" pitchFamily="34" charset="0"/>
                        </a:rPr>
                        <a:t> 19. (2 </a:t>
                      </a:r>
                      <a:r>
                        <a:rPr lang="en-US" sz="1600" dirty="0" err="1">
                          <a:effectLst/>
                          <a:latin typeface="Arial" panose="020B0604020202020204" pitchFamily="34" charset="0"/>
                          <a:ea typeface="Calibri" panose="020F0502020204030204" pitchFamily="34" charset="0"/>
                          <a:cs typeface="Arial" panose="020B0604020202020204" pitchFamily="34" charset="0"/>
                        </a:rPr>
                        <a:t>tiết</a:t>
                      </a:r>
                      <a:r>
                        <a:rPr lang="en-US" sz="1600" dirty="0">
                          <a:effectLst/>
                          <a:latin typeface="Arial" panose="020B0604020202020204" pitchFamily="34" charset="0"/>
                          <a:ea typeface="Calibri" panose="020F0502020204030204" pitchFamily="34" charset="0"/>
                          <a:cs typeface="Arial" panose="020B0604020202020204" pitchFamily="34" charset="0"/>
                        </a:rPr>
                        <a:t>)</a:t>
                      </a:r>
                    </a:p>
                    <a:p>
                      <a:pPr marL="0" marR="0">
                        <a:spcBef>
                          <a:spcPts val="600"/>
                        </a:spcBef>
                        <a:spcAft>
                          <a:spcPts val="600"/>
                        </a:spcAft>
                      </a:pPr>
                      <a:r>
                        <a:rPr lang="en-US" sz="1600" dirty="0" err="1">
                          <a:effectLst/>
                          <a:latin typeface="Arial" panose="020B0604020202020204" pitchFamily="34" charset="0"/>
                          <a:ea typeface="Calibri" panose="020F0502020204030204" pitchFamily="34" charset="0"/>
                          <a:cs typeface="Arial" panose="020B0604020202020204" pitchFamily="34" charset="0"/>
                        </a:rPr>
                        <a:t>Đặc</a:t>
                      </a:r>
                      <a:r>
                        <a:rPr lang="en-US" sz="1600" dirty="0">
                          <a:effectLst/>
                          <a:latin typeface="Arial" panose="020B0604020202020204" pitchFamily="34" charset="0"/>
                          <a:ea typeface="Calibri" panose="020F0502020204030204" pitchFamily="34" charset="0"/>
                          <a:cs typeface="Arial" panose="020B0604020202020204" pitchFamily="34" charset="0"/>
                        </a:rPr>
                        <a:t> </a:t>
                      </a:r>
                      <a:r>
                        <a:rPr lang="en-US" sz="1600" dirty="0" err="1">
                          <a:effectLst/>
                          <a:latin typeface="Arial" panose="020B0604020202020204" pitchFamily="34" charset="0"/>
                          <a:ea typeface="Calibri" panose="020F0502020204030204" pitchFamily="34" charset="0"/>
                          <a:cs typeface="Arial" panose="020B0604020202020204" pitchFamily="34" charset="0"/>
                        </a:rPr>
                        <a:t>điểm</a:t>
                      </a:r>
                      <a:r>
                        <a:rPr lang="en-US" sz="1600" dirty="0">
                          <a:effectLst/>
                          <a:latin typeface="Arial" panose="020B0604020202020204" pitchFamily="34" charset="0"/>
                          <a:ea typeface="Calibri" panose="020F0502020204030204" pitchFamily="34" charset="0"/>
                          <a:cs typeface="Arial" panose="020B0604020202020204" pitchFamily="34" charset="0"/>
                        </a:rPr>
                        <a:t> </a:t>
                      </a:r>
                      <a:r>
                        <a:rPr lang="en-US" sz="1600" dirty="0" err="1">
                          <a:effectLst/>
                          <a:latin typeface="Arial" panose="020B0604020202020204" pitchFamily="34" charset="0"/>
                          <a:ea typeface="Calibri" panose="020F0502020204030204" pitchFamily="34" charset="0"/>
                          <a:cs typeface="Arial" panose="020B0604020202020204" pitchFamily="34" charset="0"/>
                        </a:rPr>
                        <a:t>chung</a:t>
                      </a:r>
                      <a:r>
                        <a:rPr lang="en-US" sz="1600" dirty="0">
                          <a:effectLst/>
                          <a:latin typeface="Arial" panose="020B0604020202020204" pitchFamily="34" charset="0"/>
                          <a:ea typeface="Calibri" panose="020F0502020204030204" pitchFamily="34" charset="0"/>
                          <a:cs typeface="Arial" panose="020B0604020202020204" pitchFamily="34" charset="0"/>
                        </a:rPr>
                        <a:t> </a:t>
                      </a:r>
                      <a:r>
                        <a:rPr lang="en-US" sz="1600" dirty="0" err="1">
                          <a:effectLst/>
                          <a:latin typeface="Arial" panose="020B0604020202020204" pitchFamily="34" charset="0"/>
                          <a:ea typeface="Calibri" panose="020F0502020204030204" pitchFamily="34" charset="0"/>
                          <a:cs typeface="Arial" panose="020B0604020202020204" pitchFamily="34" charset="0"/>
                        </a:rPr>
                        <a:t>của</a:t>
                      </a:r>
                      <a:r>
                        <a:rPr lang="en-US" sz="1600" dirty="0">
                          <a:effectLst/>
                          <a:latin typeface="Arial" panose="020B0604020202020204" pitchFamily="34" charset="0"/>
                          <a:ea typeface="Calibri" panose="020F0502020204030204" pitchFamily="34" charset="0"/>
                          <a:cs typeface="Arial" panose="020B0604020202020204" pitchFamily="34" charset="0"/>
                        </a:rPr>
                        <a:t> </a:t>
                      </a:r>
                      <a:r>
                        <a:rPr lang="en-US" sz="1600" dirty="0" err="1">
                          <a:effectLst/>
                          <a:latin typeface="Arial" panose="020B0604020202020204" pitchFamily="34" charset="0"/>
                          <a:ea typeface="Calibri" panose="020F0502020204030204" pitchFamily="34" charset="0"/>
                          <a:cs typeface="Arial" panose="020B0604020202020204" pitchFamily="34" charset="0"/>
                        </a:rPr>
                        <a:t>nấm</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05282375"/>
                  </a:ext>
                </a:extLst>
              </a:tr>
              <a:tr h="1064138">
                <a:tc vMerge="1">
                  <a:txBody>
                    <a:bodyPr/>
                    <a:lstStyle/>
                    <a:p>
                      <a:pPr marL="0" marR="0">
                        <a:spcBef>
                          <a:spcPts val="600"/>
                        </a:spcBef>
                        <a:spcAft>
                          <a:spcPts val="600"/>
                        </a:spcAft>
                      </a:pPr>
                      <a:endParaRPr lang="en-US" sz="1400" dirty="0">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00000"/>
                        </a:lnSpc>
                        <a:spcBef>
                          <a:spcPts val="600"/>
                        </a:spcBef>
                        <a:spcAft>
                          <a:spcPts val="0"/>
                        </a:spcAft>
                      </a:pPr>
                      <a:r>
                        <a:rPr lang="en-US" sz="1600" kern="1200" dirty="0">
                          <a:solidFill>
                            <a:schemeClr val="dk1"/>
                          </a:solidFill>
                          <a:effectLst/>
                          <a:latin typeface="Arial" panose="020B0604020202020204" pitchFamily="34" charset="0"/>
                          <a:ea typeface="+mn-ea"/>
                          <a:cs typeface="Arial" panose="020B0604020202020204" pitchFamily="34" charset="0"/>
                        </a:rPr>
                        <a:t>− </a:t>
                      </a:r>
                      <a:r>
                        <a:rPr lang="en-US" sz="1600" kern="1200" dirty="0" err="1">
                          <a:solidFill>
                            <a:schemeClr val="dk1"/>
                          </a:solidFill>
                          <a:effectLst/>
                          <a:latin typeface="Arial" panose="020B0604020202020204" pitchFamily="34" charset="0"/>
                          <a:ea typeface="+mn-ea"/>
                          <a:cs typeface="Arial" panose="020B0604020202020204" pitchFamily="34" charset="0"/>
                        </a:rPr>
                        <a:t>Nêu</a:t>
                      </a:r>
                      <a:r>
                        <a:rPr lang="en-US" sz="1600" kern="1200" dirty="0">
                          <a:solidFill>
                            <a:schemeClr val="dk1"/>
                          </a:solidFill>
                          <a:effectLst/>
                          <a:latin typeface="Arial" panose="020B0604020202020204" pitchFamily="34" charset="0"/>
                          <a:ea typeface="+mn-ea"/>
                          <a:cs typeface="Arial" panose="020B0604020202020204" pitchFamily="34" charset="0"/>
                        </a:rPr>
                        <a:t> </a:t>
                      </a:r>
                      <a:r>
                        <a:rPr lang="en-US" sz="1600" kern="1200" dirty="0" err="1">
                          <a:solidFill>
                            <a:schemeClr val="dk1"/>
                          </a:solidFill>
                          <a:effectLst/>
                          <a:latin typeface="Arial" panose="020B0604020202020204" pitchFamily="34" charset="0"/>
                          <a:ea typeface="+mn-ea"/>
                          <a:cs typeface="Arial" panose="020B0604020202020204" pitchFamily="34" charset="0"/>
                        </a:rPr>
                        <a:t>được</a:t>
                      </a:r>
                      <a:r>
                        <a:rPr lang="en-US" sz="1600" kern="1200" dirty="0">
                          <a:solidFill>
                            <a:schemeClr val="dk1"/>
                          </a:solidFill>
                          <a:effectLst/>
                          <a:latin typeface="Arial" panose="020B0604020202020204" pitchFamily="34" charset="0"/>
                          <a:ea typeface="+mn-ea"/>
                          <a:cs typeface="Arial" panose="020B0604020202020204" pitchFamily="34" charset="0"/>
                        </a:rPr>
                        <a:t> </a:t>
                      </a:r>
                      <a:r>
                        <a:rPr lang="en-US" sz="1600" kern="1200" dirty="0" err="1">
                          <a:solidFill>
                            <a:schemeClr val="dk1"/>
                          </a:solidFill>
                          <a:effectLst/>
                          <a:latin typeface="Arial" panose="020B0604020202020204" pitchFamily="34" charset="0"/>
                          <a:ea typeface="+mn-ea"/>
                          <a:cs typeface="Arial" panose="020B0604020202020204" pitchFamily="34" charset="0"/>
                        </a:rPr>
                        <a:t>tên</a:t>
                      </a:r>
                      <a:r>
                        <a:rPr lang="en-US" sz="1600" kern="1200" dirty="0">
                          <a:solidFill>
                            <a:schemeClr val="dk1"/>
                          </a:solidFill>
                          <a:effectLst/>
                          <a:latin typeface="Arial" panose="020B0604020202020204" pitchFamily="34" charset="0"/>
                          <a:ea typeface="+mn-ea"/>
                          <a:cs typeface="Arial" panose="020B0604020202020204" pitchFamily="34" charset="0"/>
                        </a:rPr>
                        <a:t> </a:t>
                      </a:r>
                      <a:r>
                        <a:rPr lang="en-US" sz="1600" kern="1200" dirty="0" err="1">
                          <a:solidFill>
                            <a:schemeClr val="dk1"/>
                          </a:solidFill>
                          <a:effectLst/>
                          <a:latin typeface="Arial" panose="020B0604020202020204" pitchFamily="34" charset="0"/>
                          <a:ea typeface="+mn-ea"/>
                          <a:cs typeface="Arial" panose="020B0604020202020204" pitchFamily="34" charset="0"/>
                        </a:rPr>
                        <a:t>và</a:t>
                      </a:r>
                      <a:r>
                        <a:rPr lang="en-US" sz="1600" kern="1200" dirty="0">
                          <a:solidFill>
                            <a:schemeClr val="dk1"/>
                          </a:solidFill>
                          <a:effectLst/>
                          <a:latin typeface="Arial" panose="020B0604020202020204" pitchFamily="34" charset="0"/>
                          <a:ea typeface="+mn-ea"/>
                          <a:cs typeface="Arial" panose="020B0604020202020204" pitchFamily="34" charset="0"/>
                        </a:rPr>
                        <a:t> </a:t>
                      </a:r>
                      <a:r>
                        <a:rPr lang="en-US" sz="1600" kern="1200" dirty="0" err="1">
                          <a:solidFill>
                            <a:schemeClr val="dk1"/>
                          </a:solidFill>
                          <a:effectLst/>
                          <a:latin typeface="Arial" panose="020B0604020202020204" pitchFamily="34" charset="0"/>
                          <a:ea typeface="+mn-ea"/>
                          <a:cs typeface="Arial" panose="020B0604020202020204" pitchFamily="34" charset="0"/>
                        </a:rPr>
                        <a:t>một</a:t>
                      </a:r>
                      <a:r>
                        <a:rPr lang="en-US" sz="1600" kern="1200" dirty="0">
                          <a:solidFill>
                            <a:schemeClr val="dk1"/>
                          </a:solidFill>
                          <a:effectLst/>
                          <a:latin typeface="Arial" panose="020B0604020202020204" pitchFamily="34" charset="0"/>
                          <a:ea typeface="+mn-ea"/>
                          <a:cs typeface="Arial" panose="020B0604020202020204" pitchFamily="34" charset="0"/>
                        </a:rPr>
                        <a:t> </a:t>
                      </a:r>
                      <a:r>
                        <a:rPr lang="en-US" sz="1600" kern="1200" dirty="0" err="1">
                          <a:solidFill>
                            <a:schemeClr val="dk1"/>
                          </a:solidFill>
                          <a:effectLst/>
                          <a:latin typeface="Arial" panose="020B0604020202020204" pitchFamily="34" charset="0"/>
                          <a:ea typeface="+mn-ea"/>
                          <a:cs typeface="Arial" panose="020B0604020202020204" pitchFamily="34" charset="0"/>
                        </a:rPr>
                        <a:t>số</a:t>
                      </a:r>
                      <a:r>
                        <a:rPr lang="en-US" sz="1600" kern="1200" dirty="0">
                          <a:solidFill>
                            <a:schemeClr val="dk1"/>
                          </a:solidFill>
                          <a:effectLst/>
                          <a:latin typeface="Arial" panose="020B0604020202020204" pitchFamily="34" charset="0"/>
                          <a:ea typeface="+mn-ea"/>
                          <a:cs typeface="Arial" panose="020B0604020202020204" pitchFamily="34" charset="0"/>
                        </a:rPr>
                        <a:t> </a:t>
                      </a:r>
                      <a:r>
                        <a:rPr lang="en-US" sz="1600" kern="1200" dirty="0" err="1">
                          <a:solidFill>
                            <a:schemeClr val="dk1"/>
                          </a:solidFill>
                          <a:effectLst/>
                          <a:latin typeface="Arial" panose="020B0604020202020204" pitchFamily="34" charset="0"/>
                          <a:ea typeface="+mn-ea"/>
                          <a:cs typeface="Arial" panose="020B0604020202020204" pitchFamily="34" charset="0"/>
                        </a:rPr>
                        <a:t>đặc</a:t>
                      </a:r>
                      <a:r>
                        <a:rPr lang="en-US" sz="1600" kern="1200" dirty="0">
                          <a:solidFill>
                            <a:schemeClr val="dk1"/>
                          </a:solidFill>
                          <a:effectLst/>
                          <a:latin typeface="Arial" panose="020B0604020202020204" pitchFamily="34" charset="0"/>
                          <a:ea typeface="+mn-ea"/>
                          <a:cs typeface="Arial" panose="020B0604020202020204" pitchFamily="34" charset="0"/>
                        </a:rPr>
                        <a:t> </a:t>
                      </a:r>
                      <a:r>
                        <a:rPr lang="en-US" sz="1600" kern="1200" dirty="0" err="1">
                          <a:solidFill>
                            <a:schemeClr val="dk1"/>
                          </a:solidFill>
                          <a:effectLst/>
                          <a:latin typeface="Arial" panose="020B0604020202020204" pitchFamily="34" charset="0"/>
                          <a:ea typeface="+mn-ea"/>
                          <a:cs typeface="Arial" panose="020B0604020202020204" pitchFamily="34" charset="0"/>
                        </a:rPr>
                        <a:t>điểm</a:t>
                      </a:r>
                      <a:r>
                        <a:rPr lang="en-US" sz="1600" kern="1200" dirty="0">
                          <a:solidFill>
                            <a:schemeClr val="dk1"/>
                          </a:solidFill>
                          <a:effectLst/>
                          <a:latin typeface="Arial" panose="020B0604020202020204" pitchFamily="34" charset="0"/>
                          <a:ea typeface="+mn-ea"/>
                          <a:cs typeface="Arial" panose="020B0604020202020204" pitchFamily="34" charset="0"/>
                        </a:rPr>
                        <a:t> (</a:t>
                      </a:r>
                      <a:r>
                        <a:rPr lang="en-US" sz="1600" kern="1200" dirty="0" err="1">
                          <a:solidFill>
                            <a:schemeClr val="dk1"/>
                          </a:solidFill>
                          <a:effectLst/>
                          <a:latin typeface="Arial" panose="020B0604020202020204" pitchFamily="34" charset="0"/>
                          <a:ea typeface="+mn-ea"/>
                          <a:cs typeface="Arial" panose="020B0604020202020204" pitchFamily="34" charset="0"/>
                        </a:rPr>
                        <a:t>hình</a:t>
                      </a:r>
                      <a:r>
                        <a:rPr lang="en-US" sz="1600" kern="1200" dirty="0">
                          <a:solidFill>
                            <a:schemeClr val="dk1"/>
                          </a:solidFill>
                          <a:effectLst/>
                          <a:latin typeface="Arial" panose="020B0604020202020204" pitchFamily="34" charset="0"/>
                          <a:ea typeface="+mn-ea"/>
                          <a:cs typeface="Arial" panose="020B0604020202020204" pitchFamily="34" charset="0"/>
                        </a:rPr>
                        <a:t> </a:t>
                      </a:r>
                      <a:r>
                        <a:rPr lang="en-US" sz="1600" kern="1200" dirty="0" err="1">
                          <a:solidFill>
                            <a:schemeClr val="dk1"/>
                          </a:solidFill>
                          <a:effectLst/>
                          <a:latin typeface="Arial" panose="020B0604020202020204" pitchFamily="34" charset="0"/>
                          <a:ea typeface="+mn-ea"/>
                          <a:cs typeface="Arial" panose="020B0604020202020204" pitchFamily="34" charset="0"/>
                        </a:rPr>
                        <a:t>dạng</a:t>
                      </a:r>
                      <a:r>
                        <a:rPr lang="en-US" sz="1600" kern="1200" dirty="0">
                          <a:solidFill>
                            <a:schemeClr val="dk1"/>
                          </a:solidFill>
                          <a:effectLst/>
                          <a:latin typeface="Arial" panose="020B0604020202020204" pitchFamily="34" charset="0"/>
                          <a:ea typeface="+mn-ea"/>
                          <a:cs typeface="Arial" panose="020B0604020202020204" pitchFamily="34" charset="0"/>
                        </a:rPr>
                        <a:t>, </a:t>
                      </a:r>
                      <a:r>
                        <a:rPr lang="en-US" sz="1600" kern="1200" dirty="0" err="1">
                          <a:solidFill>
                            <a:schemeClr val="dk1"/>
                          </a:solidFill>
                          <a:effectLst/>
                          <a:latin typeface="Arial" panose="020B0604020202020204" pitchFamily="34" charset="0"/>
                          <a:ea typeface="+mn-ea"/>
                          <a:cs typeface="Arial" panose="020B0604020202020204" pitchFamily="34" charset="0"/>
                        </a:rPr>
                        <a:t>màu</a:t>
                      </a:r>
                      <a:r>
                        <a:rPr lang="en-US" sz="1600" kern="1200" dirty="0">
                          <a:solidFill>
                            <a:schemeClr val="dk1"/>
                          </a:solidFill>
                          <a:effectLst/>
                          <a:latin typeface="Arial" panose="020B0604020202020204" pitchFamily="34" charset="0"/>
                          <a:ea typeface="+mn-ea"/>
                          <a:cs typeface="Arial" panose="020B0604020202020204" pitchFamily="34" charset="0"/>
                        </a:rPr>
                        <a:t> </a:t>
                      </a:r>
                      <a:r>
                        <a:rPr lang="en-US" sz="1600" kern="1200" dirty="0" err="1">
                          <a:solidFill>
                            <a:schemeClr val="dk1"/>
                          </a:solidFill>
                          <a:effectLst/>
                          <a:latin typeface="Arial" panose="020B0604020202020204" pitchFamily="34" charset="0"/>
                          <a:ea typeface="+mn-ea"/>
                          <a:cs typeface="Arial" panose="020B0604020202020204" pitchFamily="34" charset="0"/>
                        </a:rPr>
                        <a:t>sắc</a:t>
                      </a:r>
                      <a:r>
                        <a:rPr lang="en-US" sz="1600" kern="1200" dirty="0">
                          <a:solidFill>
                            <a:schemeClr val="dk1"/>
                          </a:solidFill>
                          <a:effectLst/>
                          <a:latin typeface="Arial" panose="020B0604020202020204" pitchFamily="34" charset="0"/>
                          <a:ea typeface="+mn-ea"/>
                          <a:cs typeface="Arial" panose="020B0604020202020204" pitchFamily="34" charset="0"/>
                        </a:rPr>
                        <a:t>) </a:t>
                      </a:r>
                      <a:r>
                        <a:rPr lang="en-US" sz="1600" kern="1200" dirty="0" err="1">
                          <a:solidFill>
                            <a:schemeClr val="dk1"/>
                          </a:solidFill>
                          <a:effectLst/>
                          <a:latin typeface="Arial" panose="020B0604020202020204" pitchFamily="34" charset="0"/>
                          <a:ea typeface="+mn-ea"/>
                          <a:cs typeface="Arial" panose="020B0604020202020204" pitchFamily="34" charset="0"/>
                        </a:rPr>
                        <a:t>của</a:t>
                      </a:r>
                      <a:r>
                        <a:rPr lang="en-US" sz="1600" kern="1200" dirty="0">
                          <a:solidFill>
                            <a:schemeClr val="dk1"/>
                          </a:solidFill>
                          <a:effectLst/>
                          <a:latin typeface="Arial" panose="020B0604020202020204" pitchFamily="34" charset="0"/>
                          <a:ea typeface="+mn-ea"/>
                          <a:cs typeface="Arial" panose="020B0604020202020204" pitchFamily="34" charset="0"/>
                        </a:rPr>
                        <a:t> </a:t>
                      </a:r>
                      <a:r>
                        <a:rPr lang="en-US" sz="1600" kern="1200" dirty="0" err="1">
                          <a:solidFill>
                            <a:schemeClr val="dk1"/>
                          </a:solidFill>
                          <a:effectLst/>
                          <a:latin typeface="Arial" panose="020B0604020202020204" pitchFamily="34" charset="0"/>
                          <a:ea typeface="+mn-ea"/>
                          <a:cs typeface="Arial" panose="020B0604020202020204" pitchFamily="34" charset="0"/>
                        </a:rPr>
                        <a:t>nấm</a:t>
                      </a:r>
                      <a:r>
                        <a:rPr lang="en-US" sz="1600" kern="1200" dirty="0">
                          <a:solidFill>
                            <a:schemeClr val="dk1"/>
                          </a:solidFill>
                          <a:effectLst/>
                          <a:latin typeface="Arial" panose="020B0604020202020204" pitchFamily="34" charset="0"/>
                          <a:ea typeface="+mn-ea"/>
                          <a:cs typeface="Arial" panose="020B0604020202020204" pitchFamily="34" charset="0"/>
                        </a:rPr>
                        <a:t> </a:t>
                      </a:r>
                      <a:r>
                        <a:rPr lang="en-US" sz="1600" kern="1200" dirty="0" err="1">
                          <a:solidFill>
                            <a:schemeClr val="dk1"/>
                          </a:solidFill>
                          <a:effectLst/>
                          <a:latin typeface="Arial" panose="020B0604020202020204" pitchFamily="34" charset="0"/>
                          <a:ea typeface="+mn-ea"/>
                          <a:cs typeface="Arial" panose="020B0604020202020204" pitchFamily="34" charset="0"/>
                        </a:rPr>
                        <a:t>được</a:t>
                      </a:r>
                      <a:r>
                        <a:rPr lang="en-US" sz="1600" kern="1200" dirty="0">
                          <a:solidFill>
                            <a:schemeClr val="dk1"/>
                          </a:solidFill>
                          <a:effectLst/>
                          <a:latin typeface="Arial" panose="020B0604020202020204" pitchFamily="34" charset="0"/>
                          <a:ea typeface="+mn-ea"/>
                          <a:cs typeface="Arial" panose="020B0604020202020204" pitchFamily="34" charset="0"/>
                        </a:rPr>
                        <a:t> </a:t>
                      </a:r>
                      <a:r>
                        <a:rPr lang="en-US" sz="1600" kern="1200" dirty="0" err="1">
                          <a:solidFill>
                            <a:schemeClr val="dk1"/>
                          </a:solidFill>
                          <a:effectLst/>
                          <a:latin typeface="Arial" panose="020B0604020202020204" pitchFamily="34" charset="0"/>
                          <a:ea typeface="+mn-ea"/>
                          <a:cs typeface="Arial" panose="020B0604020202020204" pitchFamily="34" charset="0"/>
                        </a:rPr>
                        <a:t>dùng</a:t>
                      </a:r>
                      <a:r>
                        <a:rPr lang="en-US" sz="1600" kern="1200" dirty="0">
                          <a:solidFill>
                            <a:schemeClr val="dk1"/>
                          </a:solidFill>
                          <a:effectLst/>
                          <a:latin typeface="Arial" panose="020B0604020202020204" pitchFamily="34" charset="0"/>
                          <a:ea typeface="+mn-ea"/>
                          <a:cs typeface="Arial" panose="020B0604020202020204" pitchFamily="34" charset="0"/>
                        </a:rPr>
                        <a:t> </a:t>
                      </a:r>
                      <a:r>
                        <a:rPr lang="en-US" sz="1600" kern="1200" dirty="0" err="1">
                          <a:solidFill>
                            <a:schemeClr val="dk1"/>
                          </a:solidFill>
                          <a:effectLst/>
                          <a:latin typeface="Arial" panose="020B0604020202020204" pitchFamily="34" charset="0"/>
                          <a:ea typeface="+mn-ea"/>
                          <a:cs typeface="Arial" panose="020B0604020202020204" pitchFamily="34" charset="0"/>
                        </a:rPr>
                        <a:t>làm</a:t>
                      </a:r>
                      <a:r>
                        <a:rPr lang="en-US" sz="1600" kern="1200" dirty="0">
                          <a:solidFill>
                            <a:schemeClr val="dk1"/>
                          </a:solidFill>
                          <a:effectLst/>
                          <a:latin typeface="Arial" panose="020B0604020202020204" pitchFamily="34" charset="0"/>
                          <a:ea typeface="+mn-ea"/>
                          <a:cs typeface="Arial" panose="020B0604020202020204" pitchFamily="34" charset="0"/>
                        </a:rPr>
                        <a:t> </a:t>
                      </a:r>
                      <a:r>
                        <a:rPr lang="en-US" sz="1600" kern="1200" dirty="0" err="1">
                          <a:solidFill>
                            <a:schemeClr val="dk1"/>
                          </a:solidFill>
                          <a:effectLst/>
                          <a:latin typeface="Arial" panose="020B0604020202020204" pitchFamily="34" charset="0"/>
                          <a:ea typeface="+mn-ea"/>
                          <a:cs typeface="Arial" panose="020B0604020202020204" pitchFamily="34" charset="0"/>
                        </a:rPr>
                        <a:t>thức</a:t>
                      </a:r>
                      <a:r>
                        <a:rPr lang="en-US" sz="1600" kern="1200" dirty="0">
                          <a:solidFill>
                            <a:schemeClr val="dk1"/>
                          </a:solidFill>
                          <a:effectLst/>
                          <a:latin typeface="Arial" panose="020B0604020202020204" pitchFamily="34" charset="0"/>
                          <a:ea typeface="+mn-ea"/>
                          <a:cs typeface="Arial" panose="020B0604020202020204" pitchFamily="34" charset="0"/>
                        </a:rPr>
                        <a:t> </a:t>
                      </a:r>
                      <a:r>
                        <a:rPr lang="en-US" sz="1600" kern="1200" dirty="0" err="1">
                          <a:solidFill>
                            <a:schemeClr val="dk1"/>
                          </a:solidFill>
                          <a:effectLst/>
                          <a:latin typeface="Arial" panose="020B0604020202020204" pitchFamily="34" charset="0"/>
                          <a:ea typeface="+mn-ea"/>
                          <a:cs typeface="Arial" panose="020B0604020202020204" pitchFamily="34" charset="0"/>
                        </a:rPr>
                        <a:t>ăn</a:t>
                      </a:r>
                      <a:r>
                        <a:rPr lang="en-US" sz="1600" kern="1200" dirty="0">
                          <a:solidFill>
                            <a:schemeClr val="dk1"/>
                          </a:solidFill>
                          <a:effectLst/>
                          <a:latin typeface="Arial" panose="020B0604020202020204" pitchFamily="34" charset="0"/>
                          <a:ea typeface="+mn-ea"/>
                          <a:cs typeface="Arial" panose="020B0604020202020204" pitchFamily="34" charset="0"/>
                        </a:rPr>
                        <a:t> qua </a:t>
                      </a:r>
                      <a:r>
                        <a:rPr lang="en-US" sz="1600" kern="1200" dirty="0" err="1">
                          <a:solidFill>
                            <a:schemeClr val="dk1"/>
                          </a:solidFill>
                          <a:effectLst/>
                          <a:latin typeface="Arial" panose="020B0604020202020204" pitchFamily="34" charset="0"/>
                          <a:ea typeface="+mn-ea"/>
                          <a:cs typeface="Arial" panose="020B0604020202020204" pitchFamily="34" charset="0"/>
                        </a:rPr>
                        <a:t>quan</a:t>
                      </a:r>
                      <a:r>
                        <a:rPr lang="en-US" sz="1600" kern="1200" dirty="0">
                          <a:solidFill>
                            <a:schemeClr val="dk1"/>
                          </a:solidFill>
                          <a:effectLst/>
                          <a:latin typeface="Arial" panose="020B0604020202020204" pitchFamily="34" charset="0"/>
                          <a:ea typeface="+mn-ea"/>
                          <a:cs typeface="Arial" panose="020B0604020202020204" pitchFamily="34" charset="0"/>
                        </a:rPr>
                        <a:t> </a:t>
                      </a:r>
                      <a:r>
                        <a:rPr lang="en-US" sz="1600" kern="1200" dirty="0" err="1">
                          <a:solidFill>
                            <a:schemeClr val="dk1"/>
                          </a:solidFill>
                          <a:effectLst/>
                          <a:latin typeface="Arial" panose="020B0604020202020204" pitchFamily="34" charset="0"/>
                          <a:ea typeface="+mn-ea"/>
                          <a:cs typeface="Arial" panose="020B0604020202020204" pitchFamily="34" charset="0"/>
                        </a:rPr>
                        <a:t>sát</a:t>
                      </a:r>
                      <a:r>
                        <a:rPr lang="en-US" sz="1600" kern="1200" dirty="0">
                          <a:solidFill>
                            <a:schemeClr val="dk1"/>
                          </a:solidFill>
                          <a:effectLst/>
                          <a:latin typeface="Arial" panose="020B0604020202020204" pitchFamily="34" charset="0"/>
                          <a:ea typeface="+mn-ea"/>
                          <a:cs typeface="Arial" panose="020B0604020202020204" pitchFamily="34" charset="0"/>
                        </a:rPr>
                        <a:t> </a:t>
                      </a:r>
                      <a:r>
                        <a:rPr lang="en-US" sz="1600" kern="1200" dirty="0" err="1">
                          <a:solidFill>
                            <a:schemeClr val="dk1"/>
                          </a:solidFill>
                          <a:effectLst/>
                          <a:latin typeface="Arial" panose="020B0604020202020204" pitchFamily="34" charset="0"/>
                          <a:ea typeface="+mn-ea"/>
                          <a:cs typeface="Arial" panose="020B0604020202020204" pitchFamily="34" charset="0"/>
                        </a:rPr>
                        <a:t>tranh</a:t>
                      </a:r>
                      <a:r>
                        <a:rPr lang="en-US" sz="1600" kern="1200" dirty="0">
                          <a:solidFill>
                            <a:schemeClr val="dk1"/>
                          </a:solidFill>
                          <a:effectLst/>
                          <a:latin typeface="Arial" panose="020B0604020202020204" pitchFamily="34" charset="0"/>
                          <a:ea typeface="+mn-ea"/>
                          <a:cs typeface="Arial" panose="020B0604020202020204" pitchFamily="34" charset="0"/>
                        </a:rPr>
                        <a:t> </a:t>
                      </a:r>
                      <a:r>
                        <a:rPr lang="en-US" sz="1600" kern="1200" dirty="0" err="1">
                          <a:solidFill>
                            <a:schemeClr val="dk1"/>
                          </a:solidFill>
                          <a:effectLst/>
                          <a:latin typeface="Arial" panose="020B0604020202020204" pitchFamily="34" charset="0"/>
                          <a:ea typeface="+mn-ea"/>
                          <a:cs typeface="Arial" panose="020B0604020202020204" pitchFamily="34" charset="0"/>
                        </a:rPr>
                        <a:t>ảnh</a:t>
                      </a:r>
                      <a:r>
                        <a:rPr lang="en-US" sz="1600" kern="1200" dirty="0">
                          <a:solidFill>
                            <a:schemeClr val="dk1"/>
                          </a:solidFill>
                          <a:effectLst/>
                          <a:latin typeface="Arial" panose="020B0604020202020204" pitchFamily="34" charset="0"/>
                          <a:ea typeface="+mn-ea"/>
                          <a:cs typeface="Arial" panose="020B0604020202020204" pitchFamily="34" charset="0"/>
                        </a:rPr>
                        <a:t> </a:t>
                      </a:r>
                      <a:r>
                        <a:rPr lang="en-US" sz="1600" kern="1200" dirty="0" err="1">
                          <a:solidFill>
                            <a:schemeClr val="dk1"/>
                          </a:solidFill>
                          <a:effectLst/>
                          <a:latin typeface="Arial" panose="020B0604020202020204" pitchFamily="34" charset="0"/>
                          <a:ea typeface="+mn-ea"/>
                          <a:cs typeface="Arial" panose="020B0604020202020204" pitchFamily="34" charset="0"/>
                        </a:rPr>
                        <a:t>và</a:t>
                      </a:r>
                      <a:r>
                        <a:rPr lang="en-US" sz="1600" kern="1200" dirty="0">
                          <a:solidFill>
                            <a:schemeClr val="dk1"/>
                          </a:solidFill>
                          <a:effectLst/>
                          <a:latin typeface="Arial" panose="020B0604020202020204" pitchFamily="34" charset="0"/>
                          <a:ea typeface="+mn-ea"/>
                          <a:cs typeface="Arial" panose="020B0604020202020204" pitchFamily="34" charset="0"/>
                        </a:rPr>
                        <a:t> (</a:t>
                      </a:r>
                      <a:r>
                        <a:rPr lang="en-US" sz="1600" kern="1200" dirty="0" err="1">
                          <a:solidFill>
                            <a:schemeClr val="dk1"/>
                          </a:solidFill>
                          <a:effectLst/>
                          <a:latin typeface="Arial" panose="020B0604020202020204" pitchFamily="34" charset="0"/>
                          <a:ea typeface="+mn-ea"/>
                          <a:cs typeface="Arial" panose="020B0604020202020204" pitchFamily="34" charset="0"/>
                        </a:rPr>
                        <a:t>hoặc</a:t>
                      </a:r>
                      <a:r>
                        <a:rPr lang="en-US" sz="1600" kern="1200" dirty="0">
                          <a:solidFill>
                            <a:schemeClr val="dk1"/>
                          </a:solidFill>
                          <a:effectLst/>
                          <a:latin typeface="Arial" panose="020B0604020202020204" pitchFamily="34" charset="0"/>
                          <a:ea typeface="+mn-ea"/>
                          <a:cs typeface="Arial" panose="020B0604020202020204" pitchFamily="34" charset="0"/>
                        </a:rPr>
                        <a:t>) video. </a:t>
                      </a:r>
                    </a:p>
                    <a:p>
                      <a:pPr>
                        <a:lnSpc>
                          <a:spcPct val="100000"/>
                        </a:lnSpc>
                        <a:spcBef>
                          <a:spcPts val="600"/>
                        </a:spcBef>
                        <a:spcAft>
                          <a:spcPts val="0"/>
                        </a:spcAft>
                      </a:pPr>
                      <a:r>
                        <a:rPr lang="en-US" sz="1600" kern="1200" dirty="0">
                          <a:solidFill>
                            <a:schemeClr val="dk1"/>
                          </a:solidFill>
                          <a:effectLst/>
                          <a:latin typeface="Arial" panose="020B0604020202020204" pitchFamily="34" charset="0"/>
                          <a:ea typeface="+mn-ea"/>
                          <a:cs typeface="Arial" panose="020B0604020202020204" pitchFamily="34" charset="0"/>
                        </a:rPr>
                        <a:t>− </a:t>
                      </a:r>
                      <a:r>
                        <a:rPr lang="en-US" sz="1600" kern="1200" dirty="0" err="1">
                          <a:solidFill>
                            <a:schemeClr val="dk1"/>
                          </a:solidFill>
                          <a:effectLst/>
                          <a:latin typeface="Arial" panose="020B0604020202020204" pitchFamily="34" charset="0"/>
                          <a:ea typeface="+mn-ea"/>
                          <a:cs typeface="Arial" panose="020B0604020202020204" pitchFamily="34" charset="0"/>
                        </a:rPr>
                        <a:t>Khám</a:t>
                      </a:r>
                      <a:r>
                        <a:rPr lang="en-US" sz="1600" kern="1200" dirty="0">
                          <a:solidFill>
                            <a:schemeClr val="dk1"/>
                          </a:solidFill>
                          <a:effectLst/>
                          <a:latin typeface="Arial" panose="020B0604020202020204" pitchFamily="34" charset="0"/>
                          <a:ea typeface="+mn-ea"/>
                          <a:cs typeface="Arial" panose="020B0604020202020204" pitchFamily="34" charset="0"/>
                        </a:rPr>
                        <a:t> </a:t>
                      </a:r>
                      <a:r>
                        <a:rPr lang="en-US" sz="1600" kern="1200" dirty="0" err="1">
                          <a:solidFill>
                            <a:schemeClr val="dk1"/>
                          </a:solidFill>
                          <a:effectLst/>
                          <a:latin typeface="Arial" panose="020B0604020202020204" pitchFamily="34" charset="0"/>
                          <a:ea typeface="+mn-ea"/>
                          <a:cs typeface="Arial" panose="020B0604020202020204" pitchFamily="34" charset="0"/>
                        </a:rPr>
                        <a:t>phá</a:t>
                      </a:r>
                      <a:r>
                        <a:rPr lang="en-US" sz="1600" kern="1200" dirty="0">
                          <a:solidFill>
                            <a:schemeClr val="dk1"/>
                          </a:solidFill>
                          <a:effectLst/>
                          <a:latin typeface="Arial" panose="020B0604020202020204" pitchFamily="34" charset="0"/>
                          <a:ea typeface="+mn-ea"/>
                          <a:cs typeface="Arial" panose="020B0604020202020204" pitchFamily="34" charset="0"/>
                        </a:rPr>
                        <a:t> </a:t>
                      </a:r>
                      <a:r>
                        <a:rPr lang="en-US" sz="1600" kern="1200" dirty="0" err="1">
                          <a:solidFill>
                            <a:schemeClr val="dk1"/>
                          </a:solidFill>
                          <a:effectLst/>
                          <a:latin typeface="Arial" panose="020B0604020202020204" pitchFamily="34" charset="0"/>
                          <a:ea typeface="+mn-ea"/>
                          <a:cs typeface="Arial" panose="020B0604020202020204" pitchFamily="34" charset="0"/>
                        </a:rPr>
                        <a:t>được</a:t>
                      </a:r>
                      <a:r>
                        <a:rPr lang="en-US" sz="1600" kern="1200" dirty="0">
                          <a:solidFill>
                            <a:schemeClr val="dk1"/>
                          </a:solidFill>
                          <a:effectLst/>
                          <a:latin typeface="Arial" panose="020B0604020202020204" pitchFamily="34" charset="0"/>
                          <a:ea typeface="+mn-ea"/>
                          <a:cs typeface="Arial" panose="020B0604020202020204" pitchFamily="34" charset="0"/>
                        </a:rPr>
                        <a:t> </a:t>
                      </a:r>
                      <a:r>
                        <a:rPr lang="en-US" sz="1600" kern="1200" dirty="0" err="1">
                          <a:solidFill>
                            <a:schemeClr val="dk1"/>
                          </a:solidFill>
                          <a:effectLst/>
                          <a:latin typeface="Arial" panose="020B0604020202020204" pitchFamily="34" charset="0"/>
                          <a:ea typeface="+mn-ea"/>
                          <a:cs typeface="Arial" panose="020B0604020202020204" pitchFamily="34" charset="0"/>
                        </a:rPr>
                        <a:t>ích</a:t>
                      </a:r>
                      <a:r>
                        <a:rPr lang="en-US" sz="1600" kern="1200" dirty="0">
                          <a:solidFill>
                            <a:schemeClr val="dk1"/>
                          </a:solidFill>
                          <a:effectLst/>
                          <a:latin typeface="Arial" panose="020B0604020202020204" pitchFamily="34" charset="0"/>
                          <a:ea typeface="+mn-ea"/>
                          <a:cs typeface="Arial" panose="020B0604020202020204" pitchFamily="34" charset="0"/>
                        </a:rPr>
                        <a:t> </a:t>
                      </a:r>
                      <a:r>
                        <a:rPr lang="en-US" sz="1600" kern="1200" dirty="0" err="1">
                          <a:solidFill>
                            <a:schemeClr val="dk1"/>
                          </a:solidFill>
                          <a:effectLst/>
                          <a:latin typeface="Arial" panose="020B0604020202020204" pitchFamily="34" charset="0"/>
                          <a:ea typeface="+mn-ea"/>
                          <a:cs typeface="Arial" panose="020B0604020202020204" pitchFamily="34" charset="0"/>
                        </a:rPr>
                        <a:t>lợi</a:t>
                      </a:r>
                      <a:r>
                        <a:rPr lang="en-US" sz="1600" kern="1200" dirty="0">
                          <a:solidFill>
                            <a:schemeClr val="dk1"/>
                          </a:solidFill>
                          <a:effectLst/>
                          <a:latin typeface="Arial" panose="020B0604020202020204" pitchFamily="34" charset="0"/>
                          <a:ea typeface="+mn-ea"/>
                          <a:cs typeface="Arial" panose="020B0604020202020204" pitchFamily="34" charset="0"/>
                        </a:rPr>
                        <a:t> </a:t>
                      </a:r>
                      <a:r>
                        <a:rPr lang="en-US" sz="1600" kern="1200" dirty="0" err="1">
                          <a:solidFill>
                            <a:schemeClr val="dk1"/>
                          </a:solidFill>
                          <a:effectLst/>
                          <a:latin typeface="Arial" panose="020B0604020202020204" pitchFamily="34" charset="0"/>
                          <a:ea typeface="+mn-ea"/>
                          <a:cs typeface="Arial" panose="020B0604020202020204" pitchFamily="34" charset="0"/>
                        </a:rPr>
                        <a:t>của</a:t>
                      </a:r>
                      <a:r>
                        <a:rPr lang="en-US" sz="1600" kern="1200" dirty="0">
                          <a:solidFill>
                            <a:schemeClr val="dk1"/>
                          </a:solidFill>
                          <a:effectLst/>
                          <a:latin typeface="Arial" panose="020B0604020202020204" pitchFamily="34" charset="0"/>
                          <a:ea typeface="+mn-ea"/>
                          <a:cs typeface="Arial" panose="020B0604020202020204" pitchFamily="34" charset="0"/>
                        </a:rPr>
                        <a:t> </a:t>
                      </a:r>
                      <a:r>
                        <a:rPr lang="en-US" sz="1600" kern="1200" dirty="0" err="1">
                          <a:solidFill>
                            <a:schemeClr val="dk1"/>
                          </a:solidFill>
                          <a:effectLst/>
                          <a:latin typeface="Arial" panose="020B0604020202020204" pitchFamily="34" charset="0"/>
                          <a:ea typeface="+mn-ea"/>
                          <a:cs typeface="Arial" panose="020B0604020202020204" pitchFamily="34" charset="0"/>
                        </a:rPr>
                        <a:t>một</a:t>
                      </a:r>
                      <a:r>
                        <a:rPr lang="en-US" sz="1600" kern="1200" dirty="0">
                          <a:solidFill>
                            <a:schemeClr val="dk1"/>
                          </a:solidFill>
                          <a:effectLst/>
                          <a:latin typeface="Arial" panose="020B0604020202020204" pitchFamily="34" charset="0"/>
                          <a:ea typeface="+mn-ea"/>
                          <a:cs typeface="Arial" panose="020B0604020202020204" pitchFamily="34" charset="0"/>
                        </a:rPr>
                        <a:t> </a:t>
                      </a:r>
                      <a:r>
                        <a:rPr lang="en-US" sz="1600" kern="1200" dirty="0" err="1">
                          <a:solidFill>
                            <a:schemeClr val="dk1"/>
                          </a:solidFill>
                          <a:effectLst/>
                          <a:latin typeface="Arial" panose="020B0604020202020204" pitchFamily="34" charset="0"/>
                          <a:ea typeface="+mn-ea"/>
                          <a:cs typeface="Arial" panose="020B0604020202020204" pitchFamily="34" charset="0"/>
                        </a:rPr>
                        <a:t>số</a:t>
                      </a:r>
                      <a:r>
                        <a:rPr lang="en-US" sz="1600" kern="1200" dirty="0">
                          <a:solidFill>
                            <a:schemeClr val="dk1"/>
                          </a:solidFill>
                          <a:effectLst/>
                          <a:latin typeface="Arial" panose="020B0604020202020204" pitchFamily="34" charset="0"/>
                          <a:ea typeface="+mn-ea"/>
                          <a:cs typeface="Arial" panose="020B0604020202020204" pitchFamily="34" charset="0"/>
                        </a:rPr>
                        <a:t> </a:t>
                      </a:r>
                      <a:r>
                        <a:rPr lang="en-US" sz="1600" kern="1200" dirty="0" err="1">
                          <a:solidFill>
                            <a:schemeClr val="dk1"/>
                          </a:solidFill>
                          <a:effectLst/>
                          <a:latin typeface="Arial" panose="020B0604020202020204" pitchFamily="34" charset="0"/>
                          <a:ea typeface="+mn-ea"/>
                          <a:cs typeface="Arial" panose="020B0604020202020204" pitchFamily="34" charset="0"/>
                        </a:rPr>
                        <a:t>nấm</a:t>
                      </a:r>
                      <a:r>
                        <a:rPr lang="en-US" sz="1600" kern="1200" dirty="0">
                          <a:solidFill>
                            <a:schemeClr val="dk1"/>
                          </a:solidFill>
                          <a:effectLst/>
                          <a:latin typeface="Arial" panose="020B0604020202020204" pitchFamily="34" charset="0"/>
                          <a:ea typeface="+mn-ea"/>
                          <a:cs typeface="Arial" panose="020B0604020202020204" pitchFamily="34" charset="0"/>
                        </a:rPr>
                        <a:t> men </a:t>
                      </a:r>
                      <a:r>
                        <a:rPr lang="en-US" sz="1600" kern="1200" dirty="0" err="1">
                          <a:solidFill>
                            <a:schemeClr val="dk1"/>
                          </a:solidFill>
                          <a:effectLst/>
                          <a:latin typeface="Arial" panose="020B0604020202020204" pitchFamily="34" charset="0"/>
                          <a:ea typeface="+mn-ea"/>
                          <a:cs typeface="Arial" panose="020B0604020202020204" pitchFamily="34" charset="0"/>
                        </a:rPr>
                        <a:t>trong</a:t>
                      </a:r>
                      <a:r>
                        <a:rPr lang="en-US" sz="1600" kern="1200" dirty="0">
                          <a:solidFill>
                            <a:schemeClr val="dk1"/>
                          </a:solidFill>
                          <a:effectLst/>
                          <a:latin typeface="Arial" panose="020B0604020202020204" pitchFamily="34" charset="0"/>
                          <a:ea typeface="+mn-ea"/>
                          <a:cs typeface="Arial" panose="020B0604020202020204" pitchFamily="34" charset="0"/>
                        </a:rPr>
                        <a:t> </a:t>
                      </a:r>
                      <a:r>
                        <a:rPr lang="en-US" sz="1600" kern="1200" dirty="0" err="1">
                          <a:solidFill>
                            <a:schemeClr val="dk1"/>
                          </a:solidFill>
                          <a:effectLst/>
                          <a:latin typeface="Arial" panose="020B0604020202020204" pitchFamily="34" charset="0"/>
                          <a:ea typeface="+mn-ea"/>
                          <a:cs typeface="Arial" panose="020B0604020202020204" pitchFamily="34" charset="0"/>
                        </a:rPr>
                        <a:t>chế</a:t>
                      </a:r>
                      <a:r>
                        <a:rPr lang="en-US" sz="1600" kern="1200" dirty="0">
                          <a:solidFill>
                            <a:schemeClr val="dk1"/>
                          </a:solidFill>
                          <a:effectLst/>
                          <a:latin typeface="Arial" panose="020B0604020202020204" pitchFamily="34" charset="0"/>
                          <a:ea typeface="+mn-ea"/>
                          <a:cs typeface="Arial" panose="020B0604020202020204" pitchFamily="34" charset="0"/>
                        </a:rPr>
                        <a:t> </a:t>
                      </a:r>
                      <a:r>
                        <a:rPr lang="en-US" sz="1600" kern="1200" dirty="0" err="1">
                          <a:solidFill>
                            <a:schemeClr val="dk1"/>
                          </a:solidFill>
                          <a:effectLst/>
                          <a:latin typeface="Arial" panose="020B0604020202020204" pitchFamily="34" charset="0"/>
                          <a:ea typeface="+mn-ea"/>
                          <a:cs typeface="Arial" panose="020B0604020202020204" pitchFamily="34" charset="0"/>
                        </a:rPr>
                        <a:t>biến</a:t>
                      </a:r>
                      <a:r>
                        <a:rPr lang="en-US" sz="1600" kern="1200" dirty="0">
                          <a:solidFill>
                            <a:schemeClr val="dk1"/>
                          </a:solidFill>
                          <a:effectLst/>
                          <a:latin typeface="Arial" panose="020B0604020202020204" pitchFamily="34" charset="0"/>
                          <a:ea typeface="+mn-ea"/>
                          <a:cs typeface="Arial" panose="020B0604020202020204" pitchFamily="34" charset="0"/>
                        </a:rPr>
                        <a:t> </a:t>
                      </a:r>
                      <a:r>
                        <a:rPr lang="en-US" sz="1600" kern="1200" dirty="0" err="1">
                          <a:solidFill>
                            <a:schemeClr val="dk1"/>
                          </a:solidFill>
                          <a:effectLst/>
                          <a:latin typeface="Arial" panose="020B0604020202020204" pitchFamily="34" charset="0"/>
                          <a:ea typeface="+mn-ea"/>
                          <a:cs typeface="Arial" panose="020B0604020202020204" pitchFamily="34" charset="0"/>
                        </a:rPr>
                        <a:t>thực</a:t>
                      </a:r>
                      <a:r>
                        <a:rPr lang="en-US" sz="1600" kern="1200" dirty="0">
                          <a:solidFill>
                            <a:schemeClr val="dk1"/>
                          </a:solidFill>
                          <a:effectLst/>
                          <a:latin typeface="Arial" panose="020B0604020202020204" pitchFamily="34" charset="0"/>
                          <a:ea typeface="+mn-ea"/>
                          <a:cs typeface="Arial" panose="020B0604020202020204" pitchFamily="34" charset="0"/>
                        </a:rPr>
                        <a:t> </a:t>
                      </a:r>
                      <a:r>
                        <a:rPr lang="en-US" sz="1600" kern="1200" dirty="0" err="1">
                          <a:solidFill>
                            <a:schemeClr val="dk1"/>
                          </a:solidFill>
                          <a:effectLst/>
                          <a:latin typeface="Arial" panose="020B0604020202020204" pitchFamily="34" charset="0"/>
                          <a:ea typeface="+mn-ea"/>
                          <a:cs typeface="Arial" panose="020B0604020202020204" pitchFamily="34" charset="0"/>
                        </a:rPr>
                        <a:t>phẩm</a:t>
                      </a:r>
                      <a:r>
                        <a:rPr lang="en-US" sz="1600" kern="1200" dirty="0">
                          <a:solidFill>
                            <a:schemeClr val="dk1"/>
                          </a:solidFill>
                          <a:effectLst/>
                          <a:latin typeface="Arial" panose="020B0604020202020204" pitchFamily="34" charset="0"/>
                          <a:ea typeface="+mn-ea"/>
                          <a:cs typeface="Arial" panose="020B0604020202020204" pitchFamily="34" charset="0"/>
                        </a:rPr>
                        <a:t> (</a:t>
                      </a:r>
                      <a:r>
                        <a:rPr lang="en-US" sz="1600" kern="1200" dirty="0" err="1">
                          <a:solidFill>
                            <a:schemeClr val="dk1"/>
                          </a:solidFill>
                          <a:effectLst/>
                          <a:latin typeface="Arial" panose="020B0604020202020204" pitchFamily="34" charset="0"/>
                          <a:ea typeface="+mn-ea"/>
                          <a:cs typeface="Arial" panose="020B0604020202020204" pitchFamily="34" charset="0"/>
                        </a:rPr>
                        <a:t>ví</a:t>
                      </a:r>
                      <a:r>
                        <a:rPr lang="en-US" sz="1600" kern="1200" dirty="0">
                          <a:solidFill>
                            <a:schemeClr val="dk1"/>
                          </a:solidFill>
                          <a:effectLst/>
                          <a:latin typeface="Arial" panose="020B0604020202020204" pitchFamily="34" charset="0"/>
                          <a:ea typeface="+mn-ea"/>
                          <a:cs typeface="Arial" panose="020B0604020202020204" pitchFamily="34" charset="0"/>
                        </a:rPr>
                        <a:t> </a:t>
                      </a:r>
                      <a:r>
                        <a:rPr lang="en-US" sz="1600" kern="1200" dirty="0" err="1">
                          <a:solidFill>
                            <a:schemeClr val="dk1"/>
                          </a:solidFill>
                          <a:effectLst/>
                          <a:latin typeface="Arial" panose="020B0604020202020204" pitchFamily="34" charset="0"/>
                          <a:ea typeface="+mn-ea"/>
                          <a:cs typeface="Arial" panose="020B0604020202020204" pitchFamily="34" charset="0"/>
                        </a:rPr>
                        <a:t>dụ</a:t>
                      </a:r>
                      <a:r>
                        <a:rPr lang="en-US" sz="1600" kern="1200" dirty="0">
                          <a:solidFill>
                            <a:schemeClr val="dk1"/>
                          </a:solidFill>
                          <a:effectLst/>
                          <a:latin typeface="Arial" panose="020B0604020202020204" pitchFamily="34" charset="0"/>
                          <a:ea typeface="+mn-ea"/>
                          <a:cs typeface="Arial" panose="020B0604020202020204" pitchFamily="34" charset="0"/>
                        </a:rPr>
                        <a:t>: </a:t>
                      </a:r>
                      <a:r>
                        <a:rPr lang="en-US" sz="1600" kern="1200" dirty="0" err="1">
                          <a:solidFill>
                            <a:schemeClr val="dk1"/>
                          </a:solidFill>
                          <a:effectLst/>
                          <a:latin typeface="Arial" panose="020B0604020202020204" pitchFamily="34" charset="0"/>
                          <a:ea typeface="+mn-ea"/>
                          <a:cs typeface="Arial" panose="020B0604020202020204" pitchFamily="34" charset="0"/>
                        </a:rPr>
                        <a:t>làm</a:t>
                      </a:r>
                      <a:r>
                        <a:rPr lang="en-US" sz="1600" kern="1200" dirty="0">
                          <a:solidFill>
                            <a:schemeClr val="dk1"/>
                          </a:solidFill>
                          <a:effectLst/>
                          <a:latin typeface="Arial" panose="020B0604020202020204" pitchFamily="34" charset="0"/>
                          <a:ea typeface="+mn-ea"/>
                          <a:cs typeface="Arial" panose="020B0604020202020204" pitchFamily="34" charset="0"/>
                        </a:rPr>
                        <a:t> </a:t>
                      </a:r>
                      <a:r>
                        <a:rPr lang="en-US" sz="1600" kern="1200" dirty="0" err="1">
                          <a:solidFill>
                            <a:schemeClr val="dk1"/>
                          </a:solidFill>
                          <a:effectLst/>
                          <a:latin typeface="Arial" panose="020B0604020202020204" pitchFamily="34" charset="0"/>
                          <a:ea typeface="+mn-ea"/>
                          <a:cs typeface="Arial" panose="020B0604020202020204" pitchFamily="34" charset="0"/>
                        </a:rPr>
                        <a:t>bánh</a:t>
                      </a:r>
                      <a:r>
                        <a:rPr lang="en-US" sz="1600" kern="1200" dirty="0">
                          <a:solidFill>
                            <a:schemeClr val="dk1"/>
                          </a:solidFill>
                          <a:effectLst/>
                          <a:latin typeface="Arial" panose="020B0604020202020204" pitchFamily="34" charset="0"/>
                          <a:ea typeface="+mn-ea"/>
                          <a:cs typeface="Arial" panose="020B0604020202020204" pitchFamily="34" charset="0"/>
                        </a:rPr>
                        <a:t> </a:t>
                      </a:r>
                      <a:r>
                        <a:rPr lang="en-US" sz="1600" kern="1200" dirty="0" err="1">
                          <a:solidFill>
                            <a:schemeClr val="dk1"/>
                          </a:solidFill>
                          <a:effectLst/>
                          <a:latin typeface="Arial" panose="020B0604020202020204" pitchFamily="34" charset="0"/>
                          <a:ea typeface="+mn-ea"/>
                          <a:cs typeface="Arial" panose="020B0604020202020204" pitchFamily="34" charset="0"/>
                        </a:rPr>
                        <a:t>mì</a:t>
                      </a:r>
                      <a:r>
                        <a:rPr lang="en-US" sz="1600" kern="1200" dirty="0">
                          <a:solidFill>
                            <a:schemeClr val="dk1"/>
                          </a:solidFill>
                          <a:effectLst/>
                          <a:latin typeface="Arial" panose="020B0604020202020204" pitchFamily="34" charset="0"/>
                          <a:ea typeface="+mn-ea"/>
                          <a:cs typeface="Arial" panose="020B0604020202020204" pitchFamily="34" charset="0"/>
                        </a:rPr>
                        <a:t>,...) </a:t>
                      </a:r>
                      <a:r>
                        <a:rPr lang="en-US" sz="1600" kern="1200" dirty="0" err="1">
                          <a:solidFill>
                            <a:schemeClr val="dk1"/>
                          </a:solidFill>
                          <a:effectLst/>
                          <a:latin typeface="Arial" panose="020B0604020202020204" pitchFamily="34" charset="0"/>
                          <a:ea typeface="+mn-ea"/>
                          <a:cs typeface="Arial" panose="020B0604020202020204" pitchFamily="34" charset="0"/>
                        </a:rPr>
                        <a:t>thông</a:t>
                      </a:r>
                      <a:r>
                        <a:rPr lang="en-US" sz="1600" kern="1200" dirty="0">
                          <a:solidFill>
                            <a:schemeClr val="dk1"/>
                          </a:solidFill>
                          <a:effectLst/>
                          <a:latin typeface="Arial" panose="020B0604020202020204" pitchFamily="34" charset="0"/>
                          <a:ea typeface="+mn-ea"/>
                          <a:cs typeface="Arial" panose="020B0604020202020204" pitchFamily="34" charset="0"/>
                        </a:rPr>
                        <a:t> qua </a:t>
                      </a:r>
                      <a:r>
                        <a:rPr lang="en-US" sz="1600" kern="1200" dirty="0" err="1">
                          <a:solidFill>
                            <a:schemeClr val="dk1"/>
                          </a:solidFill>
                          <a:effectLst/>
                          <a:latin typeface="Arial" panose="020B0604020202020204" pitchFamily="34" charset="0"/>
                          <a:ea typeface="+mn-ea"/>
                          <a:cs typeface="Arial" panose="020B0604020202020204" pitchFamily="34" charset="0"/>
                        </a:rPr>
                        <a:t>thí</a:t>
                      </a:r>
                      <a:r>
                        <a:rPr lang="en-US" sz="1600" kern="1200" dirty="0">
                          <a:solidFill>
                            <a:schemeClr val="dk1"/>
                          </a:solidFill>
                          <a:effectLst/>
                          <a:latin typeface="Arial" panose="020B0604020202020204" pitchFamily="34" charset="0"/>
                          <a:ea typeface="+mn-ea"/>
                          <a:cs typeface="Arial" panose="020B0604020202020204" pitchFamily="34" charset="0"/>
                        </a:rPr>
                        <a:t> </a:t>
                      </a:r>
                      <a:r>
                        <a:rPr lang="en-US" sz="1600" kern="1200" dirty="0" err="1">
                          <a:solidFill>
                            <a:schemeClr val="dk1"/>
                          </a:solidFill>
                          <a:effectLst/>
                          <a:latin typeface="Arial" panose="020B0604020202020204" pitchFamily="34" charset="0"/>
                          <a:ea typeface="+mn-ea"/>
                          <a:cs typeface="Arial" panose="020B0604020202020204" pitchFamily="34" charset="0"/>
                        </a:rPr>
                        <a:t>nghiệm</a:t>
                      </a:r>
                      <a:r>
                        <a:rPr lang="en-US" sz="1600" kern="1200" dirty="0">
                          <a:solidFill>
                            <a:schemeClr val="dk1"/>
                          </a:solidFill>
                          <a:effectLst/>
                          <a:latin typeface="Arial" panose="020B0604020202020204" pitchFamily="34" charset="0"/>
                          <a:ea typeface="+mn-ea"/>
                          <a:cs typeface="Arial" panose="020B0604020202020204" pitchFamily="34" charset="0"/>
                        </a:rPr>
                        <a:t> </a:t>
                      </a:r>
                      <a:r>
                        <a:rPr lang="en-US" sz="1600" kern="1200" dirty="0" err="1">
                          <a:solidFill>
                            <a:schemeClr val="dk1"/>
                          </a:solidFill>
                          <a:effectLst/>
                          <a:latin typeface="Arial" panose="020B0604020202020204" pitchFamily="34" charset="0"/>
                          <a:ea typeface="+mn-ea"/>
                          <a:cs typeface="Arial" panose="020B0604020202020204" pitchFamily="34" charset="0"/>
                        </a:rPr>
                        <a:t>thực</a:t>
                      </a:r>
                      <a:r>
                        <a:rPr lang="en-US" sz="1600" kern="1200" dirty="0">
                          <a:solidFill>
                            <a:schemeClr val="dk1"/>
                          </a:solidFill>
                          <a:effectLst/>
                          <a:latin typeface="Arial" panose="020B0604020202020204" pitchFamily="34" charset="0"/>
                          <a:ea typeface="+mn-ea"/>
                          <a:cs typeface="Arial" panose="020B0604020202020204" pitchFamily="34" charset="0"/>
                        </a:rPr>
                        <a:t> </a:t>
                      </a:r>
                      <a:r>
                        <a:rPr lang="en-US" sz="1600" kern="1200" dirty="0" err="1">
                          <a:solidFill>
                            <a:schemeClr val="dk1"/>
                          </a:solidFill>
                          <a:effectLst/>
                          <a:latin typeface="Arial" panose="020B0604020202020204" pitchFamily="34" charset="0"/>
                          <a:ea typeface="+mn-ea"/>
                          <a:cs typeface="Arial" panose="020B0604020202020204" pitchFamily="34" charset="0"/>
                        </a:rPr>
                        <a:t>hành</a:t>
                      </a:r>
                      <a:r>
                        <a:rPr lang="en-US" sz="1600" kern="1200" dirty="0">
                          <a:solidFill>
                            <a:schemeClr val="dk1"/>
                          </a:solidFill>
                          <a:effectLst/>
                          <a:latin typeface="Arial" panose="020B0604020202020204" pitchFamily="34" charset="0"/>
                          <a:ea typeface="+mn-ea"/>
                          <a:cs typeface="Arial" panose="020B0604020202020204" pitchFamily="34" charset="0"/>
                        </a:rPr>
                        <a:t> </a:t>
                      </a:r>
                      <a:r>
                        <a:rPr lang="en-US" sz="1600" kern="1200" dirty="0" err="1">
                          <a:solidFill>
                            <a:schemeClr val="dk1"/>
                          </a:solidFill>
                          <a:effectLst/>
                          <a:latin typeface="Arial" panose="020B0604020202020204" pitchFamily="34" charset="0"/>
                          <a:ea typeface="+mn-ea"/>
                          <a:cs typeface="Arial" panose="020B0604020202020204" pitchFamily="34" charset="0"/>
                        </a:rPr>
                        <a:t>hoặc</a:t>
                      </a:r>
                      <a:r>
                        <a:rPr lang="en-US" sz="1600" kern="1200" dirty="0">
                          <a:solidFill>
                            <a:schemeClr val="dk1"/>
                          </a:solidFill>
                          <a:effectLst/>
                          <a:latin typeface="Arial" panose="020B0604020202020204" pitchFamily="34" charset="0"/>
                          <a:ea typeface="+mn-ea"/>
                          <a:cs typeface="Arial" panose="020B0604020202020204" pitchFamily="34" charset="0"/>
                        </a:rPr>
                        <a:t> </a:t>
                      </a:r>
                      <a:r>
                        <a:rPr lang="en-US" sz="1600" kern="1200" dirty="0" err="1">
                          <a:solidFill>
                            <a:schemeClr val="dk1"/>
                          </a:solidFill>
                          <a:effectLst/>
                          <a:latin typeface="Arial" panose="020B0604020202020204" pitchFamily="34" charset="0"/>
                          <a:ea typeface="+mn-ea"/>
                          <a:cs typeface="Arial" panose="020B0604020202020204" pitchFamily="34" charset="0"/>
                        </a:rPr>
                        <a:t>quan</a:t>
                      </a:r>
                      <a:r>
                        <a:rPr lang="en-US" sz="1600" kern="1200" dirty="0">
                          <a:solidFill>
                            <a:schemeClr val="dk1"/>
                          </a:solidFill>
                          <a:effectLst/>
                          <a:latin typeface="Arial" panose="020B0604020202020204" pitchFamily="34" charset="0"/>
                          <a:ea typeface="+mn-ea"/>
                          <a:cs typeface="Arial" panose="020B0604020202020204" pitchFamily="34" charset="0"/>
                        </a:rPr>
                        <a:t> </a:t>
                      </a:r>
                      <a:r>
                        <a:rPr lang="en-US" sz="1600" kern="1200" dirty="0" err="1">
                          <a:solidFill>
                            <a:schemeClr val="dk1"/>
                          </a:solidFill>
                          <a:effectLst/>
                          <a:latin typeface="Arial" panose="020B0604020202020204" pitchFamily="34" charset="0"/>
                          <a:ea typeface="+mn-ea"/>
                          <a:cs typeface="Arial" panose="020B0604020202020204" pitchFamily="34" charset="0"/>
                        </a:rPr>
                        <a:t>sát</a:t>
                      </a:r>
                      <a:r>
                        <a:rPr lang="en-US" sz="1600" kern="1200" dirty="0">
                          <a:solidFill>
                            <a:schemeClr val="dk1"/>
                          </a:solidFill>
                          <a:effectLst/>
                          <a:latin typeface="Arial" panose="020B0604020202020204" pitchFamily="34" charset="0"/>
                          <a:ea typeface="+mn-ea"/>
                          <a:cs typeface="Arial" panose="020B0604020202020204" pitchFamily="34" charset="0"/>
                        </a:rPr>
                        <a:t> </a:t>
                      </a:r>
                      <a:r>
                        <a:rPr lang="en-US" sz="1600" kern="1200" dirty="0" err="1">
                          <a:solidFill>
                            <a:schemeClr val="dk1"/>
                          </a:solidFill>
                          <a:effectLst/>
                          <a:latin typeface="Arial" panose="020B0604020202020204" pitchFamily="34" charset="0"/>
                          <a:ea typeface="+mn-ea"/>
                          <a:cs typeface="Arial" panose="020B0604020202020204" pitchFamily="34" charset="0"/>
                        </a:rPr>
                        <a:t>tranh</a:t>
                      </a:r>
                      <a:r>
                        <a:rPr lang="en-US" sz="1600" kern="1200" dirty="0">
                          <a:solidFill>
                            <a:schemeClr val="dk1"/>
                          </a:solidFill>
                          <a:effectLst/>
                          <a:latin typeface="Arial" panose="020B0604020202020204" pitchFamily="34" charset="0"/>
                          <a:ea typeface="+mn-ea"/>
                          <a:cs typeface="Arial" panose="020B0604020202020204" pitchFamily="34" charset="0"/>
                        </a:rPr>
                        <a:t> </a:t>
                      </a:r>
                      <a:r>
                        <a:rPr lang="en-US" sz="1600" kern="1200" dirty="0" err="1">
                          <a:solidFill>
                            <a:schemeClr val="dk1"/>
                          </a:solidFill>
                          <a:effectLst/>
                          <a:latin typeface="Arial" panose="020B0604020202020204" pitchFamily="34" charset="0"/>
                          <a:ea typeface="+mn-ea"/>
                          <a:cs typeface="Arial" panose="020B0604020202020204" pitchFamily="34" charset="0"/>
                        </a:rPr>
                        <a:t>ảnh</a:t>
                      </a:r>
                      <a:r>
                        <a:rPr lang="en-US" sz="1600" kern="1200" dirty="0">
                          <a:solidFill>
                            <a:schemeClr val="dk1"/>
                          </a:solidFill>
                          <a:effectLst/>
                          <a:latin typeface="Arial" panose="020B0604020202020204" pitchFamily="34" charset="0"/>
                          <a:ea typeface="+mn-ea"/>
                          <a:cs typeface="Arial" panose="020B0604020202020204" pitchFamily="34" charset="0"/>
                        </a:rPr>
                        <a:t>, video.</a:t>
                      </a:r>
                    </a:p>
                    <a:p>
                      <a:pPr>
                        <a:lnSpc>
                          <a:spcPct val="100000"/>
                        </a:lnSpc>
                        <a:spcBef>
                          <a:spcPts val="600"/>
                        </a:spcBef>
                        <a:spcAft>
                          <a:spcPts val="0"/>
                        </a:spcAft>
                      </a:pP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22313" marR="22313" marT="0" marB="0">
                    <a:solidFill>
                      <a:schemeClr val="accent6">
                        <a:lumMod val="20000"/>
                        <a:lumOff val="80000"/>
                      </a:schemeClr>
                    </a:solidFill>
                  </a:tcPr>
                </a:tc>
                <a:tc>
                  <a:txBody>
                    <a:bodyPr/>
                    <a:lstStyle/>
                    <a:p>
                      <a:pPr marL="0" marR="0">
                        <a:spcBef>
                          <a:spcPts val="600"/>
                        </a:spcBef>
                        <a:spcAft>
                          <a:spcPts val="600"/>
                        </a:spcAft>
                      </a:pPr>
                      <a:r>
                        <a:rPr lang="en-US" sz="1600" dirty="0" err="1">
                          <a:effectLst/>
                          <a:latin typeface="Arial" panose="020B0604020202020204" pitchFamily="34" charset="0"/>
                          <a:ea typeface="Calibri" panose="020F0502020204030204" pitchFamily="34" charset="0"/>
                          <a:cs typeface="Arial" panose="020B0604020202020204" pitchFamily="34" charset="0"/>
                        </a:rPr>
                        <a:t>Bài</a:t>
                      </a:r>
                      <a:r>
                        <a:rPr lang="en-US" sz="1600" dirty="0">
                          <a:effectLst/>
                          <a:latin typeface="Arial" panose="020B0604020202020204" pitchFamily="34" charset="0"/>
                          <a:ea typeface="Calibri" panose="020F0502020204030204" pitchFamily="34" charset="0"/>
                          <a:cs typeface="Arial" panose="020B0604020202020204" pitchFamily="34" charset="0"/>
                        </a:rPr>
                        <a:t> 20. (2 </a:t>
                      </a:r>
                      <a:r>
                        <a:rPr lang="en-US" sz="1600" dirty="0" err="1">
                          <a:effectLst/>
                          <a:latin typeface="Arial" panose="020B0604020202020204" pitchFamily="34" charset="0"/>
                          <a:ea typeface="Calibri" panose="020F0502020204030204" pitchFamily="34" charset="0"/>
                          <a:cs typeface="Arial" panose="020B0604020202020204" pitchFamily="34" charset="0"/>
                        </a:rPr>
                        <a:t>tiết</a:t>
                      </a:r>
                      <a:r>
                        <a:rPr lang="en-US" sz="1600" dirty="0">
                          <a:effectLst/>
                          <a:latin typeface="Arial" panose="020B0604020202020204" pitchFamily="34" charset="0"/>
                          <a:ea typeface="Calibri" panose="020F0502020204030204" pitchFamily="34" charset="0"/>
                          <a:cs typeface="Arial" panose="020B0604020202020204" pitchFamily="34" charset="0"/>
                        </a:rPr>
                        <a:t>)</a:t>
                      </a:r>
                    </a:p>
                    <a:p>
                      <a:pPr marL="0" marR="0">
                        <a:spcBef>
                          <a:spcPts val="600"/>
                        </a:spcBef>
                        <a:spcAft>
                          <a:spcPts val="600"/>
                        </a:spcAft>
                      </a:pPr>
                      <a:r>
                        <a:rPr lang="en-US" sz="1600" dirty="0" err="1">
                          <a:effectLst/>
                          <a:latin typeface="Arial" panose="020B0604020202020204" pitchFamily="34" charset="0"/>
                          <a:ea typeface="Calibri" panose="020F0502020204030204" pitchFamily="34" charset="0"/>
                          <a:cs typeface="Arial" panose="020B0604020202020204" pitchFamily="34" charset="0"/>
                        </a:rPr>
                        <a:t>Nấm</a:t>
                      </a:r>
                      <a:r>
                        <a:rPr lang="en-US" sz="1600" dirty="0">
                          <a:effectLst/>
                          <a:latin typeface="Arial" panose="020B0604020202020204" pitchFamily="34" charset="0"/>
                          <a:ea typeface="Calibri" panose="020F0502020204030204" pitchFamily="34" charset="0"/>
                          <a:cs typeface="Arial" panose="020B0604020202020204" pitchFamily="34" charset="0"/>
                        </a:rPr>
                        <a:t> </a:t>
                      </a:r>
                      <a:r>
                        <a:rPr lang="en-US" sz="1600" dirty="0" err="1">
                          <a:effectLst/>
                          <a:latin typeface="Arial" panose="020B0604020202020204" pitchFamily="34" charset="0"/>
                          <a:ea typeface="Calibri" panose="020F0502020204030204" pitchFamily="34" charset="0"/>
                          <a:cs typeface="Arial" panose="020B0604020202020204" pitchFamily="34" charset="0"/>
                        </a:rPr>
                        <a:t>ăn</a:t>
                      </a:r>
                      <a:r>
                        <a:rPr lang="en-US" sz="1600" dirty="0">
                          <a:effectLst/>
                          <a:latin typeface="Arial" panose="020B0604020202020204" pitchFamily="34" charset="0"/>
                          <a:ea typeface="Calibri" panose="020F0502020204030204" pitchFamily="34" charset="0"/>
                          <a:cs typeface="Arial" panose="020B0604020202020204" pitchFamily="34" charset="0"/>
                        </a:rPr>
                        <a:t> </a:t>
                      </a:r>
                      <a:r>
                        <a:rPr lang="en-US" sz="1600" dirty="0" err="1">
                          <a:effectLst/>
                          <a:latin typeface="Arial" panose="020B0604020202020204" pitchFamily="34" charset="0"/>
                          <a:ea typeface="Calibri" panose="020F0502020204030204" pitchFamily="34" charset="0"/>
                          <a:cs typeface="Arial" panose="020B0604020202020204" pitchFamily="34" charset="0"/>
                        </a:rPr>
                        <a:t>và</a:t>
                      </a:r>
                      <a:r>
                        <a:rPr lang="en-US" sz="1600" dirty="0">
                          <a:effectLst/>
                          <a:latin typeface="Arial" panose="020B0604020202020204" pitchFamily="34" charset="0"/>
                          <a:ea typeface="Calibri" panose="020F0502020204030204" pitchFamily="34" charset="0"/>
                          <a:cs typeface="Arial" panose="020B0604020202020204" pitchFamily="34" charset="0"/>
                        </a:rPr>
                        <a:t> </a:t>
                      </a:r>
                      <a:r>
                        <a:rPr lang="en-US" sz="1600" dirty="0" err="1">
                          <a:effectLst/>
                          <a:latin typeface="Arial" panose="020B0604020202020204" pitchFamily="34" charset="0"/>
                          <a:ea typeface="Calibri" panose="020F0502020204030204" pitchFamily="34" charset="0"/>
                          <a:cs typeface="Arial" panose="020B0604020202020204" pitchFamily="34" charset="0"/>
                        </a:rPr>
                        <a:t>nấm</a:t>
                      </a:r>
                      <a:r>
                        <a:rPr lang="en-US" sz="1600" dirty="0">
                          <a:effectLst/>
                          <a:latin typeface="Arial" panose="020B0604020202020204" pitchFamily="34" charset="0"/>
                          <a:ea typeface="Calibri" panose="020F0502020204030204" pitchFamily="34" charset="0"/>
                          <a:cs typeface="Arial" panose="020B0604020202020204" pitchFamily="34" charset="0"/>
                        </a:rPr>
                        <a:t> </a:t>
                      </a:r>
                      <a:r>
                        <a:rPr lang="en-US" sz="1600" dirty="0" err="1">
                          <a:effectLst/>
                          <a:latin typeface="Arial" panose="020B0604020202020204" pitchFamily="34" charset="0"/>
                          <a:ea typeface="Calibri" panose="020F0502020204030204" pitchFamily="34" charset="0"/>
                          <a:cs typeface="Arial" panose="020B0604020202020204" pitchFamily="34" charset="0"/>
                        </a:rPr>
                        <a:t>trong</a:t>
                      </a:r>
                      <a:r>
                        <a:rPr lang="en-US" sz="1600" dirty="0">
                          <a:effectLst/>
                          <a:latin typeface="Arial" panose="020B0604020202020204" pitchFamily="34" charset="0"/>
                          <a:ea typeface="Calibri" panose="020F0502020204030204" pitchFamily="34" charset="0"/>
                          <a:cs typeface="Arial" panose="020B0604020202020204" pitchFamily="34" charset="0"/>
                        </a:rPr>
                        <a:t> </a:t>
                      </a:r>
                      <a:r>
                        <a:rPr lang="en-US" sz="1600" dirty="0" err="1">
                          <a:effectLst/>
                          <a:latin typeface="Arial" panose="020B0604020202020204" pitchFamily="34" charset="0"/>
                          <a:ea typeface="Calibri" panose="020F0502020204030204" pitchFamily="34" charset="0"/>
                          <a:cs typeface="Arial" panose="020B0604020202020204" pitchFamily="34" charset="0"/>
                        </a:rPr>
                        <a:t>chế</a:t>
                      </a:r>
                      <a:r>
                        <a:rPr lang="en-US" sz="1600" dirty="0">
                          <a:effectLst/>
                          <a:latin typeface="Arial" panose="020B0604020202020204" pitchFamily="34" charset="0"/>
                          <a:ea typeface="Calibri" panose="020F0502020204030204" pitchFamily="34" charset="0"/>
                          <a:cs typeface="Arial" panose="020B0604020202020204" pitchFamily="34" charset="0"/>
                        </a:rPr>
                        <a:t> </a:t>
                      </a:r>
                      <a:r>
                        <a:rPr lang="en-US" sz="1600" dirty="0" err="1">
                          <a:effectLst/>
                          <a:latin typeface="Arial" panose="020B0604020202020204" pitchFamily="34" charset="0"/>
                          <a:ea typeface="Calibri" panose="020F0502020204030204" pitchFamily="34" charset="0"/>
                          <a:cs typeface="Arial" panose="020B0604020202020204" pitchFamily="34" charset="0"/>
                        </a:rPr>
                        <a:t>biến</a:t>
                      </a:r>
                      <a:r>
                        <a:rPr lang="en-US" sz="1600" dirty="0">
                          <a:effectLst/>
                          <a:latin typeface="Arial" panose="020B0604020202020204" pitchFamily="34" charset="0"/>
                          <a:ea typeface="Calibri" panose="020F0502020204030204" pitchFamily="34" charset="0"/>
                          <a:cs typeface="Arial" panose="020B0604020202020204" pitchFamily="34" charset="0"/>
                        </a:rPr>
                        <a:t> </a:t>
                      </a:r>
                      <a:r>
                        <a:rPr lang="en-US" sz="1600" dirty="0" err="1">
                          <a:effectLst/>
                          <a:latin typeface="Arial" panose="020B0604020202020204" pitchFamily="34" charset="0"/>
                          <a:ea typeface="Calibri" panose="020F0502020204030204" pitchFamily="34" charset="0"/>
                          <a:cs typeface="Arial" panose="020B0604020202020204" pitchFamily="34" charset="0"/>
                        </a:rPr>
                        <a:t>thực</a:t>
                      </a:r>
                      <a:r>
                        <a:rPr lang="en-US" sz="1600" dirty="0">
                          <a:effectLst/>
                          <a:latin typeface="Arial" panose="020B0604020202020204" pitchFamily="34" charset="0"/>
                          <a:ea typeface="Calibri" panose="020F0502020204030204" pitchFamily="34" charset="0"/>
                          <a:cs typeface="Arial" panose="020B0604020202020204" pitchFamily="34" charset="0"/>
                        </a:rPr>
                        <a:t> </a:t>
                      </a:r>
                      <a:r>
                        <a:rPr lang="en-US" sz="1600" dirty="0" err="1">
                          <a:effectLst/>
                          <a:latin typeface="Arial" panose="020B0604020202020204" pitchFamily="34" charset="0"/>
                          <a:ea typeface="Calibri" panose="020F0502020204030204" pitchFamily="34" charset="0"/>
                          <a:cs typeface="Arial" panose="020B0604020202020204" pitchFamily="34" charset="0"/>
                        </a:rPr>
                        <a:t>phẩm</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579130519"/>
                  </a:ext>
                </a:extLst>
              </a:tr>
              <a:tr h="1342589">
                <a:tc>
                  <a:txBody>
                    <a:bodyPr/>
                    <a:lstStyle/>
                    <a:p>
                      <a:pPr marL="0" marR="0" algn="l">
                        <a:spcBef>
                          <a:spcPts val="600"/>
                        </a:spcBef>
                        <a:spcAft>
                          <a:spcPts val="600"/>
                        </a:spcAft>
                      </a:pPr>
                      <a:r>
                        <a:rPr lang="en-US" sz="1600" dirty="0">
                          <a:effectLst/>
                          <a:latin typeface="Arial" panose="020B0604020202020204" pitchFamily="34" charset="0"/>
                          <a:cs typeface="Arial" panose="020B0604020202020204" pitchFamily="34" charset="0"/>
                        </a:rPr>
                        <a:t> </a:t>
                      </a:r>
                    </a:p>
                    <a:p>
                      <a:pPr marL="0" marR="0" algn="l">
                        <a:spcBef>
                          <a:spcPts val="600"/>
                        </a:spcBef>
                        <a:spcAft>
                          <a:spcPts val="600"/>
                        </a:spcAft>
                      </a:pPr>
                      <a:r>
                        <a:rPr lang="en-US" sz="1600" b="1" i="1" dirty="0" err="1">
                          <a:effectLst/>
                          <a:latin typeface="Arial" panose="020B0604020202020204" pitchFamily="34" charset="0"/>
                          <a:cs typeface="Arial" panose="020B0604020202020204" pitchFamily="34" charset="0"/>
                        </a:rPr>
                        <a:t>Nấm</a:t>
                      </a:r>
                      <a:r>
                        <a:rPr lang="en-US" sz="1600" b="1" i="1" dirty="0">
                          <a:effectLst/>
                          <a:latin typeface="Arial" panose="020B0604020202020204" pitchFamily="34" charset="0"/>
                          <a:cs typeface="Arial" panose="020B0604020202020204" pitchFamily="34" charset="0"/>
                        </a:rPr>
                        <a:t> </a:t>
                      </a:r>
                      <a:r>
                        <a:rPr lang="en-US" sz="1600" b="1" i="1" dirty="0" err="1">
                          <a:effectLst/>
                          <a:latin typeface="Arial" panose="020B0604020202020204" pitchFamily="34" charset="0"/>
                          <a:cs typeface="Arial" panose="020B0604020202020204" pitchFamily="34" charset="0"/>
                        </a:rPr>
                        <a:t>có</a:t>
                      </a:r>
                      <a:r>
                        <a:rPr lang="en-US" sz="1600" b="1" i="1" dirty="0">
                          <a:effectLst/>
                          <a:latin typeface="Arial" panose="020B0604020202020204" pitchFamily="34" charset="0"/>
                          <a:cs typeface="Arial" panose="020B0604020202020204" pitchFamily="34" charset="0"/>
                        </a:rPr>
                        <a:t> </a:t>
                      </a:r>
                      <a:r>
                        <a:rPr lang="en-US" sz="1600" b="1" i="1" dirty="0" err="1">
                          <a:effectLst/>
                          <a:latin typeface="Arial" panose="020B0604020202020204" pitchFamily="34" charset="0"/>
                          <a:cs typeface="Arial" panose="020B0604020202020204" pitchFamily="34" charset="0"/>
                        </a:rPr>
                        <a:t>hại</a:t>
                      </a:r>
                      <a:endParaRPr lang="en-US" sz="1600" b="1" i="1" dirty="0">
                        <a:effectLst/>
                        <a:latin typeface="Arial" panose="020B0604020202020204" pitchFamily="34" charset="0"/>
                        <a:ea typeface="Calibri" panose="020F0502020204030204" pitchFamily="34" charset="0"/>
                        <a:cs typeface="Arial" panose="020B0604020202020204" pitchFamily="34" charset="0"/>
                      </a:endParaRPr>
                    </a:p>
                  </a:txBody>
                  <a:tcPr marL="22313" marR="22313" marT="0" marB="0"/>
                </a:tc>
                <a:tc>
                  <a:txBody>
                    <a:bodyPr/>
                    <a:lstStyle/>
                    <a:p>
                      <a:pPr marL="0" marR="0" algn="just">
                        <a:lnSpc>
                          <a:spcPct val="100000"/>
                        </a:lnSpc>
                        <a:spcBef>
                          <a:spcPts val="600"/>
                        </a:spcBef>
                        <a:spcAft>
                          <a:spcPts val="0"/>
                        </a:spcAft>
                      </a:pPr>
                      <a:r>
                        <a:rPr lang="en-US" sz="1600" dirty="0">
                          <a:effectLst/>
                          <a:latin typeface="Arial" panose="020B0604020202020204" pitchFamily="34" charset="0"/>
                          <a:ea typeface="Segoe UI Symbol" panose="020B0502040204020203" pitchFamily="34" charset="0"/>
                          <a:cs typeface="Arial" panose="020B0604020202020204" pitchFamily="34" charset="0"/>
                        </a:rPr>
                        <a:t>− </a:t>
                      </a:r>
                      <a:r>
                        <a:rPr lang="en-US" sz="1600" dirty="0" err="1">
                          <a:effectLst/>
                          <a:latin typeface="Arial" panose="020B0604020202020204" pitchFamily="34" charset="0"/>
                          <a:ea typeface="Segoe UI Symbol" panose="020B0502040204020203" pitchFamily="34" charset="0"/>
                          <a:cs typeface="Arial" panose="020B0604020202020204" pitchFamily="34" charset="0"/>
                        </a:rPr>
                        <a:t>Nhận</a:t>
                      </a:r>
                      <a:r>
                        <a:rPr lang="en-US" sz="1600" dirty="0">
                          <a:effectLst/>
                          <a:latin typeface="Arial" panose="020B0604020202020204" pitchFamily="34" charset="0"/>
                          <a:ea typeface="Segoe UI Symbol" panose="020B0502040204020203" pitchFamily="34" charset="0"/>
                          <a:cs typeface="Arial" panose="020B0604020202020204" pitchFamily="34" charset="0"/>
                        </a:rPr>
                        <a:t> </a:t>
                      </a:r>
                      <a:r>
                        <a:rPr lang="en-US" sz="1600" dirty="0" err="1">
                          <a:effectLst/>
                          <a:latin typeface="Arial" panose="020B0604020202020204" pitchFamily="34" charset="0"/>
                          <a:ea typeface="Segoe UI Symbol" panose="020B0502040204020203" pitchFamily="34" charset="0"/>
                          <a:cs typeface="Arial" panose="020B0604020202020204" pitchFamily="34" charset="0"/>
                        </a:rPr>
                        <a:t>biết</a:t>
                      </a:r>
                      <a:r>
                        <a:rPr lang="en-US" sz="1600" dirty="0">
                          <a:effectLst/>
                          <a:latin typeface="Arial" panose="020B0604020202020204" pitchFamily="34" charset="0"/>
                          <a:ea typeface="Segoe UI Symbol" panose="020B0502040204020203" pitchFamily="34" charset="0"/>
                          <a:cs typeface="Arial" panose="020B0604020202020204" pitchFamily="34" charset="0"/>
                        </a:rPr>
                        <a:t> </a:t>
                      </a:r>
                      <a:r>
                        <a:rPr lang="en-US" sz="1600" dirty="0" err="1">
                          <a:effectLst/>
                          <a:latin typeface="Arial" panose="020B0604020202020204" pitchFamily="34" charset="0"/>
                          <a:ea typeface="Segoe UI Symbol" panose="020B0502040204020203" pitchFamily="34" charset="0"/>
                          <a:cs typeface="Arial" panose="020B0604020202020204" pitchFamily="34" charset="0"/>
                        </a:rPr>
                        <a:t>được</a:t>
                      </a:r>
                      <a:r>
                        <a:rPr lang="en-US" sz="1600" dirty="0">
                          <a:effectLst/>
                          <a:latin typeface="Arial" panose="020B0604020202020204" pitchFamily="34" charset="0"/>
                          <a:ea typeface="Segoe UI Symbol" panose="020B0502040204020203" pitchFamily="34" charset="0"/>
                          <a:cs typeface="Arial" panose="020B0604020202020204" pitchFamily="34" charset="0"/>
                        </a:rPr>
                        <a:t> </a:t>
                      </a:r>
                      <a:r>
                        <a:rPr lang="en-US" sz="1600" dirty="0" err="1">
                          <a:effectLst/>
                          <a:latin typeface="Arial" panose="020B0604020202020204" pitchFamily="34" charset="0"/>
                          <a:ea typeface="Segoe UI Symbol" panose="020B0502040204020203" pitchFamily="34" charset="0"/>
                          <a:cs typeface="Arial" panose="020B0604020202020204" pitchFamily="34" charset="0"/>
                        </a:rPr>
                        <a:t>tác</a:t>
                      </a:r>
                      <a:r>
                        <a:rPr lang="en-US" sz="1600" dirty="0">
                          <a:effectLst/>
                          <a:latin typeface="Arial" panose="020B0604020202020204" pitchFamily="34" charset="0"/>
                          <a:ea typeface="Segoe UI Symbol" panose="020B0502040204020203" pitchFamily="34" charset="0"/>
                          <a:cs typeface="Arial" panose="020B0604020202020204" pitchFamily="34" charset="0"/>
                        </a:rPr>
                        <a:t> </a:t>
                      </a:r>
                      <a:r>
                        <a:rPr lang="en-US" sz="1600" dirty="0" err="1">
                          <a:effectLst/>
                          <a:latin typeface="Arial" panose="020B0604020202020204" pitchFamily="34" charset="0"/>
                          <a:ea typeface="Segoe UI Symbol" panose="020B0502040204020203" pitchFamily="34" charset="0"/>
                          <a:cs typeface="Arial" panose="020B0604020202020204" pitchFamily="34" charset="0"/>
                        </a:rPr>
                        <a:t>hại</a:t>
                      </a:r>
                      <a:r>
                        <a:rPr lang="en-US" sz="1600" dirty="0">
                          <a:effectLst/>
                          <a:latin typeface="Arial" panose="020B0604020202020204" pitchFamily="34" charset="0"/>
                          <a:ea typeface="Segoe UI Symbol" panose="020B0502040204020203" pitchFamily="34" charset="0"/>
                          <a:cs typeface="Arial" panose="020B0604020202020204" pitchFamily="34" charset="0"/>
                        </a:rPr>
                        <a:t> </a:t>
                      </a:r>
                      <a:r>
                        <a:rPr lang="en-US" sz="1600" dirty="0" err="1">
                          <a:effectLst/>
                          <a:latin typeface="Arial" panose="020B0604020202020204" pitchFamily="34" charset="0"/>
                          <a:ea typeface="Segoe UI Symbol" panose="020B0502040204020203" pitchFamily="34" charset="0"/>
                          <a:cs typeface="Arial" panose="020B0604020202020204" pitchFamily="34" charset="0"/>
                        </a:rPr>
                        <a:t>của</a:t>
                      </a:r>
                      <a:r>
                        <a:rPr lang="en-US" sz="1600" dirty="0">
                          <a:effectLst/>
                          <a:latin typeface="Arial" panose="020B0604020202020204" pitchFamily="34" charset="0"/>
                          <a:ea typeface="Segoe UI Symbol" panose="020B0502040204020203" pitchFamily="34" charset="0"/>
                          <a:cs typeface="Arial" panose="020B0604020202020204" pitchFamily="34" charset="0"/>
                        </a:rPr>
                        <a:t> </a:t>
                      </a:r>
                      <a:r>
                        <a:rPr lang="en-US" sz="1600" dirty="0" err="1">
                          <a:effectLst/>
                          <a:latin typeface="Arial" panose="020B0604020202020204" pitchFamily="34" charset="0"/>
                          <a:ea typeface="Segoe UI Symbol" panose="020B0502040204020203" pitchFamily="34" charset="0"/>
                          <a:cs typeface="Arial" panose="020B0604020202020204" pitchFamily="34" charset="0"/>
                        </a:rPr>
                        <a:t>một</a:t>
                      </a:r>
                      <a:r>
                        <a:rPr lang="en-US" sz="1600" dirty="0">
                          <a:effectLst/>
                          <a:latin typeface="Arial" panose="020B0604020202020204" pitchFamily="34" charset="0"/>
                          <a:ea typeface="Segoe UI Symbol" panose="020B0502040204020203" pitchFamily="34" charset="0"/>
                          <a:cs typeface="Arial" panose="020B0604020202020204" pitchFamily="34" charset="0"/>
                        </a:rPr>
                        <a:t> </a:t>
                      </a:r>
                      <a:r>
                        <a:rPr lang="en-US" sz="1600" dirty="0" err="1">
                          <a:effectLst/>
                          <a:latin typeface="Arial" panose="020B0604020202020204" pitchFamily="34" charset="0"/>
                          <a:ea typeface="Segoe UI Symbol" panose="020B0502040204020203" pitchFamily="34" charset="0"/>
                          <a:cs typeface="Arial" panose="020B0604020202020204" pitchFamily="34" charset="0"/>
                        </a:rPr>
                        <a:t>số</a:t>
                      </a:r>
                      <a:r>
                        <a:rPr lang="en-US" sz="1600" dirty="0">
                          <a:effectLst/>
                          <a:latin typeface="Arial" panose="020B0604020202020204" pitchFamily="34" charset="0"/>
                          <a:ea typeface="Segoe UI Symbol" panose="020B0502040204020203" pitchFamily="34" charset="0"/>
                          <a:cs typeface="Arial" panose="020B0604020202020204" pitchFamily="34" charset="0"/>
                        </a:rPr>
                        <a:t> </a:t>
                      </a:r>
                      <a:r>
                        <a:rPr lang="en-US" sz="1600" dirty="0" err="1">
                          <a:effectLst/>
                          <a:latin typeface="Arial" panose="020B0604020202020204" pitchFamily="34" charset="0"/>
                          <a:ea typeface="Segoe UI Symbol" panose="020B0502040204020203" pitchFamily="34" charset="0"/>
                          <a:cs typeface="Arial" panose="020B0604020202020204" pitchFamily="34" charset="0"/>
                        </a:rPr>
                        <a:t>nấm</a:t>
                      </a:r>
                      <a:r>
                        <a:rPr lang="en-US" sz="1600" dirty="0">
                          <a:effectLst/>
                          <a:latin typeface="Arial" panose="020B0604020202020204" pitchFamily="34" charset="0"/>
                          <a:ea typeface="Segoe UI Symbol" panose="020B0502040204020203" pitchFamily="34" charset="0"/>
                          <a:cs typeface="Arial" panose="020B0604020202020204" pitchFamily="34" charset="0"/>
                        </a:rPr>
                        <a:t> </a:t>
                      </a:r>
                      <a:r>
                        <a:rPr lang="en-US" sz="1600" dirty="0" err="1">
                          <a:effectLst/>
                          <a:latin typeface="Arial" panose="020B0604020202020204" pitchFamily="34" charset="0"/>
                          <a:ea typeface="Segoe UI Symbol" panose="020B0502040204020203" pitchFamily="34" charset="0"/>
                          <a:cs typeface="Arial" panose="020B0604020202020204" pitchFamily="34" charset="0"/>
                        </a:rPr>
                        <a:t>mốc</a:t>
                      </a:r>
                      <a:r>
                        <a:rPr lang="en-US" sz="1600" dirty="0">
                          <a:effectLst/>
                          <a:latin typeface="Arial" panose="020B0604020202020204" pitchFamily="34" charset="0"/>
                          <a:ea typeface="Segoe UI Symbol" panose="020B0502040204020203" pitchFamily="34" charset="0"/>
                          <a:cs typeface="Arial" panose="020B0604020202020204" pitchFamily="34" charset="0"/>
                        </a:rPr>
                        <a:t> </a:t>
                      </a:r>
                      <a:r>
                        <a:rPr lang="en-US" sz="1600" dirty="0" err="1">
                          <a:effectLst/>
                          <a:latin typeface="Arial" panose="020B0604020202020204" pitchFamily="34" charset="0"/>
                          <a:ea typeface="Segoe UI Symbol" panose="020B0502040204020203" pitchFamily="34" charset="0"/>
                          <a:cs typeface="Arial" panose="020B0604020202020204" pitchFamily="34" charset="0"/>
                        </a:rPr>
                        <a:t>gây</a:t>
                      </a:r>
                      <a:r>
                        <a:rPr lang="en-US" sz="1600" dirty="0">
                          <a:effectLst/>
                          <a:latin typeface="Arial" panose="020B0604020202020204" pitchFamily="34" charset="0"/>
                          <a:ea typeface="Segoe UI Symbol" panose="020B0502040204020203" pitchFamily="34" charset="0"/>
                          <a:cs typeface="Arial" panose="020B0604020202020204" pitchFamily="34" charset="0"/>
                        </a:rPr>
                        <a:t> </a:t>
                      </a:r>
                      <a:r>
                        <a:rPr lang="en-US" sz="1600" dirty="0" err="1">
                          <a:effectLst/>
                          <a:latin typeface="Arial" panose="020B0604020202020204" pitchFamily="34" charset="0"/>
                          <a:ea typeface="Segoe UI Symbol" panose="020B0502040204020203" pitchFamily="34" charset="0"/>
                          <a:cs typeface="Arial" panose="020B0604020202020204" pitchFamily="34" charset="0"/>
                        </a:rPr>
                        <a:t>hỏng</a:t>
                      </a:r>
                      <a:r>
                        <a:rPr lang="en-US" sz="1600" dirty="0">
                          <a:effectLst/>
                          <a:latin typeface="Arial" panose="020B0604020202020204" pitchFamily="34" charset="0"/>
                          <a:ea typeface="Segoe UI Symbol" panose="020B0502040204020203" pitchFamily="34" charset="0"/>
                          <a:cs typeface="Arial" panose="020B0604020202020204" pitchFamily="34" charset="0"/>
                        </a:rPr>
                        <a:t> </a:t>
                      </a:r>
                      <a:r>
                        <a:rPr lang="en-US" sz="1600" dirty="0" err="1">
                          <a:effectLst/>
                          <a:latin typeface="Arial" panose="020B0604020202020204" pitchFamily="34" charset="0"/>
                          <a:ea typeface="Segoe UI Symbol" panose="020B0502040204020203" pitchFamily="34" charset="0"/>
                          <a:cs typeface="Arial" panose="020B0604020202020204" pitchFamily="34" charset="0"/>
                        </a:rPr>
                        <a:t>thực</a:t>
                      </a:r>
                      <a:r>
                        <a:rPr lang="en-US" sz="1600" dirty="0">
                          <a:effectLst/>
                          <a:latin typeface="Arial" panose="020B0604020202020204" pitchFamily="34" charset="0"/>
                          <a:ea typeface="Segoe UI Symbol" panose="020B0502040204020203" pitchFamily="34" charset="0"/>
                          <a:cs typeface="Arial" panose="020B0604020202020204" pitchFamily="34" charset="0"/>
                        </a:rPr>
                        <a:t> </a:t>
                      </a:r>
                      <a:r>
                        <a:rPr lang="en-US" sz="1600" dirty="0" err="1">
                          <a:effectLst/>
                          <a:latin typeface="Arial" panose="020B0604020202020204" pitchFamily="34" charset="0"/>
                          <a:ea typeface="Segoe UI Symbol" panose="020B0502040204020203" pitchFamily="34" charset="0"/>
                          <a:cs typeface="Arial" panose="020B0604020202020204" pitchFamily="34" charset="0"/>
                        </a:rPr>
                        <a:t>phẩm</a:t>
                      </a:r>
                      <a:r>
                        <a:rPr lang="en-US" sz="1600" dirty="0">
                          <a:effectLst/>
                          <a:latin typeface="Arial" panose="020B0604020202020204" pitchFamily="34" charset="0"/>
                          <a:ea typeface="Segoe UI Symbol" panose="020B0502040204020203" pitchFamily="34" charset="0"/>
                          <a:cs typeface="Arial" panose="020B0604020202020204" pitchFamily="34" charset="0"/>
                        </a:rPr>
                        <a:t> </a:t>
                      </a:r>
                      <a:r>
                        <a:rPr lang="en-US" sz="1600" dirty="0" err="1">
                          <a:effectLst/>
                          <a:latin typeface="Arial" panose="020B0604020202020204" pitchFamily="34" charset="0"/>
                          <a:ea typeface="Segoe UI Symbol" panose="020B0502040204020203" pitchFamily="34" charset="0"/>
                          <a:cs typeface="Arial" panose="020B0604020202020204" pitchFamily="34" charset="0"/>
                        </a:rPr>
                        <a:t>thông</a:t>
                      </a:r>
                      <a:r>
                        <a:rPr lang="en-US" sz="1600" dirty="0">
                          <a:effectLst/>
                          <a:latin typeface="Arial" panose="020B0604020202020204" pitchFamily="34" charset="0"/>
                          <a:ea typeface="Segoe UI Symbol" panose="020B0502040204020203" pitchFamily="34" charset="0"/>
                          <a:cs typeface="Arial" panose="020B0604020202020204" pitchFamily="34" charset="0"/>
                        </a:rPr>
                        <a:t> qua </a:t>
                      </a:r>
                      <a:r>
                        <a:rPr lang="en-US" sz="1600" dirty="0" err="1">
                          <a:effectLst/>
                          <a:latin typeface="Arial" panose="020B0604020202020204" pitchFamily="34" charset="0"/>
                          <a:ea typeface="Segoe UI Symbol" panose="020B0502040204020203" pitchFamily="34" charset="0"/>
                          <a:cs typeface="Arial" panose="020B0604020202020204" pitchFamily="34" charset="0"/>
                        </a:rPr>
                        <a:t>thí</a:t>
                      </a:r>
                      <a:r>
                        <a:rPr lang="en-US" sz="1600" dirty="0">
                          <a:effectLst/>
                          <a:latin typeface="Arial" panose="020B0604020202020204" pitchFamily="34" charset="0"/>
                          <a:ea typeface="Segoe UI Symbol" panose="020B0502040204020203" pitchFamily="34" charset="0"/>
                          <a:cs typeface="Arial" panose="020B0604020202020204" pitchFamily="34" charset="0"/>
                        </a:rPr>
                        <a:t> </a:t>
                      </a:r>
                      <a:r>
                        <a:rPr lang="en-US" sz="1600" dirty="0" err="1">
                          <a:effectLst/>
                          <a:latin typeface="Arial" panose="020B0604020202020204" pitchFamily="34" charset="0"/>
                          <a:ea typeface="Segoe UI Symbol" panose="020B0502040204020203" pitchFamily="34" charset="0"/>
                          <a:cs typeface="Arial" panose="020B0604020202020204" pitchFamily="34" charset="0"/>
                        </a:rPr>
                        <a:t>nghiệm</a:t>
                      </a:r>
                      <a:r>
                        <a:rPr lang="en-US" sz="1600" dirty="0">
                          <a:effectLst/>
                          <a:latin typeface="Arial" panose="020B0604020202020204" pitchFamily="34" charset="0"/>
                          <a:ea typeface="Segoe UI Symbol" panose="020B0502040204020203" pitchFamily="34" charset="0"/>
                          <a:cs typeface="Arial" panose="020B0604020202020204" pitchFamily="34" charset="0"/>
                        </a:rPr>
                        <a:t> </a:t>
                      </a:r>
                      <a:r>
                        <a:rPr lang="en-US" sz="1600" dirty="0" err="1">
                          <a:effectLst/>
                          <a:latin typeface="Arial" panose="020B0604020202020204" pitchFamily="34" charset="0"/>
                          <a:ea typeface="Segoe UI Symbol" panose="020B0502040204020203" pitchFamily="34" charset="0"/>
                          <a:cs typeface="Arial" panose="020B0604020202020204" pitchFamily="34" charset="0"/>
                        </a:rPr>
                        <a:t>hoặc</a:t>
                      </a:r>
                      <a:r>
                        <a:rPr lang="en-US" sz="1600" dirty="0">
                          <a:effectLst/>
                          <a:latin typeface="Arial" panose="020B0604020202020204" pitchFamily="34" charset="0"/>
                          <a:ea typeface="Segoe UI Symbol" panose="020B0502040204020203" pitchFamily="34" charset="0"/>
                          <a:cs typeface="Arial" panose="020B0604020202020204" pitchFamily="34" charset="0"/>
                        </a:rPr>
                        <a:t> </a:t>
                      </a:r>
                      <a:r>
                        <a:rPr lang="en-US" sz="1600" dirty="0" err="1">
                          <a:effectLst/>
                          <a:latin typeface="Arial" panose="020B0604020202020204" pitchFamily="34" charset="0"/>
                          <a:ea typeface="Segoe UI Symbol" panose="020B0502040204020203" pitchFamily="34" charset="0"/>
                          <a:cs typeface="Arial" panose="020B0604020202020204" pitchFamily="34" charset="0"/>
                        </a:rPr>
                        <a:t>quan</a:t>
                      </a:r>
                      <a:r>
                        <a:rPr lang="en-US" sz="1600" dirty="0">
                          <a:effectLst/>
                          <a:latin typeface="Arial" panose="020B0604020202020204" pitchFamily="34" charset="0"/>
                          <a:ea typeface="Segoe UI Symbol" panose="020B0502040204020203" pitchFamily="34" charset="0"/>
                          <a:cs typeface="Arial" panose="020B0604020202020204" pitchFamily="34" charset="0"/>
                        </a:rPr>
                        <a:t> </a:t>
                      </a:r>
                      <a:r>
                        <a:rPr lang="en-US" sz="1600" dirty="0" err="1">
                          <a:effectLst/>
                          <a:latin typeface="Arial" panose="020B0604020202020204" pitchFamily="34" charset="0"/>
                          <a:ea typeface="Segoe UI Symbol" panose="020B0502040204020203" pitchFamily="34" charset="0"/>
                          <a:cs typeface="Arial" panose="020B0604020202020204" pitchFamily="34" charset="0"/>
                        </a:rPr>
                        <a:t>sát</a:t>
                      </a:r>
                      <a:r>
                        <a:rPr lang="en-US" sz="1600" dirty="0">
                          <a:effectLst/>
                          <a:latin typeface="Arial" panose="020B0604020202020204" pitchFamily="34" charset="0"/>
                          <a:ea typeface="Segoe UI Symbol" panose="020B0502040204020203" pitchFamily="34" charset="0"/>
                          <a:cs typeface="Arial" panose="020B0604020202020204" pitchFamily="34" charset="0"/>
                        </a:rPr>
                        <a:t> </a:t>
                      </a:r>
                      <a:r>
                        <a:rPr lang="en-US" sz="1600" dirty="0" err="1">
                          <a:effectLst/>
                          <a:latin typeface="Arial" panose="020B0604020202020204" pitchFamily="34" charset="0"/>
                          <a:ea typeface="Segoe UI Symbol" panose="020B0502040204020203" pitchFamily="34" charset="0"/>
                          <a:cs typeface="Arial" panose="020B0604020202020204" pitchFamily="34" charset="0"/>
                        </a:rPr>
                        <a:t>tranh</a:t>
                      </a:r>
                      <a:r>
                        <a:rPr lang="en-US" sz="1600" dirty="0">
                          <a:effectLst/>
                          <a:latin typeface="Arial" panose="020B0604020202020204" pitchFamily="34" charset="0"/>
                          <a:ea typeface="Segoe UI Symbol" panose="020B0502040204020203" pitchFamily="34" charset="0"/>
                          <a:cs typeface="Arial" panose="020B0604020202020204" pitchFamily="34" charset="0"/>
                        </a:rPr>
                        <a:t> </a:t>
                      </a:r>
                      <a:r>
                        <a:rPr lang="en-US" sz="1600" dirty="0" err="1">
                          <a:effectLst/>
                          <a:latin typeface="Arial" panose="020B0604020202020204" pitchFamily="34" charset="0"/>
                          <a:ea typeface="Segoe UI Symbol" panose="020B0502040204020203" pitchFamily="34" charset="0"/>
                          <a:cs typeface="Arial" panose="020B0604020202020204" pitchFamily="34" charset="0"/>
                        </a:rPr>
                        <a:t>ảnh</a:t>
                      </a:r>
                      <a:r>
                        <a:rPr lang="en-US" sz="1600" dirty="0">
                          <a:effectLst/>
                          <a:latin typeface="Arial" panose="020B0604020202020204" pitchFamily="34" charset="0"/>
                          <a:ea typeface="Segoe UI Symbol" panose="020B0502040204020203" pitchFamily="34" charset="0"/>
                          <a:cs typeface="Arial" panose="020B0604020202020204" pitchFamily="34" charset="0"/>
                        </a:rPr>
                        <a:t>, video.</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00000"/>
                        </a:lnSpc>
                        <a:spcBef>
                          <a:spcPts val="600"/>
                        </a:spcBef>
                        <a:spcAft>
                          <a:spcPts val="0"/>
                        </a:spcAft>
                      </a:pPr>
                      <a:r>
                        <a:rPr lang="en-US" sz="1600" dirty="0">
                          <a:effectLst/>
                          <a:latin typeface="Arial" panose="020B0604020202020204" pitchFamily="34" charset="0"/>
                          <a:ea typeface="Segoe UI Symbol" panose="020B0502040204020203" pitchFamily="34" charset="0"/>
                          <a:cs typeface="Arial" panose="020B0604020202020204" pitchFamily="34" charset="0"/>
                        </a:rPr>
                        <a:t>− </a:t>
                      </a:r>
                      <a:r>
                        <a:rPr lang="en-US" sz="1600" dirty="0" err="1">
                          <a:effectLst/>
                          <a:latin typeface="Arial" panose="020B0604020202020204" pitchFamily="34" charset="0"/>
                          <a:ea typeface="Segoe UI Symbol" panose="020B0502040204020203" pitchFamily="34" charset="0"/>
                          <a:cs typeface="Arial" panose="020B0604020202020204" pitchFamily="34" charset="0"/>
                        </a:rPr>
                        <a:t>Có</a:t>
                      </a:r>
                      <a:r>
                        <a:rPr lang="en-US" sz="1600" dirty="0">
                          <a:effectLst/>
                          <a:latin typeface="Arial" panose="020B0604020202020204" pitchFamily="34" charset="0"/>
                          <a:ea typeface="Segoe UI Symbol" panose="020B0502040204020203" pitchFamily="34" charset="0"/>
                          <a:cs typeface="Arial" panose="020B0604020202020204" pitchFamily="34" charset="0"/>
                        </a:rPr>
                        <a:t> ý </a:t>
                      </a:r>
                      <a:r>
                        <a:rPr lang="en-US" sz="1600" dirty="0" err="1">
                          <a:effectLst/>
                          <a:latin typeface="Arial" panose="020B0604020202020204" pitchFamily="34" charset="0"/>
                          <a:ea typeface="Segoe UI Symbol" panose="020B0502040204020203" pitchFamily="34" charset="0"/>
                          <a:cs typeface="Arial" panose="020B0604020202020204" pitchFamily="34" charset="0"/>
                        </a:rPr>
                        <a:t>thức</a:t>
                      </a:r>
                      <a:r>
                        <a:rPr lang="en-US" sz="1600" dirty="0">
                          <a:effectLst/>
                          <a:latin typeface="Arial" panose="020B0604020202020204" pitchFamily="34" charset="0"/>
                          <a:ea typeface="Segoe UI Symbol" panose="020B0502040204020203" pitchFamily="34" charset="0"/>
                          <a:cs typeface="Arial" panose="020B0604020202020204" pitchFamily="34" charset="0"/>
                        </a:rPr>
                        <a:t> </a:t>
                      </a:r>
                      <a:r>
                        <a:rPr lang="en-US" sz="1600" dirty="0" err="1">
                          <a:effectLst/>
                          <a:latin typeface="Arial" panose="020B0604020202020204" pitchFamily="34" charset="0"/>
                          <a:ea typeface="Segoe UI Symbol" panose="020B0502040204020203" pitchFamily="34" charset="0"/>
                          <a:cs typeface="Arial" panose="020B0604020202020204" pitchFamily="34" charset="0"/>
                        </a:rPr>
                        <a:t>không</a:t>
                      </a:r>
                      <a:r>
                        <a:rPr lang="en-US" sz="1600" dirty="0">
                          <a:effectLst/>
                          <a:latin typeface="Arial" panose="020B0604020202020204" pitchFamily="34" charset="0"/>
                          <a:ea typeface="Segoe UI Symbol" panose="020B0502040204020203" pitchFamily="34" charset="0"/>
                          <a:cs typeface="Arial" panose="020B0604020202020204" pitchFamily="34" charset="0"/>
                        </a:rPr>
                        <a:t> </a:t>
                      </a:r>
                      <a:r>
                        <a:rPr lang="en-US" sz="1600" dirty="0" err="1">
                          <a:effectLst/>
                          <a:latin typeface="Arial" panose="020B0604020202020204" pitchFamily="34" charset="0"/>
                          <a:ea typeface="Segoe UI Symbol" panose="020B0502040204020203" pitchFamily="34" charset="0"/>
                          <a:cs typeface="Arial" panose="020B0604020202020204" pitchFamily="34" charset="0"/>
                        </a:rPr>
                        <a:t>ăn</a:t>
                      </a:r>
                      <a:r>
                        <a:rPr lang="en-US" sz="1600" dirty="0">
                          <a:effectLst/>
                          <a:latin typeface="Arial" panose="020B0604020202020204" pitchFamily="34" charset="0"/>
                          <a:ea typeface="Segoe UI Symbol" panose="020B0502040204020203" pitchFamily="34" charset="0"/>
                          <a:cs typeface="Arial" panose="020B0604020202020204" pitchFamily="34" charset="0"/>
                        </a:rPr>
                        <a:t> </a:t>
                      </a:r>
                      <a:r>
                        <a:rPr lang="en-US" sz="1600" dirty="0" err="1">
                          <a:effectLst/>
                          <a:latin typeface="Arial" panose="020B0604020202020204" pitchFamily="34" charset="0"/>
                          <a:ea typeface="Segoe UI Symbol" panose="020B0502040204020203" pitchFamily="34" charset="0"/>
                          <a:cs typeface="Arial" panose="020B0604020202020204" pitchFamily="34" charset="0"/>
                        </a:rPr>
                        <a:t>nấm</a:t>
                      </a:r>
                      <a:r>
                        <a:rPr lang="en-US" sz="1600" dirty="0">
                          <a:effectLst/>
                          <a:latin typeface="Arial" panose="020B0604020202020204" pitchFamily="34" charset="0"/>
                          <a:ea typeface="Segoe UI Symbol" panose="020B0502040204020203" pitchFamily="34" charset="0"/>
                          <a:cs typeface="Arial" panose="020B0604020202020204" pitchFamily="34" charset="0"/>
                        </a:rPr>
                        <a:t> </a:t>
                      </a:r>
                      <a:r>
                        <a:rPr lang="en-US" sz="1600" dirty="0" err="1">
                          <a:effectLst/>
                          <a:latin typeface="Arial" panose="020B0604020202020204" pitchFamily="34" charset="0"/>
                          <a:ea typeface="Segoe UI Symbol" panose="020B0502040204020203" pitchFamily="34" charset="0"/>
                          <a:cs typeface="Arial" panose="020B0604020202020204" pitchFamily="34" charset="0"/>
                        </a:rPr>
                        <a:t>lạ</a:t>
                      </a:r>
                      <a:r>
                        <a:rPr lang="en-US" sz="1600" dirty="0">
                          <a:effectLst/>
                          <a:latin typeface="Arial" panose="020B0604020202020204" pitchFamily="34" charset="0"/>
                          <a:ea typeface="Segoe UI Symbol" panose="020B0502040204020203" pitchFamily="34" charset="0"/>
                          <a:cs typeface="Arial" panose="020B0604020202020204" pitchFamily="34" charset="0"/>
                        </a:rPr>
                        <a:t> </a:t>
                      </a:r>
                      <a:r>
                        <a:rPr lang="en-US" sz="1600" dirty="0" err="1">
                          <a:effectLst/>
                          <a:latin typeface="Arial" panose="020B0604020202020204" pitchFamily="34" charset="0"/>
                          <a:ea typeface="Segoe UI Symbol" panose="020B0502040204020203" pitchFamily="34" charset="0"/>
                          <a:cs typeface="Arial" panose="020B0604020202020204" pitchFamily="34" charset="0"/>
                        </a:rPr>
                        <a:t>để</a:t>
                      </a:r>
                      <a:r>
                        <a:rPr lang="en-US" sz="1600" dirty="0">
                          <a:effectLst/>
                          <a:latin typeface="Arial" panose="020B0604020202020204" pitchFamily="34" charset="0"/>
                          <a:ea typeface="Segoe UI Symbol" panose="020B0502040204020203" pitchFamily="34" charset="0"/>
                          <a:cs typeface="Arial" panose="020B0604020202020204" pitchFamily="34" charset="0"/>
                        </a:rPr>
                        <a:t> </a:t>
                      </a:r>
                      <a:r>
                        <a:rPr lang="en-US" sz="1600" dirty="0" err="1">
                          <a:effectLst/>
                          <a:latin typeface="Arial" panose="020B0604020202020204" pitchFamily="34" charset="0"/>
                          <a:ea typeface="Segoe UI Symbol" panose="020B0502040204020203" pitchFamily="34" charset="0"/>
                          <a:cs typeface="Arial" panose="020B0604020202020204" pitchFamily="34" charset="0"/>
                        </a:rPr>
                        <a:t>phòng</a:t>
                      </a:r>
                      <a:r>
                        <a:rPr lang="en-US" sz="1600" dirty="0">
                          <a:effectLst/>
                          <a:latin typeface="Arial" panose="020B0604020202020204" pitchFamily="34" charset="0"/>
                          <a:ea typeface="Segoe UI Symbol" panose="020B0502040204020203" pitchFamily="34" charset="0"/>
                          <a:cs typeface="Arial" panose="020B0604020202020204" pitchFamily="34" charset="0"/>
                        </a:rPr>
                        <a:t> </a:t>
                      </a:r>
                      <a:r>
                        <a:rPr lang="en-US" sz="1600" dirty="0" err="1">
                          <a:effectLst/>
                          <a:latin typeface="Arial" panose="020B0604020202020204" pitchFamily="34" charset="0"/>
                          <a:ea typeface="Segoe UI Symbol" panose="020B0502040204020203" pitchFamily="34" charset="0"/>
                          <a:cs typeface="Arial" panose="020B0604020202020204" pitchFamily="34" charset="0"/>
                        </a:rPr>
                        <a:t>tránh</a:t>
                      </a:r>
                      <a:r>
                        <a:rPr lang="en-US" sz="1600" dirty="0">
                          <a:effectLst/>
                          <a:latin typeface="Arial" panose="020B0604020202020204" pitchFamily="34" charset="0"/>
                          <a:ea typeface="Segoe UI Symbol" panose="020B0502040204020203" pitchFamily="34" charset="0"/>
                          <a:cs typeface="Arial" panose="020B0604020202020204" pitchFamily="34" charset="0"/>
                        </a:rPr>
                        <a:t> </a:t>
                      </a:r>
                      <a:r>
                        <a:rPr lang="en-US" sz="1600" dirty="0" err="1">
                          <a:effectLst/>
                          <a:latin typeface="Arial" panose="020B0604020202020204" pitchFamily="34" charset="0"/>
                          <a:ea typeface="Segoe UI Symbol" panose="020B0502040204020203" pitchFamily="34" charset="0"/>
                          <a:cs typeface="Arial" panose="020B0604020202020204" pitchFamily="34" charset="0"/>
                        </a:rPr>
                        <a:t>ngộ</a:t>
                      </a:r>
                      <a:r>
                        <a:rPr lang="en-US" sz="1600" dirty="0">
                          <a:effectLst/>
                          <a:latin typeface="Arial" panose="020B0604020202020204" pitchFamily="34" charset="0"/>
                          <a:ea typeface="Segoe UI Symbol" panose="020B0502040204020203" pitchFamily="34" charset="0"/>
                          <a:cs typeface="Arial" panose="020B0604020202020204" pitchFamily="34" charset="0"/>
                        </a:rPr>
                        <a:t> </a:t>
                      </a:r>
                      <a:r>
                        <a:rPr lang="en-US" sz="1600" dirty="0" err="1">
                          <a:effectLst/>
                          <a:latin typeface="Arial" panose="020B0604020202020204" pitchFamily="34" charset="0"/>
                          <a:ea typeface="Segoe UI Symbol" panose="020B0502040204020203" pitchFamily="34" charset="0"/>
                          <a:cs typeface="Arial" panose="020B0604020202020204" pitchFamily="34" charset="0"/>
                        </a:rPr>
                        <a:t>độc</a:t>
                      </a:r>
                      <a:r>
                        <a:rPr lang="en-US" sz="1600" dirty="0">
                          <a:effectLst/>
                          <a:latin typeface="Arial" panose="020B0604020202020204" pitchFamily="34" charset="0"/>
                          <a:ea typeface="Segoe UI Symbol" panose="020B0502040204020203" pitchFamily="34" charset="0"/>
                          <a:cs typeface="Arial" panose="020B0604020202020204" pitchFamily="34" charset="0"/>
                        </a:rPr>
                        <a:t>.</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0000"/>
                        </a:lnSpc>
                        <a:spcBef>
                          <a:spcPts val="600"/>
                        </a:spcBef>
                        <a:spcAft>
                          <a:spcPts val="0"/>
                        </a:spcAft>
                      </a:pPr>
                      <a:r>
                        <a:rPr lang="en-US" sz="1600" dirty="0">
                          <a:effectLst/>
                          <a:latin typeface="Arial" panose="020B0604020202020204" pitchFamily="34" charset="0"/>
                          <a:ea typeface="Segoe UI Symbol" panose="020B0502040204020203" pitchFamily="34" charset="0"/>
                          <a:cs typeface="Arial" panose="020B0604020202020204" pitchFamily="34" charset="0"/>
                        </a:rPr>
                        <a:t>− </a:t>
                      </a:r>
                      <a:r>
                        <a:rPr lang="en-US" sz="1600" dirty="0" err="1">
                          <a:effectLst/>
                          <a:latin typeface="Arial" panose="020B0604020202020204" pitchFamily="34" charset="0"/>
                          <a:ea typeface="Segoe UI Symbol" panose="020B0502040204020203" pitchFamily="34" charset="0"/>
                          <a:cs typeface="Arial" panose="020B0604020202020204" pitchFamily="34" charset="0"/>
                        </a:rPr>
                        <a:t>Vận</a:t>
                      </a:r>
                      <a:r>
                        <a:rPr lang="en-US" sz="1600" dirty="0">
                          <a:effectLst/>
                          <a:latin typeface="Arial" panose="020B0604020202020204" pitchFamily="34" charset="0"/>
                          <a:ea typeface="Segoe UI Symbol" panose="020B0502040204020203" pitchFamily="34" charset="0"/>
                          <a:cs typeface="Arial" panose="020B0604020202020204" pitchFamily="34" charset="0"/>
                        </a:rPr>
                        <a:t> </a:t>
                      </a:r>
                      <a:r>
                        <a:rPr lang="en-US" sz="1600" dirty="0" err="1">
                          <a:effectLst/>
                          <a:latin typeface="Arial" panose="020B0604020202020204" pitchFamily="34" charset="0"/>
                          <a:ea typeface="Segoe UI Symbol" panose="020B0502040204020203" pitchFamily="34" charset="0"/>
                          <a:cs typeface="Arial" panose="020B0604020202020204" pitchFamily="34" charset="0"/>
                        </a:rPr>
                        <a:t>dụng</a:t>
                      </a:r>
                      <a:r>
                        <a:rPr lang="en-US" sz="1600" dirty="0">
                          <a:effectLst/>
                          <a:latin typeface="Arial" panose="020B0604020202020204" pitchFamily="34" charset="0"/>
                          <a:ea typeface="Segoe UI Symbol" panose="020B0502040204020203" pitchFamily="34" charset="0"/>
                          <a:cs typeface="Arial" panose="020B0604020202020204" pitchFamily="34" charset="0"/>
                        </a:rPr>
                        <a:t> </a:t>
                      </a:r>
                      <a:r>
                        <a:rPr lang="en-US" sz="1600" dirty="0" err="1">
                          <a:effectLst/>
                          <a:latin typeface="Arial" panose="020B0604020202020204" pitchFamily="34" charset="0"/>
                          <a:ea typeface="Segoe UI Symbol" panose="020B0502040204020203" pitchFamily="34" charset="0"/>
                          <a:cs typeface="Arial" panose="020B0604020202020204" pitchFamily="34" charset="0"/>
                        </a:rPr>
                        <a:t>được</a:t>
                      </a:r>
                      <a:r>
                        <a:rPr lang="en-US" sz="1600" dirty="0">
                          <a:effectLst/>
                          <a:latin typeface="Arial" panose="020B0604020202020204" pitchFamily="34" charset="0"/>
                          <a:ea typeface="Segoe UI Symbol" panose="020B0502040204020203" pitchFamily="34" charset="0"/>
                          <a:cs typeface="Arial" panose="020B0604020202020204" pitchFamily="34" charset="0"/>
                        </a:rPr>
                        <a:t> </a:t>
                      </a:r>
                      <a:r>
                        <a:rPr lang="en-US" sz="1600" dirty="0" err="1">
                          <a:effectLst/>
                          <a:latin typeface="Arial" panose="020B0604020202020204" pitchFamily="34" charset="0"/>
                          <a:ea typeface="Segoe UI Symbol" panose="020B0502040204020203" pitchFamily="34" charset="0"/>
                          <a:cs typeface="Arial" panose="020B0604020202020204" pitchFamily="34" charset="0"/>
                        </a:rPr>
                        <a:t>kiến</a:t>
                      </a:r>
                      <a:r>
                        <a:rPr lang="en-US" sz="1600" dirty="0">
                          <a:effectLst/>
                          <a:latin typeface="Arial" panose="020B0604020202020204" pitchFamily="34" charset="0"/>
                          <a:ea typeface="Segoe UI Symbol" panose="020B0502040204020203" pitchFamily="34" charset="0"/>
                          <a:cs typeface="Arial" panose="020B0604020202020204" pitchFamily="34" charset="0"/>
                        </a:rPr>
                        <a:t> </a:t>
                      </a:r>
                      <a:r>
                        <a:rPr lang="en-US" sz="1600" dirty="0" err="1">
                          <a:effectLst/>
                          <a:latin typeface="Arial" panose="020B0604020202020204" pitchFamily="34" charset="0"/>
                          <a:ea typeface="Segoe UI Symbol" panose="020B0502040204020203" pitchFamily="34" charset="0"/>
                          <a:cs typeface="Arial" panose="020B0604020202020204" pitchFamily="34" charset="0"/>
                        </a:rPr>
                        <a:t>thức</a:t>
                      </a:r>
                      <a:r>
                        <a:rPr lang="en-US" sz="1600" dirty="0">
                          <a:effectLst/>
                          <a:latin typeface="Arial" panose="020B0604020202020204" pitchFamily="34" charset="0"/>
                          <a:ea typeface="Segoe UI Symbol" panose="020B0502040204020203" pitchFamily="34" charset="0"/>
                          <a:cs typeface="Arial" panose="020B0604020202020204" pitchFamily="34" charset="0"/>
                        </a:rPr>
                        <a:t> </a:t>
                      </a:r>
                      <a:r>
                        <a:rPr lang="en-US" sz="1600" dirty="0" err="1">
                          <a:effectLst/>
                          <a:latin typeface="Arial" panose="020B0604020202020204" pitchFamily="34" charset="0"/>
                          <a:ea typeface="Segoe UI Symbol" panose="020B0502040204020203" pitchFamily="34" charset="0"/>
                          <a:cs typeface="Arial" panose="020B0604020202020204" pitchFamily="34" charset="0"/>
                        </a:rPr>
                        <a:t>về</a:t>
                      </a:r>
                      <a:r>
                        <a:rPr lang="en-US" sz="1600" dirty="0">
                          <a:effectLst/>
                          <a:latin typeface="Arial" panose="020B0604020202020204" pitchFamily="34" charset="0"/>
                          <a:ea typeface="Segoe UI Symbol" panose="020B0502040204020203" pitchFamily="34" charset="0"/>
                          <a:cs typeface="Arial" panose="020B0604020202020204" pitchFamily="34" charset="0"/>
                        </a:rPr>
                        <a:t> </a:t>
                      </a:r>
                      <a:r>
                        <a:rPr lang="en-US" sz="1600" dirty="0" err="1">
                          <a:effectLst/>
                          <a:latin typeface="Arial" panose="020B0604020202020204" pitchFamily="34" charset="0"/>
                          <a:ea typeface="Segoe UI Symbol" panose="020B0502040204020203" pitchFamily="34" charset="0"/>
                          <a:cs typeface="Arial" panose="020B0604020202020204" pitchFamily="34" charset="0"/>
                        </a:rPr>
                        <a:t>nguyên</a:t>
                      </a:r>
                      <a:r>
                        <a:rPr lang="en-US" sz="1600" dirty="0">
                          <a:effectLst/>
                          <a:latin typeface="Arial" panose="020B0604020202020204" pitchFamily="34" charset="0"/>
                          <a:ea typeface="Segoe UI Symbol" panose="020B0502040204020203" pitchFamily="34" charset="0"/>
                          <a:cs typeface="Arial" panose="020B0604020202020204" pitchFamily="34" charset="0"/>
                        </a:rPr>
                        <a:t> </a:t>
                      </a:r>
                      <a:r>
                        <a:rPr lang="en-US" sz="1600" dirty="0" err="1">
                          <a:effectLst/>
                          <a:latin typeface="Arial" panose="020B0604020202020204" pitchFamily="34" charset="0"/>
                          <a:ea typeface="Segoe UI Symbol" panose="020B0502040204020203" pitchFamily="34" charset="0"/>
                          <a:cs typeface="Arial" panose="020B0604020202020204" pitchFamily="34" charset="0"/>
                        </a:rPr>
                        <a:t>nhân</a:t>
                      </a:r>
                      <a:r>
                        <a:rPr lang="en-US" sz="1600" dirty="0">
                          <a:effectLst/>
                          <a:latin typeface="Arial" panose="020B0604020202020204" pitchFamily="34" charset="0"/>
                          <a:ea typeface="Segoe UI Symbol" panose="020B0502040204020203" pitchFamily="34" charset="0"/>
                          <a:cs typeface="Arial" panose="020B0604020202020204" pitchFamily="34" charset="0"/>
                        </a:rPr>
                        <a:t> </a:t>
                      </a:r>
                      <a:r>
                        <a:rPr lang="en-US" sz="1600" dirty="0" err="1">
                          <a:effectLst/>
                          <a:latin typeface="Arial" panose="020B0604020202020204" pitchFamily="34" charset="0"/>
                          <a:ea typeface="Segoe UI Symbol" panose="020B0502040204020203" pitchFamily="34" charset="0"/>
                          <a:cs typeface="Arial" panose="020B0604020202020204" pitchFamily="34" charset="0"/>
                        </a:rPr>
                        <a:t>gây</a:t>
                      </a:r>
                      <a:r>
                        <a:rPr lang="en-US" sz="1600" dirty="0">
                          <a:effectLst/>
                          <a:latin typeface="Arial" panose="020B0604020202020204" pitchFamily="34" charset="0"/>
                          <a:ea typeface="Segoe UI Symbol" panose="020B0502040204020203" pitchFamily="34" charset="0"/>
                          <a:cs typeface="Arial" panose="020B0604020202020204" pitchFamily="34" charset="0"/>
                        </a:rPr>
                        <a:t> </a:t>
                      </a:r>
                      <a:r>
                        <a:rPr lang="en-US" sz="1600" dirty="0" err="1">
                          <a:effectLst/>
                          <a:latin typeface="Arial" panose="020B0604020202020204" pitchFamily="34" charset="0"/>
                          <a:ea typeface="Segoe UI Symbol" panose="020B0502040204020203" pitchFamily="34" charset="0"/>
                          <a:cs typeface="Arial" panose="020B0604020202020204" pitchFamily="34" charset="0"/>
                        </a:rPr>
                        <a:t>hỏng</a:t>
                      </a:r>
                      <a:r>
                        <a:rPr lang="en-US" sz="1600" dirty="0">
                          <a:effectLst/>
                          <a:latin typeface="Arial" panose="020B0604020202020204" pitchFamily="34" charset="0"/>
                          <a:ea typeface="Segoe UI Symbol" panose="020B0502040204020203" pitchFamily="34" charset="0"/>
                          <a:cs typeface="Arial" panose="020B0604020202020204" pitchFamily="34" charset="0"/>
                        </a:rPr>
                        <a:t> </a:t>
                      </a:r>
                      <a:r>
                        <a:rPr lang="en-US" sz="1600" dirty="0" err="1">
                          <a:effectLst/>
                          <a:latin typeface="Arial" panose="020B0604020202020204" pitchFamily="34" charset="0"/>
                          <a:ea typeface="Segoe UI Symbol" panose="020B0502040204020203" pitchFamily="34" charset="0"/>
                          <a:cs typeface="Arial" panose="020B0604020202020204" pitchFamily="34" charset="0"/>
                        </a:rPr>
                        <a:t>thực</a:t>
                      </a:r>
                      <a:r>
                        <a:rPr lang="en-US" sz="1600" dirty="0">
                          <a:effectLst/>
                          <a:latin typeface="Arial" panose="020B0604020202020204" pitchFamily="34" charset="0"/>
                          <a:ea typeface="Segoe UI Symbol" panose="020B0502040204020203" pitchFamily="34" charset="0"/>
                          <a:cs typeface="Arial" panose="020B0604020202020204" pitchFamily="34" charset="0"/>
                        </a:rPr>
                        <a:t> </a:t>
                      </a:r>
                      <a:r>
                        <a:rPr lang="en-US" sz="1600" dirty="0" err="1">
                          <a:effectLst/>
                          <a:latin typeface="Arial" panose="020B0604020202020204" pitchFamily="34" charset="0"/>
                          <a:ea typeface="Segoe UI Symbol" panose="020B0502040204020203" pitchFamily="34" charset="0"/>
                          <a:cs typeface="Arial" panose="020B0604020202020204" pitchFamily="34" charset="0"/>
                        </a:rPr>
                        <a:t>phẩm</a:t>
                      </a:r>
                      <a:r>
                        <a:rPr lang="en-US" sz="1600" dirty="0">
                          <a:effectLst/>
                          <a:latin typeface="Arial" panose="020B0604020202020204" pitchFamily="34" charset="0"/>
                          <a:ea typeface="Segoe UI Symbol" panose="020B0502040204020203" pitchFamily="34" charset="0"/>
                          <a:cs typeface="Arial" panose="020B0604020202020204" pitchFamily="34" charset="0"/>
                        </a:rPr>
                        <a:t>, </a:t>
                      </a:r>
                      <a:r>
                        <a:rPr lang="en-US" sz="1600" dirty="0" err="1">
                          <a:effectLst/>
                          <a:latin typeface="Arial" panose="020B0604020202020204" pitchFamily="34" charset="0"/>
                          <a:ea typeface="Segoe UI Symbol" panose="020B0502040204020203" pitchFamily="34" charset="0"/>
                          <a:cs typeface="Arial" panose="020B0604020202020204" pitchFamily="34" charset="0"/>
                        </a:rPr>
                        <a:t>nêu</a:t>
                      </a:r>
                      <a:r>
                        <a:rPr lang="en-US" sz="1600" dirty="0">
                          <a:effectLst/>
                          <a:latin typeface="Arial" panose="020B0604020202020204" pitchFamily="34" charset="0"/>
                          <a:ea typeface="Segoe UI Symbol" panose="020B0502040204020203" pitchFamily="34" charset="0"/>
                          <a:cs typeface="Arial" panose="020B0604020202020204" pitchFamily="34" charset="0"/>
                        </a:rPr>
                        <a:t> </a:t>
                      </a:r>
                      <a:r>
                        <a:rPr lang="en-US" sz="1600" dirty="0" err="1">
                          <a:effectLst/>
                          <a:latin typeface="Arial" panose="020B0604020202020204" pitchFamily="34" charset="0"/>
                          <a:ea typeface="Segoe UI Symbol" panose="020B0502040204020203" pitchFamily="34" charset="0"/>
                          <a:cs typeface="Arial" panose="020B0604020202020204" pitchFamily="34" charset="0"/>
                        </a:rPr>
                        <a:t>được</a:t>
                      </a:r>
                      <a:r>
                        <a:rPr lang="en-US" sz="1600" dirty="0">
                          <a:effectLst/>
                          <a:latin typeface="Arial" panose="020B0604020202020204" pitchFamily="34" charset="0"/>
                          <a:ea typeface="Segoe UI Symbol" panose="020B0502040204020203" pitchFamily="34" charset="0"/>
                          <a:cs typeface="Arial" panose="020B0604020202020204" pitchFamily="34" charset="0"/>
                        </a:rPr>
                        <a:t> </a:t>
                      </a:r>
                      <a:r>
                        <a:rPr lang="en-US" sz="1600" dirty="0" err="1">
                          <a:effectLst/>
                          <a:latin typeface="Arial" panose="020B0604020202020204" pitchFamily="34" charset="0"/>
                          <a:ea typeface="Segoe UI Symbol" panose="020B0502040204020203" pitchFamily="34" charset="0"/>
                          <a:cs typeface="Arial" panose="020B0604020202020204" pitchFamily="34" charset="0"/>
                        </a:rPr>
                        <a:t>một</a:t>
                      </a:r>
                      <a:r>
                        <a:rPr lang="en-US" sz="1600" dirty="0">
                          <a:effectLst/>
                          <a:latin typeface="Arial" panose="020B0604020202020204" pitchFamily="34" charset="0"/>
                          <a:ea typeface="Segoe UI Symbol" panose="020B0502040204020203" pitchFamily="34" charset="0"/>
                          <a:cs typeface="Arial" panose="020B0604020202020204" pitchFamily="34" charset="0"/>
                        </a:rPr>
                        <a:t> </a:t>
                      </a:r>
                      <a:r>
                        <a:rPr lang="en-US" sz="1600" dirty="0" err="1">
                          <a:effectLst/>
                          <a:latin typeface="Arial" panose="020B0604020202020204" pitchFamily="34" charset="0"/>
                          <a:ea typeface="Segoe UI Symbol" panose="020B0502040204020203" pitchFamily="34" charset="0"/>
                          <a:cs typeface="Arial" panose="020B0604020202020204" pitchFamily="34" charset="0"/>
                        </a:rPr>
                        <a:t>số</a:t>
                      </a:r>
                      <a:r>
                        <a:rPr lang="en-US" sz="1600" dirty="0">
                          <a:effectLst/>
                          <a:latin typeface="Arial" panose="020B0604020202020204" pitchFamily="34" charset="0"/>
                          <a:ea typeface="Segoe UI Symbol" panose="020B0502040204020203" pitchFamily="34" charset="0"/>
                          <a:cs typeface="Arial" panose="020B0604020202020204" pitchFamily="34" charset="0"/>
                        </a:rPr>
                        <a:t> </a:t>
                      </a:r>
                      <a:r>
                        <a:rPr lang="en-US" sz="1600" dirty="0" err="1">
                          <a:effectLst/>
                          <a:latin typeface="Arial" panose="020B0604020202020204" pitchFamily="34" charset="0"/>
                          <a:ea typeface="Segoe UI Symbol" panose="020B0502040204020203" pitchFamily="34" charset="0"/>
                          <a:cs typeface="Arial" panose="020B0604020202020204" pitchFamily="34" charset="0"/>
                        </a:rPr>
                        <a:t>cách</a:t>
                      </a:r>
                      <a:r>
                        <a:rPr lang="en-US" sz="1600" dirty="0">
                          <a:effectLst/>
                          <a:latin typeface="Arial" panose="020B0604020202020204" pitchFamily="34" charset="0"/>
                          <a:ea typeface="Segoe UI Symbol" panose="020B0502040204020203" pitchFamily="34" charset="0"/>
                          <a:cs typeface="Arial" panose="020B0604020202020204" pitchFamily="34" charset="0"/>
                        </a:rPr>
                        <a:t> </a:t>
                      </a:r>
                      <a:r>
                        <a:rPr lang="en-US" sz="1600" dirty="0" err="1">
                          <a:effectLst/>
                          <a:latin typeface="Arial" panose="020B0604020202020204" pitchFamily="34" charset="0"/>
                          <a:ea typeface="Segoe UI Symbol" panose="020B0502040204020203" pitchFamily="34" charset="0"/>
                          <a:cs typeface="Arial" panose="020B0604020202020204" pitchFamily="34" charset="0"/>
                        </a:rPr>
                        <a:t>bảo</a:t>
                      </a:r>
                      <a:r>
                        <a:rPr lang="en-US" sz="1600" dirty="0">
                          <a:effectLst/>
                          <a:latin typeface="Arial" panose="020B0604020202020204" pitchFamily="34" charset="0"/>
                          <a:ea typeface="Segoe UI Symbol" panose="020B0502040204020203" pitchFamily="34" charset="0"/>
                          <a:cs typeface="Arial" panose="020B0604020202020204" pitchFamily="34" charset="0"/>
                        </a:rPr>
                        <a:t> </a:t>
                      </a:r>
                      <a:r>
                        <a:rPr lang="en-US" sz="1600" dirty="0" err="1">
                          <a:effectLst/>
                          <a:latin typeface="Arial" panose="020B0604020202020204" pitchFamily="34" charset="0"/>
                          <a:ea typeface="Segoe UI Symbol" panose="020B0502040204020203" pitchFamily="34" charset="0"/>
                          <a:cs typeface="Arial" panose="020B0604020202020204" pitchFamily="34" charset="0"/>
                        </a:rPr>
                        <a:t>quản</a:t>
                      </a:r>
                      <a:r>
                        <a:rPr lang="en-US" sz="1600" dirty="0">
                          <a:effectLst/>
                          <a:latin typeface="Arial" panose="020B0604020202020204" pitchFamily="34" charset="0"/>
                          <a:ea typeface="Segoe UI Symbol" panose="020B0502040204020203" pitchFamily="34" charset="0"/>
                          <a:cs typeface="Arial" panose="020B0604020202020204" pitchFamily="34" charset="0"/>
                        </a:rPr>
                        <a:t> </a:t>
                      </a:r>
                      <a:r>
                        <a:rPr lang="en-US" sz="1600" dirty="0" err="1">
                          <a:effectLst/>
                          <a:latin typeface="Arial" panose="020B0604020202020204" pitchFamily="34" charset="0"/>
                          <a:ea typeface="Segoe UI Symbol" panose="020B0502040204020203" pitchFamily="34" charset="0"/>
                          <a:cs typeface="Arial" panose="020B0604020202020204" pitchFamily="34" charset="0"/>
                        </a:rPr>
                        <a:t>thực</a:t>
                      </a:r>
                      <a:r>
                        <a:rPr lang="en-US" sz="1600" dirty="0">
                          <a:effectLst/>
                          <a:latin typeface="Arial" panose="020B0604020202020204" pitchFamily="34" charset="0"/>
                          <a:ea typeface="Segoe UI Symbol" panose="020B0502040204020203" pitchFamily="34" charset="0"/>
                          <a:cs typeface="Arial" panose="020B0604020202020204" pitchFamily="34" charset="0"/>
                        </a:rPr>
                        <a:t> </a:t>
                      </a:r>
                      <a:r>
                        <a:rPr lang="en-US" sz="1600" dirty="0" err="1">
                          <a:effectLst/>
                          <a:latin typeface="Arial" panose="020B0604020202020204" pitchFamily="34" charset="0"/>
                          <a:ea typeface="Segoe UI Symbol" panose="020B0502040204020203" pitchFamily="34" charset="0"/>
                          <a:cs typeface="Arial" panose="020B0604020202020204" pitchFamily="34" charset="0"/>
                        </a:rPr>
                        <a:t>phẩm</a:t>
                      </a:r>
                      <a:r>
                        <a:rPr lang="en-US" sz="1600" dirty="0">
                          <a:effectLst/>
                          <a:latin typeface="Arial" panose="020B0604020202020204" pitchFamily="34" charset="0"/>
                          <a:ea typeface="Segoe UI Symbol" panose="020B0502040204020203" pitchFamily="34" charset="0"/>
                          <a:cs typeface="Arial" panose="020B0604020202020204" pitchFamily="34" charset="0"/>
                        </a:rPr>
                        <a:t> (</a:t>
                      </a:r>
                      <a:r>
                        <a:rPr lang="en-US" sz="1600" dirty="0" err="1">
                          <a:effectLst/>
                          <a:latin typeface="Arial" panose="020B0604020202020204" pitchFamily="34" charset="0"/>
                          <a:ea typeface="Segoe UI Symbol" panose="020B0502040204020203" pitchFamily="34" charset="0"/>
                          <a:cs typeface="Arial" panose="020B0604020202020204" pitchFamily="34" charset="0"/>
                        </a:rPr>
                        <a:t>làm</a:t>
                      </a:r>
                      <a:r>
                        <a:rPr lang="en-US" sz="1600" dirty="0">
                          <a:effectLst/>
                          <a:latin typeface="Arial" panose="020B0604020202020204" pitchFamily="34" charset="0"/>
                          <a:ea typeface="Segoe UI Symbol" panose="020B0502040204020203" pitchFamily="34" charset="0"/>
                          <a:cs typeface="Arial" panose="020B0604020202020204" pitchFamily="34" charset="0"/>
                        </a:rPr>
                        <a:t> </a:t>
                      </a:r>
                      <a:r>
                        <a:rPr lang="en-US" sz="1600" dirty="0" err="1">
                          <a:effectLst/>
                          <a:latin typeface="Arial" panose="020B0604020202020204" pitchFamily="34" charset="0"/>
                          <a:ea typeface="Segoe UI Symbol" panose="020B0502040204020203" pitchFamily="34" charset="0"/>
                          <a:cs typeface="Arial" panose="020B0604020202020204" pitchFamily="34" charset="0"/>
                        </a:rPr>
                        <a:t>lạnh</a:t>
                      </a:r>
                      <a:r>
                        <a:rPr lang="en-US" sz="1600" dirty="0">
                          <a:effectLst/>
                          <a:latin typeface="Arial" panose="020B0604020202020204" pitchFamily="34" charset="0"/>
                          <a:ea typeface="Segoe UI Symbol" panose="020B0502040204020203" pitchFamily="34" charset="0"/>
                          <a:cs typeface="Arial" panose="020B0604020202020204" pitchFamily="34" charset="0"/>
                        </a:rPr>
                        <a:t>, </a:t>
                      </a:r>
                      <a:r>
                        <a:rPr lang="en-US" sz="1600" dirty="0" err="1">
                          <a:effectLst/>
                          <a:latin typeface="Arial" panose="020B0604020202020204" pitchFamily="34" charset="0"/>
                          <a:ea typeface="Segoe UI Symbol" panose="020B0502040204020203" pitchFamily="34" charset="0"/>
                          <a:cs typeface="Arial" panose="020B0604020202020204" pitchFamily="34" charset="0"/>
                        </a:rPr>
                        <a:t>sấy</a:t>
                      </a:r>
                      <a:r>
                        <a:rPr lang="en-US" sz="1600" dirty="0">
                          <a:effectLst/>
                          <a:latin typeface="Arial" panose="020B0604020202020204" pitchFamily="34" charset="0"/>
                          <a:ea typeface="Segoe UI Symbol" panose="020B0502040204020203" pitchFamily="34" charset="0"/>
                          <a:cs typeface="Arial" panose="020B0604020202020204" pitchFamily="34" charset="0"/>
                        </a:rPr>
                        <a:t> </a:t>
                      </a:r>
                      <a:r>
                        <a:rPr lang="en-US" sz="1600" dirty="0" err="1">
                          <a:effectLst/>
                          <a:latin typeface="Arial" panose="020B0604020202020204" pitchFamily="34" charset="0"/>
                          <a:ea typeface="Segoe UI Symbol" panose="020B0502040204020203" pitchFamily="34" charset="0"/>
                          <a:cs typeface="Arial" panose="020B0604020202020204" pitchFamily="34" charset="0"/>
                        </a:rPr>
                        <a:t>khô</a:t>
                      </a:r>
                      <a:r>
                        <a:rPr lang="en-US" sz="1600" dirty="0">
                          <a:effectLst/>
                          <a:latin typeface="Arial" panose="020B0604020202020204" pitchFamily="34" charset="0"/>
                          <a:ea typeface="Segoe UI Symbol" panose="020B0502040204020203" pitchFamily="34" charset="0"/>
                          <a:cs typeface="Arial" panose="020B0604020202020204" pitchFamily="34" charset="0"/>
                        </a:rPr>
                        <a:t>, </a:t>
                      </a:r>
                      <a:r>
                        <a:rPr lang="en-US" sz="1600" dirty="0" err="1">
                          <a:effectLst/>
                          <a:latin typeface="Arial" panose="020B0604020202020204" pitchFamily="34" charset="0"/>
                          <a:ea typeface="Segoe UI Symbol" panose="020B0502040204020203" pitchFamily="34" charset="0"/>
                          <a:cs typeface="Arial" panose="020B0604020202020204" pitchFamily="34" charset="0"/>
                        </a:rPr>
                        <a:t>ướp</a:t>
                      </a:r>
                      <a:r>
                        <a:rPr lang="en-US" sz="1600" dirty="0">
                          <a:effectLst/>
                          <a:latin typeface="Arial" panose="020B0604020202020204" pitchFamily="34" charset="0"/>
                          <a:ea typeface="Segoe UI Symbol" panose="020B0502040204020203" pitchFamily="34" charset="0"/>
                          <a:cs typeface="Arial" panose="020B0604020202020204" pitchFamily="34" charset="0"/>
                        </a:rPr>
                        <a:t> </a:t>
                      </a:r>
                      <a:r>
                        <a:rPr lang="en-US" sz="1600" dirty="0" err="1">
                          <a:effectLst/>
                          <a:latin typeface="Arial" panose="020B0604020202020204" pitchFamily="34" charset="0"/>
                          <a:ea typeface="Segoe UI Symbol" panose="020B0502040204020203" pitchFamily="34" charset="0"/>
                          <a:cs typeface="Arial" panose="020B0604020202020204" pitchFamily="34" charset="0"/>
                        </a:rPr>
                        <a:t>muối</a:t>
                      </a:r>
                      <a:r>
                        <a:rPr lang="en-US" sz="1600" dirty="0">
                          <a:effectLst/>
                          <a:latin typeface="Arial" panose="020B0604020202020204" pitchFamily="34" charset="0"/>
                          <a:ea typeface="Segoe UI Symbol" panose="020B0502040204020203" pitchFamily="34" charset="0"/>
                          <a:cs typeface="Arial" panose="020B0604020202020204" pitchFamily="34" charset="0"/>
                        </a:rPr>
                        <a:t>,...).</a:t>
                      </a:r>
                    </a:p>
                    <a:p>
                      <a:pPr marL="0" marR="0">
                        <a:lnSpc>
                          <a:spcPct val="100000"/>
                        </a:lnSpc>
                        <a:spcBef>
                          <a:spcPts val="600"/>
                        </a:spcBef>
                        <a:spcAft>
                          <a:spcPts val="0"/>
                        </a:spcAft>
                      </a:pP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6">
                        <a:lumMod val="20000"/>
                        <a:lumOff val="80000"/>
                      </a:schemeClr>
                    </a:solidFill>
                  </a:tcPr>
                </a:tc>
                <a:tc>
                  <a:txBody>
                    <a:bodyPr/>
                    <a:lstStyle/>
                    <a:p>
                      <a:pPr marL="0" marR="0">
                        <a:spcBef>
                          <a:spcPts val="600"/>
                        </a:spcBef>
                        <a:spcAft>
                          <a:spcPts val="600"/>
                        </a:spcAft>
                      </a:pPr>
                      <a:r>
                        <a:rPr lang="en-US" sz="1600" dirty="0" err="1">
                          <a:effectLst/>
                          <a:latin typeface="Arial" panose="020B0604020202020204" pitchFamily="34" charset="0"/>
                          <a:ea typeface="Calibri" panose="020F0502020204030204" pitchFamily="34" charset="0"/>
                          <a:cs typeface="Arial" panose="020B0604020202020204" pitchFamily="34" charset="0"/>
                        </a:rPr>
                        <a:t>Bài</a:t>
                      </a:r>
                      <a:r>
                        <a:rPr lang="en-US" sz="1600" dirty="0">
                          <a:effectLst/>
                          <a:latin typeface="Arial" panose="020B0604020202020204" pitchFamily="34" charset="0"/>
                          <a:ea typeface="Calibri" panose="020F0502020204030204" pitchFamily="34" charset="0"/>
                          <a:cs typeface="Arial" panose="020B0604020202020204" pitchFamily="34" charset="0"/>
                        </a:rPr>
                        <a:t> 21. (2 </a:t>
                      </a:r>
                      <a:r>
                        <a:rPr lang="en-US" sz="1600" dirty="0" err="1">
                          <a:effectLst/>
                          <a:latin typeface="Arial" panose="020B0604020202020204" pitchFamily="34" charset="0"/>
                          <a:ea typeface="Calibri" panose="020F0502020204030204" pitchFamily="34" charset="0"/>
                          <a:cs typeface="Arial" panose="020B0604020202020204" pitchFamily="34" charset="0"/>
                        </a:rPr>
                        <a:t>tiết</a:t>
                      </a:r>
                      <a:r>
                        <a:rPr lang="en-US" sz="1600" dirty="0">
                          <a:effectLst/>
                          <a:latin typeface="Arial" panose="020B0604020202020204" pitchFamily="34" charset="0"/>
                          <a:ea typeface="Calibri" panose="020F0502020204030204" pitchFamily="34" charset="0"/>
                          <a:cs typeface="Arial" panose="020B0604020202020204" pitchFamily="34" charset="0"/>
                        </a:rPr>
                        <a:t>)</a:t>
                      </a:r>
                    </a:p>
                    <a:p>
                      <a:pPr marL="0" marR="0">
                        <a:spcBef>
                          <a:spcPts val="600"/>
                        </a:spcBef>
                        <a:spcAft>
                          <a:spcPts val="600"/>
                        </a:spcAft>
                      </a:pPr>
                      <a:r>
                        <a:rPr lang="en-US" sz="1600" dirty="0" err="1">
                          <a:effectLst/>
                          <a:latin typeface="Arial" panose="020B0604020202020204" pitchFamily="34" charset="0"/>
                          <a:ea typeface="Calibri" panose="020F0502020204030204" pitchFamily="34" charset="0"/>
                          <a:cs typeface="Arial" panose="020B0604020202020204" pitchFamily="34" charset="0"/>
                        </a:rPr>
                        <a:t>Nấm</a:t>
                      </a:r>
                      <a:r>
                        <a:rPr lang="en-US" sz="1600" dirty="0">
                          <a:effectLst/>
                          <a:latin typeface="Arial" panose="020B0604020202020204" pitchFamily="34" charset="0"/>
                          <a:ea typeface="Calibri" panose="020F0502020204030204" pitchFamily="34" charset="0"/>
                          <a:cs typeface="Arial" panose="020B0604020202020204" pitchFamily="34" charset="0"/>
                        </a:rPr>
                        <a:t> </a:t>
                      </a:r>
                      <a:r>
                        <a:rPr lang="en-US" sz="1600" dirty="0" err="1">
                          <a:effectLst/>
                          <a:latin typeface="Arial" panose="020B0604020202020204" pitchFamily="34" charset="0"/>
                          <a:ea typeface="Calibri" panose="020F0502020204030204" pitchFamily="34" charset="0"/>
                          <a:cs typeface="Arial" panose="020B0604020202020204" pitchFamily="34" charset="0"/>
                        </a:rPr>
                        <a:t>gây</a:t>
                      </a:r>
                      <a:r>
                        <a:rPr lang="en-US" sz="1600" dirty="0">
                          <a:effectLst/>
                          <a:latin typeface="Arial" panose="020B0604020202020204" pitchFamily="34" charset="0"/>
                          <a:ea typeface="Calibri" panose="020F0502020204030204" pitchFamily="34" charset="0"/>
                          <a:cs typeface="Arial" panose="020B0604020202020204" pitchFamily="34" charset="0"/>
                        </a:rPr>
                        <a:t> </a:t>
                      </a:r>
                      <a:r>
                        <a:rPr lang="en-US" sz="1600" dirty="0" err="1">
                          <a:effectLst/>
                          <a:latin typeface="Arial" panose="020B0604020202020204" pitchFamily="34" charset="0"/>
                          <a:ea typeface="Calibri" panose="020F0502020204030204" pitchFamily="34" charset="0"/>
                          <a:cs typeface="Arial" panose="020B0604020202020204" pitchFamily="34" charset="0"/>
                        </a:rPr>
                        <a:t>hỏng</a:t>
                      </a:r>
                      <a:r>
                        <a:rPr lang="en-US" sz="1600" dirty="0">
                          <a:effectLst/>
                          <a:latin typeface="Arial" panose="020B0604020202020204" pitchFamily="34" charset="0"/>
                          <a:ea typeface="Calibri" panose="020F0502020204030204" pitchFamily="34" charset="0"/>
                          <a:cs typeface="Arial" panose="020B0604020202020204" pitchFamily="34" charset="0"/>
                        </a:rPr>
                        <a:t> </a:t>
                      </a:r>
                      <a:r>
                        <a:rPr lang="en-US" sz="1600" dirty="0" err="1">
                          <a:effectLst/>
                          <a:latin typeface="Arial" panose="020B0604020202020204" pitchFamily="34" charset="0"/>
                          <a:ea typeface="Calibri" panose="020F0502020204030204" pitchFamily="34" charset="0"/>
                          <a:cs typeface="Arial" panose="020B0604020202020204" pitchFamily="34" charset="0"/>
                        </a:rPr>
                        <a:t>thực</a:t>
                      </a:r>
                      <a:r>
                        <a:rPr lang="en-US" sz="1600" dirty="0">
                          <a:effectLst/>
                          <a:latin typeface="Arial" panose="020B0604020202020204" pitchFamily="34" charset="0"/>
                          <a:ea typeface="Calibri" panose="020F0502020204030204" pitchFamily="34" charset="0"/>
                          <a:cs typeface="Arial" panose="020B0604020202020204" pitchFamily="34" charset="0"/>
                        </a:rPr>
                        <a:t> </a:t>
                      </a:r>
                      <a:r>
                        <a:rPr lang="en-US" sz="1600" dirty="0" err="1">
                          <a:effectLst/>
                          <a:latin typeface="Arial" panose="020B0604020202020204" pitchFamily="34" charset="0"/>
                          <a:ea typeface="Calibri" panose="020F0502020204030204" pitchFamily="34" charset="0"/>
                          <a:cs typeface="Arial" panose="020B0604020202020204" pitchFamily="34" charset="0"/>
                        </a:rPr>
                        <a:t>phẩm</a:t>
                      </a:r>
                      <a:r>
                        <a:rPr lang="en-US" sz="1600" dirty="0">
                          <a:effectLst/>
                          <a:latin typeface="Arial" panose="020B0604020202020204" pitchFamily="34" charset="0"/>
                          <a:ea typeface="Calibri" panose="020F0502020204030204" pitchFamily="34" charset="0"/>
                          <a:cs typeface="Arial" panose="020B0604020202020204" pitchFamily="34" charset="0"/>
                        </a:rPr>
                        <a:t> </a:t>
                      </a:r>
                      <a:r>
                        <a:rPr lang="en-US" sz="1600" dirty="0" err="1">
                          <a:effectLst/>
                          <a:latin typeface="Arial" panose="020B0604020202020204" pitchFamily="34" charset="0"/>
                          <a:ea typeface="Calibri" panose="020F0502020204030204" pitchFamily="34" charset="0"/>
                          <a:cs typeface="Arial" panose="020B0604020202020204" pitchFamily="34" charset="0"/>
                        </a:rPr>
                        <a:t>và</a:t>
                      </a:r>
                      <a:r>
                        <a:rPr lang="en-US" sz="1600" dirty="0">
                          <a:effectLst/>
                          <a:latin typeface="Arial" panose="020B0604020202020204" pitchFamily="34" charset="0"/>
                          <a:ea typeface="Calibri" panose="020F0502020204030204" pitchFamily="34" charset="0"/>
                          <a:cs typeface="Arial" panose="020B0604020202020204" pitchFamily="34" charset="0"/>
                        </a:rPr>
                        <a:t> </a:t>
                      </a:r>
                      <a:r>
                        <a:rPr lang="en-US" sz="1600" dirty="0" err="1">
                          <a:effectLst/>
                          <a:latin typeface="Arial" panose="020B0604020202020204" pitchFamily="34" charset="0"/>
                          <a:ea typeface="Calibri" panose="020F0502020204030204" pitchFamily="34" charset="0"/>
                          <a:cs typeface="Arial" panose="020B0604020202020204" pitchFamily="34" charset="0"/>
                        </a:rPr>
                        <a:t>nấm</a:t>
                      </a:r>
                      <a:r>
                        <a:rPr lang="en-US" sz="1600" dirty="0">
                          <a:effectLst/>
                          <a:latin typeface="Arial" panose="020B0604020202020204" pitchFamily="34" charset="0"/>
                          <a:ea typeface="Calibri" panose="020F0502020204030204" pitchFamily="34" charset="0"/>
                          <a:cs typeface="Arial" panose="020B0604020202020204" pitchFamily="34" charset="0"/>
                        </a:rPr>
                        <a:t> </a:t>
                      </a:r>
                      <a:r>
                        <a:rPr lang="en-US" sz="1600" dirty="0" err="1">
                          <a:effectLst/>
                          <a:latin typeface="Arial" panose="020B0604020202020204" pitchFamily="34" charset="0"/>
                          <a:ea typeface="Calibri" panose="020F0502020204030204" pitchFamily="34" charset="0"/>
                          <a:cs typeface="Arial" panose="020B0604020202020204" pitchFamily="34" charset="0"/>
                        </a:rPr>
                        <a:t>độc</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746807457"/>
                  </a:ext>
                </a:extLst>
              </a:tr>
              <a:tr h="1031275">
                <a:tc>
                  <a:txBody>
                    <a:bodyPr/>
                    <a:lstStyle/>
                    <a:p>
                      <a:pPr marL="0" marR="0" algn="l">
                        <a:spcBef>
                          <a:spcPts val="600"/>
                        </a:spcBef>
                        <a:spcAft>
                          <a:spcPts val="600"/>
                        </a:spcAft>
                      </a:pPr>
                      <a:endParaRPr lang="en-US" sz="1600" b="1" i="1" dirty="0">
                        <a:effectLst/>
                        <a:latin typeface="Arial" panose="020B0604020202020204" pitchFamily="34" charset="0"/>
                        <a:ea typeface="Calibri" panose="020F0502020204030204" pitchFamily="34" charset="0"/>
                        <a:cs typeface="Arial" panose="020B0604020202020204" pitchFamily="34" charset="0"/>
                      </a:endParaRPr>
                    </a:p>
                  </a:txBody>
                  <a:tcPr marL="22313" marR="22313" marT="0" marB="0"/>
                </a:tc>
                <a:tc>
                  <a:txBody>
                    <a:bodyPr/>
                    <a:lstStyle/>
                    <a:p>
                      <a:pPr marL="0" marR="0" algn="just">
                        <a:lnSpc>
                          <a:spcPct val="100000"/>
                        </a:lnSpc>
                        <a:spcBef>
                          <a:spcPts val="60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effectLst/>
                          <a:latin typeface="Arial" panose="020B0604020202020204" pitchFamily="34" charset="0"/>
                          <a:ea typeface="Times New Roman" panose="02020603050405020304" pitchFamily="18" charset="0"/>
                          <a:cs typeface="Arial" panose="020B0604020202020204" pitchFamily="34" charset="0"/>
                        </a:rPr>
                        <a:t>Tóm</a:t>
                      </a:r>
                      <a:r>
                        <a:rPr lang="en-US" sz="1600" dirty="0">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effectLst/>
                          <a:latin typeface="Arial" panose="020B0604020202020204" pitchFamily="34" charset="0"/>
                          <a:ea typeface="Times New Roman" panose="02020603050405020304" pitchFamily="18" charset="0"/>
                          <a:cs typeface="Arial" panose="020B0604020202020204" pitchFamily="34" charset="0"/>
                        </a:rPr>
                        <a:t>tắt</a:t>
                      </a:r>
                      <a:r>
                        <a:rPr lang="en-US" sz="1600" dirty="0">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effectLst/>
                          <a:latin typeface="Arial" panose="020B0604020202020204" pitchFamily="34" charset="0"/>
                          <a:ea typeface="Times New Roman" panose="02020603050405020304" pitchFamily="18" charset="0"/>
                          <a:cs typeface="Arial" panose="020B0604020202020204" pitchFamily="34" charset="0"/>
                        </a:rPr>
                        <a:t>được</a:t>
                      </a:r>
                      <a:r>
                        <a:rPr lang="en-US" sz="1600" dirty="0">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effectLst/>
                          <a:latin typeface="Arial" panose="020B0604020202020204" pitchFamily="34" charset="0"/>
                          <a:ea typeface="Times New Roman" panose="02020603050405020304" pitchFamily="18" charset="0"/>
                          <a:cs typeface="Arial" panose="020B0604020202020204" pitchFamily="34" charset="0"/>
                        </a:rPr>
                        <a:t>những</a:t>
                      </a:r>
                      <a:r>
                        <a:rPr lang="en-US" sz="1600" dirty="0">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effectLst/>
                          <a:latin typeface="Arial" panose="020B0604020202020204" pitchFamily="34" charset="0"/>
                          <a:ea typeface="Times New Roman" panose="02020603050405020304" pitchFamily="18" charset="0"/>
                          <a:cs typeface="Arial" panose="020B0604020202020204" pitchFamily="34" charset="0"/>
                        </a:rPr>
                        <a:t>nội</a:t>
                      </a:r>
                      <a:r>
                        <a:rPr lang="en-US" sz="1600" dirty="0">
                          <a:effectLst/>
                          <a:latin typeface="Arial" panose="020B0604020202020204" pitchFamily="34" charset="0"/>
                          <a:ea typeface="Times New Roman" panose="02020603050405020304" pitchFamily="18" charset="0"/>
                          <a:cs typeface="Arial" panose="020B0604020202020204" pitchFamily="34" charset="0"/>
                        </a:rPr>
                        <a:t> dung </a:t>
                      </a:r>
                      <a:r>
                        <a:rPr lang="en-US" sz="1600" dirty="0" err="1">
                          <a:effectLst/>
                          <a:latin typeface="Arial" panose="020B0604020202020204" pitchFamily="34" charset="0"/>
                          <a:ea typeface="Times New Roman" panose="02020603050405020304" pitchFamily="18" charset="0"/>
                          <a:cs typeface="Arial" panose="020B0604020202020204" pitchFamily="34" charset="0"/>
                        </a:rPr>
                        <a:t>chính</a:t>
                      </a:r>
                      <a:r>
                        <a:rPr lang="en-US" sz="1600" dirty="0">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effectLst/>
                          <a:latin typeface="Arial" panose="020B0604020202020204" pitchFamily="34" charset="0"/>
                          <a:ea typeface="Times New Roman" panose="02020603050405020304" pitchFamily="18" charset="0"/>
                          <a:cs typeface="Arial" panose="020B0604020202020204" pitchFamily="34" charset="0"/>
                        </a:rPr>
                        <a:t>đã</a:t>
                      </a:r>
                      <a:r>
                        <a:rPr lang="en-US" sz="1600" dirty="0">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effectLst/>
                          <a:latin typeface="Arial" panose="020B0604020202020204" pitchFamily="34" charset="0"/>
                          <a:ea typeface="Times New Roman" panose="02020603050405020304" pitchFamily="18" charset="0"/>
                          <a:cs typeface="Arial" panose="020B0604020202020204" pitchFamily="34" charset="0"/>
                        </a:rPr>
                        <a:t>học</a:t>
                      </a:r>
                      <a:r>
                        <a:rPr lang="en-US" sz="1600" dirty="0">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effectLst/>
                          <a:latin typeface="Arial" panose="020B0604020202020204" pitchFamily="34" charset="0"/>
                          <a:ea typeface="Times New Roman" panose="02020603050405020304" pitchFamily="18" charset="0"/>
                          <a:cs typeface="Arial" panose="020B0604020202020204" pitchFamily="34" charset="0"/>
                        </a:rPr>
                        <a:t>dưới</a:t>
                      </a:r>
                      <a:r>
                        <a:rPr lang="en-US" sz="1600" dirty="0">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effectLst/>
                          <a:latin typeface="Arial" panose="020B0604020202020204" pitchFamily="34" charset="0"/>
                          <a:ea typeface="Times New Roman" panose="02020603050405020304" pitchFamily="18" charset="0"/>
                          <a:cs typeface="Arial" panose="020B0604020202020204" pitchFamily="34" charset="0"/>
                        </a:rPr>
                        <a:t>dạng</a:t>
                      </a:r>
                      <a:r>
                        <a:rPr lang="en-US" sz="1600" dirty="0">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effectLst/>
                          <a:latin typeface="Arial" panose="020B0604020202020204" pitchFamily="34" charset="0"/>
                          <a:ea typeface="Times New Roman" panose="02020603050405020304" pitchFamily="18" charset="0"/>
                          <a:cs typeface="Arial" panose="020B0604020202020204" pitchFamily="34" charset="0"/>
                        </a:rPr>
                        <a:t>sơ</a:t>
                      </a:r>
                      <a:r>
                        <a:rPr lang="en-US" sz="1600" dirty="0">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effectLst/>
                          <a:latin typeface="Arial" panose="020B0604020202020204" pitchFamily="34" charset="0"/>
                          <a:ea typeface="Times New Roman" panose="02020603050405020304" pitchFamily="18" charset="0"/>
                          <a:cs typeface="Arial" panose="020B0604020202020204" pitchFamily="34" charset="0"/>
                        </a:rPr>
                        <a:t>đồ</a:t>
                      </a:r>
                      <a:r>
                        <a:rPr lang="en-US" sz="1600" dirty="0">
                          <a:effectLst/>
                          <a:latin typeface="Arial" panose="020B0604020202020204" pitchFamily="34" charset="0"/>
                          <a:ea typeface="Times New Roman" panose="02020603050405020304" pitchFamily="18" charset="0"/>
                          <a:cs typeface="Arial" panose="020B0604020202020204" pitchFamily="34" charset="0"/>
                        </a:rPr>
                        <a:t>.</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00000"/>
                        </a:lnSpc>
                        <a:spcBef>
                          <a:spcPts val="60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effectLst/>
                          <a:latin typeface="Arial" panose="020B0604020202020204" pitchFamily="34" charset="0"/>
                          <a:ea typeface="Times New Roman" panose="02020603050405020304" pitchFamily="18" charset="0"/>
                          <a:cs typeface="Arial" panose="020B0604020202020204" pitchFamily="34" charset="0"/>
                        </a:rPr>
                        <a:t>Vận</a:t>
                      </a:r>
                      <a:r>
                        <a:rPr lang="en-US" sz="1600" dirty="0">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effectLst/>
                          <a:latin typeface="Arial" panose="020B0604020202020204" pitchFamily="34" charset="0"/>
                          <a:ea typeface="Times New Roman" panose="02020603050405020304" pitchFamily="18" charset="0"/>
                          <a:cs typeface="Arial" panose="020B0604020202020204" pitchFamily="34" charset="0"/>
                        </a:rPr>
                        <a:t>dụng</a:t>
                      </a:r>
                      <a:r>
                        <a:rPr lang="en-US" sz="1600" dirty="0">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effectLst/>
                          <a:latin typeface="Arial" panose="020B0604020202020204" pitchFamily="34" charset="0"/>
                          <a:ea typeface="Times New Roman" panose="02020603050405020304" pitchFamily="18" charset="0"/>
                          <a:cs typeface="Arial" panose="020B0604020202020204" pitchFamily="34" charset="0"/>
                        </a:rPr>
                        <a:t>được</a:t>
                      </a:r>
                      <a:r>
                        <a:rPr lang="en-US" sz="1600" dirty="0">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effectLst/>
                          <a:latin typeface="Arial" panose="020B0604020202020204" pitchFamily="34" charset="0"/>
                          <a:ea typeface="Times New Roman" panose="02020603050405020304" pitchFamily="18" charset="0"/>
                          <a:cs typeface="Arial" panose="020B0604020202020204" pitchFamily="34" charset="0"/>
                        </a:rPr>
                        <a:t>kiến</a:t>
                      </a:r>
                      <a:r>
                        <a:rPr lang="en-US" sz="1600" dirty="0">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effectLst/>
                          <a:latin typeface="Arial" panose="020B0604020202020204" pitchFamily="34" charset="0"/>
                          <a:ea typeface="Times New Roman" panose="02020603050405020304" pitchFamily="18" charset="0"/>
                          <a:cs typeface="Arial" panose="020B0604020202020204" pitchFamily="34" charset="0"/>
                        </a:rPr>
                        <a:t>thức</a:t>
                      </a:r>
                      <a:r>
                        <a:rPr lang="en-US" sz="1600" dirty="0">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effectLst/>
                          <a:latin typeface="Arial" panose="020B0604020202020204" pitchFamily="34" charset="0"/>
                          <a:ea typeface="Times New Roman" panose="02020603050405020304" pitchFamily="18" charset="0"/>
                          <a:cs typeface="Arial" panose="020B0604020202020204" pitchFamily="34" charset="0"/>
                        </a:rPr>
                        <a:t>về</a:t>
                      </a:r>
                      <a:r>
                        <a:rPr lang="en-US" sz="1600" dirty="0">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effectLst/>
                          <a:latin typeface="Arial" panose="020B0604020202020204" pitchFamily="34" charset="0"/>
                          <a:ea typeface="Times New Roman" panose="02020603050405020304" pitchFamily="18" charset="0"/>
                          <a:cs typeface="Arial" panose="020B0604020202020204" pitchFamily="34" charset="0"/>
                        </a:rPr>
                        <a:t>nấm</a:t>
                      </a:r>
                      <a:r>
                        <a:rPr lang="en-US" sz="1600" dirty="0">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effectLst/>
                          <a:latin typeface="Arial" panose="020B0604020202020204" pitchFamily="34" charset="0"/>
                          <a:ea typeface="Times New Roman" panose="02020603050405020304" pitchFamily="18" charset="0"/>
                          <a:cs typeface="Arial" panose="020B0604020202020204" pitchFamily="34" charset="0"/>
                        </a:rPr>
                        <a:t>vào</a:t>
                      </a:r>
                      <a:r>
                        <a:rPr lang="en-US" sz="1600" dirty="0">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effectLst/>
                          <a:latin typeface="Arial" panose="020B0604020202020204" pitchFamily="34" charset="0"/>
                          <a:ea typeface="Times New Roman" panose="02020603050405020304" pitchFamily="18" charset="0"/>
                          <a:cs typeface="Arial" panose="020B0604020202020204" pitchFamily="34" charset="0"/>
                        </a:rPr>
                        <a:t>cuộc</a:t>
                      </a:r>
                      <a:r>
                        <a:rPr lang="en-US" sz="1600" dirty="0">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effectLst/>
                          <a:latin typeface="Arial" panose="020B0604020202020204" pitchFamily="34" charset="0"/>
                          <a:ea typeface="Times New Roman" panose="02020603050405020304" pitchFamily="18" charset="0"/>
                          <a:cs typeface="Arial" panose="020B0604020202020204" pitchFamily="34" charset="0"/>
                        </a:rPr>
                        <a:t>sống</a:t>
                      </a:r>
                      <a:r>
                        <a:rPr lang="en-US" sz="1600" dirty="0">
                          <a:effectLst/>
                          <a:latin typeface="Arial" panose="020B0604020202020204" pitchFamily="34" charset="0"/>
                          <a:ea typeface="Times New Roman" panose="02020603050405020304" pitchFamily="18" charset="0"/>
                          <a:cs typeface="Arial" panose="020B0604020202020204" pitchFamily="34" charset="0"/>
                        </a:rPr>
                        <a:t>.</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6">
                        <a:lumMod val="20000"/>
                        <a:lumOff val="80000"/>
                      </a:schemeClr>
                    </a:solidFill>
                  </a:tcPr>
                </a:tc>
                <a:tc>
                  <a:txBody>
                    <a:bodyPr/>
                    <a:lstStyle/>
                    <a:p>
                      <a:pPr marL="0" marR="0">
                        <a:spcBef>
                          <a:spcPts val="600"/>
                        </a:spcBef>
                        <a:spcAft>
                          <a:spcPts val="600"/>
                        </a:spcAft>
                      </a:pPr>
                      <a:r>
                        <a:rPr lang="en-US" sz="1600" dirty="0" err="1">
                          <a:effectLst/>
                          <a:latin typeface="Arial" panose="020B0604020202020204" pitchFamily="34" charset="0"/>
                          <a:ea typeface="Calibri" panose="020F0502020204030204" pitchFamily="34" charset="0"/>
                          <a:cs typeface="Arial" panose="020B0604020202020204" pitchFamily="34" charset="0"/>
                        </a:rPr>
                        <a:t>Bài</a:t>
                      </a:r>
                      <a:r>
                        <a:rPr lang="en-US" sz="1600" dirty="0">
                          <a:effectLst/>
                          <a:latin typeface="Arial" panose="020B0604020202020204" pitchFamily="34" charset="0"/>
                          <a:ea typeface="Calibri" panose="020F0502020204030204" pitchFamily="34" charset="0"/>
                          <a:cs typeface="Arial" panose="020B0604020202020204" pitchFamily="34" charset="0"/>
                        </a:rPr>
                        <a:t> 22. (1 </a:t>
                      </a:r>
                      <a:r>
                        <a:rPr lang="en-US" sz="1600" dirty="0" err="1">
                          <a:effectLst/>
                          <a:latin typeface="Arial" panose="020B0604020202020204" pitchFamily="34" charset="0"/>
                          <a:ea typeface="Calibri" panose="020F0502020204030204" pitchFamily="34" charset="0"/>
                          <a:cs typeface="Arial" panose="020B0604020202020204" pitchFamily="34" charset="0"/>
                        </a:rPr>
                        <a:t>tiết</a:t>
                      </a:r>
                      <a:r>
                        <a:rPr lang="en-US" sz="1600" dirty="0">
                          <a:effectLst/>
                          <a:latin typeface="Arial" panose="020B0604020202020204" pitchFamily="34" charset="0"/>
                          <a:ea typeface="Calibri" panose="020F0502020204030204" pitchFamily="34" charset="0"/>
                          <a:cs typeface="Arial" panose="020B0604020202020204" pitchFamily="34" charset="0"/>
                        </a:rPr>
                        <a:t>)</a:t>
                      </a:r>
                    </a:p>
                    <a:p>
                      <a:pPr marL="0" marR="0">
                        <a:spcBef>
                          <a:spcPts val="600"/>
                        </a:spcBef>
                        <a:spcAft>
                          <a:spcPts val="600"/>
                        </a:spcAft>
                      </a:pPr>
                      <a:r>
                        <a:rPr lang="en-US" sz="1600" dirty="0" err="1">
                          <a:effectLst/>
                          <a:latin typeface="Arial" panose="020B0604020202020204" pitchFamily="34" charset="0"/>
                          <a:ea typeface="Calibri" panose="020F0502020204030204" pitchFamily="34" charset="0"/>
                          <a:cs typeface="Arial" panose="020B0604020202020204" pitchFamily="34" charset="0"/>
                        </a:rPr>
                        <a:t>Ôn</a:t>
                      </a:r>
                      <a:r>
                        <a:rPr lang="en-US" sz="1600" dirty="0">
                          <a:effectLst/>
                          <a:latin typeface="Arial" panose="020B0604020202020204" pitchFamily="34" charset="0"/>
                          <a:ea typeface="Calibri" panose="020F0502020204030204" pitchFamily="34" charset="0"/>
                          <a:cs typeface="Arial" panose="020B0604020202020204" pitchFamily="34" charset="0"/>
                        </a:rPr>
                        <a:t> </a:t>
                      </a:r>
                      <a:r>
                        <a:rPr lang="en-US" sz="1600" dirty="0" err="1">
                          <a:effectLst/>
                          <a:latin typeface="Arial" panose="020B0604020202020204" pitchFamily="34" charset="0"/>
                          <a:ea typeface="Calibri" panose="020F0502020204030204" pitchFamily="34" charset="0"/>
                          <a:cs typeface="Arial" panose="020B0604020202020204" pitchFamily="34" charset="0"/>
                        </a:rPr>
                        <a:t>tập</a:t>
                      </a:r>
                      <a:r>
                        <a:rPr lang="en-US" sz="1600" dirty="0">
                          <a:effectLst/>
                          <a:latin typeface="Arial" panose="020B0604020202020204" pitchFamily="34" charset="0"/>
                          <a:ea typeface="Calibri" panose="020F0502020204030204" pitchFamily="34" charset="0"/>
                          <a:cs typeface="Arial" panose="020B0604020202020204" pitchFamily="34" charset="0"/>
                        </a:rPr>
                        <a:t> </a:t>
                      </a:r>
                      <a:r>
                        <a:rPr lang="en-US" sz="1600" dirty="0" err="1">
                          <a:effectLst/>
                          <a:latin typeface="Arial" panose="020B0604020202020204" pitchFamily="34" charset="0"/>
                          <a:ea typeface="Calibri" panose="020F0502020204030204" pitchFamily="34" charset="0"/>
                          <a:cs typeface="Arial" panose="020B0604020202020204" pitchFamily="34" charset="0"/>
                        </a:rPr>
                        <a:t>chủ</a:t>
                      </a:r>
                      <a:r>
                        <a:rPr lang="en-US" sz="1600" dirty="0">
                          <a:effectLst/>
                          <a:latin typeface="Arial" panose="020B0604020202020204" pitchFamily="34" charset="0"/>
                          <a:ea typeface="Calibri" panose="020F0502020204030204" pitchFamily="34" charset="0"/>
                          <a:cs typeface="Arial" panose="020B0604020202020204" pitchFamily="34" charset="0"/>
                        </a:rPr>
                        <a:t> </a:t>
                      </a:r>
                      <a:r>
                        <a:rPr lang="en-US" sz="1600" dirty="0" err="1">
                          <a:effectLst/>
                          <a:latin typeface="Arial" panose="020B0604020202020204" pitchFamily="34" charset="0"/>
                          <a:ea typeface="Calibri" panose="020F0502020204030204" pitchFamily="34" charset="0"/>
                          <a:cs typeface="Arial" panose="020B0604020202020204" pitchFamily="34" charset="0"/>
                        </a:rPr>
                        <a:t>đề</a:t>
                      </a:r>
                      <a:r>
                        <a:rPr lang="en-US" sz="1600" dirty="0">
                          <a:effectLst/>
                          <a:latin typeface="Arial" panose="020B0604020202020204" pitchFamily="34" charset="0"/>
                          <a:ea typeface="Calibri" panose="020F0502020204030204" pitchFamily="34" charset="0"/>
                          <a:cs typeface="Arial" panose="020B0604020202020204" pitchFamily="34" charset="0"/>
                        </a:rPr>
                        <a:t> </a:t>
                      </a:r>
                      <a:r>
                        <a:rPr lang="en-US" sz="1600" dirty="0" err="1">
                          <a:effectLst/>
                          <a:latin typeface="Arial" panose="020B0604020202020204" pitchFamily="34" charset="0"/>
                          <a:ea typeface="Calibri" panose="020F0502020204030204" pitchFamily="34" charset="0"/>
                          <a:cs typeface="Arial" panose="020B0604020202020204" pitchFamily="34" charset="0"/>
                        </a:rPr>
                        <a:t>Nấm</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696416822"/>
                  </a:ext>
                </a:extLst>
              </a:tr>
            </a:tbl>
          </a:graphicData>
        </a:graphic>
      </p:graphicFrame>
    </p:spTree>
    <p:extLst>
      <p:ext uri="{BB962C8B-B14F-4D97-AF65-F5344CB8AC3E}">
        <p14:creationId xmlns:p14="http://schemas.microsoft.com/office/powerpoint/2010/main" val="22493012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EF25E53-0F96-43E3-98E3-8FA9907894BA}"/>
              </a:ext>
            </a:extLst>
          </p:cNvPr>
          <p:cNvGrpSpPr/>
          <p:nvPr/>
        </p:nvGrpSpPr>
        <p:grpSpPr>
          <a:xfrm>
            <a:off x="2997706" y="434380"/>
            <a:ext cx="6971795" cy="523220"/>
            <a:chOff x="1005042" y="1692209"/>
            <a:chExt cx="6971795" cy="523220"/>
          </a:xfrm>
        </p:grpSpPr>
        <p:sp>
          <p:nvSpPr>
            <p:cNvPr id="5" name="Rectangle 4">
              <a:extLst>
                <a:ext uri="{FF2B5EF4-FFF2-40B4-BE49-F238E27FC236}">
                  <a16:creationId xmlns:a16="http://schemas.microsoft.com/office/drawing/2014/main" id="{BCF4CF56-0581-4272-82BF-D87AEFF65A68}"/>
                </a:ext>
              </a:extLst>
            </p:cNvPr>
            <p:cNvSpPr/>
            <p:nvPr/>
          </p:nvSpPr>
          <p:spPr>
            <a:xfrm>
              <a:off x="1316737" y="1692209"/>
              <a:ext cx="6660100" cy="523220"/>
            </a:xfrm>
            <a:prstGeom prst="rect">
              <a:avLst/>
            </a:prstGeom>
          </p:spPr>
          <p:txBody>
            <a:bodyPr wrap="square">
              <a:spAutoFit/>
            </a:bodyPr>
            <a:lstStyle/>
            <a:p>
              <a:r>
                <a:rPr lang="en-US" sz="2800" dirty="0">
                  <a:latin typeface="Arial" panose="020B0604020202020204" pitchFamily="34" charset="0"/>
                  <a:ea typeface="Arial" panose="020B0604020202020204" pitchFamily="34" charset="0"/>
                  <a:cs typeface="Arial" panose="020B0604020202020204" pitchFamily="34" charset="0"/>
                </a:rPr>
                <a:t> </a:t>
              </a:r>
              <a:r>
                <a:rPr lang="vi-VN" sz="2800" dirty="0">
                  <a:latin typeface="Arial" panose="020B0604020202020204" pitchFamily="34" charset="0"/>
                  <a:ea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Chủ</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đề</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Nấm</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và</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vi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khuẩn</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Nấm</a:t>
              </a:r>
              <a:endPar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endParaRPr>
            </a:p>
          </p:txBody>
        </p:sp>
        <p:sp>
          <p:nvSpPr>
            <p:cNvPr id="6" name="Snip Diagonal Corner Rectangle 13">
              <a:extLst>
                <a:ext uri="{FF2B5EF4-FFF2-40B4-BE49-F238E27FC236}">
                  <a16:creationId xmlns:a16="http://schemas.microsoft.com/office/drawing/2014/main" id="{1A9B00E5-88CC-4A4B-9589-61CC9114FFDB}"/>
                </a:ext>
              </a:extLst>
            </p:cNvPr>
            <p:cNvSpPr/>
            <p:nvPr/>
          </p:nvSpPr>
          <p:spPr>
            <a:xfrm>
              <a:off x="1005042" y="1806161"/>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4</a:t>
              </a:r>
            </a:p>
          </p:txBody>
        </p:sp>
      </p:grpSp>
      <p:sp>
        <p:nvSpPr>
          <p:cNvPr id="8" name="Rectangle 7">
            <a:extLst>
              <a:ext uri="{FF2B5EF4-FFF2-40B4-BE49-F238E27FC236}">
                <a16:creationId xmlns:a16="http://schemas.microsoft.com/office/drawing/2014/main" id="{BA0B733C-BE18-4000-9D51-44F43E0D36E8}"/>
              </a:ext>
            </a:extLst>
          </p:cNvPr>
          <p:cNvSpPr/>
          <p:nvPr/>
        </p:nvSpPr>
        <p:spPr>
          <a:xfrm>
            <a:off x="4686299" y="1348687"/>
            <a:ext cx="7188543" cy="2118529"/>
          </a:xfrm>
          <a:prstGeom prst="rect">
            <a:avLst/>
          </a:prstGeom>
        </p:spPr>
        <p:txBody>
          <a:bodyPr wrap="square">
            <a:spAutoFit/>
          </a:bodyPr>
          <a:lstStyle/>
          <a:p>
            <a:pPr algn="just">
              <a:lnSpc>
                <a:spcPct val="150000"/>
              </a:lnSpc>
            </a:pPr>
            <a:r>
              <a:rPr lang="en-US" dirty="0" err="1">
                <a:latin typeface="Arial" panose="020B0604020202020204" pitchFamily="34" charset="0"/>
                <a:ea typeface="Times New Roman" panose="02020603050405020304" pitchFamily="18" charset="0"/>
                <a:cs typeface="Arial" panose="020B0604020202020204" pitchFamily="34" charset="0"/>
              </a:rPr>
              <a:t>Bài</a:t>
            </a:r>
            <a:r>
              <a:rPr lang="en-US" dirty="0">
                <a:latin typeface="Arial" panose="020B0604020202020204" pitchFamily="34" charset="0"/>
                <a:ea typeface="Times New Roman" panose="02020603050405020304" pitchFamily="18" charset="0"/>
                <a:cs typeface="Arial" panose="020B0604020202020204" pitchFamily="34" charset="0"/>
              </a:rPr>
              <a:t> 19: </a:t>
            </a:r>
            <a:r>
              <a:rPr lang="en-US" dirty="0" err="1">
                <a:latin typeface="Arial" panose="020B0604020202020204" pitchFamily="34" charset="0"/>
                <a:ea typeface="Times New Roman" panose="02020603050405020304" pitchFamily="18" charset="0"/>
                <a:cs typeface="Arial" panose="020B0604020202020204" pitchFamily="34" charset="0"/>
              </a:rPr>
              <a:t>Nội</a:t>
            </a:r>
            <a:r>
              <a:rPr lang="en-US" dirty="0">
                <a:latin typeface="Arial" panose="020B0604020202020204" pitchFamily="34" charset="0"/>
                <a:ea typeface="Times New Roman" panose="02020603050405020304" pitchFamily="18" charset="0"/>
                <a:cs typeface="Arial" panose="020B0604020202020204" pitchFamily="34" charset="0"/>
              </a:rPr>
              <a:t> dung </a:t>
            </a:r>
            <a:r>
              <a:rPr lang="en-US" dirty="0" err="1">
                <a:latin typeface="Arial" panose="020B0604020202020204" pitchFamily="34" charset="0"/>
                <a:ea typeface="Times New Roman" panose="02020603050405020304" pitchFamily="18" charset="0"/>
                <a:cs typeface="Arial" panose="020B0604020202020204" pitchFamily="34" charset="0"/>
              </a:rPr>
              <a:t>bài</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học</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gần</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gũi</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với</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đời</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sống</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nên</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chú</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trọng</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việc</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hình</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thành</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kiến</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thức</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kĩ</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năng</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cho</a:t>
            </a:r>
            <a:r>
              <a:rPr lang="en-US" dirty="0">
                <a:latin typeface="Arial" panose="020B0604020202020204" pitchFamily="34" charset="0"/>
                <a:ea typeface="Times New Roman" panose="02020603050405020304" pitchFamily="18" charset="0"/>
                <a:cs typeface="Arial" panose="020B0604020202020204" pitchFamily="34" charset="0"/>
              </a:rPr>
              <a:t> HS </a:t>
            </a:r>
            <a:r>
              <a:rPr lang="en-US" dirty="0" err="1">
                <a:latin typeface="Arial" panose="020B0604020202020204" pitchFamily="34" charset="0"/>
                <a:ea typeface="Times New Roman" panose="02020603050405020304" pitchFamily="18" charset="0"/>
                <a:cs typeface="Arial" panose="020B0604020202020204" pitchFamily="34" charset="0"/>
              </a:rPr>
              <a:t>thông</a:t>
            </a:r>
            <a:r>
              <a:rPr lang="en-US" dirty="0">
                <a:latin typeface="Arial" panose="020B0604020202020204" pitchFamily="34" charset="0"/>
                <a:ea typeface="Times New Roman" panose="02020603050405020304" pitchFamily="18" charset="0"/>
                <a:cs typeface="Arial" panose="020B0604020202020204" pitchFamily="34" charset="0"/>
              </a:rPr>
              <a:t> qua </a:t>
            </a:r>
            <a:r>
              <a:rPr lang="en-US" dirty="0" err="1">
                <a:latin typeface="Arial" panose="020B0604020202020204" pitchFamily="34" charset="0"/>
                <a:ea typeface="Times New Roman" panose="02020603050405020304" pitchFamily="18" charset="0"/>
                <a:cs typeface="Arial" panose="020B0604020202020204" pitchFamily="34" charset="0"/>
              </a:rPr>
              <a:t>quan</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sát</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hình</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ảnh</a:t>
            </a:r>
            <a:r>
              <a:rPr lang="en-US" dirty="0">
                <a:latin typeface="Arial" panose="020B0604020202020204" pitchFamily="34" charset="0"/>
                <a:ea typeface="Times New Roman" panose="02020603050405020304" pitchFamily="18" charset="0"/>
                <a:cs typeface="Arial" panose="020B0604020202020204" pitchFamily="34" charset="0"/>
              </a:rPr>
              <a:t>, video), </a:t>
            </a:r>
            <a:r>
              <a:rPr lang="en-US" dirty="0" err="1">
                <a:latin typeface="Arial" panose="020B0604020202020204" pitchFamily="34" charset="0"/>
                <a:ea typeface="Times New Roman" panose="02020603050405020304" pitchFamily="18" charset="0"/>
                <a:cs typeface="Arial" panose="020B0604020202020204" pitchFamily="34" charset="0"/>
              </a:rPr>
              <a:t>liên</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hệ</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thực</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tế</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Từ</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quan</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sát</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hình</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ảnh</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thực</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tế</a:t>
            </a:r>
            <a:r>
              <a:rPr lang="en-US" dirty="0">
                <a:latin typeface="Arial" panose="020B0604020202020204" pitchFamily="34" charset="0"/>
                <a:ea typeface="Times New Roman" panose="02020603050405020304" pitchFamily="18" charset="0"/>
                <a:cs typeface="Arial" panose="020B0604020202020204" pitchFamily="34" charset="0"/>
              </a:rPr>
              <a:t>, HS </a:t>
            </a:r>
            <a:r>
              <a:rPr lang="en-US" dirty="0" err="1">
                <a:latin typeface="Arial" panose="020B0604020202020204" pitchFamily="34" charset="0"/>
                <a:ea typeface="Times New Roman" panose="02020603050405020304" pitchFamily="18" charset="0"/>
                <a:cs typeface="Arial" panose="020B0604020202020204" pitchFamily="34" charset="0"/>
              </a:rPr>
              <a:t>nhận</a:t>
            </a:r>
            <a:r>
              <a:rPr lang="en-US" dirty="0">
                <a:latin typeface="Arial" panose="020B0604020202020204" pitchFamily="34" charset="0"/>
                <a:ea typeface="Times New Roman" panose="02020603050405020304" pitchFamily="18" charset="0"/>
                <a:cs typeface="Arial" panose="020B0604020202020204" pitchFamily="34" charset="0"/>
              </a:rPr>
              <a:t> ra </a:t>
            </a:r>
            <a:r>
              <a:rPr lang="en-US" dirty="0" err="1">
                <a:latin typeface="Arial" panose="020B0604020202020204" pitchFamily="34" charset="0"/>
                <a:ea typeface="Times New Roman" panose="02020603050405020304" pitchFamily="18" charset="0"/>
                <a:cs typeface="Arial" panose="020B0604020202020204" pitchFamily="34" charset="0"/>
              </a:rPr>
              <a:t>đặc</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điểm</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bên</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ngoài</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đa</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dạng</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nơi</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sống</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rất</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khác</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nhau</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của</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nấm</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Vẽ</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được</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các</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bộ</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phận</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chính</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của</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nấm</a:t>
            </a:r>
            <a:r>
              <a:rPr lang="en-US" dirty="0">
                <a:latin typeface="Arial" panose="020B0604020202020204" pitchFamily="34" charset="0"/>
                <a:ea typeface="Times New Roman" panose="02020603050405020304" pitchFamily="18"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E1C3F975-02F0-4EB1-975D-5010A82A1D10}"/>
              </a:ext>
            </a:extLst>
          </p:cNvPr>
          <p:cNvSpPr/>
          <p:nvPr/>
        </p:nvSpPr>
        <p:spPr>
          <a:xfrm>
            <a:off x="8086971" y="3530663"/>
            <a:ext cx="3343302" cy="2534027"/>
          </a:xfrm>
          <a:prstGeom prst="rect">
            <a:avLst/>
          </a:prstGeom>
        </p:spPr>
        <p:txBody>
          <a:bodyPr wrap="square">
            <a:spAutoFit/>
          </a:bodyPr>
          <a:lstStyle/>
          <a:p>
            <a:pPr algn="just">
              <a:lnSpc>
                <a:spcPct val="150000"/>
              </a:lnSpc>
            </a:pPr>
            <a:r>
              <a:rPr lang="en-US" b="1" dirty="0" err="1">
                <a:latin typeface="Arial" panose="020B0604020202020204" pitchFamily="34" charset="0"/>
                <a:cs typeface="Arial" panose="020B0604020202020204" pitchFamily="34" charset="0"/>
              </a:rPr>
              <a:t>Điểm</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mới</a:t>
            </a: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Lưu</a:t>
            </a:r>
            <a:r>
              <a:rPr lang="en-US" b="1" dirty="0">
                <a:latin typeface="Arial" panose="020B0604020202020204" pitchFamily="34" charset="0"/>
                <a:cs typeface="Arial" panose="020B0604020202020204" pitchFamily="34" charset="0"/>
              </a:rPr>
              <a:t> ý:</a:t>
            </a:r>
          </a:p>
          <a:p>
            <a:pPr algn="just">
              <a:lnSpc>
                <a:spcPct val="150000"/>
              </a:lnSpc>
            </a:pPr>
            <a:r>
              <a:rPr lang="en-US" dirty="0">
                <a:latin typeface="Arial" panose="020B0604020202020204" pitchFamily="34" charset="0"/>
                <a:cs typeface="Arial" panose="020B0604020202020204" pitchFamily="34" charset="0"/>
              </a:rPr>
              <a:t>- HS đ</a:t>
            </a:r>
            <a:r>
              <a:rPr lang="vi-VN" dirty="0">
                <a:latin typeface="Arial" panose="020B0604020202020204" pitchFamily="34" charset="0"/>
                <a:cs typeface="Arial" panose="020B0604020202020204" pitchFamily="34" charset="0"/>
              </a:rPr>
              <a:t>ư</a:t>
            </a:r>
            <a:r>
              <a:rPr lang="en-US" dirty="0" err="1">
                <a:latin typeface="Arial" panose="020B0604020202020204" pitchFamily="34" charset="0"/>
                <a:cs typeface="Arial" panose="020B0604020202020204" pitchFamily="34" charset="0"/>
              </a:rPr>
              <a:t>ợc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tìm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hiểu</a:t>
            </a:r>
            <a:r>
              <a:rPr lang="en-US" dirty="0">
                <a:latin typeface="Arial" panose="020B0604020202020204" pitchFamily="34" charset="0"/>
                <a:cs typeface="Arial" panose="020B0604020202020204" pitchFamily="34" charset="0"/>
              </a:rPr>
              <a:t> MTTNXQ </a:t>
            </a:r>
            <a:r>
              <a:rPr lang="en-US" dirty="0" err="1">
                <a:latin typeface="Arial" panose="020B0604020202020204" pitchFamily="34" charset="0"/>
                <a:cs typeface="Arial" panose="020B0604020202020204" pitchFamily="34" charset="0"/>
              </a:rPr>
              <a:t>thông</a:t>
            </a:r>
            <a:r>
              <a:rPr lang="en-US" dirty="0">
                <a:latin typeface="Arial" panose="020B0604020202020204" pitchFamily="34" charset="0"/>
                <a:cs typeface="Arial" panose="020B0604020202020204" pitchFamily="34" charset="0"/>
              </a:rPr>
              <a:t> qua </a:t>
            </a:r>
            <a:r>
              <a:rPr lang="en-US" dirty="0" err="1">
                <a:latin typeface="Arial" panose="020B0604020202020204" pitchFamily="34" charset="0"/>
                <a:cs typeface="Arial" panose="020B0604020202020204" pitchFamily="34" charset="0"/>
              </a:rPr>
              <a:t>hoạt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động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quan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sát</a:t>
            </a:r>
            <a:r>
              <a:rPr lang="en-US" dirty="0">
                <a:latin typeface="Arial" panose="020B0604020202020204" pitchFamily="34" charset="0"/>
                <a:cs typeface="Arial" panose="020B0604020202020204" pitchFamily="34" charset="0"/>
              </a:rPr>
              <a:t>, so </a:t>
            </a:r>
            <a:r>
              <a:rPr lang="en-US" dirty="0" err="1">
                <a:latin typeface="Arial" panose="020B0604020202020204" pitchFamily="34" charset="0"/>
                <a:cs typeface="Arial" panose="020B0604020202020204" pitchFamily="34" charset="0"/>
              </a:rPr>
              <a:t>sánh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nhận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xét</a:t>
            </a:r>
            <a:endParaRPr lang="en-US" dirty="0">
              <a:latin typeface="Arial" panose="020B0604020202020204" pitchFamily="34" charset="0"/>
              <a:cs typeface="Arial" panose="020B0604020202020204" pitchFamily="34" charset="0"/>
            </a:endParaRPr>
          </a:p>
          <a:p>
            <a:pPr algn="just">
              <a:lnSpc>
                <a:spcPct val="150000"/>
              </a:lnSpc>
            </a:pP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Vẽ</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ghi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chú</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được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các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bộ</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phận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của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nấm</a:t>
            </a:r>
            <a:r>
              <a:rPr lang="en-US" dirty="0">
                <a:latin typeface="Arial" panose="020B0604020202020204" pitchFamily="34" charset="0"/>
                <a:cs typeface="Arial" panose="020B0604020202020204" pitchFamily="34" charset="0"/>
              </a:rPr>
              <a:t>.</a:t>
            </a:r>
          </a:p>
        </p:txBody>
      </p:sp>
      <p:pic>
        <p:nvPicPr>
          <p:cNvPr id="7" name="Picture 6">
            <a:extLst>
              <a:ext uri="{FF2B5EF4-FFF2-40B4-BE49-F238E27FC236}">
                <a16:creationId xmlns:a16="http://schemas.microsoft.com/office/drawing/2014/main" id="{B7B2ED65-A3CB-481B-8EE2-6CE1891C4A01}"/>
              </a:ext>
            </a:extLst>
          </p:cNvPr>
          <p:cNvPicPr>
            <a:picLocks noChangeAspect="1"/>
          </p:cNvPicPr>
          <p:nvPr/>
        </p:nvPicPr>
        <p:blipFill>
          <a:blip r:embed="rId3"/>
          <a:stretch>
            <a:fillRect/>
          </a:stretch>
        </p:blipFill>
        <p:spPr>
          <a:xfrm>
            <a:off x="816762" y="1185681"/>
            <a:ext cx="2883566" cy="4053520"/>
          </a:xfrm>
          <a:prstGeom prst="rect">
            <a:avLst/>
          </a:prstGeom>
        </p:spPr>
      </p:pic>
      <p:pic>
        <p:nvPicPr>
          <p:cNvPr id="9" name="Picture 8">
            <a:extLst>
              <a:ext uri="{FF2B5EF4-FFF2-40B4-BE49-F238E27FC236}">
                <a16:creationId xmlns:a16="http://schemas.microsoft.com/office/drawing/2014/main" id="{03937587-A8B3-4BC8-963B-675893FF88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3497" y="4464411"/>
            <a:ext cx="1973974" cy="1389501"/>
          </a:xfrm>
          <a:prstGeom prst="rect">
            <a:avLst/>
          </a:prstGeom>
        </p:spPr>
      </p:pic>
      <p:pic>
        <p:nvPicPr>
          <p:cNvPr id="12" name="Picture 11">
            <a:extLst>
              <a:ext uri="{FF2B5EF4-FFF2-40B4-BE49-F238E27FC236}">
                <a16:creationId xmlns:a16="http://schemas.microsoft.com/office/drawing/2014/main" id="{F45832CA-9129-4618-AB65-994AB4A08CAC}"/>
              </a:ext>
            </a:extLst>
          </p:cNvPr>
          <p:cNvPicPr>
            <a:picLocks noChangeAspect="1"/>
          </p:cNvPicPr>
          <p:nvPr/>
        </p:nvPicPr>
        <p:blipFill rotWithShape="1">
          <a:blip r:embed="rId5">
            <a:extLst>
              <a:ext uri="{28A0092B-C50C-407E-A947-70E740481C1C}">
                <a14:useLocalDpi xmlns:a14="http://schemas.microsoft.com/office/drawing/2010/main" val="0"/>
              </a:ext>
            </a:extLst>
          </a:blip>
          <a:srcRect l="50846"/>
          <a:stretch/>
        </p:blipFill>
        <p:spPr>
          <a:xfrm>
            <a:off x="4686299" y="3726170"/>
            <a:ext cx="1354401" cy="1257237"/>
          </a:xfrm>
          <a:prstGeom prst="rect">
            <a:avLst/>
          </a:prstGeom>
        </p:spPr>
      </p:pic>
      <p:pic>
        <p:nvPicPr>
          <p:cNvPr id="13" name="Picture 12">
            <a:extLst>
              <a:ext uri="{FF2B5EF4-FFF2-40B4-BE49-F238E27FC236}">
                <a16:creationId xmlns:a16="http://schemas.microsoft.com/office/drawing/2014/main" id="{F6A9D984-FC5F-460B-84B5-67AF9D2F71BD}"/>
              </a:ext>
            </a:extLst>
          </p:cNvPr>
          <p:cNvPicPr>
            <a:picLocks noChangeAspect="1"/>
          </p:cNvPicPr>
          <p:nvPr/>
        </p:nvPicPr>
        <p:blipFill>
          <a:blip r:embed="rId6"/>
          <a:stretch>
            <a:fillRect/>
          </a:stretch>
        </p:blipFill>
        <p:spPr>
          <a:xfrm>
            <a:off x="4348277" y="4829496"/>
            <a:ext cx="1766752" cy="1321887"/>
          </a:xfrm>
          <a:prstGeom prst="rect">
            <a:avLst/>
          </a:prstGeom>
        </p:spPr>
      </p:pic>
      <p:sp>
        <p:nvSpPr>
          <p:cNvPr id="14" name="Rectangle 13">
            <a:extLst>
              <a:ext uri="{FF2B5EF4-FFF2-40B4-BE49-F238E27FC236}">
                <a16:creationId xmlns:a16="http://schemas.microsoft.com/office/drawing/2014/main" id="{8D3DF743-F0D5-46A6-B001-986F4CCB2462}"/>
              </a:ext>
            </a:extLst>
          </p:cNvPr>
          <p:cNvSpPr/>
          <p:nvPr/>
        </p:nvSpPr>
        <p:spPr>
          <a:xfrm>
            <a:off x="761727" y="5247264"/>
            <a:ext cx="3784749" cy="1354217"/>
          </a:xfrm>
          <a:prstGeom prst="rect">
            <a:avLst/>
          </a:prstGeom>
        </p:spPr>
        <p:txBody>
          <a:bodyPr wrap="square">
            <a:spAutoFit/>
          </a:bodyPr>
          <a:lstStyle/>
          <a:p>
            <a:pPr marL="342900" indent="-342900">
              <a:spcAft>
                <a:spcPts val="600"/>
              </a:spcAft>
              <a:buFont typeface="+mj-lt"/>
              <a:buAutoNum type="arabicPeriod"/>
            </a:pPr>
            <a:r>
              <a:rPr lang="en-US" b="1" dirty="0" err="1">
                <a:solidFill>
                  <a:srgbClr val="3A7B35"/>
                </a:solidFill>
                <a:latin typeface="Arial" panose="020B0604020202020204" pitchFamily="34" charset="0"/>
                <a:cs typeface="Arial" panose="020B0604020202020204" pitchFamily="34" charset="0"/>
              </a:rPr>
              <a:t>Hình</a:t>
            </a:r>
            <a:r>
              <a:rPr lang="en-US" b="1" dirty="0">
                <a:solidFill>
                  <a:srgbClr val="3A7B35"/>
                </a:solidFill>
                <a:latin typeface="Arial" panose="020B0604020202020204" pitchFamily="34" charset="0"/>
                <a:cs typeface="Arial" panose="020B0604020202020204" pitchFamily="34" charset="0"/>
              </a:rPr>
              <a:t> </a:t>
            </a:r>
            <a:r>
              <a:rPr lang="en-US" b="1" dirty="0" err="1">
                <a:solidFill>
                  <a:srgbClr val="3A7B35"/>
                </a:solidFill>
                <a:latin typeface="Arial" panose="020B0604020202020204" pitchFamily="34" charset="0"/>
                <a:cs typeface="Arial" panose="020B0604020202020204" pitchFamily="34" charset="0"/>
              </a:rPr>
              <a:t>dạng</a:t>
            </a:r>
            <a:r>
              <a:rPr lang="en-US" b="1" dirty="0">
                <a:solidFill>
                  <a:srgbClr val="3A7B35"/>
                </a:solidFill>
                <a:latin typeface="Arial" panose="020B0604020202020204" pitchFamily="34" charset="0"/>
                <a:cs typeface="Arial" panose="020B0604020202020204" pitchFamily="34" charset="0"/>
              </a:rPr>
              <a:t>, </a:t>
            </a:r>
            <a:r>
              <a:rPr lang="en-US" b="1" dirty="0" err="1">
                <a:solidFill>
                  <a:srgbClr val="3A7B35"/>
                </a:solidFill>
                <a:latin typeface="Arial" panose="020B0604020202020204" pitchFamily="34" charset="0"/>
                <a:cs typeface="Arial" panose="020B0604020202020204" pitchFamily="34" charset="0"/>
              </a:rPr>
              <a:t>kích</a:t>
            </a:r>
            <a:r>
              <a:rPr lang="en-US" b="1" dirty="0">
                <a:solidFill>
                  <a:srgbClr val="3A7B35"/>
                </a:solidFill>
                <a:latin typeface="Arial" panose="020B0604020202020204" pitchFamily="34" charset="0"/>
                <a:cs typeface="Arial" panose="020B0604020202020204" pitchFamily="34" charset="0"/>
              </a:rPr>
              <a:t> </a:t>
            </a:r>
            <a:r>
              <a:rPr lang="en-US" b="1" dirty="0" err="1">
                <a:solidFill>
                  <a:srgbClr val="3A7B35"/>
                </a:solidFill>
                <a:latin typeface="Arial" panose="020B0604020202020204" pitchFamily="34" charset="0"/>
                <a:cs typeface="Arial" panose="020B0604020202020204" pitchFamily="34" charset="0"/>
              </a:rPr>
              <a:t>th</a:t>
            </a:r>
            <a:r>
              <a:rPr lang="vi-VN" b="1" dirty="0">
                <a:solidFill>
                  <a:srgbClr val="3A7B35"/>
                </a:solidFill>
                <a:latin typeface="Arial" panose="020B0604020202020204" pitchFamily="34" charset="0"/>
                <a:cs typeface="Arial" panose="020B0604020202020204" pitchFamily="34" charset="0"/>
              </a:rPr>
              <a:t>ư</a:t>
            </a:r>
            <a:r>
              <a:rPr lang="en-US" b="1" dirty="0" err="1">
                <a:solidFill>
                  <a:srgbClr val="3A7B35"/>
                </a:solidFill>
                <a:latin typeface="Arial" panose="020B0604020202020204" pitchFamily="34" charset="0"/>
                <a:cs typeface="Arial" panose="020B0604020202020204" pitchFamily="34" charset="0"/>
              </a:rPr>
              <a:t>ớc</a:t>
            </a:r>
            <a:r>
              <a:rPr lang="en-US" b="1" dirty="0">
                <a:solidFill>
                  <a:srgbClr val="3A7B35"/>
                </a:solidFill>
                <a:latin typeface="Arial" panose="020B0604020202020204" pitchFamily="34" charset="0"/>
                <a:cs typeface="Arial" panose="020B0604020202020204" pitchFamily="34" charset="0"/>
              </a:rPr>
              <a:t> </a:t>
            </a:r>
            <a:r>
              <a:rPr lang="en-US" b="1" dirty="0" err="1">
                <a:solidFill>
                  <a:srgbClr val="3A7B35"/>
                </a:solidFill>
                <a:latin typeface="Arial" panose="020B0604020202020204" pitchFamily="34" charset="0"/>
                <a:cs typeface="Arial" panose="020B0604020202020204" pitchFamily="34" charset="0"/>
              </a:rPr>
              <a:t>và</a:t>
            </a:r>
            <a:r>
              <a:rPr lang="en-US" b="1" dirty="0">
                <a:solidFill>
                  <a:srgbClr val="3A7B35"/>
                </a:solidFill>
                <a:latin typeface="Arial" panose="020B0604020202020204" pitchFamily="34" charset="0"/>
                <a:cs typeface="Arial" panose="020B0604020202020204" pitchFamily="34" charset="0"/>
              </a:rPr>
              <a:t> </a:t>
            </a:r>
            <a:r>
              <a:rPr lang="en-US" b="1" dirty="0" err="1">
                <a:solidFill>
                  <a:srgbClr val="3A7B35"/>
                </a:solidFill>
                <a:latin typeface="Arial" panose="020B0604020202020204" pitchFamily="34" charset="0"/>
                <a:cs typeface="Arial" panose="020B0604020202020204" pitchFamily="34" charset="0"/>
              </a:rPr>
              <a:t>màu</a:t>
            </a:r>
            <a:r>
              <a:rPr lang="en-US" b="1" dirty="0">
                <a:solidFill>
                  <a:srgbClr val="3A7B35"/>
                </a:solidFill>
                <a:latin typeface="Arial" panose="020B0604020202020204" pitchFamily="34" charset="0"/>
                <a:cs typeface="Arial" panose="020B0604020202020204" pitchFamily="34" charset="0"/>
              </a:rPr>
              <a:t> </a:t>
            </a:r>
            <a:r>
              <a:rPr lang="en-US" b="1" dirty="0" err="1">
                <a:solidFill>
                  <a:srgbClr val="3A7B35"/>
                </a:solidFill>
                <a:latin typeface="Arial" panose="020B0604020202020204" pitchFamily="34" charset="0"/>
                <a:cs typeface="Arial" panose="020B0604020202020204" pitchFamily="34" charset="0"/>
              </a:rPr>
              <a:t>sắc</a:t>
            </a:r>
            <a:r>
              <a:rPr lang="en-US" b="1" dirty="0">
                <a:solidFill>
                  <a:srgbClr val="3A7B35"/>
                </a:solidFill>
                <a:latin typeface="Arial" panose="020B0604020202020204" pitchFamily="34" charset="0"/>
                <a:cs typeface="Arial" panose="020B0604020202020204" pitchFamily="34" charset="0"/>
              </a:rPr>
              <a:t> </a:t>
            </a:r>
            <a:r>
              <a:rPr lang="en-US" b="1" dirty="0" err="1">
                <a:solidFill>
                  <a:srgbClr val="3A7B35"/>
                </a:solidFill>
                <a:latin typeface="Arial" panose="020B0604020202020204" pitchFamily="34" charset="0"/>
                <a:cs typeface="Arial" panose="020B0604020202020204" pitchFamily="34" charset="0"/>
              </a:rPr>
              <a:t>của</a:t>
            </a:r>
            <a:r>
              <a:rPr lang="en-US" b="1" dirty="0">
                <a:solidFill>
                  <a:srgbClr val="3A7B35"/>
                </a:solidFill>
                <a:latin typeface="Arial" panose="020B0604020202020204" pitchFamily="34" charset="0"/>
                <a:cs typeface="Arial" panose="020B0604020202020204" pitchFamily="34" charset="0"/>
              </a:rPr>
              <a:t> </a:t>
            </a:r>
            <a:r>
              <a:rPr lang="en-US" b="1" dirty="0" err="1">
                <a:solidFill>
                  <a:srgbClr val="3A7B35"/>
                </a:solidFill>
                <a:latin typeface="Arial" panose="020B0604020202020204" pitchFamily="34" charset="0"/>
                <a:cs typeface="Arial" panose="020B0604020202020204" pitchFamily="34" charset="0"/>
              </a:rPr>
              <a:t>nấm</a:t>
            </a:r>
            <a:endParaRPr lang="en-US" b="1" dirty="0">
              <a:solidFill>
                <a:srgbClr val="3A7B35"/>
              </a:solidFill>
              <a:latin typeface="Arial" panose="020B0604020202020204" pitchFamily="34" charset="0"/>
              <a:cs typeface="Arial" panose="020B0604020202020204" pitchFamily="34" charset="0"/>
            </a:endParaRPr>
          </a:p>
          <a:p>
            <a:pPr marL="342900" indent="-342900">
              <a:spcAft>
                <a:spcPts val="600"/>
              </a:spcAft>
              <a:buFont typeface="+mj-lt"/>
              <a:buAutoNum type="arabicPeriod"/>
            </a:pPr>
            <a:r>
              <a:rPr lang="en-US" b="1" dirty="0">
                <a:solidFill>
                  <a:srgbClr val="3A7B35"/>
                </a:solidFill>
                <a:latin typeface="Arial" panose="020B0604020202020204" pitchFamily="34" charset="0"/>
                <a:cs typeface="Arial" panose="020B0604020202020204" pitchFamily="34" charset="0"/>
              </a:rPr>
              <a:t>N</a:t>
            </a:r>
            <a:r>
              <a:rPr lang="vi-VN" b="1" dirty="0">
                <a:solidFill>
                  <a:srgbClr val="3A7B35"/>
                </a:solidFill>
                <a:latin typeface="Arial" panose="020B0604020202020204" pitchFamily="34" charset="0"/>
                <a:cs typeface="Arial" panose="020B0604020202020204" pitchFamily="34" charset="0"/>
              </a:rPr>
              <a:t>ơ</a:t>
            </a:r>
            <a:r>
              <a:rPr lang="en-US" b="1" dirty="0" err="1">
                <a:solidFill>
                  <a:srgbClr val="3A7B35"/>
                </a:solidFill>
                <a:latin typeface="Arial" panose="020B0604020202020204" pitchFamily="34" charset="0"/>
                <a:cs typeface="Arial" panose="020B0604020202020204" pitchFamily="34" charset="0"/>
              </a:rPr>
              <a:t>i</a:t>
            </a:r>
            <a:r>
              <a:rPr lang="en-US" b="1" dirty="0">
                <a:solidFill>
                  <a:srgbClr val="3A7B35"/>
                </a:solidFill>
                <a:latin typeface="Arial" panose="020B0604020202020204" pitchFamily="34" charset="0"/>
                <a:cs typeface="Arial" panose="020B0604020202020204" pitchFamily="34" charset="0"/>
              </a:rPr>
              <a:t> </a:t>
            </a:r>
            <a:r>
              <a:rPr lang="en-US" b="1" dirty="0" err="1">
                <a:solidFill>
                  <a:srgbClr val="3A7B35"/>
                </a:solidFill>
                <a:latin typeface="Arial" panose="020B0604020202020204" pitchFamily="34" charset="0"/>
                <a:cs typeface="Arial" panose="020B0604020202020204" pitchFamily="34" charset="0"/>
              </a:rPr>
              <a:t>sống</a:t>
            </a:r>
            <a:r>
              <a:rPr lang="en-US" b="1" dirty="0">
                <a:solidFill>
                  <a:srgbClr val="3A7B35"/>
                </a:solidFill>
                <a:latin typeface="Arial" panose="020B0604020202020204" pitchFamily="34" charset="0"/>
                <a:cs typeface="Arial" panose="020B0604020202020204" pitchFamily="34" charset="0"/>
              </a:rPr>
              <a:t> </a:t>
            </a:r>
            <a:r>
              <a:rPr lang="en-US" b="1" dirty="0" err="1">
                <a:solidFill>
                  <a:srgbClr val="3A7B35"/>
                </a:solidFill>
                <a:latin typeface="Arial" panose="020B0604020202020204" pitchFamily="34" charset="0"/>
                <a:cs typeface="Arial" panose="020B0604020202020204" pitchFamily="34" charset="0"/>
              </a:rPr>
              <a:t>của</a:t>
            </a:r>
            <a:r>
              <a:rPr lang="en-US" b="1" dirty="0">
                <a:solidFill>
                  <a:srgbClr val="3A7B35"/>
                </a:solidFill>
                <a:latin typeface="Arial" panose="020B0604020202020204" pitchFamily="34" charset="0"/>
                <a:cs typeface="Arial" panose="020B0604020202020204" pitchFamily="34" charset="0"/>
              </a:rPr>
              <a:t> </a:t>
            </a:r>
            <a:r>
              <a:rPr lang="en-US" b="1" dirty="0" err="1">
                <a:solidFill>
                  <a:srgbClr val="3A7B35"/>
                </a:solidFill>
                <a:latin typeface="Arial" panose="020B0604020202020204" pitchFamily="34" charset="0"/>
                <a:cs typeface="Arial" panose="020B0604020202020204" pitchFamily="34" charset="0"/>
              </a:rPr>
              <a:t>nấm</a:t>
            </a:r>
            <a:endParaRPr lang="en-US" b="1" dirty="0">
              <a:solidFill>
                <a:srgbClr val="3A7B35"/>
              </a:solidFill>
              <a:latin typeface="Arial" panose="020B0604020202020204" pitchFamily="34" charset="0"/>
              <a:cs typeface="Arial" panose="020B0604020202020204" pitchFamily="34" charset="0"/>
            </a:endParaRPr>
          </a:p>
          <a:p>
            <a:pPr marL="342900" indent="-342900">
              <a:spcAft>
                <a:spcPts val="600"/>
              </a:spcAft>
              <a:buFont typeface="+mj-lt"/>
              <a:buAutoNum type="arabicPeriod"/>
            </a:pPr>
            <a:r>
              <a:rPr lang="en-US" b="1" dirty="0" err="1">
                <a:solidFill>
                  <a:srgbClr val="3A7B35"/>
                </a:solidFill>
                <a:latin typeface="Arial" panose="020B0604020202020204" pitchFamily="34" charset="0"/>
                <a:cs typeface="Arial" panose="020B0604020202020204" pitchFamily="34" charset="0"/>
              </a:rPr>
              <a:t>Một</a:t>
            </a:r>
            <a:r>
              <a:rPr lang="en-US" b="1" dirty="0">
                <a:solidFill>
                  <a:srgbClr val="3A7B35"/>
                </a:solidFill>
                <a:latin typeface="Arial" panose="020B0604020202020204" pitchFamily="34" charset="0"/>
                <a:cs typeface="Arial" panose="020B0604020202020204" pitchFamily="34" charset="0"/>
              </a:rPr>
              <a:t> </a:t>
            </a:r>
            <a:r>
              <a:rPr lang="en-US" b="1" dirty="0" err="1">
                <a:solidFill>
                  <a:srgbClr val="3A7B35"/>
                </a:solidFill>
                <a:latin typeface="Arial" panose="020B0604020202020204" pitchFamily="34" charset="0"/>
                <a:cs typeface="Arial" panose="020B0604020202020204" pitchFamily="34" charset="0"/>
              </a:rPr>
              <a:t>số</a:t>
            </a:r>
            <a:r>
              <a:rPr lang="en-US" b="1" dirty="0">
                <a:solidFill>
                  <a:srgbClr val="3A7B35"/>
                </a:solidFill>
                <a:latin typeface="Arial" panose="020B0604020202020204" pitchFamily="34" charset="0"/>
                <a:cs typeface="Arial" panose="020B0604020202020204" pitchFamily="34" charset="0"/>
              </a:rPr>
              <a:t> </a:t>
            </a:r>
            <a:r>
              <a:rPr lang="en-US" b="1" dirty="0" err="1">
                <a:solidFill>
                  <a:srgbClr val="3A7B35"/>
                </a:solidFill>
                <a:latin typeface="Arial" panose="020B0604020202020204" pitchFamily="34" charset="0"/>
                <a:cs typeface="Arial" panose="020B0604020202020204" pitchFamily="34" charset="0"/>
              </a:rPr>
              <a:t>bộ</a:t>
            </a:r>
            <a:r>
              <a:rPr lang="en-US" b="1" dirty="0">
                <a:solidFill>
                  <a:srgbClr val="3A7B35"/>
                </a:solidFill>
                <a:latin typeface="Arial" panose="020B0604020202020204" pitchFamily="34" charset="0"/>
                <a:cs typeface="Arial" panose="020B0604020202020204" pitchFamily="34" charset="0"/>
              </a:rPr>
              <a:t> </a:t>
            </a:r>
            <a:r>
              <a:rPr lang="en-US" b="1" dirty="0" err="1">
                <a:solidFill>
                  <a:srgbClr val="3A7B35"/>
                </a:solidFill>
                <a:latin typeface="Arial" panose="020B0604020202020204" pitchFamily="34" charset="0"/>
                <a:cs typeface="Arial" panose="020B0604020202020204" pitchFamily="34" charset="0"/>
              </a:rPr>
              <a:t>phận</a:t>
            </a:r>
            <a:r>
              <a:rPr lang="en-US" b="1" dirty="0">
                <a:solidFill>
                  <a:srgbClr val="3A7B35"/>
                </a:solidFill>
                <a:latin typeface="Arial" panose="020B0604020202020204" pitchFamily="34" charset="0"/>
                <a:cs typeface="Arial" panose="020B0604020202020204" pitchFamily="34" charset="0"/>
              </a:rPr>
              <a:t> </a:t>
            </a:r>
            <a:r>
              <a:rPr lang="en-US" b="1" dirty="0" err="1">
                <a:solidFill>
                  <a:srgbClr val="3A7B35"/>
                </a:solidFill>
                <a:latin typeface="Arial" panose="020B0604020202020204" pitchFamily="34" charset="0"/>
                <a:cs typeface="Arial" panose="020B0604020202020204" pitchFamily="34" charset="0"/>
              </a:rPr>
              <a:t>của</a:t>
            </a:r>
            <a:r>
              <a:rPr lang="en-US" b="1" dirty="0">
                <a:solidFill>
                  <a:srgbClr val="3A7B35"/>
                </a:solidFill>
                <a:latin typeface="Arial" panose="020B0604020202020204" pitchFamily="34" charset="0"/>
                <a:cs typeface="Arial" panose="020B0604020202020204" pitchFamily="34" charset="0"/>
              </a:rPr>
              <a:t> </a:t>
            </a:r>
            <a:r>
              <a:rPr lang="en-US" b="1" dirty="0" err="1">
                <a:solidFill>
                  <a:srgbClr val="3A7B35"/>
                </a:solidFill>
                <a:latin typeface="Arial" panose="020B0604020202020204" pitchFamily="34" charset="0"/>
                <a:cs typeface="Arial" panose="020B0604020202020204" pitchFamily="34" charset="0"/>
              </a:rPr>
              <a:t>nấm</a:t>
            </a:r>
            <a:endParaRPr lang="en-US" b="1" dirty="0">
              <a:solidFill>
                <a:srgbClr val="3A7B3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5547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10"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EF25E53-0F96-43E3-98E3-8FA9907894BA}"/>
              </a:ext>
            </a:extLst>
          </p:cNvPr>
          <p:cNvGrpSpPr/>
          <p:nvPr/>
        </p:nvGrpSpPr>
        <p:grpSpPr>
          <a:xfrm>
            <a:off x="3734307" y="279087"/>
            <a:ext cx="6324094" cy="523220"/>
            <a:chOff x="1005042" y="1692209"/>
            <a:chExt cx="10498109" cy="523220"/>
          </a:xfrm>
        </p:grpSpPr>
        <p:sp>
          <p:nvSpPr>
            <p:cNvPr id="5" name="Rectangle 4">
              <a:extLst>
                <a:ext uri="{FF2B5EF4-FFF2-40B4-BE49-F238E27FC236}">
                  <a16:creationId xmlns:a16="http://schemas.microsoft.com/office/drawing/2014/main" id="{BCF4CF56-0581-4272-82BF-D87AEFF65A68}"/>
                </a:ext>
              </a:extLst>
            </p:cNvPr>
            <p:cNvSpPr/>
            <p:nvPr/>
          </p:nvSpPr>
          <p:spPr>
            <a:xfrm>
              <a:off x="1316736" y="1692209"/>
              <a:ext cx="10186415" cy="523220"/>
            </a:xfrm>
            <a:prstGeom prst="rect">
              <a:avLst/>
            </a:prstGeom>
          </p:spPr>
          <p:txBody>
            <a:bodyPr wrap="square">
              <a:spAutoFit/>
            </a:bodyPr>
            <a:lstStyle/>
            <a:p>
              <a:r>
                <a:rPr lang="en-US" sz="2800" dirty="0">
                  <a:latin typeface="Arial" panose="020B0604020202020204" pitchFamily="34" charset="0"/>
                  <a:ea typeface="Arial" panose="020B0604020202020204" pitchFamily="34" charset="0"/>
                  <a:cs typeface="Arial" panose="020B0604020202020204" pitchFamily="34" charset="0"/>
                </a:rPr>
                <a:t> </a:t>
              </a:r>
              <a:r>
                <a:rPr lang="vi-VN" sz="2800" dirty="0">
                  <a:latin typeface="Arial" panose="020B0604020202020204" pitchFamily="34" charset="0"/>
                  <a:ea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Chủ</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đề</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Nấm</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và</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vi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khuẩn</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Nấm</a:t>
              </a:r>
              <a:endPar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endParaRPr>
            </a:p>
          </p:txBody>
        </p:sp>
        <p:sp>
          <p:nvSpPr>
            <p:cNvPr id="6" name="Snip Diagonal Corner Rectangle 13">
              <a:extLst>
                <a:ext uri="{FF2B5EF4-FFF2-40B4-BE49-F238E27FC236}">
                  <a16:creationId xmlns:a16="http://schemas.microsoft.com/office/drawing/2014/main" id="{1A9B00E5-88CC-4A4B-9589-61CC9114FFDB}"/>
                </a:ext>
              </a:extLst>
            </p:cNvPr>
            <p:cNvSpPr/>
            <p:nvPr/>
          </p:nvSpPr>
          <p:spPr>
            <a:xfrm>
              <a:off x="1005042" y="1806161"/>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4</a:t>
              </a:r>
            </a:p>
          </p:txBody>
        </p:sp>
      </p:grpSp>
      <p:sp>
        <p:nvSpPr>
          <p:cNvPr id="8" name="Rectangle 7">
            <a:extLst>
              <a:ext uri="{FF2B5EF4-FFF2-40B4-BE49-F238E27FC236}">
                <a16:creationId xmlns:a16="http://schemas.microsoft.com/office/drawing/2014/main" id="{BA0B733C-BE18-4000-9D51-44F43E0D36E8}"/>
              </a:ext>
            </a:extLst>
          </p:cNvPr>
          <p:cNvSpPr/>
          <p:nvPr/>
        </p:nvSpPr>
        <p:spPr>
          <a:xfrm>
            <a:off x="6096000" y="1357980"/>
            <a:ext cx="5601840" cy="1703030"/>
          </a:xfrm>
          <a:prstGeom prst="rect">
            <a:avLst/>
          </a:prstGeom>
        </p:spPr>
        <p:txBody>
          <a:bodyPr wrap="square">
            <a:spAutoFit/>
          </a:bodyPr>
          <a:lstStyle/>
          <a:p>
            <a:pPr algn="just">
              <a:lnSpc>
                <a:spcPct val="150000"/>
              </a:lnSpc>
            </a:pPr>
            <a:r>
              <a:rPr lang="en-US" dirty="0" err="1">
                <a:latin typeface="Arial" panose="020B0604020202020204" pitchFamily="34" charset="0"/>
                <a:ea typeface="Times New Roman" panose="02020603050405020304" pitchFamily="18" charset="0"/>
                <a:cs typeface="Arial" panose="020B0604020202020204" pitchFamily="34" charset="0"/>
              </a:rPr>
              <a:t>Bài</a:t>
            </a:r>
            <a:r>
              <a:rPr lang="en-US" dirty="0">
                <a:latin typeface="Arial" panose="020B0604020202020204" pitchFamily="34" charset="0"/>
                <a:ea typeface="Times New Roman" panose="02020603050405020304" pitchFamily="18" charset="0"/>
                <a:cs typeface="Arial" panose="020B0604020202020204" pitchFamily="34" charset="0"/>
              </a:rPr>
              <a:t> 20: </a:t>
            </a:r>
            <a:r>
              <a:rPr lang="en-US" dirty="0" err="1">
                <a:latin typeface="Arial" panose="020B0604020202020204" pitchFamily="34" charset="0"/>
                <a:ea typeface="Times New Roman" panose="02020603050405020304" pitchFamily="18" charset="0"/>
                <a:cs typeface="Arial" panose="020B0604020202020204" pitchFamily="34" charset="0"/>
              </a:rPr>
              <a:t>Tiếp</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tục</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rèn</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kĩ</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năng</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quan</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sát</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để</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quan</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sát</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thu</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thập</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hình</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ảnh</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các</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loại</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nấm</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thường</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sử</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dụng</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trong</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đời</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sống</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hằng</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ngày</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Đặc</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biệt</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tìm</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hiểu</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vai</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trò</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nấm</a:t>
            </a:r>
            <a:r>
              <a:rPr lang="en-US" dirty="0">
                <a:latin typeface="Arial" panose="020B0604020202020204" pitchFamily="34" charset="0"/>
                <a:ea typeface="Times New Roman" panose="02020603050405020304" pitchFamily="18" charset="0"/>
                <a:cs typeface="Arial" panose="020B0604020202020204" pitchFamily="34" charset="0"/>
              </a:rPr>
              <a:t> men </a:t>
            </a:r>
            <a:r>
              <a:rPr lang="en-US" dirty="0" err="1">
                <a:latin typeface="Arial" panose="020B0604020202020204" pitchFamily="34" charset="0"/>
                <a:ea typeface="Times New Roman" panose="02020603050405020304" pitchFamily="18" charset="0"/>
                <a:cs typeface="Arial" panose="020B0604020202020204" pitchFamily="34" charset="0"/>
              </a:rPr>
              <a:t>thông</a:t>
            </a:r>
            <a:r>
              <a:rPr lang="en-US" dirty="0">
                <a:latin typeface="Arial" panose="020B0604020202020204" pitchFamily="34" charset="0"/>
                <a:ea typeface="Times New Roman" panose="02020603050405020304" pitchFamily="18" charset="0"/>
                <a:cs typeface="Arial" panose="020B0604020202020204" pitchFamily="34" charset="0"/>
              </a:rPr>
              <a:t> qua </a:t>
            </a:r>
            <a:r>
              <a:rPr lang="en-US" dirty="0" err="1">
                <a:latin typeface="Arial" panose="020B0604020202020204" pitchFamily="34" charset="0"/>
                <a:ea typeface="Times New Roman" panose="02020603050405020304" pitchFamily="18" charset="0"/>
                <a:cs typeface="Arial" panose="020B0604020202020204" pitchFamily="34" charset="0"/>
              </a:rPr>
              <a:t>thực</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hành</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thí</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nghiệm</a:t>
            </a:r>
            <a:r>
              <a:rPr lang="en-US" dirty="0">
                <a:latin typeface="Arial" panose="020B0604020202020204" pitchFamily="34" charset="0"/>
                <a:ea typeface="Times New Roman" panose="02020603050405020304" pitchFamily="18"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E1C3F975-02F0-4EB1-975D-5010A82A1D10}"/>
              </a:ext>
            </a:extLst>
          </p:cNvPr>
          <p:cNvSpPr/>
          <p:nvPr/>
        </p:nvSpPr>
        <p:spPr>
          <a:xfrm>
            <a:off x="8916267" y="3307020"/>
            <a:ext cx="2781573" cy="2118529"/>
          </a:xfrm>
          <a:prstGeom prst="rect">
            <a:avLst/>
          </a:prstGeom>
        </p:spPr>
        <p:txBody>
          <a:bodyPr wrap="square">
            <a:spAutoFit/>
          </a:bodyPr>
          <a:lstStyle/>
          <a:p>
            <a:pPr algn="just">
              <a:lnSpc>
                <a:spcPct val="150000"/>
              </a:lnSpc>
            </a:pPr>
            <a:r>
              <a:rPr lang="en-US" b="1" dirty="0" err="1">
                <a:latin typeface="Arial" panose="020B0604020202020204" pitchFamily="34" charset="0"/>
                <a:cs typeface="Arial" panose="020B0604020202020204" pitchFamily="34" charset="0"/>
              </a:rPr>
              <a:t>Điểm</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mới</a:t>
            </a: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Lưu</a:t>
            </a:r>
            <a:r>
              <a:rPr lang="en-US" b="1" dirty="0">
                <a:latin typeface="Arial" panose="020B0604020202020204" pitchFamily="34" charset="0"/>
                <a:cs typeface="Arial" panose="020B0604020202020204" pitchFamily="34" charset="0"/>
              </a:rPr>
              <a:t> ý:</a:t>
            </a:r>
          </a:p>
          <a:p>
            <a:pPr algn="just">
              <a:lnSpc>
                <a:spcPct val="150000"/>
              </a:lnSpc>
            </a:pPr>
            <a:r>
              <a:rPr lang="en-US" dirty="0" err="1">
                <a:latin typeface="Arial" panose="020B0604020202020204" pitchFamily="34" charset="0"/>
                <a:cs typeface="Arial" panose="020B0604020202020204" pitchFamily="34" charset="0"/>
              </a:rPr>
              <a:t>Nấm</a:t>
            </a:r>
            <a:r>
              <a:rPr lang="en-US" dirty="0">
                <a:latin typeface="Arial" panose="020B0604020202020204" pitchFamily="34" charset="0"/>
                <a:cs typeface="Arial" panose="020B0604020202020204" pitchFamily="34" charset="0"/>
              </a:rPr>
              <a:t> men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thực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hành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khám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phá</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vai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trò</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của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nấm</a:t>
            </a:r>
            <a:r>
              <a:rPr lang="en-US" dirty="0">
                <a:latin typeface="Arial" panose="020B0604020202020204" pitchFamily="34" charset="0"/>
                <a:cs typeface="Arial" panose="020B0604020202020204" pitchFamily="34" charset="0"/>
              </a:rPr>
              <a:t> men </a:t>
            </a:r>
            <a:r>
              <a:rPr lang="en-US" dirty="0" err="1">
                <a:latin typeface="Arial" panose="020B0604020202020204" pitchFamily="34" charset="0"/>
                <a:cs typeface="Arial" panose="020B0604020202020204" pitchFamily="34" charset="0"/>
              </a:rPr>
              <a:t>trong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chế</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biến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thực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phẩm</a:t>
            </a:r>
            <a:r>
              <a:rPr lang="en-US" dirty="0">
                <a:latin typeface="Arial" panose="020B0604020202020204" pitchFamily="34" charset="0"/>
                <a:cs typeface="Arial" panose="020B0604020202020204" pitchFamily="34" charset="0"/>
              </a:rPr>
              <a:t>”</a:t>
            </a:r>
          </a:p>
        </p:txBody>
      </p:sp>
      <p:pic>
        <p:nvPicPr>
          <p:cNvPr id="3" name="Picture 2">
            <a:extLst>
              <a:ext uri="{FF2B5EF4-FFF2-40B4-BE49-F238E27FC236}">
                <a16:creationId xmlns:a16="http://schemas.microsoft.com/office/drawing/2014/main" id="{BC1D1C86-F7A7-4A1B-9744-DB14F4CC86C7}"/>
              </a:ext>
            </a:extLst>
          </p:cNvPr>
          <p:cNvPicPr>
            <a:picLocks noChangeAspect="1"/>
          </p:cNvPicPr>
          <p:nvPr/>
        </p:nvPicPr>
        <p:blipFill>
          <a:blip r:embed="rId3"/>
          <a:stretch>
            <a:fillRect/>
          </a:stretch>
        </p:blipFill>
        <p:spPr>
          <a:xfrm>
            <a:off x="410735" y="802307"/>
            <a:ext cx="3217736" cy="4559300"/>
          </a:xfrm>
          <a:prstGeom prst="rect">
            <a:avLst/>
          </a:prstGeom>
        </p:spPr>
      </p:pic>
      <p:pic>
        <p:nvPicPr>
          <p:cNvPr id="9" name="Picture 8">
            <a:extLst>
              <a:ext uri="{FF2B5EF4-FFF2-40B4-BE49-F238E27FC236}">
                <a16:creationId xmlns:a16="http://schemas.microsoft.com/office/drawing/2014/main" id="{28552D77-B7E9-41E6-A66F-472DB7A9F57D}"/>
              </a:ext>
            </a:extLst>
          </p:cNvPr>
          <p:cNvPicPr>
            <a:picLocks noChangeAspect="1"/>
          </p:cNvPicPr>
          <p:nvPr/>
        </p:nvPicPr>
        <p:blipFill rotWithShape="1">
          <a:blip r:embed="rId4"/>
          <a:srcRect r="1348" b="28148"/>
          <a:stretch/>
        </p:blipFill>
        <p:spPr>
          <a:xfrm>
            <a:off x="3413128" y="1722662"/>
            <a:ext cx="2659074" cy="3702887"/>
          </a:xfrm>
          <a:prstGeom prst="rect">
            <a:avLst/>
          </a:prstGeom>
        </p:spPr>
      </p:pic>
      <p:pic>
        <p:nvPicPr>
          <p:cNvPr id="11" name="Picture 10">
            <a:extLst>
              <a:ext uri="{FF2B5EF4-FFF2-40B4-BE49-F238E27FC236}">
                <a16:creationId xmlns:a16="http://schemas.microsoft.com/office/drawing/2014/main" id="{D6578B2A-3194-4EBC-A245-985E241E9341}"/>
              </a:ext>
            </a:extLst>
          </p:cNvPr>
          <p:cNvPicPr>
            <a:picLocks noChangeAspect="1"/>
          </p:cNvPicPr>
          <p:nvPr/>
        </p:nvPicPr>
        <p:blipFill rotWithShape="1">
          <a:blip r:embed="rId4"/>
          <a:srcRect t="77037" r="2555"/>
          <a:stretch/>
        </p:blipFill>
        <p:spPr>
          <a:xfrm>
            <a:off x="6033849" y="4366284"/>
            <a:ext cx="2863071" cy="1289974"/>
          </a:xfrm>
          <a:prstGeom prst="rect">
            <a:avLst/>
          </a:prstGeom>
        </p:spPr>
      </p:pic>
      <p:sp>
        <p:nvSpPr>
          <p:cNvPr id="12" name="Rectangle 11">
            <a:extLst>
              <a:ext uri="{FF2B5EF4-FFF2-40B4-BE49-F238E27FC236}">
                <a16:creationId xmlns:a16="http://schemas.microsoft.com/office/drawing/2014/main" id="{D613E5B3-39BD-4436-9557-031151DCACC3}"/>
              </a:ext>
            </a:extLst>
          </p:cNvPr>
          <p:cNvSpPr/>
          <p:nvPr/>
        </p:nvSpPr>
        <p:spPr>
          <a:xfrm>
            <a:off x="410735" y="5425549"/>
            <a:ext cx="4833717" cy="723275"/>
          </a:xfrm>
          <a:prstGeom prst="rect">
            <a:avLst/>
          </a:prstGeom>
        </p:spPr>
        <p:txBody>
          <a:bodyPr wrap="square">
            <a:spAutoFit/>
          </a:bodyPr>
          <a:lstStyle/>
          <a:p>
            <a:pPr marL="342900" indent="-342900">
              <a:spcAft>
                <a:spcPts val="600"/>
              </a:spcAft>
              <a:buFont typeface="+mj-lt"/>
              <a:buAutoNum type="arabicPeriod"/>
            </a:pPr>
            <a:r>
              <a:rPr lang="en-US" b="1" dirty="0" err="1">
                <a:solidFill>
                  <a:srgbClr val="3A7B35"/>
                </a:solidFill>
                <a:latin typeface="Arial" panose="020B0604020202020204" pitchFamily="34" charset="0"/>
                <a:cs typeface="Arial" panose="020B0604020202020204" pitchFamily="34" charset="0"/>
              </a:rPr>
              <a:t>Nấm</a:t>
            </a:r>
            <a:r>
              <a:rPr lang="en-US" b="1" dirty="0">
                <a:solidFill>
                  <a:srgbClr val="3A7B35"/>
                </a:solidFill>
                <a:latin typeface="Arial" panose="020B0604020202020204" pitchFamily="34" charset="0"/>
                <a:cs typeface="Arial" panose="020B0604020202020204" pitchFamily="34" charset="0"/>
              </a:rPr>
              <a:t> </a:t>
            </a:r>
            <a:r>
              <a:rPr lang="en-US" b="1" dirty="0" err="1">
                <a:solidFill>
                  <a:srgbClr val="3A7B35"/>
                </a:solidFill>
                <a:latin typeface="Arial" panose="020B0604020202020204" pitchFamily="34" charset="0"/>
                <a:cs typeface="Arial" panose="020B0604020202020204" pitchFamily="34" charset="0"/>
              </a:rPr>
              <a:t>dùng</a:t>
            </a:r>
            <a:r>
              <a:rPr lang="en-US" b="1" dirty="0">
                <a:solidFill>
                  <a:srgbClr val="3A7B35"/>
                </a:solidFill>
                <a:latin typeface="Arial" panose="020B0604020202020204" pitchFamily="34" charset="0"/>
                <a:cs typeface="Arial" panose="020B0604020202020204" pitchFamily="34" charset="0"/>
              </a:rPr>
              <a:t> </a:t>
            </a:r>
            <a:r>
              <a:rPr lang="en-US" b="1" dirty="0" err="1">
                <a:solidFill>
                  <a:srgbClr val="3A7B35"/>
                </a:solidFill>
                <a:latin typeface="Arial" panose="020B0604020202020204" pitchFamily="34" charset="0"/>
                <a:cs typeface="Arial" panose="020B0604020202020204" pitchFamily="34" charset="0"/>
              </a:rPr>
              <a:t>làm</a:t>
            </a:r>
            <a:r>
              <a:rPr lang="en-US" b="1" dirty="0">
                <a:solidFill>
                  <a:srgbClr val="3A7B35"/>
                </a:solidFill>
                <a:latin typeface="Arial" panose="020B0604020202020204" pitchFamily="34" charset="0"/>
                <a:cs typeface="Arial" panose="020B0604020202020204" pitchFamily="34" charset="0"/>
              </a:rPr>
              <a:t> </a:t>
            </a:r>
            <a:r>
              <a:rPr lang="en-US" b="1" dirty="0" err="1">
                <a:solidFill>
                  <a:srgbClr val="3A7B35"/>
                </a:solidFill>
                <a:latin typeface="Arial" panose="020B0604020202020204" pitchFamily="34" charset="0"/>
                <a:cs typeface="Arial" panose="020B0604020202020204" pitchFamily="34" charset="0"/>
              </a:rPr>
              <a:t>thức</a:t>
            </a:r>
            <a:r>
              <a:rPr lang="en-US" b="1" dirty="0">
                <a:solidFill>
                  <a:srgbClr val="3A7B35"/>
                </a:solidFill>
                <a:latin typeface="Arial" panose="020B0604020202020204" pitchFamily="34" charset="0"/>
                <a:cs typeface="Arial" panose="020B0604020202020204" pitchFamily="34" charset="0"/>
              </a:rPr>
              <a:t> </a:t>
            </a:r>
            <a:r>
              <a:rPr lang="en-US" b="1" dirty="0" err="1">
                <a:solidFill>
                  <a:srgbClr val="3A7B35"/>
                </a:solidFill>
                <a:latin typeface="Arial" panose="020B0604020202020204" pitchFamily="34" charset="0"/>
                <a:cs typeface="Arial" panose="020B0604020202020204" pitchFamily="34" charset="0"/>
              </a:rPr>
              <a:t>ăn</a:t>
            </a:r>
            <a:r>
              <a:rPr lang="en-US" b="1" dirty="0">
                <a:solidFill>
                  <a:srgbClr val="3A7B35"/>
                </a:solidFill>
                <a:latin typeface="Arial" panose="020B0604020202020204" pitchFamily="34" charset="0"/>
                <a:cs typeface="Arial" panose="020B0604020202020204" pitchFamily="34" charset="0"/>
              </a:rPr>
              <a:t> </a:t>
            </a:r>
          </a:p>
          <a:p>
            <a:pPr marL="342900" indent="-342900">
              <a:spcAft>
                <a:spcPts val="600"/>
              </a:spcAft>
              <a:buFont typeface="+mj-lt"/>
              <a:buAutoNum type="arabicPeriod"/>
            </a:pPr>
            <a:r>
              <a:rPr lang="en-US" b="1" dirty="0" err="1">
                <a:solidFill>
                  <a:srgbClr val="3A7B35"/>
                </a:solidFill>
                <a:latin typeface="Arial" panose="020B0604020202020204" pitchFamily="34" charset="0"/>
                <a:cs typeface="Arial" panose="020B0604020202020204" pitchFamily="34" charset="0"/>
              </a:rPr>
              <a:t>Nấm</a:t>
            </a:r>
            <a:r>
              <a:rPr lang="en-US" b="1" dirty="0">
                <a:solidFill>
                  <a:srgbClr val="3A7B35"/>
                </a:solidFill>
                <a:latin typeface="Arial" panose="020B0604020202020204" pitchFamily="34" charset="0"/>
                <a:cs typeface="Arial" panose="020B0604020202020204" pitchFamily="34" charset="0"/>
              </a:rPr>
              <a:t> men (</a:t>
            </a:r>
            <a:r>
              <a:rPr lang="en-US" b="1" dirty="0" err="1">
                <a:solidFill>
                  <a:srgbClr val="3A7B35"/>
                </a:solidFill>
                <a:latin typeface="Arial" panose="020B0604020202020204" pitchFamily="34" charset="0"/>
                <a:cs typeface="Arial" panose="020B0604020202020204" pitchFamily="34" charset="0"/>
              </a:rPr>
              <a:t>dùng</a:t>
            </a:r>
            <a:r>
              <a:rPr lang="en-US" b="1" dirty="0">
                <a:solidFill>
                  <a:srgbClr val="3A7B35"/>
                </a:solidFill>
                <a:latin typeface="Arial" panose="020B0604020202020204" pitchFamily="34" charset="0"/>
                <a:cs typeface="Arial" panose="020B0604020202020204" pitchFamily="34" charset="0"/>
              </a:rPr>
              <a:t> </a:t>
            </a:r>
            <a:r>
              <a:rPr lang="en-US" b="1" dirty="0" err="1">
                <a:solidFill>
                  <a:srgbClr val="3A7B35"/>
                </a:solidFill>
                <a:latin typeface="Arial" panose="020B0604020202020204" pitchFamily="34" charset="0"/>
                <a:cs typeface="Arial" panose="020B0604020202020204" pitchFamily="34" charset="0"/>
              </a:rPr>
              <a:t>chế</a:t>
            </a:r>
            <a:r>
              <a:rPr lang="en-US" b="1" dirty="0">
                <a:solidFill>
                  <a:srgbClr val="3A7B35"/>
                </a:solidFill>
                <a:latin typeface="Arial" panose="020B0604020202020204" pitchFamily="34" charset="0"/>
                <a:cs typeface="Arial" panose="020B0604020202020204" pitchFamily="34" charset="0"/>
              </a:rPr>
              <a:t> </a:t>
            </a:r>
            <a:r>
              <a:rPr lang="en-US" b="1" dirty="0" err="1">
                <a:solidFill>
                  <a:srgbClr val="3A7B35"/>
                </a:solidFill>
                <a:latin typeface="Arial" panose="020B0604020202020204" pitchFamily="34" charset="0"/>
                <a:cs typeface="Arial" panose="020B0604020202020204" pitchFamily="34" charset="0"/>
              </a:rPr>
              <a:t>biến</a:t>
            </a:r>
            <a:r>
              <a:rPr lang="en-US" b="1" dirty="0">
                <a:solidFill>
                  <a:srgbClr val="3A7B35"/>
                </a:solidFill>
                <a:latin typeface="Arial" panose="020B0604020202020204" pitchFamily="34" charset="0"/>
                <a:cs typeface="Arial" panose="020B0604020202020204" pitchFamily="34" charset="0"/>
              </a:rPr>
              <a:t> </a:t>
            </a:r>
            <a:r>
              <a:rPr lang="en-US" b="1" dirty="0" err="1">
                <a:solidFill>
                  <a:srgbClr val="3A7B35"/>
                </a:solidFill>
                <a:latin typeface="Arial" panose="020B0604020202020204" pitchFamily="34" charset="0"/>
                <a:cs typeface="Arial" panose="020B0604020202020204" pitchFamily="34" charset="0"/>
              </a:rPr>
              <a:t>thực</a:t>
            </a:r>
            <a:r>
              <a:rPr lang="en-US" b="1" dirty="0">
                <a:solidFill>
                  <a:srgbClr val="3A7B35"/>
                </a:solidFill>
                <a:latin typeface="Arial" panose="020B0604020202020204" pitchFamily="34" charset="0"/>
                <a:cs typeface="Arial" panose="020B0604020202020204" pitchFamily="34" charset="0"/>
              </a:rPr>
              <a:t> </a:t>
            </a:r>
            <a:r>
              <a:rPr lang="en-US" b="1" dirty="0" err="1">
                <a:solidFill>
                  <a:srgbClr val="3A7B35"/>
                </a:solidFill>
                <a:latin typeface="Arial" panose="020B0604020202020204" pitchFamily="34" charset="0"/>
                <a:cs typeface="Arial" panose="020B0604020202020204" pitchFamily="34" charset="0"/>
              </a:rPr>
              <a:t>phẩm</a:t>
            </a:r>
            <a:r>
              <a:rPr lang="en-US" b="1" dirty="0">
                <a:solidFill>
                  <a:srgbClr val="3A7B35"/>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255429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EF25E53-0F96-43E3-98E3-8FA9907894BA}"/>
              </a:ext>
            </a:extLst>
          </p:cNvPr>
          <p:cNvGrpSpPr/>
          <p:nvPr/>
        </p:nvGrpSpPr>
        <p:grpSpPr>
          <a:xfrm>
            <a:off x="3099306" y="316184"/>
            <a:ext cx="6171695" cy="523220"/>
            <a:chOff x="1005042" y="1692209"/>
            <a:chExt cx="6171695" cy="523220"/>
          </a:xfrm>
        </p:grpSpPr>
        <p:sp>
          <p:nvSpPr>
            <p:cNvPr id="5" name="Rectangle 4">
              <a:extLst>
                <a:ext uri="{FF2B5EF4-FFF2-40B4-BE49-F238E27FC236}">
                  <a16:creationId xmlns:a16="http://schemas.microsoft.com/office/drawing/2014/main" id="{BCF4CF56-0581-4272-82BF-D87AEFF65A68}"/>
                </a:ext>
              </a:extLst>
            </p:cNvPr>
            <p:cNvSpPr/>
            <p:nvPr/>
          </p:nvSpPr>
          <p:spPr>
            <a:xfrm>
              <a:off x="1316737" y="1692209"/>
              <a:ext cx="5860000" cy="523220"/>
            </a:xfrm>
            <a:prstGeom prst="rect">
              <a:avLst/>
            </a:prstGeom>
          </p:spPr>
          <p:txBody>
            <a:bodyPr wrap="square">
              <a:spAutoFit/>
            </a:bodyPr>
            <a:lstStyle/>
            <a:p>
              <a:r>
                <a:rPr lang="en-US" sz="2800" dirty="0">
                  <a:latin typeface="Arial" panose="020B0604020202020204" pitchFamily="34" charset="0"/>
                  <a:ea typeface="Arial" panose="020B0604020202020204" pitchFamily="34" charset="0"/>
                  <a:cs typeface="Arial" panose="020B0604020202020204" pitchFamily="34" charset="0"/>
                </a:rPr>
                <a:t> </a:t>
              </a:r>
              <a:r>
                <a:rPr lang="vi-VN" sz="2800" dirty="0">
                  <a:latin typeface="Arial" panose="020B0604020202020204" pitchFamily="34" charset="0"/>
                  <a:ea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Chủ</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đề</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Nấm</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và</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vi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khuẩn</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Nấm</a:t>
              </a:r>
              <a:endPar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endParaRPr>
            </a:p>
          </p:txBody>
        </p:sp>
        <p:sp>
          <p:nvSpPr>
            <p:cNvPr id="6" name="Snip Diagonal Corner Rectangle 13">
              <a:extLst>
                <a:ext uri="{FF2B5EF4-FFF2-40B4-BE49-F238E27FC236}">
                  <a16:creationId xmlns:a16="http://schemas.microsoft.com/office/drawing/2014/main" id="{1A9B00E5-88CC-4A4B-9589-61CC9114FFDB}"/>
                </a:ext>
              </a:extLst>
            </p:cNvPr>
            <p:cNvSpPr/>
            <p:nvPr/>
          </p:nvSpPr>
          <p:spPr>
            <a:xfrm>
              <a:off x="1005042" y="1806161"/>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4</a:t>
              </a:r>
            </a:p>
          </p:txBody>
        </p:sp>
      </p:grpSp>
      <p:sp>
        <p:nvSpPr>
          <p:cNvPr id="8" name="Rectangle 7">
            <a:extLst>
              <a:ext uri="{FF2B5EF4-FFF2-40B4-BE49-F238E27FC236}">
                <a16:creationId xmlns:a16="http://schemas.microsoft.com/office/drawing/2014/main" id="{BA0B733C-BE18-4000-9D51-44F43E0D36E8}"/>
              </a:ext>
            </a:extLst>
          </p:cNvPr>
          <p:cNvSpPr/>
          <p:nvPr/>
        </p:nvSpPr>
        <p:spPr>
          <a:xfrm>
            <a:off x="3917365" y="1348687"/>
            <a:ext cx="7957478" cy="2118529"/>
          </a:xfrm>
          <a:prstGeom prst="rect">
            <a:avLst/>
          </a:prstGeom>
        </p:spPr>
        <p:txBody>
          <a:bodyPr wrap="square">
            <a:spAutoFit/>
          </a:bodyPr>
          <a:lstStyle/>
          <a:p>
            <a:pPr algn="just">
              <a:lnSpc>
                <a:spcPct val="150000"/>
              </a:lnSpc>
            </a:pPr>
            <a:r>
              <a:rPr lang="en-US" dirty="0" err="1">
                <a:latin typeface="Arial" panose="020B0604020202020204" pitchFamily="34" charset="0"/>
                <a:ea typeface="Times New Roman" panose="02020603050405020304" pitchFamily="18" charset="0"/>
                <a:cs typeface="Arial" panose="020B0604020202020204" pitchFamily="34" charset="0"/>
              </a:rPr>
              <a:t>Bài</a:t>
            </a:r>
            <a:r>
              <a:rPr lang="en-US" dirty="0">
                <a:latin typeface="Arial" panose="020B0604020202020204" pitchFamily="34" charset="0"/>
                <a:ea typeface="Times New Roman" panose="02020603050405020304" pitchFamily="18" charset="0"/>
                <a:cs typeface="Arial" panose="020B0604020202020204" pitchFamily="34" charset="0"/>
              </a:rPr>
              <a:t> 21:  HS </a:t>
            </a:r>
            <a:r>
              <a:rPr lang="en-US" dirty="0" err="1">
                <a:latin typeface="Arial" panose="020B0604020202020204" pitchFamily="34" charset="0"/>
                <a:ea typeface="Times New Roman" panose="02020603050405020304" pitchFamily="18" charset="0"/>
                <a:cs typeface="Arial" panose="020B0604020202020204" pitchFamily="34" charset="0"/>
              </a:rPr>
              <a:t>tiếp</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tục</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rèn</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kĩ</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năng</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quan</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sát</a:t>
            </a:r>
            <a:r>
              <a:rPr lang="en-US" dirty="0">
                <a:latin typeface="Arial" panose="020B0604020202020204" pitchFamily="34" charset="0"/>
                <a:ea typeface="Times New Roman" panose="02020603050405020304" pitchFamily="18" charset="0"/>
                <a:cs typeface="Arial" panose="020B0604020202020204" pitchFamily="34" charset="0"/>
              </a:rPr>
              <a:t> qua </a:t>
            </a:r>
            <a:r>
              <a:rPr lang="en-US" dirty="0" err="1">
                <a:latin typeface="Arial" panose="020B0604020202020204" pitchFamily="34" charset="0"/>
                <a:ea typeface="Times New Roman" panose="02020603050405020304" pitchFamily="18" charset="0"/>
                <a:cs typeface="Arial" panose="020B0604020202020204" pitchFamily="34" charset="0"/>
              </a:rPr>
              <a:t>hình</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ảnh</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thực</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tế</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xung</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quanh</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nhận</a:t>
            </a:r>
            <a:r>
              <a:rPr lang="en-US" dirty="0">
                <a:latin typeface="Arial" panose="020B0604020202020204" pitchFamily="34" charset="0"/>
                <a:ea typeface="Times New Roman" panose="02020603050405020304" pitchFamily="18" charset="0"/>
                <a:cs typeface="Arial" panose="020B0604020202020204" pitchFamily="34" charset="0"/>
              </a:rPr>
              <a:t> ra </a:t>
            </a:r>
            <a:r>
              <a:rPr lang="en-US" dirty="0" err="1">
                <a:latin typeface="Arial" panose="020B0604020202020204" pitchFamily="34" charset="0"/>
                <a:ea typeface="Times New Roman" panose="02020603050405020304" pitchFamily="18" charset="0"/>
                <a:cs typeface="Arial" panose="020B0604020202020204" pitchFamily="34" charset="0"/>
              </a:rPr>
              <a:t>còn</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một</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số</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loại</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nấm</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mốc</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nấm</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độc</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gây</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hại</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cho</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sức</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khoẻ</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của</a:t>
            </a:r>
            <a:r>
              <a:rPr lang="en-US" dirty="0">
                <a:latin typeface="Arial" panose="020B0604020202020204" pitchFamily="34" charset="0"/>
                <a:ea typeface="Times New Roman" panose="02020603050405020304" pitchFamily="18" charset="0"/>
                <a:cs typeface="Arial" panose="020B0604020202020204" pitchFamily="34" charset="0"/>
              </a:rPr>
              <a:t> con </a:t>
            </a:r>
            <a:r>
              <a:rPr lang="en-US" dirty="0" err="1">
                <a:latin typeface="Arial" panose="020B0604020202020204" pitchFamily="34" charset="0"/>
                <a:ea typeface="Times New Roman" panose="02020603050405020304" pitchFamily="18" charset="0"/>
                <a:cs typeface="Arial" panose="020B0604020202020204" pitchFamily="34" charset="0"/>
              </a:rPr>
              <a:t>người</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Từ</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quan</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sát</a:t>
            </a:r>
            <a:r>
              <a:rPr lang="en-US" dirty="0">
                <a:latin typeface="Arial" panose="020B0604020202020204" pitchFamily="34" charset="0"/>
                <a:ea typeface="Times New Roman" panose="02020603050405020304" pitchFamily="18" charset="0"/>
                <a:cs typeface="Arial" panose="020B0604020202020204" pitchFamily="34" charset="0"/>
              </a:rPr>
              <a:t>, HS </a:t>
            </a:r>
            <a:r>
              <a:rPr lang="en-US" dirty="0" err="1">
                <a:latin typeface="Arial" panose="020B0604020202020204" pitchFamily="34" charset="0"/>
                <a:ea typeface="Times New Roman" panose="02020603050405020304" pitchFamily="18" charset="0"/>
                <a:cs typeface="Arial" panose="020B0604020202020204" pitchFamily="34" charset="0"/>
              </a:rPr>
              <a:t>hình</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thành</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biểu</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tượng</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về</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nấm</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mốc</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cũng</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như</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nguyên</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nhân</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điều</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kiện</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thuận</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lợi</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khiến</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nấm</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mốc</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phát</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triển</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từ</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đó</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biết</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được</a:t>
            </a:r>
            <a:r>
              <a:rPr lang="en-US" dirty="0">
                <a:latin typeface="Arial" panose="020B0604020202020204" pitchFamily="34" charset="0"/>
                <a:ea typeface="Times New Roman" panose="02020603050405020304" pitchFamily="18" charset="0"/>
                <a:cs typeface="Arial" panose="020B0604020202020204" pitchFamily="34" charset="0"/>
              </a:rPr>
              <a:t> ý </a:t>
            </a:r>
            <a:r>
              <a:rPr lang="en-US" dirty="0" err="1">
                <a:latin typeface="Arial" panose="020B0604020202020204" pitchFamily="34" charset="0"/>
                <a:ea typeface="Times New Roman" panose="02020603050405020304" pitchFamily="18" charset="0"/>
                <a:cs typeface="Arial" panose="020B0604020202020204" pitchFamily="34" charset="0"/>
              </a:rPr>
              <a:t>nghĩa</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của</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việc</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bảo</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quản</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thức</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ăn</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hằng</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ngày</a:t>
            </a:r>
            <a:r>
              <a:rPr lang="en-US" dirty="0">
                <a:latin typeface="Arial" panose="020B0604020202020204" pitchFamily="34" charset="0"/>
                <a:ea typeface="Times New Roman" panose="02020603050405020304" pitchFamily="18"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E1C3F975-02F0-4EB1-975D-5010A82A1D10}"/>
              </a:ext>
            </a:extLst>
          </p:cNvPr>
          <p:cNvSpPr/>
          <p:nvPr/>
        </p:nvSpPr>
        <p:spPr>
          <a:xfrm>
            <a:off x="6578600" y="3429000"/>
            <a:ext cx="5100336" cy="2534027"/>
          </a:xfrm>
          <a:prstGeom prst="rect">
            <a:avLst/>
          </a:prstGeom>
        </p:spPr>
        <p:txBody>
          <a:bodyPr wrap="square">
            <a:spAutoFit/>
          </a:bodyPr>
          <a:lstStyle/>
          <a:p>
            <a:pPr algn="just">
              <a:lnSpc>
                <a:spcPct val="150000"/>
              </a:lnSpc>
            </a:pPr>
            <a:r>
              <a:rPr lang="en-US" b="1" dirty="0" err="1">
                <a:latin typeface="Arial" panose="020B0604020202020204" pitchFamily="34" charset="0"/>
                <a:cs typeface="Arial" panose="020B0604020202020204" pitchFamily="34" charset="0"/>
              </a:rPr>
              <a:t>Điểm</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mới</a:t>
            </a: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Lưu</a:t>
            </a:r>
            <a:r>
              <a:rPr lang="en-US" b="1" dirty="0">
                <a:latin typeface="Arial" panose="020B0604020202020204" pitchFamily="34" charset="0"/>
                <a:cs typeface="Arial" panose="020B0604020202020204" pitchFamily="34" charset="0"/>
              </a:rPr>
              <a:t> ý:</a:t>
            </a:r>
          </a:p>
          <a:p>
            <a:pPr algn="just">
              <a:lnSpc>
                <a:spcPct val="150000"/>
              </a:lnSpc>
            </a:pPr>
            <a:r>
              <a:rPr lang="en-US" dirty="0" err="1">
                <a:latin typeface="Arial" panose="020B0604020202020204" pitchFamily="34" charset="0"/>
                <a:cs typeface="Arial" panose="020B0604020202020204" pitchFamily="34" charset="0"/>
              </a:rPr>
              <a:t>Nấm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mốc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nơi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sống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ẩm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thấp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thiếu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ánh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sáng</a:t>
            </a:r>
            <a:r>
              <a:rPr lang="en-US" dirty="0">
                <a:latin typeface="Arial" panose="020B0604020202020204" pitchFamily="34" charset="0"/>
                <a:cs typeface="Arial" panose="020B0604020202020204" pitchFamily="34" charset="0"/>
              </a:rPr>
              <a:t>.</a:t>
            </a:r>
          </a:p>
          <a:p>
            <a:pPr algn="just">
              <a:lnSpc>
                <a:spcPct val="150000"/>
              </a:lnSpc>
            </a:pPr>
            <a:r>
              <a:rPr lang="en-US" i="1" dirty="0" err="1">
                <a:latin typeface="Arial" panose="020B0604020202020204" pitchFamily="34" charset="0"/>
                <a:cs typeface="Arial" panose="020B0604020202020204" pitchFamily="34" charset="0"/>
              </a:rPr>
              <a:t>Vận</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dụng</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bảo</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quản</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thực</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phẩm</a:t>
            </a:r>
            <a:r>
              <a:rPr lang="en-US" i="1" dirty="0">
                <a:latin typeface="Arial" panose="020B0604020202020204" pitchFamily="34" charset="0"/>
                <a:cs typeface="Arial" panose="020B0604020202020204" pitchFamily="34" charset="0"/>
              </a:rPr>
              <a:t> ở </a:t>
            </a:r>
            <a:r>
              <a:rPr lang="en-US" i="1" dirty="0" err="1">
                <a:latin typeface="Arial" panose="020B0604020202020204" pitchFamily="34" charset="0"/>
                <a:cs typeface="Arial" panose="020B0604020202020204" pitchFamily="34" charset="0"/>
              </a:rPr>
              <a:t>điều</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kiện</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khí</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hậu</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của</a:t>
            </a:r>
            <a:r>
              <a:rPr lang="en-US" i="1" dirty="0">
                <a:latin typeface="Arial" panose="020B0604020202020204" pitchFamily="34" charset="0"/>
                <a:cs typeface="Arial" panose="020B0604020202020204" pitchFamily="34" charset="0"/>
              </a:rPr>
              <a:t> VN: </a:t>
            </a:r>
            <a:r>
              <a:rPr lang="en-US" i="1" dirty="0" err="1">
                <a:latin typeface="Arial" panose="020B0604020202020204" pitchFamily="34" charset="0"/>
                <a:cs typeface="Arial" panose="020B0604020202020204" pitchFamily="34" charset="0"/>
              </a:rPr>
              <a:t>nhiệt</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đới</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nóng</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ẩm</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dễ</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tạo</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điều</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kiện</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cho</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nấm</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mốc</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phát</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triển</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gây</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hỏng</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thực</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phẩm</a:t>
            </a:r>
            <a:r>
              <a:rPr lang="en-US" dirty="0">
                <a:latin typeface="Arial" panose="020B0604020202020204" pitchFamily="34" charset="0"/>
                <a:cs typeface="Arial" panose="020B0604020202020204" pitchFamily="34" charset="0"/>
              </a:rPr>
              <a:t>.</a:t>
            </a:r>
          </a:p>
        </p:txBody>
      </p:sp>
      <p:pic>
        <p:nvPicPr>
          <p:cNvPr id="3" name="Picture 2">
            <a:extLst>
              <a:ext uri="{FF2B5EF4-FFF2-40B4-BE49-F238E27FC236}">
                <a16:creationId xmlns:a16="http://schemas.microsoft.com/office/drawing/2014/main" id="{95EE4473-80F6-477C-ADAB-60DC71607463}"/>
              </a:ext>
            </a:extLst>
          </p:cNvPr>
          <p:cNvPicPr>
            <a:picLocks noChangeAspect="1"/>
          </p:cNvPicPr>
          <p:nvPr/>
        </p:nvPicPr>
        <p:blipFill>
          <a:blip r:embed="rId3"/>
          <a:stretch>
            <a:fillRect/>
          </a:stretch>
        </p:blipFill>
        <p:spPr>
          <a:xfrm>
            <a:off x="525195" y="959690"/>
            <a:ext cx="3048188" cy="4192596"/>
          </a:xfrm>
          <a:prstGeom prst="rect">
            <a:avLst/>
          </a:prstGeom>
        </p:spPr>
      </p:pic>
      <p:pic>
        <p:nvPicPr>
          <p:cNvPr id="9" name="Picture 8">
            <a:extLst>
              <a:ext uri="{FF2B5EF4-FFF2-40B4-BE49-F238E27FC236}">
                <a16:creationId xmlns:a16="http://schemas.microsoft.com/office/drawing/2014/main" id="{45DAC798-C863-4E9E-B797-CC85DB2DC9DF}"/>
              </a:ext>
            </a:extLst>
          </p:cNvPr>
          <p:cNvPicPr>
            <a:picLocks noChangeAspect="1"/>
          </p:cNvPicPr>
          <p:nvPr/>
        </p:nvPicPr>
        <p:blipFill>
          <a:blip r:embed="rId4"/>
          <a:stretch>
            <a:fillRect/>
          </a:stretch>
        </p:blipFill>
        <p:spPr>
          <a:xfrm>
            <a:off x="3573383" y="3586066"/>
            <a:ext cx="2942911" cy="2694140"/>
          </a:xfrm>
          <a:prstGeom prst="rect">
            <a:avLst/>
          </a:prstGeom>
        </p:spPr>
      </p:pic>
      <p:sp>
        <p:nvSpPr>
          <p:cNvPr id="11" name="Rectangle 10">
            <a:extLst>
              <a:ext uri="{FF2B5EF4-FFF2-40B4-BE49-F238E27FC236}">
                <a16:creationId xmlns:a16="http://schemas.microsoft.com/office/drawing/2014/main" id="{44856192-58A4-4A1B-A0C3-EDA9E00896B6}"/>
              </a:ext>
            </a:extLst>
          </p:cNvPr>
          <p:cNvSpPr/>
          <p:nvPr/>
        </p:nvSpPr>
        <p:spPr>
          <a:xfrm>
            <a:off x="335505" y="5202988"/>
            <a:ext cx="4321669" cy="1077218"/>
          </a:xfrm>
          <a:prstGeom prst="rect">
            <a:avLst/>
          </a:prstGeom>
        </p:spPr>
        <p:txBody>
          <a:bodyPr wrap="square">
            <a:spAutoFit/>
          </a:bodyPr>
          <a:lstStyle/>
          <a:p>
            <a:pPr marL="342900" indent="-342900">
              <a:spcAft>
                <a:spcPts val="600"/>
              </a:spcAft>
              <a:buFont typeface="+mj-lt"/>
              <a:buAutoNum type="arabicPeriod"/>
            </a:pPr>
            <a:r>
              <a:rPr lang="en-US" b="1" dirty="0" err="1">
                <a:solidFill>
                  <a:srgbClr val="3A7B35"/>
                </a:solidFill>
                <a:latin typeface="Arial" panose="020B0604020202020204" pitchFamily="34" charset="0"/>
                <a:cs typeface="Arial" panose="020B0604020202020204" pitchFamily="34" charset="0"/>
              </a:rPr>
              <a:t>Nấm</a:t>
            </a:r>
            <a:r>
              <a:rPr lang="en-US" b="1" dirty="0">
                <a:solidFill>
                  <a:srgbClr val="3A7B35"/>
                </a:solidFill>
                <a:latin typeface="Arial" panose="020B0604020202020204" pitchFamily="34" charset="0"/>
                <a:cs typeface="Arial" panose="020B0604020202020204" pitchFamily="34" charset="0"/>
              </a:rPr>
              <a:t> </a:t>
            </a:r>
            <a:r>
              <a:rPr lang="en-US" b="1" dirty="0" err="1">
                <a:solidFill>
                  <a:srgbClr val="3A7B35"/>
                </a:solidFill>
                <a:latin typeface="Arial" panose="020B0604020202020204" pitchFamily="34" charset="0"/>
                <a:cs typeface="Arial" panose="020B0604020202020204" pitchFamily="34" charset="0"/>
              </a:rPr>
              <a:t>gây</a:t>
            </a:r>
            <a:r>
              <a:rPr lang="en-US" b="1" dirty="0">
                <a:solidFill>
                  <a:srgbClr val="3A7B35"/>
                </a:solidFill>
                <a:latin typeface="Arial" panose="020B0604020202020204" pitchFamily="34" charset="0"/>
                <a:cs typeface="Arial" panose="020B0604020202020204" pitchFamily="34" charset="0"/>
              </a:rPr>
              <a:t> </a:t>
            </a:r>
            <a:r>
              <a:rPr lang="en-US" b="1" dirty="0" err="1">
                <a:solidFill>
                  <a:srgbClr val="3A7B35"/>
                </a:solidFill>
                <a:latin typeface="Arial" panose="020B0604020202020204" pitchFamily="34" charset="0"/>
                <a:cs typeface="Arial" panose="020B0604020202020204" pitchFamily="34" charset="0"/>
              </a:rPr>
              <a:t>hỏng</a:t>
            </a:r>
            <a:r>
              <a:rPr lang="en-US" b="1" dirty="0">
                <a:solidFill>
                  <a:srgbClr val="3A7B35"/>
                </a:solidFill>
                <a:latin typeface="Arial" panose="020B0604020202020204" pitchFamily="34" charset="0"/>
                <a:cs typeface="Arial" panose="020B0604020202020204" pitchFamily="34" charset="0"/>
              </a:rPr>
              <a:t> </a:t>
            </a:r>
            <a:r>
              <a:rPr lang="en-US" b="1" dirty="0" err="1">
                <a:solidFill>
                  <a:srgbClr val="3A7B35"/>
                </a:solidFill>
                <a:latin typeface="Arial" panose="020B0604020202020204" pitchFamily="34" charset="0"/>
                <a:cs typeface="Arial" panose="020B0604020202020204" pitchFamily="34" charset="0"/>
              </a:rPr>
              <a:t>thực</a:t>
            </a:r>
            <a:r>
              <a:rPr lang="en-US" b="1" dirty="0">
                <a:solidFill>
                  <a:srgbClr val="3A7B35"/>
                </a:solidFill>
                <a:latin typeface="Arial" panose="020B0604020202020204" pitchFamily="34" charset="0"/>
                <a:cs typeface="Arial" panose="020B0604020202020204" pitchFamily="34" charset="0"/>
              </a:rPr>
              <a:t> </a:t>
            </a:r>
            <a:r>
              <a:rPr lang="en-US" b="1" dirty="0" err="1">
                <a:solidFill>
                  <a:srgbClr val="3A7B35"/>
                </a:solidFill>
                <a:latin typeface="Arial" panose="020B0604020202020204" pitchFamily="34" charset="0"/>
                <a:cs typeface="Arial" panose="020B0604020202020204" pitchFamily="34" charset="0"/>
              </a:rPr>
              <a:t>phẩm</a:t>
            </a:r>
            <a:endParaRPr lang="en-US" b="1" dirty="0">
              <a:solidFill>
                <a:srgbClr val="3A7B35"/>
              </a:solidFill>
              <a:latin typeface="Arial" panose="020B0604020202020204" pitchFamily="34" charset="0"/>
              <a:cs typeface="Arial" panose="020B0604020202020204" pitchFamily="34" charset="0"/>
            </a:endParaRPr>
          </a:p>
          <a:p>
            <a:pPr marL="342900" indent="-342900">
              <a:spcAft>
                <a:spcPts val="600"/>
              </a:spcAft>
              <a:buFont typeface="+mj-lt"/>
              <a:buAutoNum type="arabicPeriod"/>
            </a:pPr>
            <a:r>
              <a:rPr lang="en-US" b="1" dirty="0" err="1">
                <a:solidFill>
                  <a:srgbClr val="3A7B35"/>
                </a:solidFill>
                <a:latin typeface="Arial" panose="020B0604020202020204" pitchFamily="34" charset="0"/>
                <a:cs typeface="Arial" panose="020B0604020202020204" pitchFamily="34" charset="0"/>
              </a:rPr>
              <a:t>Nguyên</a:t>
            </a:r>
            <a:r>
              <a:rPr lang="en-US" b="1" dirty="0">
                <a:solidFill>
                  <a:srgbClr val="3A7B35"/>
                </a:solidFill>
                <a:latin typeface="Arial" panose="020B0604020202020204" pitchFamily="34" charset="0"/>
                <a:cs typeface="Arial" panose="020B0604020202020204" pitchFamily="34" charset="0"/>
              </a:rPr>
              <a:t> </a:t>
            </a:r>
            <a:r>
              <a:rPr lang="en-US" b="1" dirty="0" err="1">
                <a:solidFill>
                  <a:srgbClr val="3A7B35"/>
                </a:solidFill>
                <a:latin typeface="Arial" panose="020B0604020202020204" pitchFamily="34" charset="0"/>
                <a:cs typeface="Arial" panose="020B0604020202020204" pitchFamily="34" charset="0"/>
              </a:rPr>
              <a:t>nhân</a:t>
            </a:r>
            <a:r>
              <a:rPr lang="en-US" b="1" dirty="0">
                <a:solidFill>
                  <a:srgbClr val="3A7B35"/>
                </a:solidFill>
                <a:latin typeface="Arial" panose="020B0604020202020204" pitchFamily="34" charset="0"/>
                <a:cs typeface="Arial" panose="020B0604020202020204" pitchFamily="34" charset="0"/>
              </a:rPr>
              <a:t> </a:t>
            </a:r>
            <a:r>
              <a:rPr lang="en-US" b="1" dirty="0" err="1">
                <a:solidFill>
                  <a:srgbClr val="3A7B35"/>
                </a:solidFill>
                <a:latin typeface="Arial" panose="020B0604020202020204" pitchFamily="34" charset="0"/>
                <a:cs typeface="Arial" panose="020B0604020202020204" pitchFamily="34" charset="0"/>
              </a:rPr>
              <a:t>gây</a:t>
            </a:r>
            <a:r>
              <a:rPr lang="en-US" b="1" dirty="0">
                <a:solidFill>
                  <a:srgbClr val="3A7B35"/>
                </a:solidFill>
                <a:latin typeface="Arial" panose="020B0604020202020204" pitchFamily="34" charset="0"/>
                <a:cs typeface="Arial" panose="020B0604020202020204" pitchFamily="34" charset="0"/>
              </a:rPr>
              <a:t> </a:t>
            </a:r>
            <a:r>
              <a:rPr lang="en-US" b="1" dirty="0" err="1">
                <a:solidFill>
                  <a:srgbClr val="3A7B35"/>
                </a:solidFill>
                <a:latin typeface="Arial" panose="020B0604020202020204" pitchFamily="34" charset="0"/>
                <a:cs typeface="Arial" panose="020B0604020202020204" pitchFamily="34" charset="0"/>
              </a:rPr>
              <a:t>hỏng</a:t>
            </a:r>
            <a:r>
              <a:rPr lang="en-US" b="1" dirty="0">
                <a:solidFill>
                  <a:srgbClr val="3A7B35"/>
                </a:solidFill>
                <a:latin typeface="Arial" panose="020B0604020202020204" pitchFamily="34" charset="0"/>
                <a:cs typeface="Arial" panose="020B0604020202020204" pitchFamily="34" charset="0"/>
              </a:rPr>
              <a:t> </a:t>
            </a:r>
            <a:r>
              <a:rPr lang="en-US" b="1" dirty="0" err="1">
                <a:solidFill>
                  <a:srgbClr val="3A7B35"/>
                </a:solidFill>
                <a:latin typeface="Arial" panose="020B0604020202020204" pitchFamily="34" charset="0"/>
                <a:cs typeface="Arial" panose="020B0604020202020204" pitchFamily="34" charset="0"/>
              </a:rPr>
              <a:t>thực</a:t>
            </a:r>
            <a:r>
              <a:rPr lang="en-US" b="1" dirty="0">
                <a:solidFill>
                  <a:srgbClr val="3A7B35"/>
                </a:solidFill>
                <a:latin typeface="Arial" panose="020B0604020202020204" pitchFamily="34" charset="0"/>
                <a:cs typeface="Arial" panose="020B0604020202020204" pitchFamily="34" charset="0"/>
              </a:rPr>
              <a:t> </a:t>
            </a:r>
            <a:r>
              <a:rPr lang="en-US" b="1" dirty="0" err="1">
                <a:solidFill>
                  <a:srgbClr val="3A7B35"/>
                </a:solidFill>
                <a:latin typeface="Arial" panose="020B0604020202020204" pitchFamily="34" charset="0"/>
                <a:cs typeface="Arial" panose="020B0604020202020204" pitchFamily="34" charset="0"/>
              </a:rPr>
              <a:t>phẩm</a:t>
            </a:r>
            <a:endParaRPr lang="en-US" b="1" dirty="0">
              <a:solidFill>
                <a:srgbClr val="3A7B35"/>
              </a:solidFill>
              <a:latin typeface="Arial" panose="020B0604020202020204" pitchFamily="34" charset="0"/>
              <a:cs typeface="Arial" panose="020B0604020202020204" pitchFamily="34" charset="0"/>
            </a:endParaRPr>
          </a:p>
          <a:p>
            <a:pPr marL="342900" indent="-342900">
              <a:spcAft>
                <a:spcPts val="600"/>
              </a:spcAft>
              <a:buFont typeface="+mj-lt"/>
              <a:buAutoNum type="arabicPeriod"/>
            </a:pPr>
            <a:r>
              <a:rPr lang="en-US" b="1" dirty="0" err="1">
                <a:solidFill>
                  <a:srgbClr val="3A7B35"/>
                </a:solidFill>
                <a:latin typeface="Arial" panose="020B0604020202020204" pitchFamily="34" charset="0"/>
                <a:cs typeface="Arial" panose="020B0604020202020204" pitchFamily="34" charset="0"/>
              </a:rPr>
              <a:t>Một</a:t>
            </a:r>
            <a:r>
              <a:rPr lang="en-US" b="1" dirty="0">
                <a:solidFill>
                  <a:srgbClr val="3A7B35"/>
                </a:solidFill>
                <a:latin typeface="Arial" panose="020B0604020202020204" pitchFamily="34" charset="0"/>
                <a:cs typeface="Arial" panose="020B0604020202020204" pitchFamily="34" charset="0"/>
              </a:rPr>
              <a:t> </a:t>
            </a:r>
            <a:r>
              <a:rPr lang="en-US" b="1" dirty="0" err="1">
                <a:solidFill>
                  <a:srgbClr val="3A7B35"/>
                </a:solidFill>
                <a:latin typeface="Arial" panose="020B0604020202020204" pitchFamily="34" charset="0"/>
                <a:cs typeface="Arial" panose="020B0604020202020204" pitchFamily="34" charset="0"/>
              </a:rPr>
              <a:t>số</a:t>
            </a:r>
            <a:r>
              <a:rPr lang="en-US" b="1" dirty="0">
                <a:solidFill>
                  <a:srgbClr val="3A7B35"/>
                </a:solidFill>
                <a:latin typeface="Arial" panose="020B0604020202020204" pitchFamily="34" charset="0"/>
                <a:cs typeface="Arial" panose="020B0604020202020204" pitchFamily="34" charset="0"/>
              </a:rPr>
              <a:t> </a:t>
            </a:r>
            <a:r>
              <a:rPr lang="en-US" b="1" dirty="0" err="1">
                <a:solidFill>
                  <a:srgbClr val="3A7B35"/>
                </a:solidFill>
                <a:latin typeface="Arial" panose="020B0604020202020204" pitchFamily="34" charset="0"/>
                <a:cs typeface="Arial" panose="020B0604020202020204" pitchFamily="34" charset="0"/>
              </a:rPr>
              <a:t>nấm</a:t>
            </a:r>
            <a:r>
              <a:rPr lang="en-US" b="1" dirty="0">
                <a:solidFill>
                  <a:srgbClr val="3A7B35"/>
                </a:solidFill>
                <a:latin typeface="Arial" panose="020B0604020202020204" pitchFamily="34" charset="0"/>
                <a:cs typeface="Arial" panose="020B0604020202020204" pitchFamily="34" charset="0"/>
              </a:rPr>
              <a:t> </a:t>
            </a:r>
            <a:r>
              <a:rPr lang="en-US" b="1" dirty="0" err="1">
                <a:solidFill>
                  <a:srgbClr val="3A7B35"/>
                </a:solidFill>
                <a:latin typeface="Arial" panose="020B0604020202020204" pitchFamily="34" charset="0"/>
                <a:cs typeface="Arial" panose="020B0604020202020204" pitchFamily="34" charset="0"/>
              </a:rPr>
              <a:t>độc</a:t>
            </a:r>
            <a:endParaRPr lang="en-US" b="1" dirty="0">
              <a:solidFill>
                <a:srgbClr val="3A7B3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290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Ảnh có chứa ảnh chụp màn hình&#10;&#10;Mô tả được tạo tự động">
            <a:extLst>
              <a:ext uri="{FF2B5EF4-FFF2-40B4-BE49-F238E27FC236}">
                <a16:creationId xmlns:a16="http://schemas.microsoft.com/office/drawing/2014/main" id="{30F56A72-FC11-4CA1-AA83-06E807A99C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685"/>
          <a:stretch/>
        </p:blipFill>
        <p:spPr bwMode="auto">
          <a:xfrm>
            <a:off x="223519" y="524764"/>
            <a:ext cx="9902953" cy="553652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42622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EF25E53-0F96-43E3-98E3-8FA9907894BA}"/>
              </a:ext>
            </a:extLst>
          </p:cNvPr>
          <p:cNvGrpSpPr/>
          <p:nvPr/>
        </p:nvGrpSpPr>
        <p:grpSpPr>
          <a:xfrm>
            <a:off x="2920999" y="461941"/>
            <a:ext cx="6350002" cy="523220"/>
            <a:chOff x="3239735" y="1447533"/>
            <a:chExt cx="6350002" cy="523220"/>
          </a:xfrm>
        </p:grpSpPr>
        <p:sp>
          <p:nvSpPr>
            <p:cNvPr id="5" name="Rectangle 4">
              <a:extLst>
                <a:ext uri="{FF2B5EF4-FFF2-40B4-BE49-F238E27FC236}">
                  <a16:creationId xmlns:a16="http://schemas.microsoft.com/office/drawing/2014/main" id="{BCF4CF56-0581-4272-82BF-D87AEFF65A68}"/>
                </a:ext>
              </a:extLst>
            </p:cNvPr>
            <p:cNvSpPr/>
            <p:nvPr/>
          </p:nvSpPr>
          <p:spPr>
            <a:xfrm>
              <a:off x="3640837" y="1447533"/>
              <a:ext cx="5948900" cy="523220"/>
            </a:xfrm>
            <a:prstGeom prst="rect">
              <a:avLst/>
            </a:prstGeom>
          </p:spPr>
          <p:txBody>
            <a:bodyPr wrap="square">
              <a:spAutoFit/>
            </a:bodyPr>
            <a:lstStyle/>
            <a:p>
              <a:r>
                <a:rPr lang="en-US" sz="2800" dirty="0">
                  <a:latin typeface="Arial" panose="020B0604020202020204" pitchFamily="34" charset="0"/>
                  <a:ea typeface="Arial" panose="020B0604020202020204" pitchFamily="34" charset="0"/>
                  <a:cs typeface="Arial" panose="020B0604020202020204" pitchFamily="34" charset="0"/>
                </a:rPr>
                <a:t> </a:t>
              </a:r>
              <a:r>
                <a:rPr lang="vi-VN" sz="2800" dirty="0">
                  <a:latin typeface="Arial" panose="020B0604020202020204" pitchFamily="34" charset="0"/>
                  <a:ea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Chủ</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đề</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Nấm</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và</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vi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khuẩn</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Nấm</a:t>
              </a:r>
              <a:endPar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endParaRPr>
            </a:p>
          </p:txBody>
        </p:sp>
        <p:sp>
          <p:nvSpPr>
            <p:cNvPr id="6" name="Snip Diagonal Corner Rectangle 13">
              <a:extLst>
                <a:ext uri="{FF2B5EF4-FFF2-40B4-BE49-F238E27FC236}">
                  <a16:creationId xmlns:a16="http://schemas.microsoft.com/office/drawing/2014/main" id="{1A9B00E5-88CC-4A4B-9589-61CC9114FFDB}"/>
                </a:ext>
              </a:extLst>
            </p:cNvPr>
            <p:cNvSpPr/>
            <p:nvPr/>
          </p:nvSpPr>
          <p:spPr>
            <a:xfrm>
              <a:off x="3239735" y="1479066"/>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4</a:t>
              </a:r>
            </a:p>
          </p:txBody>
        </p:sp>
      </p:grpSp>
      <p:sp>
        <p:nvSpPr>
          <p:cNvPr id="8" name="Rectangle 7">
            <a:extLst>
              <a:ext uri="{FF2B5EF4-FFF2-40B4-BE49-F238E27FC236}">
                <a16:creationId xmlns:a16="http://schemas.microsoft.com/office/drawing/2014/main" id="{BA0B733C-BE18-4000-9D51-44F43E0D36E8}"/>
              </a:ext>
            </a:extLst>
          </p:cNvPr>
          <p:cNvSpPr/>
          <p:nvPr/>
        </p:nvSpPr>
        <p:spPr>
          <a:xfrm>
            <a:off x="7343298" y="1954237"/>
            <a:ext cx="4603469" cy="3365024"/>
          </a:xfrm>
          <a:prstGeom prst="rect">
            <a:avLst/>
          </a:prstGeom>
        </p:spPr>
        <p:txBody>
          <a:bodyPr wrap="square">
            <a:spAutoFit/>
          </a:bodyPr>
          <a:lstStyle/>
          <a:p>
            <a:pPr>
              <a:lnSpc>
                <a:spcPct val="150000"/>
              </a:lnSpc>
            </a:pPr>
            <a:r>
              <a:rPr lang="en-US" dirty="0" err="1">
                <a:latin typeface="Arial" panose="020B0604020202020204" pitchFamily="34" charset="0"/>
                <a:ea typeface="Times New Roman" panose="02020603050405020304" pitchFamily="18" charset="0"/>
                <a:cs typeface="Arial" panose="020B0604020202020204" pitchFamily="34" charset="0"/>
              </a:rPr>
              <a:t>Bài</a:t>
            </a:r>
            <a:r>
              <a:rPr lang="en-US" dirty="0">
                <a:latin typeface="Arial" panose="020B0604020202020204" pitchFamily="34" charset="0"/>
                <a:ea typeface="Times New Roman" panose="02020603050405020304" pitchFamily="18" charset="0"/>
                <a:cs typeface="Arial" panose="020B0604020202020204" pitchFamily="34" charset="0"/>
              </a:rPr>
              <a:t> 22:</a:t>
            </a:r>
          </a:p>
          <a:p>
            <a:pPr>
              <a:lnSpc>
                <a:spcPct val="150000"/>
              </a:lnSpc>
            </a:pPr>
            <a:r>
              <a:rPr lang="en-US" dirty="0">
                <a:latin typeface="Arial" panose="020B0604020202020204" pitchFamily="34" charset="0"/>
                <a:cs typeface="Arial" panose="020B0604020202020204" pitchFamily="34" charset="0"/>
              </a:rPr>
              <a:t>- HS </a:t>
            </a:r>
            <a:r>
              <a:rPr lang="en-US" dirty="0" err="1">
                <a:latin typeface="Arial" panose="020B0604020202020204" pitchFamily="34" charset="0"/>
                <a:cs typeface="Arial" panose="020B0604020202020204" pitchFamily="34" charset="0"/>
              </a:rPr>
              <a:t>được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rèn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luyện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cách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đọc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một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sơ</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đồ</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mô</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tả</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nó</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bằng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ngôn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ngữ</a:t>
            </a:r>
            <a:r>
              <a:rPr lang="en-US" dirty="0">
                <a:latin typeface="Arial" panose="020B0604020202020204" pitchFamily="34" charset="0"/>
                <a:cs typeface="Arial" panose="020B0604020202020204" pitchFamily="34" charset="0"/>
              </a:rPr>
              <a:t> khoa </a:t>
            </a:r>
            <a:r>
              <a:rPr lang="en-US" dirty="0" err="1">
                <a:latin typeface="Arial" panose="020B0604020202020204" pitchFamily="34" charset="0"/>
                <a:cs typeface="Arial" panose="020B0604020202020204" pitchFamily="34" charset="0"/>
              </a:rPr>
              <a:t>học</a:t>
            </a:r>
            <a:r>
              <a:rPr lang="en-US" dirty="0">
                <a:latin typeface="Arial" panose="020B0604020202020204" pitchFamily="34" charset="0"/>
                <a:cs typeface="Arial" panose="020B0604020202020204" pitchFamily="34" charset="0"/>
              </a:rPr>
              <a:t>.</a:t>
            </a:r>
          </a:p>
          <a:p>
            <a:pPr>
              <a:lnSpc>
                <a:spcPct val="150000"/>
              </a:lnSpc>
            </a:pP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Thực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hiện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bài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tập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tổng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hợp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kiến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thức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về</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nấm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gắn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với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thực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tế</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tìm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kiếm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thông</a:t>
            </a:r>
            <a:r>
              <a:rPr lang="en-US" dirty="0">
                <a:latin typeface="Arial" panose="020B0604020202020204" pitchFamily="34" charset="0"/>
                <a:cs typeface="Arial" panose="020B0604020202020204" pitchFamily="34" charset="0"/>
              </a:rPr>
              <a:t> tin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đưa</a:t>
            </a:r>
            <a:r>
              <a:rPr lang="en-US" dirty="0">
                <a:latin typeface="Arial" panose="020B0604020202020204" pitchFamily="34" charset="0"/>
                <a:cs typeface="Arial" panose="020B0604020202020204" pitchFamily="34" charset="0"/>
              </a:rPr>
              <a:t> ra </a:t>
            </a:r>
            <a:r>
              <a:rPr lang="en-US" dirty="0" err="1">
                <a:latin typeface="Arial" panose="020B0604020202020204" pitchFamily="34" charset="0"/>
                <a:cs typeface="Arial" panose="020B0604020202020204" pitchFamily="34" charset="0"/>
              </a:rPr>
              <a:t>cách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ứng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xử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phù</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hợp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để</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bảo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quản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thực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phẩm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phòng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tránh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nấm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mốc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gây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hại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sức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khoẻ</a:t>
            </a:r>
            <a:endParaRPr lang="en-US"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605B98C4-6A14-4D63-AD8A-E3D5076A1F7F}"/>
              </a:ext>
            </a:extLst>
          </p:cNvPr>
          <p:cNvPicPr>
            <a:picLocks noChangeAspect="1"/>
          </p:cNvPicPr>
          <p:nvPr/>
        </p:nvPicPr>
        <p:blipFill>
          <a:blip r:embed="rId3"/>
          <a:stretch>
            <a:fillRect/>
          </a:stretch>
        </p:blipFill>
        <p:spPr>
          <a:xfrm>
            <a:off x="677881" y="1180981"/>
            <a:ext cx="3201637" cy="4496037"/>
          </a:xfrm>
          <a:prstGeom prst="rect">
            <a:avLst/>
          </a:prstGeom>
        </p:spPr>
      </p:pic>
      <p:pic>
        <p:nvPicPr>
          <p:cNvPr id="11" name="Picture 10">
            <a:extLst>
              <a:ext uri="{FF2B5EF4-FFF2-40B4-BE49-F238E27FC236}">
                <a16:creationId xmlns:a16="http://schemas.microsoft.com/office/drawing/2014/main" id="{20DC66A9-1B9A-48CB-9D36-F72F1381CA17}"/>
              </a:ext>
            </a:extLst>
          </p:cNvPr>
          <p:cNvPicPr>
            <a:picLocks noChangeAspect="1"/>
          </p:cNvPicPr>
          <p:nvPr/>
        </p:nvPicPr>
        <p:blipFill>
          <a:blip r:embed="rId4"/>
          <a:stretch>
            <a:fillRect/>
          </a:stretch>
        </p:blipFill>
        <p:spPr>
          <a:xfrm>
            <a:off x="3879518" y="1343484"/>
            <a:ext cx="3463780" cy="4808451"/>
          </a:xfrm>
          <a:prstGeom prst="rect">
            <a:avLst/>
          </a:prstGeom>
        </p:spPr>
      </p:pic>
    </p:spTree>
    <p:extLst>
      <p:ext uri="{BB962C8B-B14F-4D97-AF65-F5344CB8AC3E}">
        <p14:creationId xmlns:p14="http://schemas.microsoft.com/office/powerpoint/2010/main" val="1914382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EF25E53-0F96-43E3-98E3-8FA9907894BA}"/>
              </a:ext>
            </a:extLst>
          </p:cNvPr>
          <p:cNvGrpSpPr/>
          <p:nvPr/>
        </p:nvGrpSpPr>
        <p:grpSpPr>
          <a:xfrm>
            <a:off x="3035806" y="268827"/>
            <a:ext cx="7771895" cy="523220"/>
            <a:chOff x="1005042" y="1692209"/>
            <a:chExt cx="7771895" cy="523220"/>
          </a:xfrm>
        </p:grpSpPr>
        <p:sp>
          <p:nvSpPr>
            <p:cNvPr id="5" name="Rectangle 4">
              <a:extLst>
                <a:ext uri="{FF2B5EF4-FFF2-40B4-BE49-F238E27FC236}">
                  <a16:creationId xmlns:a16="http://schemas.microsoft.com/office/drawing/2014/main" id="{BCF4CF56-0581-4272-82BF-D87AEFF65A68}"/>
                </a:ext>
              </a:extLst>
            </p:cNvPr>
            <p:cNvSpPr/>
            <p:nvPr/>
          </p:nvSpPr>
          <p:spPr>
            <a:xfrm>
              <a:off x="1316737" y="1692209"/>
              <a:ext cx="7460200" cy="523220"/>
            </a:xfrm>
            <a:prstGeom prst="rect">
              <a:avLst/>
            </a:prstGeom>
          </p:spPr>
          <p:txBody>
            <a:bodyPr wrap="square">
              <a:spAutoFit/>
            </a:bodyPr>
            <a:lstStyle/>
            <a:p>
              <a:r>
                <a:rPr lang="en-US" sz="2800" dirty="0">
                  <a:latin typeface="Arial" panose="020B0604020202020204" pitchFamily="34" charset="0"/>
                  <a:ea typeface="Arial" panose="020B0604020202020204" pitchFamily="34" charset="0"/>
                  <a:cs typeface="Arial" panose="020B0604020202020204" pitchFamily="34" charset="0"/>
                </a:rPr>
                <a:t> </a:t>
              </a:r>
              <a:r>
                <a:rPr lang="vi-VN" sz="2800" dirty="0">
                  <a:latin typeface="Arial" panose="020B0604020202020204" pitchFamily="34" charset="0"/>
                  <a:ea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Chủ</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đề</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Con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người</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và</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sức</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khỏe</a:t>
              </a:r>
              <a:endPar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endParaRPr>
            </a:p>
          </p:txBody>
        </p:sp>
        <p:sp>
          <p:nvSpPr>
            <p:cNvPr id="6" name="Snip Diagonal Corner Rectangle 13">
              <a:extLst>
                <a:ext uri="{FF2B5EF4-FFF2-40B4-BE49-F238E27FC236}">
                  <a16:creationId xmlns:a16="http://schemas.microsoft.com/office/drawing/2014/main" id="{1A9B00E5-88CC-4A4B-9589-61CC9114FFDB}"/>
                </a:ext>
              </a:extLst>
            </p:cNvPr>
            <p:cNvSpPr/>
            <p:nvPr/>
          </p:nvSpPr>
          <p:spPr>
            <a:xfrm>
              <a:off x="1005042" y="1806161"/>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5</a:t>
              </a:r>
            </a:p>
          </p:txBody>
        </p:sp>
      </p:grpSp>
      <p:graphicFrame>
        <p:nvGraphicFramePr>
          <p:cNvPr id="7" name="Table 6">
            <a:extLst>
              <a:ext uri="{FF2B5EF4-FFF2-40B4-BE49-F238E27FC236}">
                <a16:creationId xmlns:a16="http://schemas.microsoft.com/office/drawing/2014/main" id="{4AE19076-5C00-4703-8709-D74DD079C29A}"/>
              </a:ext>
            </a:extLst>
          </p:cNvPr>
          <p:cNvGraphicFramePr>
            <a:graphicFrameLocks noGrp="1"/>
          </p:cNvGraphicFramePr>
          <p:nvPr>
            <p:extLst>
              <p:ext uri="{D42A27DB-BD31-4B8C-83A1-F6EECF244321}">
                <p14:modId xmlns:p14="http://schemas.microsoft.com/office/powerpoint/2010/main" val="808462332"/>
              </p:ext>
            </p:extLst>
          </p:nvPr>
        </p:nvGraphicFramePr>
        <p:xfrm>
          <a:off x="202140" y="1016001"/>
          <a:ext cx="11787720" cy="5693769"/>
        </p:xfrm>
        <a:graphic>
          <a:graphicData uri="http://schemas.openxmlformats.org/drawingml/2006/table">
            <a:tbl>
              <a:tblPr firstRow="1" firstCol="1" bandRow="1">
                <a:tableStyleId>{10A1B5D5-9B99-4C35-A422-299274C87663}</a:tableStyleId>
              </a:tblPr>
              <a:tblGrid>
                <a:gridCol w="1820532">
                  <a:extLst>
                    <a:ext uri="{9D8B030D-6E8A-4147-A177-3AD203B41FA5}">
                      <a16:colId xmlns:a16="http://schemas.microsoft.com/office/drawing/2014/main" val="2134175293"/>
                    </a:ext>
                  </a:extLst>
                </a:gridCol>
                <a:gridCol w="8340047">
                  <a:extLst>
                    <a:ext uri="{9D8B030D-6E8A-4147-A177-3AD203B41FA5}">
                      <a16:colId xmlns:a16="http://schemas.microsoft.com/office/drawing/2014/main" val="3930335912"/>
                    </a:ext>
                  </a:extLst>
                </a:gridCol>
                <a:gridCol w="1627141">
                  <a:extLst>
                    <a:ext uri="{9D8B030D-6E8A-4147-A177-3AD203B41FA5}">
                      <a16:colId xmlns:a16="http://schemas.microsoft.com/office/drawing/2014/main" val="3110311248"/>
                    </a:ext>
                  </a:extLst>
                </a:gridCol>
              </a:tblGrid>
              <a:tr h="310162">
                <a:tc>
                  <a:txBody>
                    <a:bodyPr/>
                    <a:lstStyle/>
                    <a:p>
                      <a:pPr marL="0" marR="0" algn="ctr">
                        <a:spcBef>
                          <a:spcPts val="600"/>
                        </a:spcBef>
                        <a:spcAft>
                          <a:spcPts val="600"/>
                        </a:spcAft>
                      </a:pPr>
                      <a:r>
                        <a:rPr lang="en-US" sz="1600" dirty="0" err="1">
                          <a:effectLst/>
                          <a:latin typeface="Arial" panose="020B0604020202020204" pitchFamily="34" charset="0"/>
                          <a:cs typeface="Arial" panose="020B0604020202020204" pitchFamily="34" charset="0"/>
                        </a:rPr>
                        <a:t>Nội</a:t>
                      </a:r>
                      <a:r>
                        <a:rPr lang="en-US" sz="1600" dirty="0">
                          <a:effectLst/>
                          <a:latin typeface="Arial" panose="020B0604020202020204" pitchFamily="34" charset="0"/>
                          <a:cs typeface="Arial" panose="020B0604020202020204" pitchFamily="34" charset="0"/>
                        </a:rPr>
                        <a:t> dung</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22313" marR="22313" marT="0" marB="0"/>
                </a:tc>
                <a:tc>
                  <a:txBody>
                    <a:bodyPr/>
                    <a:lstStyle/>
                    <a:p>
                      <a:pPr marL="0" marR="0" algn="ctr">
                        <a:spcBef>
                          <a:spcPts val="600"/>
                        </a:spcBef>
                        <a:spcAft>
                          <a:spcPts val="600"/>
                        </a:spcAft>
                      </a:pPr>
                      <a:r>
                        <a:rPr lang="en-US" sz="1600" dirty="0" err="1">
                          <a:effectLst/>
                          <a:latin typeface="Arial" panose="020B0604020202020204" pitchFamily="34" charset="0"/>
                          <a:cs typeface="Arial" panose="020B0604020202020204" pitchFamily="34" charset="0"/>
                        </a:rPr>
                        <a:t>Yêu</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cầu</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cần</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đạt</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22313" marR="22313" marT="0" marB="0">
                    <a:lnB w="12700" cap="flat" cmpd="sng" algn="ctr">
                      <a:solidFill>
                        <a:schemeClr val="accent6">
                          <a:lumMod val="75000"/>
                        </a:schemeClr>
                      </a:solidFill>
                      <a:prstDash val="sysDash"/>
                      <a:round/>
                      <a:headEnd type="none" w="med" len="med"/>
                      <a:tailEnd type="none" w="med" len="med"/>
                    </a:lnB>
                  </a:tcPr>
                </a:tc>
                <a:tc>
                  <a:txBody>
                    <a:bodyPr/>
                    <a:lstStyle/>
                    <a:p>
                      <a:pPr marL="0" marR="0" algn="ctr">
                        <a:spcBef>
                          <a:spcPts val="600"/>
                        </a:spcBef>
                        <a:spcAft>
                          <a:spcPts val="600"/>
                        </a:spcAft>
                      </a:pPr>
                      <a:r>
                        <a:rPr lang="en-US" sz="1600" dirty="0" err="1">
                          <a:effectLst/>
                          <a:latin typeface="Arial" panose="020B0604020202020204" pitchFamily="34" charset="0"/>
                          <a:cs typeface="Arial" panose="020B0604020202020204" pitchFamily="34" charset="0"/>
                        </a:rPr>
                        <a:t>Bài</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22313" marR="22313" marT="0" marB="0"/>
                </a:tc>
                <a:extLst>
                  <a:ext uri="{0D108BD9-81ED-4DB2-BD59-A6C34878D82A}">
                    <a16:rowId xmlns:a16="http://schemas.microsoft.com/office/drawing/2014/main" val="785024878"/>
                  </a:ext>
                </a:extLst>
              </a:tr>
              <a:tr h="747056">
                <a:tc>
                  <a:txBody>
                    <a:bodyPr/>
                    <a:lstStyle/>
                    <a:p>
                      <a:pPr marL="0" marR="0" algn="l">
                        <a:spcBef>
                          <a:spcPts val="600"/>
                        </a:spcBef>
                        <a:spcAft>
                          <a:spcPts val="600"/>
                        </a:spcAft>
                      </a:pPr>
                      <a:r>
                        <a:rPr lang="en-US" sz="1200" dirty="0" err="1">
                          <a:effectLst/>
                          <a:latin typeface="Arial" panose="020B0604020202020204" pitchFamily="34" charset="0"/>
                          <a:cs typeface="Arial" panose="020B0604020202020204" pitchFamily="34" charset="0"/>
                        </a:rPr>
                        <a:t>Dinh</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dưỡng</a:t>
                      </a:r>
                      <a:r>
                        <a:rPr lang="en-US" sz="1200" dirty="0">
                          <a:effectLst/>
                          <a:latin typeface="Arial" panose="020B0604020202020204" pitchFamily="34" charset="0"/>
                          <a:cs typeface="Arial" panose="020B0604020202020204" pitchFamily="34" charset="0"/>
                        </a:rPr>
                        <a:t> ở </a:t>
                      </a:r>
                      <a:r>
                        <a:rPr lang="en-US" sz="1200" dirty="0" err="1">
                          <a:effectLst/>
                          <a:latin typeface="Arial" panose="020B0604020202020204" pitchFamily="34" charset="0"/>
                          <a:cs typeface="Arial" panose="020B0604020202020204" pitchFamily="34" charset="0"/>
                        </a:rPr>
                        <a:t>người</a:t>
                      </a:r>
                      <a:endParaRPr lang="en-US" sz="1200" dirty="0">
                        <a:effectLst/>
                        <a:latin typeface="Arial" panose="020B0604020202020204" pitchFamily="34" charset="0"/>
                        <a:cs typeface="Arial" panose="020B0604020202020204" pitchFamily="34" charset="0"/>
                      </a:endParaRPr>
                    </a:p>
                    <a:p>
                      <a:pPr marL="0" marR="0" algn="l">
                        <a:lnSpc>
                          <a:spcPct val="115000"/>
                        </a:lnSpc>
                        <a:spcBef>
                          <a:spcPts val="300"/>
                        </a:spcBef>
                        <a:spcAft>
                          <a:spcPts val="300"/>
                        </a:spcAft>
                      </a:pPr>
                      <a:r>
                        <a:rPr lang="en-US" sz="1200" dirty="0">
                          <a:effectLst/>
                          <a:latin typeface="Arial" panose="020B0604020202020204" pitchFamily="34" charset="0"/>
                          <a:cs typeface="Arial" panose="020B0604020202020204" pitchFamily="34" charset="0"/>
                        </a:rPr>
                        <a:t>− </a:t>
                      </a:r>
                      <a:r>
                        <a:rPr lang="en-US" sz="1200" b="0" dirty="0" err="1">
                          <a:effectLst/>
                          <a:latin typeface="Arial" panose="020B0604020202020204" pitchFamily="34" charset="0"/>
                          <a:cs typeface="Arial" panose="020B0604020202020204" pitchFamily="34" charset="0"/>
                        </a:rPr>
                        <a:t>Vai</a:t>
                      </a:r>
                      <a:r>
                        <a:rPr lang="en-US" sz="1200" b="0" dirty="0">
                          <a:effectLst/>
                          <a:latin typeface="Arial" panose="020B0604020202020204" pitchFamily="34" charset="0"/>
                          <a:cs typeface="Arial" panose="020B0604020202020204" pitchFamily="34" charset="0"/>
                        </a:rPr>
                        <a:t> </a:t>
                      </a:r>
                      <a:r>
                        <a:rPr lang="en-US" sz="1200" b="0" dirty="0" err="1">
                          <a:effectLst/>
                          <a:latin typeface="Arial" panose="020B0604020202020204" pitchFamily="34" charset="0"/>
                          <a:cs typeface="Arial" panose="020B0604020202020204" pitchFamily="34" charset="0"/>
                        </a:rPr>
                        <a:t>trò</a:t>
                      </a:r>
                      <a:r>
                        <a:rPr lang="en-US" sz="1200" b="0" dirty="0">
                          <a:effectLst/>
                          <a:latin typeface="Arial" panose="020B0604020202020204" pitchFamily="34" charset="0"/>
                          <a:cs typeface="Arial" panose="020B0604020202020204" pitchFamily="34" charset="0"/>
                        </a:rPr>
                        <a:t> </a:t>
                      </a:r>
                      <a:r>
                        <a:rPr lang="en-US" sz="1200" b="0" dirty="0" err="1">
                          <a:effectLst/>
                          <a:latin typeface="Arial" panose="020B0604020202020204" pitchFamily="34" charset="0"/>
                          <a:cs typeface="Arial" panose="020B0604020202020204" pitchFamily="34" charset="0"/>
                        </a:rPr>
                        <a:t>của</a:t>
                      </a:r>
                      <a:r>
                        <a:rPr lang="en-US" sz="1200" b="0" dirty="0">
                          <a:effectLst/>
                          <a:latin typeface="Arial" panose="020B0604020202020204" pitchFamily="34" charset="0"/>
                          <a:cs typeface="Arial" panose="020B0604020202020204" pitchFamily="34" charset="0"/>
                        </a:rPr>
                        <a:t>  </a:t>
                      </a:r>
                      <a:r>
                        <a:rPr lang="en-US" sz="1200" b="0" dirty="0" err="1">
                          <a:effectLst/>
                          <a:latin typeface="Arial" panose="020B0604020202020204" pitchFamily="34" charset="0"/>
                          <a:cs typeface="Arial" panose="020B0604020202020204" pitchFamily="34" charset="0"/>
                        </a:rPr>
                        <a:t>chất</a:t>
                      </a:r>
                      <a:r>
                        <a:rPr lang="en-US" sz="1200" b="0" dirty="0">
                          <a:effectLst/>
                          <a:latin typeface="Arial" panose="020B0604020202020204" pitchFamily="34" charset="0"/>
                          <a:cs typeface="Arial" panose="020B0604020202020204" pitchFamily="34" charset="0"/>
                        </a:rPr>
                        <a:t> </a:t>
                      </a:r>
                      <a:r>
                        <a:rPr lang="en-US" sz="1200" b="0" dirty="0" err="1">
                          <a:effectLst/>
                          <a:latin typeface="Arial" panose="020B0604020202020204" pitchFamily="34" charset="0"/>
                          <a:cs typeface="Arial" panose="020B0604020202020204" pitchFamily="34" charset="0"/>
                        </a:rPr>
                        <a:t>dinh</a:t>
                      </a:r>
                      <a:r>
                        <a:rPr lang="en-US" sz="1200" b="0" dirty="0">
                          <a:effectLst/>
                          <a:latin typeface="Arial" panose="020B0604020202020204" pitchFamily="34" charset="0"/>
                          <a:cs typeface="Arial" panose="020B0604020202020204" pitchFamily="34" charset="0"/>
                        </a:rPr>
                        <a:t> </a:t>
                      </a:r>
                      <a:r>
                        <a:rPr lang="en-US" sz="1200" b="0" dirty="0" err="1">
                          <a:effectLst/>
                          <a:latin typeface="Arial" panose="020B0604020202020204" pitchFamily="34" charset="0"/>
                          <a:cs typeface="Arial" panose="020B0604020202020204" pitchFamily="34" charset="0"/>
                        </a:rPr>
                        <a:t>dưỡng</a:t>
                      </a:r>
                      <a:r>
                        <a:rPr lang="en-US" sz="1200" b="0" dirty="0">
                          <a:effectLst/>
                          <a:latin typeface="Arial" panose="020B0604020202020204" pitchFamily="34" charset="0"/>
                          <a:cs typeface="Arial" panose="020B0604020202020204" pitchFamily="34" charset="0"/>
                        </a:rPr>
                        <a:t> </a:t>
                      </a:r>
                      <a:r>
                        <a:rPr lang="en-US" sz="1200" b="0" dirty="0" err="1">
                          <a:effectLst/>
                          <a:latin typeface="Arial" panose="020B0604020202020204" pitchFamily="34" charset="0"/>
                          <a:cs typeface="Arial" panose="020B0604020202020204" pitchFamily="34" charset="0"/>
                        </a:rPr>
                        <a:t>đối</a:t>
                      </a:r>
                      <a:r>
                        <a:rPr lang="en-US" sz="1200" b="0" dirty="0">
                          <a:effectLst/>
                          <a:latin typeface="Arial" panose="020B0604020202020204" pitchFamily="34" charset="0"/>
                          <a:cs typeface="Arial" panose="020B0604020202020204" pitchFamily="34" charset="0"/>
                        </a:rPr>
                        <a:t> </a:t>
                      </a:r>
                      <a:r>
                        <a:rPr lang="en-US" sz="1200" b="0" dirty="0" err="1">
                          <a:effectLst/>
                          <a:latin typeface="Arial" panose="020B0604020202020204" pitchFamily="34" charset="0"/>
                          <a:cs typeface="Arial" panose="020B0604020202020204" pitchFamily="34" charset="0"/>
                        </a:rPr>
                        <a:t>với</a:t>
                      </a:r>
                      <a:r>
                        <a:rPr lang="en-US" sz="1200" b="0" dirty="0">
                          <a:effectLst/>
                          <a:latin typeface="Arial" panose="020B0604020202020204" pitchFamily="34" charset="0"/>
                          <a:cs typeface="Arial" panose="020B0604020202020204" pitchFamily="34" charset="0"/>
                        </a:rPr>
                        <a:t> </a:t>
                      </a:r>
                      <a:r>
                        <a:rPr lang="en-US" sz="1200" b="0" dirty="0" err="1">
                          <a:effectLst/>
                          <a:latin typeface="Arial" panose="020B0604020202020204" pitchFamily="34" charset="0"/>
                          <a:cs typeface="Arial" panose="020B0604020202020204" pitchFamily="34" charset="0"/>
                        </a:rPr>
                        <a:t>cơ</a:t>
                      </a:r>
                      <a:r>
                        <a:rPr lang="en-US" sz="1200" b="0" dirty="0">
                          <a:effectLst/>
                          <a:latin typeface="Arial" panose="020B0604020202020204" pitchFamily="34" charset="0"/>
                          <a:cs typeface="Arial" panose="020B0604020202020204" pitchFamily="34" charset="0"/>
                        </a:rPr>
                        <a:t> </a:t>
                      </a:r>
                      <a:r>
                        <a:rPr lang="en-US" sz="1200" b="0" dirty="0" err="1">
                          <a:effectLst/>
                          <a:latin typeface="Arial" panose="020B0604020202020204" pitchFamily="34" charset="0"/>
                          <a:cs typeface="Arial" panose="020B0604020202020204" pitchFamily="34" charset="0"/>
                        </a:rPr>
                        <a:t>thể</a:t>
                      </a:r>
                      <a:r>
                        <a:rPr lang="en-US" sz="1200" b="0" dirty="0">
                          <a:effectLst/>
                          <a:latin typeface="Arial" panose="020B0604020202020204" pitchFamily="34" charset="0"/>
                          <a:cs typeface="Arial" panose="020B0604020202020204" pitchFamily="34" charset="0"/>
                        </a:rPr>
                        <a:t> </a:t>
                      </a:r>
                      <a:endParaRPr lang="en-US" sz="1200" b="0" dirty="0">
                        <a:effectLst/>
                        <a:latin typeface="Arial" panose="020B0604020202020204" pitchFamily="34" charset="0"/>
                        <a:ea typeface="Calibri" panose="020F0502020204030204" pitchFamily="34" charset="0"/>
                        <a:cs typeface="Arial" panose="020B0604020202020204" pitchFamily="34" charset="0"/>
                      </a:endParaRPr>
                    </a:p>
                  </a:txBody>
                  <a:tcPr marL="22313" marR="22313" marT="0" marB="0"/>
                </a:tc>
                <a:tc>
                  <a:txBody>
                    <a:bodyPr/>
                    <a:lstStyle/>
                    <a:p>
                      <a:pPr marL="0" marR="0">
                        <a:lnSpc>
                          <a:spcPct val="115000"/>
                        </a:lnSpc>
                        <a:spcBef>
                          <a:spcPts val="300"/>
                        </a:spcBef>
                        <a:spcAft>
                          <a:spcPts val="300"/>
                        </a:spcAft>
                      </a:pP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Kể</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được</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tên</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các</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nhóm</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chất</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dinh</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dưỡng</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có</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trong</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thức</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ăn</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và</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nêu</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được</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vai</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trò</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của</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chúng</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đối</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với</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cơ</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thể</a:t>
                      </a:r>
                      <a:r>
                        <a:rPr lang="en-US" sz="1200" dirty="0">
                          <a:effectLst/>
                          <a:latin typeface="Arial" panose="020B0604020202020204" pitchFamily="34" charset="0"/>
                          <a:cs typeface="Arial" panose="020B0604020202020204" pitchFamily="34" charset="0"/>
                        </a:rPr>
                        <a:t>. </a:t>
                      </a:r>
                    </a:p>
                    <a:p>
                      <a:pPr marL="0" marR="0">
                        <a:lnSpc>
                          <a:spcPct val="115000"/>
                        </a:lnSpc>
                        <a:spcBef>
                          <a:spcPts val="300"/>
                        </a:spcBef>
                        <a:spcAft>
                          <a:spcPts val="300"/>
                        </a:spcAft>
                      </a:pP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Nêu</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được</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ví</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dụ</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về</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các</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thức</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ăn</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khác</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nhau</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cung</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cấp</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cho</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cơ</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thể</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các</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chất</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dinh</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dưỡng</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và</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năng</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lượng</a:t>
                      </a:r>
                      <a:r>
                        <a:rPr lang="en-US" sz="1200" dirty="0">
                          <a:effectLst/>
                          <a:latin typeface="Arial" panose="020B0604020202020204" pitchFamily="34" charset="0"/>
                          <a:cs typeface="Arial" panose="020B0604020202020204" pitchFamily="34" charset="0"/>
                        </a:rPr>
                        <a:t> ở </a:t>
                      </a:r>
                      <a:r>
                        <a:rPr lang="en-US" sz="1200" dirty="0" err="1">
                          <a:effectLst/>
                          <a:latin typeface="Arial" panose="020B0604020202020204" pitchFamily="34" charset="0"/>
                          <a:cs typeface="Arial" panose="020B0604020202020204" pitchFamily="34" charset="0"/>
                        </a:rPr>
                        <a:t>mức</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độ</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khác</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nhau</a:t>
                      </a: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22313" marR="22313" marT="0" marB="0">
                    <a:lnT w="12700" cap="flat" cmpd="sng" algn="ctr">
                      <a:solidFill>
                        <a:schemeClr val="accent6">
                          <a:lumMod val="75000"/>
                        </a:schemeClr>
                      </a:solidFill>
                      <a:prstDash val="sysDash"/>
                      <a:round/>
                      <a:headEnd type="none" w="med" len="med"/>
                      <a:tailEnd type="none" w="med" len="med"/>
                    </a:lnT>
                    <a:solidFill>
                      <a:schemeClr val="accent6">
                        <a:lumMod val="20000"/>
                        <a:lumOff val="80000"/>
                      </a:schemeClr>
                    </a:solidFill>
                  </a:tcPr>
                </a:tc>
                <a:tc>
                  <a:txBody>
                    <a:bodyPr/>
                    <a:lstStyle/>
                    <a:p>
                      <a:pPr marL="0" marR="0">
                        <a:spcBef>
                          <a:spcPts val="600"/>
                        </a:spcBef>
                        <a:spcAft>
                          <a:spcPts val="600"/>
                        </a:spcAft>
                      </a:pPr>
                      <a:r>
                        <a:rPr lang="en-US" sz="1200">
                          <a:effectLst/>
                          <a:latin typeface="Arial" panose="020B0604020202020204" pitchFamily="34" charset="0"/>
                          <a:cs typeface="Arial" panose="020B0604020202020204" pitchFamily="34" charset="0"/>
                        </a:rPr>
                        <a:t>Bài 23. (2 tiết) </a:t>
                      </a:r>
                    </a:p>
                    <a:p>
                      <a:pPr marL="0" marR="0">
                        <a:spcBef>
                          <a:spcPts val="600"/>
                        </a:spcBef>
                        <a:spcAft>
                          <a:spcPts val="600"/>
                        </a:spcAft>
                      </a:pPr>
                      <a:r>
                        <a:rPr lang="en-US" sz="1200">
                          <a:effectLst/>
                          <a:latin typeface="Arial" panose="020B0604020202020204" pitchFamily="34" charset="0"/>
                          <a:cs typeface="Arial" panose="020B0604020202020204" pitchFamily="34" charset="0"/>
                        </a:rPr>
                        <a:t>Vai trò của chất dinh dưỡng đối với cơ thể</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22313" marR="22313" marT="0" marB="0"/>
                </a:tc>
                <a:extLst>
                  <a:ext uri="{0D108BD9-81ED-4DB2-BD59-A6C34878D82A}">
                    <a16:rowId xmlns:a16="http://schemas.microsoft.com/office/drawing/2014/main" val="205282375"/>
                  </a:ext>
                </a:extLst>
              </a:tr>
              <a:tr h="1078177">
                <a:tc>
                  <a:txBody>
                    <a:bodyPr/>
                    <a:lstStyle/>
                    <a:p>
                      <a:pPr marL="0" marR="0" algn="l">
                        <a:spcBef>
                          <a:spcPts val="600"/>
                        </a:spcBef>
                        <a:spcAft>
                          <a:spcPts val="600"/>
                        </a:spcAft>
                      </a:pPr>
                      <a:r>
                        <a:rPr lang="en-US" sz="1200" spc="-20" dirty="0">
                          <a:effectLst/>
                          <a:latin typeface="Arial" panose="020B0604020202020204" pitchFamily="34" charset="0"/>
                          <a:cs typeface="Arial" panose="020B0604020202020204" pitchFamily="34" charset="0"/>
                        </a:rPr>
                        <a:t>− </a:t>
                      </a:r>
                      <a:r>
                        <a:rPr lang="en-US" sz="1200" b="0" spc="-20" dirty="0" err="1">
                          <a:effectLst/>
                          <a:latin typeface="Arial" panose="020B0604020202020204" pitchFamily="34" charset="0"/>
                          <a:cs typeface="Arial" panose="020B0604020202020204" pitchFamily="34" charset="0"/>
                        </a:rPr>
                        <a:t>Chế</a:t>
                      </a:r>
                      <a:r>
                        <a:rPr lang="en-US" sz="1200" b="0" spc="-20" dirty="0">
                          <a:effectLst/>
                          <a:latin typeface="Arial" panose="020B0604020202020204" pitchFamily="34" charset="0"/>
                          <a:cs typeface="Arial" panose="020B0604020202020204" pitchFamily="34" charset="0"/>
                        </a:rPr>
                        <a:t> </a:t>
                      </a:r>
                      <a:r>
                        <a:rPr lang="en-US" sz="1200" b="0" spc="-20" dirty="0" err="1">
                          <a:effectLst/>
                          <a:latin typeface="Arial" panose="020B0604020202020204" pitchFamily="34" charset="0"/>
                          <a:cs typeface="Arial" panose="020B0604020202020204" pitchFamily="34" charset="0"/>
                        </a:rPr>
                        <a:t>độ</a:t>
                      </a:r>
                      <a:r>
                        <a:rPr lang="en-US" sz="1200" b="0" spc="-20" dirty="0">
                          <a:effectLst/>
                          <a:latin typeface="Arial" panose="020B0604020202020204" pitchFamily="34" charset="0"/>
                          <a:cs typeface="Arial" panose="020B0604020202020204" pitchFamily="34" charset="0"/>
                        </a:rPr>
                        <a:t> </a:t>
                      </a:r>
                      <a:r>
                        <a:rPr lang="en-US" sz="1200" b="0" spc="-20" dirty="0" err="1">
                          <a:effectLst/>
                          <a:latin typeface="Arial" panose="020B0604020202020204" pitchFamily="34" charset="0"/>
                          <a:cs typeface="Arial" panose="020B0604020202020204" pitchFamily="34" charset="0"/>
                        </a:rPr>
                        <a:t>ăn</a:t>
                      </a:r>
                      <a:r>
                        <a:rPr lang="en-US" sz="1200" b="0" spc="-20" dirty="0">
                          <a:effectLst/>
                          <a:latin typeface="Arial" panose="020B0604020202020204" pitchFamily="34" charset="0"/>
                          <a:cs typeface="Arial" panose="020B0604020202020204" pitchFamily="34" charset="0"/>
                        </a:rPr>
                        <a:t> </a:t>
                      </a:r>
                      <a:r>
                        <a:rPr lang="en-US" sz="1200" b="0" spc="-20" dirty="0" err="1">
                          <a:effectLst/>
                          <a:latin typeface="Arial" panose="020B0604020202020204" pitchFamily="34" charset="0"/>
                          <a:cs typeface="Arial" panose="020B0604020202020204" pitchFamily="34" charset="0"/>
                        </a:rPr>
                        <a:t>uống</a:t>
                      </a:r>
                      <a:r>
                        <a:rPr lang="en-US" sz="1200" b="0" spc="-20" dirty="0">
                          <a:effectLst/>
                          <a:latin typeface="Arial" panose="020B0604020202020204" pitchFamily="34" charset="0"/>
                          <a:cs typeface="Arial" panose="020B0604020202020204" pitchFamily="34" charset="0"/>
                        </a:rPr>
                        <a:t> </a:t>
                      </a:r>
                      <a:r>
                        <a:rPr lang="en-US" sz="1200" b="0" spc="-20" dirty="0" err="1">
                          <a:effectLst/>
                          <a:latin typeface="Arial" panose="020B0604020202020204" pitchFamily="34" charset="0"/>
                          <a:cs typeface="Arial" panose="020B0604020202020204" pitchFamily="34" charset="0"/>
                        </a:rPr>
                        <a:t>cân</a:t>
                      </a:r>
                      <a:r>
                        <a:rPr lang="en-US" sz="1200" b="0" spc="-20" dirty="0">
                          <a:effectLst/>
                          <a:latin typeface="Arial" panose="020B0604020202020204" pitchFamily="34" charset="0"/>
                          <a:cs typeface="Arial" panose="020B0604020202020204" pitchFamily="34" charset="0"/>
                        </a:rPr>
                        <a:t> </a:t>
                      </a:r>
                      <a:r>
                        <a:rPr lang="en-US" sz="1200" b="0" spc="-20" dirty="0" err="1">
                          <a:effectLst/>
                          <a:latin typeface="Arial" panose="020B0604020202020204" pitchFamily="34" charset="0"/>
                          <a:cs typeface="Arial" panose="020B0604020202020204" pitchFamily="34" charset="0"/>
                        </a:rPr>
                        <a:t>bằng</a:t>
                      </a:r>
                      <a:endParaRPr lang="en-US" sz="1200" b="0" dirty="0">
                        <a:effectLst/>
                        <a:latin typeface="Arial" panose="020B0604020202020204" pitchFamily="34" charset="0"/>
                        <a:cs typeface="Arial" panose="020B0604020202020204" pitchFamily="34" charset="0"/>
                      </a:endParaRPr>
                    </a:p>
                    <a:p>
                      <a:pPr marL="0" marR="0" algn="l">
                        <a:spcBef>
                          <a:spcPts val="600"/>
                        </a:spcBef>
                        <a:spcAft>
                          <a:spcPts val="600"/>
                        </a:spcAft>
                      </a:pPr>
                      <a:r>
                        <a:rPr lang="en-US" sz="1200" dirty="0">
                          <a:effectLst/>
                          <a:latin typeface="Arial" panose="020B0604020202020204" pitchFamily="34" charset="0"/>
                          <a:cs typeface="Arial" panose="020B0604020202020204" pitchFamily="34" charset="0"/>
                        </a:rPr>
                        <a:t> </a:t>
                      </a:r>
                    </a:p>
                    <a:p>
                      <a:pPr marL="0" marR="0" algn="l">
                        <a:spcBef>
                          <a:spcPts val="600"/>
                        </a:spcBef>
                        <a:spcAft>
                          <a:spcPts val="600"/>
                        </a:spcAft>
                      </a:pPr>
                      <a:r>
                        <a:rPr lang="en-US" sz="1200" dirty="0">
                          <a:effectLst/>
                          <a:latin typeface="Arial" panose="020B0604020202020204" pitchFamily="34" charset="0"/>
                          <a:cs typeface="Arial" panose="020B0604020202020204" pitchFamily="34" charset="0"/>
                        </a:rPr>
                        <a:t> </a:t>
                      </a:r>
                      <a:endParaRPr lang="en-US" sz="1200" b="0" dirty="0">
                        <a:effectLst/>
                        <a:latin typeface="Arial" panose="020B0604020202020204" pitchFamily="34" charset="0"/>
                        <a:ea typeface="Calibri" panose="020F0502020204030204" pitchFamily="34" charset="0"/>
                        <a:cs typeface="Arial" panose="020B0604020202020204" pitchFamily="34" charset="0"/>
                      </a:endParaRPr>
                    </a:p>
                  </a:txBody>
                  <a:tcPr marL="22313" marR="22313" marT="0" marB="0"/>
                </a:tc>
                <a:tc>
                  <a:txBody>
                    <a:bodyPr/>
                    <a:lstStyle/>
                    <a:p>
                      <a:pPr marL="0" marR="0">
                        <a:lnSpc>
                          <a:spcPct val="115000"/>
                        </a:lnSpc>
                        <a:spcBef>
                          <a:spcPts val="300"/>
                        </a:spcBef>
                        <a:spcAft>
                          <a:spcPts val="300"/>
                        </a:spcAft>
                      </a:pP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Trình</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bày</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được</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sự</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cần</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thiết</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phải</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ăn</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phối</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hợp</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nhiều</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loại</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thức</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ăn</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ăn</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nhiều</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rau</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hoa</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quả</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và</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uống</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đủ</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nước</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mỗi</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ngày</a:t>
                      </a:r>
                      <a:r>
                        <a:rPr lang="en-US" sz="1200" dirty="0">
                          <a:effectLst/>
                          <a:latin typeface="Arial" panose="020B0604020202020204" pitchFamily="34" charset="0"/>
                          <a:cs typeface="Arial" panose="020B0604020202020204" pitchFamily="34" charset="0"/>
                        </a:rPr>
                        <a:t>. </a:t>
                      </a:r>
                    </a:p>
                    <a:p>
                      <a:pPr marL="0" marR="0">
                        <a:lnSpc>
                          <a:spcPct val="115000"/>
                        </a:lnSpc>
                        <a:spcBef>
                          <a:spcPts val="300"/>
                        </a:spcBef>
                        <a:spcAft>
                          <a:spcPts val="300"/>
                        </a:spcAft>
                      </a:pP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Nêu</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được</a:t>
                      </a:r>
                      <a:r>
                        <a:rPr lang="en-US" sz="1200" dirty="0">
                          <a:effectLst/>
                          <a:latin typeface="Arial" panose="020B0604020202020204" pitchFamily="34" charset="0"/>
                          <a:cs typeface="Arial" panose="020B0604020202020204" pitchFamily="34" charset="0"/>
                        </a:rPr>
                        <a:t> ở </a:t>
                      </a:r>
                      <a:r>
                        <a:rPr lang="en-US" sz="1200" dirty="0" err="1">
                          <a:effectLst/>
                          <a:latin typeface="Arial" panose="020B0604020202020204" pitchFamily="34" charset="0"/>
                          <a:cs typeface="Arial" panose="020B0604020202020204" pitchFamily="34" charset="0"/>
                        </a:rPr>
                        <a:t>mức</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độ</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đơn</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giản</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về</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chế</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độ</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ăn</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uống</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cân</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bằng</a:t>
                      </a:r>
                      <a:r>
                        <a:rPr lang="en-US" sz="1200" dirty="0">
                          <a:effectLst/>
                          <a:latin typeface="Arial" panose="020B0604020202020204" pitchFamily="34" charset="0"/>
                          <a:cs typeface="Arial" panose="020B0604020202020204" pitchFamily="34" charset="0"/>
                        </a:rPr>
                        <a:t>. </a:t>
                      </a:r>
                    </a:p>
                    <a:p>
                      <a:pPr marL="0" marR="0">
                        <a:lnSpc>
                          <a:spcPct val="115000"/>
                        </a:lnSpc>
                        <a:spcBef>
                          <a:spcPts val="300"/>
                        </a:spcBef>
                        <a:spcAft>
                          <a:spcPts val="300"/>
                        </a:spcAft>
                      </a:pPr>
                      <a:r>
                        <a:rPr lang="en-US" sz="1200" dirty="0">
                          <a:effectLst/>
                          <a:latin typeface="Arial" panose="020B0604020202020204" pitchFamily="34" charset="0"/>
                          <a:cs typeface="Arial" panose="020B0604020202020204" pitchFamily="34" charset="0"/>
                        </a:rPr>
                        <a:t>− </a:t>
                      </a:r>
                      <a:r>
                        <a:rPr lang="en-US" sz="1200" spc="-20" dirty="0" err="1">
                          <a:effectLst/>
                          <a:latin typeface="Arial" panose="020B0604020202020204" pitchFamily="34" charset="0"/>
                          <a:cs typeface="Arial" panose="020B0604020202020204" pitchFamily="34" charset="0"/>
                        </a:rPr>
                        <a:t>Nhận</a:t>
                      </a:r>
                      <a:r>
                        <a:rPr lang="en-US" sz="1200" spc="-20" dirty="0">
                          <a:effectLst/>
                          <a:latin typeface="Arial" panose="020B0604020202020204" pitchFamily="34" charset="0"/>
                          <a:cs typeface="Arial" panose="020B0604020202020204" pitchFamily="34" charset="0"/>
                        </a:rPr>
                        <a:t> </a:t>
                      </a:r>
                      <a:r>
                        <a:rPr lang="en-US" sz="1200" spc="-20" dirty="0" err="1">
                          <a:effectLst/>
                          <a:latin typeface="Arial" panose="020B0604020202020204" pitchFamily="34" charset="0"/>
                          <a:cs typeface="Arial" panose="020B0604020202020204" pitchFamily="34" charset="0"/>
                        </a:rPr>
                        <a:t>xét</a:t>
                      </a:r>
                      <a:r>
                        <a:rPr lang="en-US" sz="1200" spc="-20" dirty="0">
                          <a:effectLst/>
                          <a:latin typeface="Arial" panose="020B0604020202020204" pitchFamily="34" charset="0"/>
                          <a:cs typeface="Arial" panose="020B0604020202020204" pitchFamily="34" charset="0"/>
                        </a:rPr>
                        <a:t> </a:t>
                      </a:r>
                      <a:r>
                        <a:rPr lang="en-US" sz="1200" spc="-20" dirty="0" err="1">
                          <a:effectLst/>
                          <a:latin typeface="Arial" panose="020B0604020202020204" pitchFamily="34" charset="0"/>
                          <a:cs typeface="Arial" panose="020B0604020202020204" pitchFamily="34" charset="0"/>
                        </a:rPr>
                        <a:t>được</a:t>
                      </a:r>
                      <a:r>
                        <a:rPr lang="en-US" sz="1200" spc="-20" dirty="0">
                          <a:effectLst/>
                          <a:latin typeface="Arial" panose="020B0604020202020204" pitchFamily="34" charset="0"/>
                          <a:cs typeface="Arial" panose="020B0604020202020204" pitchFamily="34" charset="0"/>
                        </a:rPr>
                        <a:t> </a:t>
                      </a:r>
                      <a:r>
                        <a:rPr lang="en-US" sz="1200" spc="-20" dirty="0" err="1">
                          <a:effectLst/>
                          <a:latin typeface="Arial" panose="020B0604020202020204" pitchFamily="34" charset="0"/>
                          <a:cs typeface="Arial" panose="020B0604020202020204" pitchFamily="34" charset="0"/>
                        </a:rPr>
                        <a:t>bữa</a:t>
                      </a:r>
                      <a:r>
                        <a:rPr lang="en-US" sz="1200" spc="-20" dirty="0">
                          <a:effectLst/>
                          <a:latin typeface="Arial" panose="020B0604020202020204" pitchFamily="34" charset="0"/>
                          <a:cs typeface="Arial" panose="020B0604020202020204" pitchFamily="34" charset="0"/>
                        </a:rPr>
                        <a:t> </a:t>
                      </a:r>
                      <a:r>
                        <a:rPr lang="en-US" sz="1200" spc="-20" dirty="0" err="1">
                          <a:effectLst/>
                          <a:latin typeface="Arial" panose="020B0604020202020204" pitchFamily="34" charset="0"/>
                          <a:cs typeface="Arial" panose="020B0604020202020204" pitchFamily="34" charset="0"/>
                        </a:rPr>
                        <a:t>ăn</a:t>
                      </a:r>
                      <a:r>
                        <a:rPr lang="en-US" sz="1200" spc="-20" dirty="0">
                          <a:effectLst/>
                          <a:latin typeface="Arial" panose="020B0604020202020204" pitchFamily="34" charset="0"/>
                          <a:cs typeface="Arial" panose="020B0604020202020204" pitchFamily="34" charset="0"/>
                        </a:rPr>
                        <a:t> </a:t>
                      </a:r>
                      <a:r>
                        <a:rPr lang="en-US" sz="1200" spc="-20" dirty="0" err="1">
                          <a:effectLst/>
                          <a:latin typeface="Arial" panose="020B0604020202020204" pitchFamily="34" charset="0"/>
                          <a:cs typeface="Arial" panose="020B0604020202020204" pitchFamily="34" charset="0"/>
                        </a:rPr>
                        <a:t>có</a:t>
                      </a:r>
                      <a:r>
                        <a:rPr lang="en-US" sz="1200" spc="-20" dirty="0">
                          <a:effectLst/>
                          <a:latin typeface="Arial" panose="020B0604020202020204" pitchFamily="34" charset="0"/>
                          <a:cs typeface="Arial" panose="020B0604020202020204" pitchFamily="34" charset="0"/>
                        </a:rPr>
                        <a:t> </a:t>
                      </a:r>
                      <a:r>
                        <a:rPr lang="en-US" sz="1200" spc="-20" dirty="0" err="1">
                          <a:effectLst/>
                          <a:latin typeface="Arial" panose="020B0604020202020204" pitchFamily="34" charset="0"/>
                          <a:cs typeface="Arial" panose="020B0604020202020204" pitchFamily="34" charset="0"/>
                        </a:rPr>
                        <a:t>cân</a:t>
                      </a:r>
                      <a:r>
                        <a:rPr lang="en-US" sz="1200" spc="-20" dirty="0">
                          <a:effectLst/>
                          <a:latin typeface="Arial" panose="020B0604020202020204" pitchFamily="34" charset="0"/>
                          <a:cs typeface="Arial" panose="020B0604020202020204" pitchFamily="34" charset="0"/>
                        </a:rPr>
                        <a:t> </a:t>
                      </a:r>
                      <a:r>
                        <a:rPr lang="en-US" sz="1200" spc="-20" dirty="0" err="1">
                          <a:effectLst/>
                          <a:latin typeface="Arial" panose="020B0604020202020204" pitchFamily="34" charset="0"/>
                          <a:cs typeface="Arial" panose="020B0604020202020204" pitchFamily="34" charset="0"/>
                        </a:rPr>
                        <a:t>bằng</a:t>
                      </a:r>
                      <a:r>
                        <a:rPr lang="en-US" sz="1200" spc="-20" dirty="0">
                          <a:effectLst/>
                          <a:latin typeface="Arial" panose="020B0604020202020204" pitchFamily="34" charset="0"/>
                          <a:cs typeface="Arial" panose="020B0604020202020204" pitchFamily="34" charset="0"/>
                        </a:rPr>
                        <a:t>, </a:t>
                      </a:r>
                      <a:r>
                        <a:rPr lang="en-US" sz="1200" spc="-20" dirty="0" err="1">
                          <a:effectLst/>
                          <a:latin typeface="Arial" panose="020B0604020202020204" pitchFamily="34" charset="0"/>
                          <a:cs typeface="Arial" panose="020B0604020202020204" pitchFamily="34" charset="0"/>
                        </a:rPr>
                        <a:t>lành</a:t>
                      </a:r>
                      <a:r>
                        <a:rPr lang="en-US" sz="1200" spc="-20" dirty="0">
                          <a:effectLst/>
                          <a:latin typeface="Arial" panose="020B0604020202020204" pitchFamily="34" charset="0"/>
                          <a:cs typeface="Arial" panose="020B0604020202020204" pitchFamily="34" charset="0"/>
                        </a:rPr>
                        <a:t> </a:t>
                      </a:r>
                      <a:r>
                        <a:rPr lang="en-US" sz="1200" spc="-20" dirty="0" err="1">
                          <a:effectLst/>
                          <a:latin typeface="Arial" panose="020B0604020202020204" pitchFamily="34" charset="0"/>
                          <a:cs typeface="Arial" panose="020B0604020202020204" pitchFamily="34" charset="0"/>
                        </a:rPr>
                        <a:t>mạnh</a:t>
                      </a:r>
                      <a:r>
                        <a:rPr lang="en-US" sz="1200" spc="-20" dirty="0">
                          <a:effectLst/>
                          <a:latin typeface="Arial" panose="020B0604020202020204" pitchFamily="34" charset="0"/>
                          <a:cs typeface="Arial" panose="020B0604020202020204" pitchFamily="34" charset="0"/>
                        </a:rPr>
                        <a:t> </a:t>
                      </a:r>
                      <a:r>
                        <a:rPr lang="en-US" sz="1200" spc="-20" dirty="0" err="1">
                          <a:effectLst/>
                          <a:latin typeface="Arial" panose="020B0604020202020204" pitchFamily="34" charset="0"/>
                          <a:cs typeface="Arial" panose="020B0604020202020204" pitchFamily="34" charset="0"/>
                        </a:rPr>
                        <a:t>không</a:t>
                      </a:r>
                      <a:r>
                        <a:rPr lang="en-US" sz="1200" spc="-20" dirty="0">
                          <a:effectLst/>
                          <a:latin typeface="Arial" panose="020B0604020202020204" pitchFamily="34" charset="0"/>
                          <a:cs typeface="Arial" panose="020B0604020202020204" pitchFamily="34" charset="0"/>
                        </a:rPr>
                        <a:t> </a:t>
                      </a:r>
                      <a:r>
                        <a:rPr lang="en-US" sz="1200" spc="-20" dirty="0" err="1">
                          <a:effectLst/>
                          <a:latin typeface="Arial" panose="020B0604020202020204" pitchFamily="34" charset="0"/>
                          <a:cs typeface="Arial" panose="020B0604020202020204" pitchFamily="34" charset="0"/>
                        </a:rPr>
                        <a:t>dựa</a:t>
                      </a:r>
                      <a:r>
                        <a:rPr lang="en-US" sz="1200" spc="-20" dirty="0">
                          <a:effectLst/>
                          <a:latin typeface="Arial" panose="020B0604020202020204" pitchFamily="34" charset="0"/>
                          <a:cs typeface="Arial" panose="020B0604020202020204" pitchFamily="34" charset="0"/>
                        </a:rPr>
                        <a:t> </a:t>
                      </a:r>
                      <a:r>
                        <a:rPr lang="en-US" sz="1200" spc="-20" dirty="0" err="1">
                          <a:effectLst/>
                          <a:latin typeface="Arial" panose="020B0604020202020204" pitchFamily="34" charset="0"/>
                          <a:cs typeface="Arial" panose="020B0604020202020204" pitchFamily="34" charset="0"/>
                        </a:rPr>
                        <a:t>vào</a:t>
                      </a:r>
                      <a:r>
                        <a:rPr lang="en-US" sz="1200" spc="-20" dirty="0">
                          <a:effectLst/>
                          <a:latin typeface="Arial" panose="020B0604020202020204" pitchFamily="34" charset="0"/>
                          <a:cs typeface="Arial" panose="020B0604020202020204" pitchFamily="34" charset="0"/>
                        </a:rPr>
                        <a:t> </a:t>
                      </a:r>
                      <a:r>
                        <a:rPr lang="en-US" sz="1200" spc="-20" dirty="0" err="1">
                          <a:effectLst/>
                          <a:latin typeface="Arial" panose="020B0604020202020204" pitchFamily="34" charset="0"/>
                          <a:cs typeface="Arial" panose="020B0604020202020204" pitchFamily="34" charset="0"/>
                        </a:rPr>
                        <a:t>sơ</a:t>
                      </a:r>
                      <a:r>
                        <a:rPr lang="en-US" sz="1200" spc="-20" dirty="0">
                          <a:effectLst/>
                          <a:latin typeface="Arial" panose="020B0604020202020204" pitchFamily="34" charset="0"/>
                          <a:cs typeface="Arial" panose="020B0604020202020204" pitchFamily="34" charset="0"/>
                        </a:rPr>
                        <a:t> </a:t>
                      </a:r>
                      <a:r>
                        <a:rPr lang="en-US" sz="1200" spc="-20" dirty="0" err="1">
                          <a:effectLst/>
                          <a:latin typeface="Arial" panose="020B0604020202020204" pitchFamily="34" charset="0"/>
                          <a:cs typeface="Arial" panose="020B0604020202020204" pitchFamily="34" charset="0"/>
                        </a:rPr>
                        <a:t>đồ</a:t>
                      </a:r>
                      <a:r>
                        <a:rPr lang="en-US" sz="1200" spc="-20" dirty="0">
                          <a:effectLst/>
                          <a:latin typeface="Arial" panose="020B0604020202020204" pitchFamily="34" charset="0"/>
                          <a:cs typeface="Arial" panose="020B0604020202020204" pitchFamily="34" charset="0"/>
                        </a:rPr>
                        <a:t> </a:t>
                      </a:r>
                      <a:r>
                        <a:rPr lang="en-US" sz="1200" spc="-20" dirty="0" err="1">
                          <a:effectLst/>
                          <a:latin typeface="Arial" panose="020B0604020202020204" pitchFamily="34" charset="0"/>
                          <a:cs typeface="Arial" panose="020B0604020202020204" pitchFamily="34" charset="0"/>
                        </a:rPr>
                        <a:t>tháp</a:t>
                      </a:r>
                      <a:r>
                        <a:rPr lang="en-US" sz="1200" spc="-20" dirty="0">
                          <a:effectLst/>
                          <a:latin typeface="Arial" panose="020B0604020202020204" pitchFamily="34" charset="0"/>
                          <a:cs typeface="Arial" panose="020B0604020202020204" pitchFamily="34" charset="0"/>
                        </a:rPr>
                        <a:t> </a:t>
                      </a:r>
                      <a:r>
                        <a:rPr lang="en-US" sz="1200" spc="-20" dirty="0" err="1">
                          <a:effectLst/>
                          <a:latin typeface="Arial" panose="020B0604020202020204" pitchFamily="34" charset="0"/>
                          <a:cs typeface="Arial" panose="020B0604020202020204" pitchFamily="34" charset="0"/>
                        </a:rPr>
                        <a:t>dinh</a:t>
                      </a:r>
                      <a:r>
                        <a:rPr lang="en-US" sz="1200" spc="-20" dirty="0">
                          <a:effectLst/>
                          <a:latin typeface="Arial" panose="020B0604020202020204" pitchFamily="34" charset="0"/>
                          <a:cs typeface="Arial" panose="020B0604020202020204" pitchFamily="34" charset="0"/>
                        </a:rPr>
                        <a:t> </a:t>
                      </a:r>
                      <a:r>
                        <a:rPr lang="en-US" sz="1200" spc="-20" dirty="0" err="1">
                          <a:effectLst/>
                          <a:latin typeface="Arial" panose="020B0604020202020204" pitchFamily="34" charset="0"/>
                          <a:cs typeface="Arial" panose="020B0604020202020204" pitchFamily="34" charset="0"/>
                        </a:rPr>
                        <a:t>dưỡng</a:t>
                      </a:r>
                      <a:r>
                        <a:rPr lang="en-US" sz="1200" spc="-20" dirty="0">
                          <a:effectLst/>
                          <a:latin typeface="Arial" panose="020B0604020202020204" pitchFamily="34" charset="0"/>
                          <a:cs typeface="Arial" panose="020B0604020202020204" pitchFamily="34" charset="0"/>
                        </a:rPr>
                        <a:t> </a:t>
                      </a:r>
                      <a:r>
                        <a:rPr lang="en-US" sz="1200" spc="-20" dirty="0" err="1">
                          <a:effectLst/>
                          <a:latin typeface="Arial" panose="020B0604020202020204" pitchFamily="34" charset="0"/>
                          <a:cs typeface="Arial" panose="020B0604020202020204" pitchFamily="34" charset="0"/>
                        </a:rPr>
                        <a:t>của</a:t>
                      </a:r>
                      <a:r>
                        <a:rPr lang="en-US" sz="1200" spc="-20" dirty="0">
                          <a:effectLst/>
                          <a:latin typeface="Arial" panose="020B0604020202020204" pitchFamily="34" charset="0"/>
                          <a:cs typeface="Arial" panose="020B0604020202020204" pitchFamily="34" charset="0"/>
                        </a:rPr>
                        <a:t> </a:t>
                      </a:r>
                      <a:r>
                        <a:rPr lang="en-US" sz="1200" spc="-20" dirty="0" err="1">
                          <a:effectLst/>
                          <a:latin typeface="Arial" panose="020B0604020202020204" pitchFamily="34" charset="0"/>
                          <a:cs typeface="Arial" panose="020B0604020202020204" pitchFamily="34" charset="0"/>
                        </a:rPr>
                        <a:t>trẻ</a:t>
                      </a:r>
                      <a:r>
                        <a:rPr lang="en-US" sz="1200" spc="-20" dirty="0">
                          <a:effectLst/>
                          <a:latin typeface="Arial" panose="020B0604020202020204" pitchFamily="34" charset="0"/>
                          <a:cs typeface="Arial" panose="020B0604020202020204" pitchFamily="34" charset="0"/>
                        </a:rPr>
                        <a:t> </a:t>
                      </a:r>
                      <a:r>
                        <a:rPr lang="en-US" sz="1200" spc="-20" dirty="0" err="1">
                          <a:effectLst/>
                          <a:latin typeface="Arial" panose="020B0604020202020204" pitchFamily="34" charset="0"/>
                          <a:cs typeface="Arial" panose="020B0604020202020204" pitchFamily="34" charset="0"/>
                        </a:rPr>
                        <a:t>em</a:t>
                      </a:r>
                      <a:r>
                        <a:rPr lang="en-US" sz="1200" spc="-20" dirty="0">
                          <a:effectLst/>
                          <a:latin typeface="Arial" panose="020B0604020202020204" pitchFamily="34" charset="0"/>
                          <a:cs typeface="Arial" panose="020B0604020202020204" pitchFamily="34" charset="0"/>
                        </a:rPr>
                        <a:t> </a:t>
                      </a:r>
                      <a:r>
                        <a:rPr lang="en-US" sz="1200" spc="-20" dirty="0" err="1">
                          <a:effectLst/>
                          <a:latin typeface="Arial" panose="020B0604020202020204" pitchFamily="34" charset="0"/>
                          <a:cs typeface="Arial" panose="020B0604020202020204" pitchFamily="34" charset="0"/>
                        </a:rPr>
                        <a:t>và</a:t>
                      </a:r>
                      <a:r>
                        <a:rPr lang="en-US" sz="1200" spc="-20" dirty="0">
                          <a:effectLst/>
                          <a:latin typeface="Arial" panose="020B0604020202020204" pitchFamily="34" charset="0"/>
                          <a:cs typeface="Arial" panose="020B0604020202020204" pitchFamily="34" charset="0"/>
                        </a:rPr>
                        <a:t> </a:t>
                      </a:r>
                      <a:r>
                        <a:rPr lang="en-US" sz="1200" spc="-20" dirty="0" err="1">
                          <a:effectLst/>
                          <a:latin typeface="Arial" panose="020B0604020202020204" pitchFamily="34" charset="0"/>
                          <a:cs typeface="Arial" panose="020B0604020202020204" pitchFamily="34" charset="0"/>
                        </a:rPr>
                        <a:t>đối</a:t>
                      </a:r>
                      <a:r>
                        <a:rPr lang="en-US" sz="1200" spc="-20" dirty="0">
                          <a:effectLst/>
                          <a:latin typeface="Arial" panose="020B0604020202020204" pitchFamily="34" charset="0"/>
                          <a:cs typeface="Arial" panose="020B0604020202020204" pitchFamily="34" charset="0"/>
                        </a:rPr>
                        <a:t> </a:t>
                      </a:r>
                      <a:r>
                        <a:rPr lang="en-US" sz="1200" spc="-20" dirty="0" err="1">
                          <a:effectLst/>
                          <a:latin typeface="Arial" panose="020B0604020202020204" pitchFamily="34" charset="0"/>
                          <a:cs typeface="Arial" panose="020B0604020202020204" pitchFamily="34" charset="0"/>
                        </a:rPr>
                        <a:t>chiếu</a:t>
                      </a:r>
                      <a:r>
                        <a:rPr lang="en-US" sz="1200" spc="-20" dirty="0">
                          <a:effectLst/>
                          <a:latin typeface="Arial" panose="020B0604020202020204" pitchFamily="34" charset="0"/>
                          <a:cs typeface="Arial" panose="020B0604020202020204" pitchFamily="34" charset="0"/>
                        </a:rPr>
                        <a:t> </a:t>
                      </a:r>
                      <a:r>
                        <a:rPr lang="en-US" sz="1200" spc="-20" dirty="0" err="1">
                          <a:effectLst/>
                          <a:latin typeface="Arial" panose="020B0604020202020204" pitchFamily="34" charset="0"/>
                          <a:cs typeface="Arial" panose="020B0604020202020204" pitchFamily="34" charset="0"/>
                        </a:rPr>
                        <a:t>với</a:t>
                      </a:r>
                      <a:r>
                        <a:rPr lang="en-US" sz="1200" spc="-20" dirty="0">
                          <a:effectLst/>
                          <a:latin typeface="Arial" panose="020B0604020202020204" pitchFamily="34" charset="0"/>
                          <a:cs typeface="Arial" panose="020B0604020202020204" pitchFamily="34" charset="0"/>
                        </a:rPr>
                        <a:t> </a:t>
                      </a:r>
                      <a:r>
                        <a:rPr lang="en-US" sz="1200" spc="-20" dirty="0" err="1">
                          <a:effectLst/>
                          <a:latin typeface="Arial" panose="020B0604020202020204" pitchFamily="34" charset="0"/>
                          <a:cs typeface="Arial" panose="020B0604020202020204" pitchFamily="34" charset="0"/>
                        </a:rPr>
                        <a:t>thực</a:t>
                      </a:r>
                      <a:r>
                        <a:rPr lang="en-US" sz="1200" spc="-20" dirty="0">
                          <a:effectLst/>
                          <a:latin typeface="Arial" panose="020B0604020202020204" pitchFamily="34" charset="0"/>
                          <a:cs typeface="Arial" panose="020B0604020202020204" pitchFamily="34" charset="0"/>
                        </a:rPr>
                        <a:t> </a:t>
                      </a:r>
                      <a:r>
                        <a:rPr lang="en-US" sz="1200" spc="-20" dirty="0" err="1">
                          <a:effectLst/>
                          <a:latin typeface="Arial" panose="020B0604020202020204" pitchFamily="34" charset="0"/>
                          <a:cs typeface="Arial" panose="020B0604020202020204" pitchFamily="34" charset="0"/>
                        </a:rPr>
                        <a:t>tế</a:t>
                      </a:r>
                      <a:r>
                        <a:rPr lang="en-US" sz="1200" spc="-20" dirty="0">
                          <a:effectLst/>
                          <a:latin typeface="Arial" panose="020B0604020202020204" pitchFamily="34" charset="0"/>
                          <a:cs typeface="Arial" panose="020B0604020202020204" pitchFamily="34" charset="0"/>
                        </a:rPr>
                        <a:t> </a:t>
                      </a:r>
                      <a:r>
                        <a:rPr lang="en-US" sz="1200" spc="-20" dirty="0" err="1">
                          <a:effectLst/>
                          <a:latin typeface="Arial" panose="020B0604020202020204" pitchFamily="34" charset="0"/>
                          <a:cs typeface="Arial" panose="020B0604020202020204" pitchFamily="34" charset="0"/>
                        </a:rPr>
                        <a:t>bữa</a:t>
                      </a:r>
                      <a:r>
                        <a:rPr lang="en-US" sz="1200" spc="-20" dirty="0">
                          <a:effectLst/>
                          <a:latin typeface="Arial" panose="020B0604020202020204" pitchFamily="34" charset="0"/>
                          <a:cs typeface="Arial" panose="020B0604020202020204" pitchFamily="34" charset="0"/>
                        </a:rPr>
                        <a:t> </a:t>
                      </a:r>
                      <a:r>
                        <a:rPr lang="en-US" sz="1200" spc="-20" dirty="0" err="1">
                          <a:effectLst/>
                          <a:latin typeface="Arial" panose="020B0604020202020204" pitchFamily="34" charset="0"/>
                          <a:cs typeface="Arial" panose="020B0604020202020204" pitchFamily="34" charset="0"/>
                        </a:rPr>
                        <a:t>ăn</a:t>
                      </a:r>
                      <a:r>
                        <a:rPr lang="en-US" sz="1200" spc="-20" dirty="0">
                          <a:effectLst/>
                          <a:latin typeface="Arial" panose="020B0604020202020204" pitchFamily="34" charset="0"/>
                          <a:cs typeface="Arial" panose="020B0604020202020204" pitchFamily="34" charset="0"/>
                        </a:rPr>
                        <a:t> </a:t>
                      </a:r>
                      <a:r>
                        <a:rPr lang="en-US" sz="1200" spc="-20" dirty="0" err="1">
                          <a:effectLst/>
                          <a:latin typeface="Arial" panose="020B0604020202020204" pitchFamily="34" charset="0"/>
                          <a:cs typeface="Arial" panose="020B0604020202020204" pitchFamily="34" charset="0"/>
                        </a:rPr>
                        <a:t>trong</a:t>
                      </a:r>
                      <a:r>
                        <a:rPr lang="en-US" sz="1200" spc="-20" dirty="0">
                          <a:effectLst/>
                          <a:latin typeface="Arial" panose="020B0604020202020204" pitchFamily="34" charset="0"/>
                          <a:cs typeface="Arial" panose="020B0604020202020204" pitchFamily="34" charset="0"/>
                        </a:rPr>
                        <a:t> </a:t>
                      </a:r>
                      <a:r>
                        <a:rPr lang="en-US" sz="1200" spc="-20" dirty="0" err="1">
                          <a:effectLst/>
                          <a:latin typeface="Arial" panose="020B0604020202020204" pitchFamily="34" charset="0"/>
                          <a:cs typeface="Arial" panose="020B0604020202020204" pitchFamily="34" charset="0"/>
                        </a:rPr>
                        <a:t>ngày</a:t>
                      </a:r>
                      <a:r>
                        <a:rPr lang="en-US" sz="1200" spc="-20" dirty="0">
                          <a:effectLst/>
                          <a:latin typeface="Arial" panose="020B0604020202020204" pitchFamily="34" charset="0"/>
                          <a:cs typeface="Arial" panose="020B0604020202020204" pitchFamily="34" charset="0"/>
                        </a:rPr>
                        <a:t> ở </a:t>
                      </a:r>
                      <a:r>
                        <a:rPr lang="en-US" sz="1200" spc="-20" dirty="0" err="1">
                          <a:effectLst/>
                          <a:latin typeface="Arial" panose="020B0604020202020204" pitchFamily="34" charset="0"/>
                          <a:cs typeface="Arial" panose="020B0604020202020204" pitchFamily="34" charset="0"/>
                        </a:rPr>
                        <a:t>nhà</a:t>
                      </a:r>
                      <a:r>
                        <a:rPr lang="en-US" sz="1200" spc="-20" dirty="0">
                          <a:effectLst/>
                          <a:latin typeface="Arial" panose="020B0604020202020204" pitchFamily="34" charset="0"/>
                          <a:cs typeface="Arial" panose="020B0604020202020204" pitchFamily="34" charset="0"/>
                        </a:rPr>
                        <a:t> </a:t>
                      </a:r>
                      <a:r>
                        <a:rPr lang="en-US" sz="1200" spc="-20" dirty="0" err="1">
                          <a:effectLst/>
                          <a:latin typeface="Arial" panose="020B0604020202020204" pitchFamily="34" charset="0"/>
                          <a:cs typeface="Arial" panose="020B0604020202020204" pitchFamily="34" charset="0"/>
                        </a:rPr>
                        <a:t>hoặc</a:t>
                      </a:r>
                      <a:r>
                        <a:rPr lang="en-US" sz="1200" spc="-20" dirty="0">
                          <a:effectLst/>
                          <a:latin typeface="Arial" panose="020B0604020202020204" pitchFamily="34" charset="0"/>
                          <a:cs typeface="Arial" panose="020B0604020202020204" pitchFamily="34" charset="0"/>
                        </a:rPr>
                        <a:t> ở </a:t>
                      </a:r>
                      <a:r>
                        <a:rPr lang="en-US" sz="1200" spc="-20" dirty="0" err="1">
                          <a:effectLst/>
                          <a:latin typeface="Arial" panose="020B0604020202020204" pitchFamily="34" charset="0"/>
                          <a:cs typeface="Arial" panose="020B0604020202020204" pitchFamily="34" charset="0"/>
                        </a:rPr>
                        <a:t>trường</a:t>
                      </a:r>
                      <a:r>
                        <a:rPr lang="en-US" sz="1200" spc="-20" dirty="0">
                          <a:effectLst/>
                          <a:latin typeface="Arial" panose="020B0604020202020204" pitchFamily="34" charset="0"/>
                          <a:cs typeface="Arial" panose="020B0604020202020204" pitchFamily="34" charset="0"/>
                        </a:rPr>
                        <a:t>.</a:t>
                      </a: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22313" marR="22313" marT="0" marB="0">
                    <a:solidFill>
                      <a:schemeClr val="accent6">
                        <a:lumMod val="20000"/>
                        <a:lumOff val="80000"/>
                      </a:schemeClr>
                    </a:solidFill>
                  </a:tcPr>
                </a:tc>
                <a:tc>
                  <a:txBody>
                    <a:bodyPr/>
                    <a:lstStyle/>
                    <a:p>
                      <a:pPr marL="0" marR="0">
                        <a:spcBef>
                          <a:spcPts val="600"/>
                        </a:spcBef>
                        <a:spcAft>
                          <a:spcPts val="600"/>
                        </a:spcAft>
                      </a:pPr>
                      <a:r>
                        <a:rPr lang="en-US" sz="1200" dirty="0" err="1">
                          <a:effectLst/>
                          <a:latin typeface="Arial" panose="020B0604020202020204" pitchFamily="34" charset="0"/>
                          <a:cs typeface="Arial" panose="020B0604020202020204" pitchFamily="34" charset="0"/>
                        </a:rPr>
                        <a:t>Bài</a:t>
                      </a:r>
                      <a:r>
                        <a:rPr lang="en-US" sz="1200" dirty="0">
                          <a:effectLst/>
                          <a:latin typeface="Arial" panose="020B0604020202020204" pitchFamily="34" charset="0"/>
                          <a:cs typeface="Arial" panose="020B0604020202020204" pitchFamily="34" charset="0"/>
                        </a:rPr>
                        <a:t> 24. (3 </a:t>
                      </a:r>
                      <a:r>
                        <a:rPr lang="en-US" sz="1200" dirty="0" err="1">
                          <a:effectLst/>
                          <a:latin typeface="Arial" panose="020B0604020202020204" pitchFamily="34" charset="0"/>
                          <a:cs typeface="Arial" panose="020B0604020202020204" pitchFamily="34" charset="0"/>
                        </a:rPr>
                        <a:t>tiết</a:t>
                      </a:r>
                      <a:r>
                        <a:rPr lang="en-US" sz="1200" dirty="0">
                          <a:effectLst/>
                          <a:latin typeface="Arial" panose="020B0604020202020204" pitchFamily="34" charset="0"/>
                          <a:cs typeface="Arial" panose="020B0604020202020204" pitchFamily="34" charset="0"/>
                        </a:rPr>
                        <a:t>) </a:t>
                      </a:r>
                    </a:p>
                    <a:p>
                      <a:pPr marL="0" marR="0">
                        <a:spcBef>
                          <a:spcPts val="600"/>
                        </a:spcBef>
                        <a:spcAft>
                          <a:spcPts val="600"/>
                        </a:spcAft>
                      </a:pPr>
                      <a:r>
                        <a:rPr lang="en-US" sz="1200" dirty="0" err="1">
                          <a:effectLst/>
                          <a:latin typeface="Arial" panose="020B0604020202020204" pitchFamily="34" charset="0"/>
                          <a:cs typeface="Arial" panose="020B0604020202020204" pitchFamily="34" charset="0"/>
                        </a:rPr>
                        <a:t>Chế</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độ</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ăn</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uống</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cân</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bằng</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22313" marR="22313" marT="0" marB="0"/>
                </a:tc>
                <a:extLst>
                  <a:ext uri="{0D108BD9-81ED-4DB2-BD59-A6C34878D82A}">
                    <a16:rowId xmlns:a16="http://schemas.microsoft.com/office/drawing/2014/main" val="1579130519"/>
                  </a:ext>
                </a:extLst>
              </a:tr>
              <a:tr h="729355">
                <a:tc>
                  <a:txBody>
                    <a:bodyPr/>
                    <a:lstStyle/>
                    <a:p>
                      <a:pPr marL="0" marR="0" algn="l">
                        <a:spcBef>
                          <a:spcPts val="600"/>
                        </a:spcBef>
                        <a:spcAft>
                          <a:spcPts val="600"/>
                        </a:spcAft>
                      </a:pPr>
                      <a:r>
                        <a:rPr lang="en-US" sz="1200" dirty="0" err="1">
                          <a:effectLst/>
                          <a:latin typeface="Arial" panose="020B0604020202020204" pitchFamily="34" charset="0"/>
                          <a:cs typeface="Arial" panose="020B0604020202020204" pitchFamily="34" charset="0"/>
                        </a:rPr>
                        <a:t>Một</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số</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bệnh</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liên</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quan</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đế</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dinh</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dưỡng</a:t>
                      </a:r>
                      <a:endParaRPr lang="en-US" sz="1200" b="1" i="1" dirty="0">
                        <a:effectLst/>
                        <a:latin typeface="Arial" panose="020B0604020202020204" pitchFamily="34" charset="0"/>
                        <a:ea typeface="Calibri" panose="020F0502020204030204" pitchFamily="34" charset="0"/>
                        <a:cs typeface="Arial" panose="020B0604020202020204" pitchFamily="34" charset="0"/>
                      </a:endParaRPr>
                    </a:p>
                  </a:txBody>
                  <a:tcPr marL="22313" marR="22313" marT="0" marB="0"/>
                </a:tc>
                <a:tc>
                  <a:txBody>
                    <a:bodyPr/>
                    <a:lstStyle/>
                    <a:p>
                      <a:pPr marL="0" marR="0">
                        <a:lnSpc>
                          <a:spcPct val="115000"/>
                        </a:lnSpc>
                        <a:spcBef>
                          <a:spcPts val="300"/>
                        </a:spcBef>
                        <a:spcAft>
                          <a:spcPts val="300"/>
                        </a:spcAft>
                      </a:pP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Nêu</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được</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tóm</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tắt</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thế</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nào</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là</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thực</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phẩm</a:t>
                      </a:r>
                      <a:r>
                        <a:rPr lang="en-US" sz="1200" dirty="0">
                          <a:effectLst/>
                          <a:latin typeface="Arial" panose="020B0604020202020204" pitchFamily="34" charset="0"/>
                          <a:cs typeface="Arial" panose="020B0604020202020204" pitchFamily="34" charset="0"/>
                        </a:rPr>
                        <a:t> an </a:t>
                      </a:r>
                      <a:r>
                        <a:rPr lang="en-US" sz="1200" dirty="0" err="1">
                          <a:effectLst/>
                          <a:latin typeface="Arial" panose="020B0604020202020204" pitchFamily="34" charset="0"/>
                          <a:cs typeface="Arial" panose="020B0604020202020204" pitchFamily="34" charset="0"/>
                        </a:rPr>
                        <a:t>toàn</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và</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lí</a:t>
                      </a:r>
                      <a:r>
                        <a:rPr lang="en-US" sz="1200" dirty="0">
                          <a:effectLst/>
                          <a:latin typeface="Arial" panose="020B0604020202020204" pitchFamily="34" charset="0"/>
                          <a:cs typeface="Arial" panose="020B0604020202020204" pitchFamily="34" charset="0"/>
                        </a:rPr>
                        <a:t> do </a:t>
                      </a:r>
                      <a:r>
                        <a:rPr lang="en-US" sz="1200" dirty="0" err="1">
                          <a:effectLst/>
                          <a:latin typeface="Arial" panose="020B0604020202020204" pitchFamily="34" charset="0"/>
                          <a:cs typeface="Arial" panose="020B0604020202020204" pitchFamily="34" charset="0"/>
                        </a:rPr>
                        <a:t>cần</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phải</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sử</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dụng</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thực</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phẩm</a:t>
                      </a:r>
                      <a:r>
                        <a:rPr lang="en-US" sz="1200" dirty="0">
                          <a:effectLst/>
                          <a:latin typeface="Arial" panose="020B0604020202020204" pitchFamily="34" charset="0"/>
                          <a:cs typeface="Arial" panose="020B0604020202020204" pitchFamily="34" charset="0"/>
                        </a:rPr>
                        <a:t> an </a:t>
                      </a:r>
                      <a:r>
                        <a:rPr lang="en-US" sz="1200" dirty="0" err="1">
                          <a:effectLst/>
                          <a:latin typeface="Arial" panose="020B0604020202020204" pitchFamily="34" charset="0"/>
                          <a:cs typeface="Arial" panose="020B0604020202020204" pitchFamily="34" charset="0"/>
                        </a:rPr>
                        <a:t>toàn</a:t>
                      </a:r>
                      <a:r>
                        <a:rPr lang="en-US" sz="1200" dirty="0">
                          <a:effectLst/>
                          <a:latin typeface="Arial" panose="020B0604020202020204" pitchFamily="34" charset="0"/>
                          <a:cs typeface="Arial" panose="020B0604020202020204" pitchFamily="34" charset="0"/>
                        </a:rPr>
                        <a:t>.</a:t>
                      </a:r>
                    </a:p>
                    <a:p>
                      <a:pPr marL="0" marR="0">
                        <a:lnSpc>
                          <a:spcPct val="115000"/>
                        </a:lnSpc>
                        <a:spcBef>
                          <a:spcPts val="300"/>
                        </a:spcBef>
                        <a:spcAft>
                          <a:spcPts val="300"/>
                        </a:spcAft>
                      </a:pPr>
                      <a:r>
                        <a:rPr lang="en-US" sz="1200" dirty="0">
                          <a:effectLst/>
                          <a:latin typeface="Arial" panose="020B0604020202020204" pitchFamily="34" charset="0"/>
                          <a:cs typeface="Arial" panose="020B0604020202020204" pitchFamily="34" charset="0"/>
                        </a:rPr>
                        <a:t>−</a:t>
                      </a:r>
                      <a:r>
                        <a:rPr lang="pt-BR" sz="1200" dirty="0">
                          <a:effectLst/>
                          <a:latin typeface="Arial" panose="020B0604020202020204" pitchFamily="34" charset="0"/>
                          <a:cs typeface="Arial" panose="020B0604020202020204" pitchFamily="34" charset="0"/>
                        </a:rPr>
                        <a:t> Nhận biết được một số dấu hiệu nhận biết thực phẩm an toàn thông qua vật thật hoặc tranh ảnh, video clip.</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22313" marR="22313" marT="0" marB="0">
                    <a:solidFill>
                      <a:schemeClr val="accent6">
                        <a:lumMod val="20000"/>
                        <a:lumOff val="80000"/>
                      </a:schemeClr>
                    </a:solidFill>
                  </a:tcPr>
                </a:tc>
                <a:tc>
                  <a:txBody>
                    <a:bodyPr/>
                    <a:lstStyle/>
                    <a:p>
                      <a:pPr marL="0" marR="0">
                        <a:spcBef>
                          <a:spcPts val="600"/>
                        </a:spcBef>
                        <a:spcAft>
                          <a:spcPts val="600"/>
                        </a:spcAft>
                      </a:pPr>
                      <a:r>
                        <a:rPr lang="en-US" sz="1200">
                          <a:effectLst/>
                          <a:latin typeface="Arial" panose="020B0604020202020204" pitchFamily="34" charset="0"/>
                          <a:cs typeface="Arial" panose="020B0604020202020204" pitchFamily="34" charset="0"/>
                        </a:rPr>
                        <a:t>Bài 25. (3 tiết) </a:t>
                      </a:r>
                    </a:p>
                    <a:p>
                      <a:pPr marL="0" marR="0">
                        <a:spcBef>
                          <a:spcPts val="600"/>
                        </a:spcBef>
                        <a:spcAft>
                          <a:spcPts val="600"/>
                        </a:spcAft>
                      </a:pPr>
                      <a:r>
                        <a:rPr lang="en-US" sz="1200">
                          <a:effectLst/>
                          <a:latin typeface="Arial" panose="020B0604020202020204" pitchFamily="34" charset="0"/>
                          <a:cs typeface="Arial" panose="020B0604020202020204" pitchFamily="34" charset="0"/>
                        </a:rPr>
                        <a:t>Một số bệnh liên quan đến dinh dưỡng</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22313" marR="22313" marT="0" marB="0"/>
                </a:tc>
                <a:extLst>
                  <a:ext uri="{0D108BD9-81ED-4DB2-BD59-A6C34878D82A}">
                    <a16:rowId xmlns:a16="http://schemas.microsoft.com/office/drawing/2014/main" val="2678661901"/>
                  </a:ext>
                </a:extLst>
              </a:tr>
              <a:tr h="718255">
                <a:tc>
                  <a:txBody>
                    <a:bodyPr/>
                    <a:lstStyle/>
                    <a:p>
                      <a:pPr marL="0" marR="0" algn="l">
                        <a:spcBef>
                          <a:spcPts val="600"/>
                        </a:spcBef>
                        <a:spcAft>
                          <a:spcPts val="600"/>
                        </a:spcAft>
                      </a:pPr>
                      <a:r>
                        <a:rPr lang="en-US" sz="1200" dirty="0">
                          <a:effectLst/>
                          <a:latin typeface="Arial" panose="020B0604020202020204" pitchFamily="34" charset="0"/>
                          <a:cs typeface="Arial" panose="020B0604020202020204" pitchFamily="34" charset="0"/>
                        </a:rPr>
                        <a:t> </a:t>
                      </a:r>
                    </a:p>
                    <a:p>
                      <a:pPr marL="0" marR="0" algn="l">
                        <a:spcBef>
                          <a:spcPts val="600"/>
                        </a:spcBef>
                        <a:spcAft>
                          <a:spcPts val="600"/>
                        </a:spcAft>
                      </a:pPr>
                      <a:r>
                        <a:rPr lang="en-US" sz="1200" b="0" dirty="0" err="1">
                          <a:effectLst/>
                          <a:latin typeface="Arial" panose="020B0604020202020204" pitchFamily="34" charset="0"/>
                          <a:cs typeface="Arial" panose="020B0604020202020204" pitchFamily="34" charset="0"/>
                        </a:rPr>
                        <a:t>Thực</a:t>
                      </a:r>
                      <a:r>
                        <a:rPr lang="en-US" sz="1200" b="0" dirty="0">
                          <a:effectLst/>
                          <a:latin typeface="Arial" panose="020B0604020202020204" pitchFamily="34" charset="0"/>
                          <a:cs typeface="Arial" panose="020B0604020202020204" pitchFamily="34" charset="0"/>
                        </a:rPr>
                        <a:t> </a:t>
                      </a:r>
                      <a:r>
                        <a:rPr lang="en-US" sz="1200" b="0" dirty="0" err="1">
                          <a:effectLst/>
                          <a:latin typeface="Arial" panose="020B0604020202020204" pitchFamily="34" charset="0"/>
                          <a:cs typeface="Arial" panose="020B0604020202020204" pitchFamily="34" charset="0"/>
                        </a:rPr>
                        <a:t>phẩm</a:t>
                      </a:r>
                      <a:r>
                        <a:rPr lang="en-US" sz="1200" b="0" dirty="0">
                          <a:effectLst/>
                          <a:latin typeface="Arial" panose="020B0604020202020204" pitchFamily="34" charset="0"/>
                          <a:cs typeface="Arial" panose="020B0604020202020204" pitchFamily="34" charset="0"/>
                        </a:rPr>
                        <a:t> an </a:t>
                      </a:r>
                      <a:r>
                        <a:rPr lang="en-US" sz="1200" b="0" dirty="0" err="1">
                          <a:effectLst/>
                          <a:latin typeface="Arial" panose="020B0604020202020204" pitchFamily="34" charset="0"/>
                          <a:cs typeface="Arial" panose="020B0604020202020204" pitchFamily="34" charset="0"/>
                        </a:rPr>
                        <a:t>toàn</a:t>
                      </a:r>
                      <a:endParaRPr lang="en-US" sz="1200" b="0" dirty="0">
                        <a:effectLst/>
                        <a:latin typeface="Arial" panose="020B0604020202020204" pitchFamily="34" charset="0"/>
                        <a:ea typeface="Calibri" panose="020F0502020204030204" pitchFamily="34" charset="0"/>
                        <a:cs typeface="Arial" panose="020B0604020202020204" pitchFamily="34" charset="0"/>
                      </a:endParaRPr>
                    </a:p>
                  </a:txBody>
                  <a:tcPr marL="22313" marR="22313" marT="0" marB="0"/>
                </a:tc>
                <a:tc>
                  <a:txBody>
                    <a:bodyPr/>
                    <a:lstStyle/>
                    <a:p>
                      <a:pPr marL="0" marR="0">
                        <a:lnSpc>
                          <a:spcPct val="115000"/>
                        </a:lnSpc>
                        <a:spcBef>
                          <a:spcPts val="300"/>
                        </a:spcBef>
                        <a:spcAft>
                          <a:spcPts val="300"/>
                        </a:spcAft>
                      </a:pP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Nêu</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được</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tên</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dấu</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hiệu</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chính</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và</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nguyên</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nhân</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của</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một</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số</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bệnh</a:t>
                      </a:r>
                      <a:r>
                        <a:rPr lang="en-US" sz="1200" dirty="0">
                          <a:effectLst/>
                          <a:latin typeface="Arial" panose="020B0604020202020204" pitchFamily="34" charset="0"/>
                          <a:cs typeface="Arial" panose="020B0604020202020204" pitchFamily="34" charset="0"/>
                        </a:rPr>
                        <a:t> do </a:t>
                      </a:r>
                      <a:r>
                        <a:rPr lang="en-US" sz="1200" dirty="0" err="1">
                          <a:effectLst/>
                          <a:latin typeface="Arial" panose="020B0604020202020204" pitchFamily="34" charset="0"/>
                          <a:cs typeface="Arial" panose="020B0604020202020204" pitchFamily="34" charset="0"/>
                        </a:rPr>
                        <a:t>thiếu</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hoặc</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thừa</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chất</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dinh</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dưỡng</a:t>
                      </a:r>
                      <a:r>
                        <a:rPr lang="en-US" sz="1200" dirty="0">
                          <a:effectLst/>
                          <a:latin typeface="Arial" panose="020B0604020202020204" pitchFamily="34" charset="0"/>
                          <a:cs typeface="Arial" panose="020B0604020202020204" pitchFamily="34" charset="0"/>
                        </a:rPr>
                        <a:t>. </a:t>
                      </a:r>
                    </a:p>
                    <a:p>
                      <a:pPr marL="0" marR="0">
                        <a:spcBef>
                          <a:spcPts val="600"/>
                        </a:spcBef>
                        <a:spcAft>
                          <a:spcPts val="600"/>
                        </a:spcAft>
                      </a:pP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Thực</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hiện</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được</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một</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số</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việc</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làm</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để</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phòng</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tránh</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một</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số</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bệnh</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liên</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quan</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đến</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dinh</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dưỡng</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và</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vận</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động</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mọi</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người</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trong</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gia</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đình</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cùng</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thực</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hiện</a:t>
                      </a:r>
                      <a:r>
                        <a:rPr lang="en-US" sz="1200" dirty="0">
                          <a:effectLst/>
                          <a:latin typeface="Arial" panose="020B0604020202020204" pitchFamily="34" charset="0"/>
                          <a:cs typeface="Arial" panose="020B0604020202020204" pitchFamily="34" charset="0"/>
                        </a:rPr>
                        <a:t>.</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22313" marR="22313" marT="0" marB="0">
                    <a:solidFill>
                      <a:schemeClr val="accent6">
                        <a:lumMod val="20000"/>
                        <a:lumOff val="80000"/>
                      </a:schemeClr>
                    </a:solidFill>
                  </a:tcPr>
                </a:tc>
                <a:tc>
                  <a:txBody>
                    <a:bodyPr/>
                    <a:lstStyle/>
                    <a:p>
                      <a:pPr marL="0" marR="0">
                        <a:spcBef>
                          <a:spcPts val="600"/>
                        </a:spcBef>
                        <a:spcAft>
                          <a:spcPts val="600"/>
                        </a:spcAft>
                      </a:pPr>
                      <a:r>
                        <a:rPr lang="en-US" sz="1200">
                          <a:effectLst/>
                          <a:latin typeface="Arial" panose="020B0604020202020204" pitchFamily="34" charset="0"/>
                          <a:cs typeface="Arial" panose="020B0604020202020204" pitchFamily="34" charset="0"/>
                        </a:rPr>
                        <a:t>Bài 26. (2 tiết) </a:t>
                      </a:r>
                    </a:p>
                    <a:p>
                      <a:pPr marL="0" marR="0">
                        <a:spcBef>
                          <a:spcPts val="600"/>
                        </a:spcBef>
                        <a:spcAft>
                          <a:spcPts val="600"/>
                        </a:spcAft>
                      </a:pPr>
                      <a:r>
                        <a:rPr lang="en-US" sz="1200">
                          <a:effectLst/>
                          <a:latin typeface="Arial" panose="020B0604020202020204" pitchFamily="34" charset="0"/>
                          <a:cs typeface="Arial" panose="020B0604020202020204" pitchFamily="34" charset="0"/>
                        </a:rPr>
                        <a:t>Thực phẩm an toàn</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22313" marR="22313" marT="0" marB="0"/>
                </a:tc>
                <a:extLst>
                  <a:ext uri="{0D108BD9-81ED-4DB2-BD59-A6C34878D82A}">
                    <a16:rowId xmlns:a16="http://schemas.microsoft.com/office/drawing/2014/main" val="3746807457"/>
                  </a:ext>
                </a:extLst>
              </a:tr>
              <a:tr h="1044880">
                <a:tc>
                  <a:txBody>
                    <a:bodyPr/>
                    <a:lstStyle/>
                    <a:p>
                      <a:pPr marL="0" marR="0" algn="l">
                        <a:spcBef>
                          <a:spcPts val="600"/>
                        </a:spcBef>
                        <a:spcAft>
                          <a:spcPts val="600"/>
                        </a:spcAft>
                      </a:pPr>
                      <a:r>
                        <a:rPr lang="en-US" sz="1200" dirty="0">
                          <a:effectLst/>
                          <a:latin typeface="Arial" panose="020B0604020202020204" pitchFamily="34" charset="0"/>
                          <a:cs typeface="Arial" panose="020B0604020202020204" pitchFamily="34" charset="0"/>
                        </a:rPr>
                        <a:t>An </a:t>
                      </a:r>
                      <a:r>
                        <a:rPr lang="en-US" sz="1200" dirty="0" err="1">
                          <a:effectLst/>
                          <a:latin typeface="Arial" panose="020B0604020202020204" pitchFamily="34" charset="0"/>
                          <a:cs typeface="Arial" panose="020B0604020202020204" pitchFamily="34" charset="0"/>
                        </a:rPr>
                        <a:t>toàn</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trong</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cuộc</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sống</a:t>
                      </a:r>
                      <a:endParaRPr lang="en-US" sz="1200" b="1" i="1" dirty="0">
                        <a:effectLst/>
                        <a:latin typeface="Arial" panose="020B0604020202020204" pitchFamily="34" charset="0"/>
                        <a:ea typeface="Calibri" panose="020F0502020204030204" pitchFamily="34" charset="0"/>
                        <a:cs typeface="Arial" panose="020B0604020202020204" pitchFamily="34" charset="0"/>
                      </a:endParaRPr>
                    </a:p>
                  </a:txBody>
                  <a:tcPr marL="22313" marR="22313" marT="0" marB="0"/>
                </a:tc>
                <a:tc>
                  <a:txBody>
                    <a:bodyPr/>
                    <a:lstStyle/>
                    <a:p>
                      <a:pPr marL="0" marR="0">
                        <a:lnSpc>
                          <a:spcPct val="115000"/>
                        </a:lnSpc>
                        <a:spcBef>
                          <a:spcPts val="300"/>
                        </a:spcBef>
                        <a:spcAft>
                          <a:spcPts val="300"/>
                        </a:spcAft>
                      </a:pP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Nêu</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được</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những</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việc</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nên</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và</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không</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nên</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làm</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để</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phòng</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tránh</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đuối</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nước</a:t>
                      </a:r>
                      <a:r>
                        <a:rPr lang="en-US" sz="1200" dirty="0">
                          <a:effectLst/>
                          <a:latin typeface="Arial" panose="020B0604020202020204" pitchFamily="34" charset="0"/>
                          <a:cs typeface="Arial" panose="020B0604020202020204" pitchFamily="34" charset="0"/>
                        </a:rPr>
                        <a:t>.</a:t>
                      </a:r>
                    </a:p>
                    <a:p>
                      <a:pPr marL="0" marR="0">
                        <a:lnSpc>
                          <a:spcPct val="115000"/>
                        </a:lnSpc>
                        <a:spcBef>
                          <a:spcPts val="300"/>
                        </a:spcBef>
                        <a:spcAft>
                          <a:spcPts val="300"/>
                        </a:spcAft>
                      </a:pP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Thực</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hành</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luyện</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tập</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kĩ</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năng</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phân</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tích</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và</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phán</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đoán</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tình</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huống</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có</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nguy</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cơ</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dẫn</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đến</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đuối</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nước</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và</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thuyết</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phục</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vận</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động</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các</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bạn</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tránh</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xa</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những</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nguy</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cơ</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đó</a:t>
                      </a:r>
                      <a:r>
                        <a:rPr lang="en-US" sz="1200" dirty="0">
                          <a:effectLst/>
                          <a:latin typeface="Arial" panose="020B0604020202020204" pitchFamily="34" charset="0"/>
                          <a:cs typeface="Arial" panose="020B0604020202020204" pitchFamily="34" charset="0"/>
                        </a:rPr>
                        <a:t>.</a:t>
                      </a:r>
                    </a:p>
                    <a:p>
                      <a:pPr marL="0" marR="0">
                        <a:spcBef>
                          <a:spcPts val="600"/>
                        </a:spcBef>
                        <a:spcAft>
                          <a:spcPts val="600"/>
                        </a:spcAft>
                      </a:pPr>
                      <a:r>
                        <a:rPr lang="en-US" sz="1200" dirty="0">
                          <a:effectLst/>
                          <a:latin typeface="Arial" panose="020B0604020202020204" pitchFamily="34" charset="0"/>
                          <a:cs typeface="Arial" panose="020B0604020202020204" pitchFamily="34" charset="0"/>
                        </a:rPr>
                        <a:t>− Cam </a:t>
                      </a:r>
                      <a:r>
                        <a:rPr lang="en-US" sz="1200" dirty="0" err="1">
                          <a:effectLst/>
                          <a:latin typeface="Arial" panose="020B0604020202020204" pitchFamily="34" charset="0"/>
                          <a:cs typeface="Arial" panose="020B0604020202020204" pitchFamily="34" charset="0"/>
                        </a:rPr>
                        <a:t>kết</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thực</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hiện</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các</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nguyên</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tắc</a:t>
                      </a:r>
                      <a:r>
                        <a:rPr lang="en-US" sz="1200" dirty="0">
                          <a:effectLst/>
                          <a:latin typeface="Arial" panose="020B0604020202020204" pitchFamily="34" charset="0"/>
                          <a:cs typeface="Arial" panose="020B0604020202020204" pitchFamily="34" charset="0"/>
                        </a:rPr>
                        <a:t> an </a:t>
                      </a:r>
                      <a:r>
                        <a:rPr lang="en-US" sz="1200" dirty="0" err="1">
                          <a:effectLst/>
                          <a:latin typeface="Arial" panose="020B0604020202020204" pitchFamily="34" charset="0"/>
                          <a:cs typeface="Arial" panose="020B0604020202020204" pitchFamily="34" charset="0"/>
                        </a:rPr>
                        <a:t>toàn</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khi</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bơi</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hoặc</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tập</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bơi</a:t>
                      </a:r>
                      <a:r>
                        <a:rPr lang="en-US" sz="1200" dirty="0">
                          <a:effectLst/>
                          <a:latin typeface="Arial" panose="020B0604020202020204" pitchFamily="34" charset="0"/>
                          <a:cs typeface="Arial" panose="020B0604020202020204" pitchFamily="34" charset="0"/>
                        </a:rPr>
                        <a:t>.</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22313" marR="22313" marT="0" marB="0">
                    <a:solidFill>
                      <a:schemeClr val="accent6">
                        <a:lumMod val="20000"/>
                        <a:lumOff val="80000"/>
                      </a:schemeClr>
                    </a:solidFill>
                  </a:tcPr>
                </a:tc>
                <a:tc>
                  <a:txBody>
                    <a:bodyPr/>
                    <a:lstStyle/>
                    <a:p>
                      <a:pPr marL="0" marR="0">
                        <a:spcBef>
                          <a:spcPts val="600"/>
                        </a:spcBef>
                        <a:spcAft>
                          <a:spcPts val="600"/>
                        </a:spcAft>
                      </a:pPr>
                      <a:r>
                        <a:rPr lang="en-US" sz="1200">
                          <a:effectLst/>
                          <a:latin typeface="Arial" panose="020B0604020202020204" pitchFamily="34" charset="0"/>
                          <a:cs typeface="Arial" panose="020B0604020202020204" pitchFamily="34" charset="0"/>
                        </a:rPr>
                        <a:t>Bài 27. (2 tiết) </a:t>
                      </a:r>
                    </a:p>
                    <a:p>
                      <a:pPr marL="0" marR="0">
                        <a:spcBef>
                          <a:spcPts val="600"/>
                        </a:spcBef>
                        <a:spcAft>
                          <a:spcPts val="600"/>
                        </a:spcAft>
                      </a:pPr>
                      <a:r>
                        <a:rPr lang="en-US" sz="1200">
                          <a:effectLst/>
                          <a:latin typeface="Arial" panose="020B0604020202020204" pitchFamily="34" charset="0"/>
                          <a:cs typeface="Arial" panose="020B0604020202020204" pitchFamily="34" charset="0"/>
                        </a:rPr>
                        <a:t>Phòng tránh đuối nước</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22313" marR="22313" marT="0" marB="0"/>
                </a:tc>
                <a:extLst>
                  <a:ext uri="{0D108BD9-81ED-4DB2-BD59-A6C34878D82A}">
                    <a16:rowId xmlns:a16="http://schemas.microsoft.com/office/drawing/2014/main" val="2696416822"/>
                  </a:ext>
                </a:extLst>
              </a:tr>
              <a:tr h="1065884">
                <a:tc>
                  <a:txBody>
                    <a:bodyPr/>
                    <a:lstStyle/>
                    <a:p>
                      <a:pPr marL="0" marR="0" algn="ctr">
                        <a:spcBef>
                          <a:spcPts val="600"/>
                        </a:spcBef>
                        <a:spcAft>
                          <a:spcPts val="6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22313" marR="22313" marT="0" marB="0"/>
                </a:tc>
                <a:tc>
                  <a:txBody>
                    <a:bodyPr/>
                    <a:lstStyle/>
                    <a:p>
                      <a:pPr marL="0" marR="0">
                        <a:lnSpc>
                          <a:spcPct val="115000"/>
                        </a:lnSpc>
                        <a:spcBef>
                          <a:spcPts val="300"/>
                        </a:spcBef>
                        <a:spcAft>
                          <a:spcPts val="300"/>
                        </a:spcAft>
                      </a:pP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Hệ</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thống</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hóa</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kiến</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thức</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dưới</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dạng</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sơ</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đồ</a:t>
                      </a:r>
                      <a:endParaRPr lang="en-US" sz="1200" dirty="0">
                        <a:effectLst/>
                        <a:latin typeface="Arial" panose="020B0604020202020204" pitchFamily="34" charset="0"/>
                        <a:cs typeface="Arial" panose="020B0604020202020204" pitchFamily="34" charset="0"/>
                      </a:endParaRPr>
                    </a:p>
                    <a:p>
                      <a:pPr marL="0" marR="0">
                        <a:lnSpc>
                          <a:spcPct val="115000"/>
                        </a:lnSpc>
                        <a:spcBef>
                          <a:spcPts val="300"/>
                        </a:spcBef>
                        <a:spcAft>
                          <a:spcPts val="300"/>
                        </a:spcAft>
                      </a:pP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Vận</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dụng</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được</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kiến</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thức</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đã</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học</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đưa</a:t>
                      </a:r>
                      <a:r>
                        <a:rPr lang="en-US" sz="1200" dirty="0">
                          <a:effectLst/>
                          <a:latin typeface="Arial" panose="020B0604020202020204" pitchFamily="34" charset="0"/>
                          <a:cs typeface="Arial" panose="020B0604020202020204" pitchFamily="34" charset="0"/>
                        </a:rPr>
                        <a:t> ra </a:t>
                      </a:r>
                      <a:r>
                        <a:rPr lang="en-US" sz="1200" dirty="0" err="1">
                          <a:effectLst/>
                          <a:latin typeface="Arial" panose="020B0604020202020204" pitchFamily="34" charset="0"/>
                          <a:cs typeface="Arial" panose="020B0604020202020204" pitchFamily="34" charset="0"/>
                        </a:rPr>
                        <a:t>cách</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ứng</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xử</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trong</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một</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số</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tình</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huống</a:t>
                      </a:r>
                      <a:r>
                        <a:rPr lang="en-US" sz="1200" dirty="0">
                          <a:effectLst/>
                          <a:latin typeface="Arial" panose="020B0604020202020204" pitchFamily="34" charset="0"/>
                          <a:cs typeface="Arial" panose="020B0604020202020204" pitchFamily="34" charset="0"/>
                        </a:rPr>
                        <a:t>.</a:t>
                      </a:r>
                    </a:p>
                    <a:p>
                      <a:pPr marL="0" marR="0">
                        <a:lnSpc>
                          <a:spcPct val="115000"/>
                        </a:lnSpc>
                        <a:spcBef>
                          <a:spcPts val="300"/>
                        </a:spcBef>
                        <a:spcAft>
                          <a:spcPts val="300"/>
                        </a:spcAft>
                      </a:pP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Nhận</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xét</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việc</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thực</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hiện</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được</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một</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số</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việc</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làm</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để</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phòng</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bệnh</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liên</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quan</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đến</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dinh</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dưỡng</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sử</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dụng</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thực</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phẩm</a:t>
                      </a:r>
                      <a:r>
                        <a:rPr lang="en-US" sz="1200" dirty="0">
                          <a:effectLst/>
                          <a:latin typeface="Arial" panose="020B0604020202020204" pitchFamily="34" charset="0"/>
                          <a:cs typeface="Arial" panose="020B0604020202020204" pitchFamily="34" charset="0"/>
                        </a:rPr>
                        <a:t> an </a:t>
                      </a:r>
                      <a:r>
                        <a:rPr lang="en-US" sz="1200" dirty="0" err="1">
                          <a:effectLst/>
                          <a:latin typeface="Arial" panose="020B0604020202020204" pitchFamily="34" charset="0"/>
                          <a:cs typeface="Arial" panose="020B0604020202020204" pitchFamily="34" charset="0"/>
                        </a:rPr>
                        <a:t>toàn</a:t>
                      </a:r>
                      <a:r>
                        <a:rPr lang="en-US" sz="1200" dirty="0">
                          <a:effectLst/>
                          <a:latin typeface="Arial" panose="020B0604020202020204" pitchFamily="34" charset="0"/>
                          <a:cs typeface="Arial" panose="020B0604020202020204" pitchFamily="34" charset="0"/>
                        </a:rPr>
                        <a:t>.</a:t>
                      </a:r>
                    </a:p>
                    <a:p>
                      <a:pPr marL="0" marR="0">
                        <a:lnSpc>
                          <a:spcPct val="115000"/>
                        </a:lnSpc>
                        <a:spcBef>
                          <a:spcPts val="300"/>
                        </a:spcBef>
                        <a:spcAft>
                          <a:spcPts val="300"/>
                        </a:spcAft>
                      </a:pP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22313" marR="22313" marT="0" marB="0">
                    <a:solidFill>
                      <a:schemeClr val="accent6">
                        <a:lumMod val="20000"/>
                        <a:lumOff val="80000"/>
                      </a:schemeClr>
                    </a:solidFill>
                  </a:tcPr>
                </a:tc>
                <a:tc>
                  <a:txBody>
                    <a:bodyPr/>
                    <a:lstStyle/>
                    <a:p>
                      <a:pPr marL="0" marR="0">
                        <a:spcBef>
                          <a:spcPts val="600"/>
                        </a:spcBef>
                        <a:spcAft>
                          <a:spcPts val="600"/>
                        </a:spcAft>
                      </a:pPr>
                      <a:r>
                        <a:rPr lang="en-US" sz="1200" dirty="0" err="1">
                          <a:effectLst/>
                          <a:latin typeface="Arial" panose="020B0604020202020204" pitchFamily="34" charset="0"/>
                          <a:cs typeface="Arial" panose="020B0604020202020204" pitchFamily="34" charset="0"/>
                        </a:rPr>
                        <a:t>Bài</a:t>
                      </a:r>
                      <a:r>
                        <a:rPr lang="en-US" sz="1200" dirty="0">
                          <a:effectLst/>
                          <a:latin typeface="Arial" panose="020B0604020202020204" pitchFamily="34" charset="0"/>
                          <a:cs typeface="Arial" panose="020B0604020202020204" pitchFamily="34" charset="0"/>
                        </a:rPr>
                        <a:t> 28. (2 </a:t>
                      </a:r>
                      <a:r>
                        <a:rPr lang="en-US" sz="1200" dirty="0" err="1">
                          <a:effectLst/>
                          <a:latin typeface="Arial" panose="020B0604020202020204" pitchFamily="34" charset="0"/>
                          <a:cs typeface="Arial" panose="020B0604020202020204" pitchFamily="34" charset="0"/>
                        </a:rPr>
                        <a:t>tiết</a:t>
                      </a:r>
                      <a:r>
                        <a:rPr lang="en-US" sz="1200" dirty="0">
                          <a:effectLst/>
                          <a:latin typeface="Arial" panose="020B0604020202020204" pitchFamily="34" charset="0"/>
                          <a:cs typeface="Arial" panose="020B0604020202020204" pitchFamily="34" charset="0"/>
                        </a:rPr>
                        <a:t>) </a:t>
                      </a:r>
                    </a:p>
                    <a:p>
                      <a:pPr marL="0" marR="0">
                        <a:spcBef>
                          <a:spcPts val="600"/>
                        </a:spcBef>
                        <a:spcAft>
                          <a:spcPts val="600"/>
                        </a:spcAft>
                      </a:pPr>
                      <a:r>
                        <a:rPr lang="en-US" sz="1200" dirty="0" err="1">
                          <a:effectLst/>
                          <a:latin typeface="Arial" panose="020B0604020202020204" pitchFamily="34" charset="0"/>
                          <a:cs typeface="Arial" panose="020B0604020202020204" pitchFamily="34" charset="0"/>
                        </a:rPr>
                        <a:t>Ôn</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tập</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chủ</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đề</a:t>
                      </a:r>
                      <a:r>
                        <a:rPr lang="en-US" sz="1200" dirty="0">
                          <a:effectLst/>
                          <a:latin typeface="Arial" panose="020B0604020202020204" pitchFamily="34" charset="0"/>
                          <a:cs typeface="Arial" panose="020B0604020202020204" pitchFamily="34" charset="0"/>
                        </a:rPr>
                        <a:t> Con </a:t>
                      </a:r>
                      <a:r>
                        <a:rPr lang="en-US" sz="1200" dirty="0" err="1">
                          <a:effectLst/>
                          <a:latin typeface="Arial" panose="020B0604020202020204" pitchFamily="34" charset="0"/>
                          <a:cs typeface="Arial" panose="020B0604020202020204" pitchFamily="34" charset="0"/>
                        </a:rPr>
                        <a:t>người</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và</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sức</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khỏe</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22313" marR="22313" marT="0" marB="0"/>
                </a:tc>
                <a:extLst>
                  <a:ext uri="{0D108BD9-81ED-4DB2-BD59-A6C34878D82A}">
                    <a16:rowId xmlns:a16="http://schemas.microsoft.com/office/drawing/2014/main" val="3224948252"/>
                  </a:ext>
                </a:extLst>
              </a:tr>
            </a:tbl>
          </a:graphicData>
        </a:graphic>
      </p:graphicFrame>
    </p:spTree>
    <p:extLst>
      <p:ext uri="{BB962C8B-B14F-4D97-AF65-F5344CB8AC3E}">
        <p14:creationId xmlns:p14="http://schemas.microsoft.com/office/powerpoint/2010/main" val="30145037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EF25E53-0F96-43E3-98E3-8FA9907894BA}"/>
              </a:ext>
            </a:extLst>
          </p:cNvPr>
          <p:cNvGrpSpPr/>
          <p:nvPr/>
        </p:nvGrpSpPr>
        <p:grpSpPr>
          <a:xfrm>
            <a:off x="2972280" y="189108"/>
            <a:ext cx="7614124" cy="523220"/>
            <a:chOff x="3291016" y="1174700"/>
            <a:chExt cx="7614124" cy="523220"/>
          </a:xfrm>
        </p:grpSpPr>
        <p:sp>
          <p:nvSpPr>
            <p:cNvPr id="5" name="Rectangle 4">
              <a:extLst>
                <a:ext uri="{FF2B5EF4-FFF2-40B4-BE49-F238E27FC236}">
                  <a16:creationId xmlns:a16="http://schemas.microsoft.com/office/drawing/2014/main" id="{BCF4CF56-0581-4272-82BF-D87AEFF65A68}"/>
                </a:ext>
              </a:extLst>
            </p:cNvPr>
            <p:cNvSpPr/>
            <p:nvPr/>
          </p:nvSpPr>
          <p:spPr>
            <a:xfrm>
              <a:off x="3711640" y="1174700"/>
              <a:ext cx="7193500" cy="523220"/>
            </a:xfrm>
            <a:prstGeom prst="rect">
              <a:avLst/>
            </a:prstGeom>
          </p:spPr>
          <p:txBody>
            <a:bodyPr wrap="square">
              <a:spAutoFit/>
            </a:bodyPr>
            <a:lstStyle/>
            <a:p>
              <a:r>
                <a:rPr lang="en-US" sz="2800" dirty="0">
                  <a:latin typeface="Arial" panose="020B0604020202020204" pitchFamily="34" charset="0"/>
                  <a:ea typeface="Arial" panose="020B0604020202020204" pitchFamily="34" charset="0"/>
                  <a:cs typeface="Arial" panose="020B0604020202020204" pitchFamily="34" charset="0"/>
                </a:rPr>
                <a:t> </a:t>
              </a:r>
              <a:r>
                <a:rPr lang="vi-VN" sz="2800" dirty="0">
                  <a:latin typeface="Arial" panose="020B0604020202020204" pitchFamily="34" charset="0"/>
                  <a:ea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Chủ</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đề</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Con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người</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và</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sức</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khỏe</a:t>
              </a:r>
              <a:endPar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endParaRPr>
            </a:p>
          </p:txBody>
        </p:sp>
        <p:sp>
          <p:nvSpPr>
            <p:cNvPr id="6" name="Snip Diagonal Corner Rectangle 13">
              <a:extLst>
                <a:ext uri="{FF2B5EF4-FFF2-40B4-BE49-F238E27FC236}">
                  <a16:creationId xmlns:a16="http://schemas.microsoft.com/office/drawing/2014/main" id="{1A9B00E5-88CC-4A4B-9589-61CC9114FFDB}"/>
                </a:ext>
              </a:extLst>
            </p:cNvPr>
            <p:cNvSpPr/>
            <p:nvPr/>
          </p:nvSpPr>
          <p:spPr>
            <a:xfrm>
              <a:off x="3291016" y="1247721"/>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5</a:t>
              </a:r>
            </a:p>
          </p:txBody>
        </p:sp>
      </p:grpSp>
      <p:pic>
        <p:nvPicPr>
          <p:cNvPr id="3" name="Picture 2">
            <a:extLst>
              <a:ext uri="{FF2B5EF4-FFF2-40B4-BE49-F238E27FC236}">
                <a16:creationId xmlns:a16="http://schemas.microsoft.com/office/drawing/2014/main" id="{DC77AA96-DC5A-4E6B-9A00-04F01EA0B15F}"/>
              </a:ext>
            </a:extLst>
          </p:cNvPr>
          <p:cNvPicPr>
            <a:picLocks noChangeAspect="1"/>
          </p:cNvPicPr>
          <p:nvPr/>
        </p:nvPicPr>
        <p:blipFill rotWithShape="1">
          <a:blip r:embed="rId3"/>
          <a:srcRect l="2436" r="4330"/>
          <a:stretch/>
        </p:blipFill>
        <p:spPr>
          <a:xfrm>
            <a:off x="489283" y="999500"/>
            <a:ext cx="2903621" cy="3714842"/>
          </a:xfrm>
          <a:prstGeom prst="rect">
            <a:avLst/>
          </a:prstGeom>
          <a:ln w="19050">
            <a:solidFill>
              <a:schemeClr val="accent6">
                <a:lumMod val="75000"/>
              </a:schemeClr>
            </a:solidFill>
          </a:ln>
        </p:spPr>
      </p:pic>
      <p:sp>
        <p:nvSpPr>
          <p:cNvPr id="8" name="Rectangle 7">
            <a:extLst>
              <a:ext uri="{FF2B5EF4-FFF2-40B4-BE49-F238E27FC236}">
                <a16:creationId xmlns:a16="http://schemas.microsoft.com/office/drawing/2014/main" id="{BA0B733C-BE18-4000-9D51-44F43E0D36E8}"/>
              </a:ext>
            </a:extLst>
          </p:cNvPr>
          <p:cNvSpPr/>
          <p:nvPr/>
        </p:nvSpPr>
        <p:spPr>
          <a:xfrm>
            <a:off x="3745239" y="952541"/>
            <a:ext cx="7957478" cy="2118529"/>
          </a:xfrm>
          <a:prstGeom prst="rect">
            <a:avLst/>
          </a:prstGeom>
        </p:spPr>
        <p:txBody>
          <a:bodyPr wrap="square">
            <a:spAutoFit/>
          </a:bodyPr>
          <a:lstStyle/>
          <a:p>
            <a:pPr algn="just">
              <a:lnSpc>
                <a:spcPct val="150000"/>
              </a:lnSpc>
            </a:pPr>
            <a:r>
              <a:rPr lang="en-US" dirty="0" err="1">
                <a:latin typeface="Arial" panose="020B0604020202020204" pitchFamily="34" charset="0"/>
                <a:ea typeface="Times New Roman" panose="02020603050405020304" pitchFamily="18" charset="0"/>
                <a:cs typeface="Arial" panose="020B0604020202020204" pitchFamily="34" charset="0"/>
              </a:rPr>
              <a:t>Bài</a:t>
            </a:r>
            <a:r>
              <a:rPr lang="en-US" dirty="0">
                <a:latin typeface="Arial" panose="020B0604020202020204" pitchFamily="34" charset="0"/>
                <a:ea typeface="Times New Roman" panose="02020603050405020304" pitchFamily="18" charset="0"/>
                <a:cs typeface="Arial" panose="020B0604020202020204" pitchFamily="34" charset="0"/>
              </a:rPr>
              <a:t> 23: </a:t>
            </a:r>
            <a:r>
              <a:rPr lang="en-US" dirty="0" err="1">
                <a:latin typeface="Arial" panose="020B0604020202020204" pitchFamily="34" charset="0"/>
                <a:ea typeface="Times New Roman" panose="02020603050405020304" pitchFamily="18" charset="0"/>
                <a:cs typeface="Arial" panose="020B0604020202020204" pitchFamily="34" charset="0"/>
              </a:rPr>
              <a:t>Nội</a:t>
            </a:r>
            <a:r>
              <a:rPr lang="en-US" dirty="0">
                <a:latin typeface="Arial" panose="020B0604020202020204" pitchFamily="34" charset="0"/>
                <a:ea typeface="Times New Roman" panose="02020603050405020304" pitchFamily="18" charset="0"/>
                <a:cs typeface="Arial" panose="020B0604020202020204" pitchFamily="34" charset="0"/>
              </a:rPr>
              <a:t> dung </a:t>
            </a:r>
            <a:r>
              <a:rPr lang="en-US" dirty="0" err="1">
                <a:latin typeface="Arial" panose="020B0604020202020204" pitchFamily="34" charset="0"/>
                <a:ea typeface="Times New Roman" panose="02020603050405020304" pitchFamily="18" charset="0"/>
                <a:cs typeface="Arial" panose="020B0604020202020204" pitchFamily="34" charset="0"/>
              </a:rPr>
              <a:t>gần</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gũi</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với</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đời</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sống</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nên</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chú</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trọng</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việc</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hình</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thành</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kiến</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thức</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kĩ</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năng</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cho</a:t>
            </a:r>
            <a:r>
              <a:rPr lang="en-US" dirty="0">
                <a:latin typeface="Arial" panose="020B0604020202020204" pitchFamily="34" charset="0"/>
                <a:ea typeface="Times New Roman" panose="02020603050405020304" pitchFamily="18" charset="0"/>
                <a:cs typeface="Arial" panose="020B0604020202020204" pitchFamily="34" charset="0"/>
              </a:rPr>
              <a:t> HS </a:t>
            </a:r>
            <a:r>
              <a:rPr lang="en-US" dirty="0" err="1">
                <a:latin typeface="Arial" panose="020B0604020202020204" pitchFamily="34" charset="0"/>
                <a:ea typeface="Times New Roman" panose="02020603050405020304" pitchFamily="18" charset="0"/>
                <a:cs typeface="Arial" panose="020B0604020202020204" pitchFamily="34" charset="0"/>
              </a:rPr>
              <a:t>thông</a:t>
            </a:r>
            <a:r>
              <a:rPr lang="en-US" dirty="0">
                <a:latin typeface="Arial" panose="020B0604020202020204" pitchFamily="34" charset="0"/>
                <a:ea typeface="Times New Roman" panose="02020603050405020304" pitchFamily="18" charset="0"/>
                <a:cs typeface="Arial" panose="020B0604020202020204" pitchFamily="34" charset="0"/>
              </a:rPr>
              <a:t> qua </a:t>
            </a:r>
            <a:r>
              <a:rPr lang="en-US" dirty="0" err="1">
                <a:latin typeface="Arial" panose="020B0604020202020204" pitchFamily="34" charset="0"/>
                <a:ea typeface="Times New Roman" panose="02020603050405020304" pitchFamily="18" charset="0"/>
                <a:cs typeface="Arial" panose="020B0604020202020204" pitchFamily="34" charset="0"/>
              </a:rPr>
              <a:t>quan</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sát</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liên</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hệ</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thực</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tế</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Từ</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quan</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sát</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hình</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ảnh</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thực</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tế</a:t>
            </a:r>
            <a:r>
              <a:rPr lang="en-US" dirty="0">
                <a:latin typeface="Arial" panose="020B0604020202020204" pitchFamily="34" charset="0"/>
                <a:ea typeface="Times New Roman" panose="02020603050405020304" pitchFamily="18" charset="0"/>
                <a:cs typeface="Arial" panose="020B0604020202020204" pitchFamily="34" charset="0"/>
              </a:rPr>
              <a:t>, HS </a:t>
            </a:r>
            <a:r>
              <a:rPr lang="en-US" dirty="0" err="1">
                <a:latin typeface="Arial" panose="020B0604020202020204" pitchFamily="34" charset="0"/>
                <a:ea typeface="Times New Roman" panose="02020603050405020304" pitchFamily="18" charset="0"/>
                <a:cs typeface="Arial" panose="020B0604020202020204" pitchFamily="34" charset="0"/>
              </a:rPr>
              <a:t>hình</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thành</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kiến</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thức</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về</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các</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nhóm</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chất</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dinh</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dưỡng</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vai</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trò</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của</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chúng</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đối</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với</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sự</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phát</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triển</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cơ</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thể</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và</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nguồn</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năng</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lượng</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cho</a:t>
            </a:r>
            <a:r>
              <a:rPr lang="en-US" dirty="0">
                <a:latin typeface="Arial" panose="020B0604020202020204" pitchFamily="34" charset="0"/>
                <a:ea typeface="Times New Roman" panose="02020603050405020304" pitchFamily="18" charset="0"/>
                <a:cs typeface="Arial" panose="020B0604020202020204" pitchFamily="34" charset="0"/>
              </a:rPr>
              <a:t> HĐ </a:t>
            </a:r>
            <a:r>
              <a:rPr lang="en-US" dirty="0" err="1">
                <a:latin typeface="Arial" panose="020B0604020202020204" pitchFamily="34" charset="0"/>
                <a:ea typeface="Times New Roman" panose="02020603050405020304" pitchFamily="18" charset="0"/>
                <a:cs typeface="Arial" panose="020B0604020202020204" pitchFamily="34" charset="0"/>
              </a:rPr>
              <a:t>sống</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của</a:t>
            </a:r>
            <a:r>
              <a:rPr lang="en-US" dirty="0">
                <a:latin typeface="Arial" panose="020B0604020202020204" pitchFamily="34" charset="0"/>
                <a:ea typeface="Times New Roman" panose="02020603050405020304" pitchFamily="18" charset="0"/>
                <a:cs typeface="Arial" panose="020B0604020202020204" pitchFamily="34" charset="0"/>
              </a:rPr>
              <a:t> c</a:t>
            </a:r>
            <a:r>
              <a:rPr lang="vi-VN" dirty="0">
                <a:latin typeface="Arial" panose="020B0604020202020204" pitchFamily="34" charset="0"/>
                <a:ea typeface="Times New Roman" panose="02020603050405020304" pitchFamily="18" charset="0"/>
                <a:cs typeface="Arial" panose="020B0604020202020204" pitchFamily="34" charset="0"/>
              </a:rPr>
              <a:t>ơ</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thể</a:t>
            </a:r>
            <a:r>
              <a:rPr lang="en-US" dirty="0">
                <a:latin typeface="Arial" panose="020B0604020202020204" pitchFamily="34" charset="0"/>
                <a:ea typeface="Times New Roman" panose="02020603050405020304" pitchFamily="18" charset="0"/>
                <a:cs typeface="Arial" panose="020B0604020202020204" pitchFamily="34" charset="0"/>
              </a:rPr>
              <a:t> đ</a:t>
            </a:r>
            <a:r>
              <a:rPr lang="vi-VN" dirty="0">
                <a:latin typeface="Arial" panose="020B0604020202020204" pitchFamily="34" charset="0"/>
                <a:ea typeface="Times New Roman" panose="02020603050405020304" pitchFamily="18" charset="0"/>
                <a:cs typeface="Arial" panose="020B0604020202020204" pitchFamily="34" charset="0"/>
              </a:rPr>
              <a:t>ư</a:t>
            </a:r>
            <a:r>
              <a:rPr lang="en-US" dirty="0" err="1">
                <a:latin typeface="Arial" panose="020B0604020202020204" pitchFamily="34" charset="0"/>
                <a:ea typeface="Times New Roman" panose="02020603050405020304" pitchFamily="18" charset="0"/>
                <a:cs typeface="Arial" panose="020B0604020202020204" pitchFamily="34" charset="0"/>
              </a:rPr>
              <a:t>ợc</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cung</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cấp</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từ</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thức</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ăn</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hằng</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ngày</a:t>
            </a:r>
            <a:r>
              <a:rPr lang="en-US" dirty="0">
                <a:latin typeface="Arial" panose="020B0604020202020204" pitchFamily="34" charset="0"/>
                <a:ea typeface="Times New Roman" panose="02020603050405020304" pitchFamily="18"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024EB435-EB53-4639-9A8B-E445A4D35C34}"/>
              </a:ext>
            </a:extLst>
          </p:cNvPr>
          <p:cNvPicPr>
            <a:picLocks noChangeAspect="1"/>
          </p:cNvPicPr>
          <p:nvPr/>
        </p:nvPicPr>
        <p:blipFill>
          <a:blip r:embed="rId4"/>
          <a:stretch>
            <a:fillRect/>
          </a:stretch>
        </p:blipFill>
        <p:spPr>
          <a:xfrm>
            <a:off x="4251141" y="3311283"/>
            <a:ext cx="3472837" cy="2565317"/>
          </a:xfrm>
          <a:prstGeom prst="rect">
            <a:avLst/>
          </a:prstGeom>
          <a:ln w="19050">
            <a:solidFill>
              <a:srgbClr val="7AAA7F"/>
            </a:solidFill>
          </a:ln>
        </p:spPr>
      </p:pic>
      <p:sp>
        <p:nvSpPr>
          <p:cNvPr id="10" name="Rectangle 9">
            <a:extLst>
              <a:ext uri="{FF2B5EF4-FFF2-40B4-BE49-F238E27FC236}">
                <a16:creationId xmlns:a16="http://schemas.microsoft.com/office/drawing/2014/main" id="{E1C3F975-02F0-4EB1-975D-5010A82A1D10}"/>
              </a:ext>
            </a:extLst>
          </p:cNvPr>
          <p:cNvSpPr/>
          <p:nvPr/>
        </p:nvSpPr>
        <p:spPr>
          <a:xfrm>
            <a:off x="8239371" y="3311283"/>
            <a:ext cx="3343302" cy="2118529"/>
          </a:xfrm>
          <a:prstGeom prst="rect">
            <a:avLst/>
          </a:prstGeom>
        </p:spPr>
        <p:txBody>
          <a:bodyPr wrap="square">
            <a:spAutoFit/>
          </a:bodyPr>
          <a:lstStyle/>
          <a:p>
            <a:pPr algn="just">
              <a:lnSpc>
                <a:spcPct val="150000"/>
              </a:lnSpc>
            </a:pPr>
            <a:r>
              <a:rPr lang="en-US" b="1" dirty="0" err="1">
                <a:latin typeface="Arial" panose="020B0604020202020204" pitchFamily="34" charset="0"/>
                <a:cs typeface="Arial" panose="020B0604020202020204" pitchFamily="34" charset="0"/>
              </a:rPr>
              <a:t>Điểm</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mới</a:t>
            </a: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Lưu</a:t>
            </a:r>
            <a:r>
              <a:rPr lang="en-US" b="1" dirty="0">
                <a:latin typeface="Arial" panose="020B0604020202020204" pitchFamily="34" charset="0"/>
                <a:cs typeface="Arial" panose="020B0604020202020204" pitchFamily="34" charset="0"/>
              </a:rPr>
              <a:t> ý:</a:t>
            </a:r>
          </a:p>
          <a:p>
            <a:pPr algn="just">
              <a:lnSpc>
                <a:spcPct val="150000"/>
              </a:lnSpc>
            </a:pPr>
            <a:r>
              <a:rPr lang="en-US" dirty="0">
                <a:latin typeface="Arial" panose="020B0604020202020204" pitchFamily="34" charset="0"/>
                <a:cs typeface="Arial" panose="020B0604020202020204" pitchFamily="34" charset="0"/>
              </a:rPr>
              <a:t>“</a:t>
            </a:r>
            <a:r>
              <a:rPr lang="en-US" i="1" dirty="0" err="1">
                <a:latin typeface="Arial" panose="020B0604020202020204" pitchFamily="34" charset="0"/>
                <a:cs typeface="Arial" panose="020B0604020202020204" pitchFamily="34" charset="0"/>
              </a:rPr>
              <a:t>Năng</a:t>
            </a:r>
            <a:r>
              <a:rPr lang="en-US" i="1" dirty="0">
                <a:latin typeface="Arial" panose="020B0604020202020204" pitchFamily="34" charset="0"/>
                <a:cs typeface="Arial" panose="020B0604020202020204" pitchFamily="34" charset="0"/>
              </a:rPr>
              <a:t> l</a:t>
            </a:r>
            <a:r>
              <a:rPr lang="vi-VN" i="1" dirty="0">
                <a:latin typeface="Arial" panose="020B0604020202020204" pitchFamily="34" charset="0"/>
                <a:cs typeface="Arial" panose="020B0604020202020204" pitchFamily="34" charset="0"/>
              </a:rPr>
              <a:t>ư</a:t>
            </a:r>
            <a:r>
              <a:rPr lang="en-US" i="1" dirty="0" err="1">
                <a:latin typeface="Arial" panose="020B0604020202020204" pitchFamily="34" charset="0"/>
                <a:cs typeface="Arial" panose="020B0604020202020204" pitchFamily="34" charset="0"/>
              </a:rPr>
              <a:t>ợng</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có</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trong</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thức</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ăn</a:t>
            </a:r>
            <a:r>
              <a:rPr lang="en-US" dirty="0">
                <a:latin typeface="Arial" panose="020B0604020202020204" pitchFamily="34" charset="0"/>
                <a:cs typeface="Arial" panose="020B0604020202020204" pitchFamily="34" charset="0"/>
              </a:rPr>
              <a:t>” HS đ</a:t>
            </a:r>
            <a:r>
              <a:rPr lang="vi-VN" dirty="0">
                <a:latin typeface="Arial" panose="020B0604020202020204" pitchFamily="34" charset="0"/>
                <a:cs typeface="Arial" panose="020B0604020202020204" pitchFamily="34" charset="0"/>
              </a:rPr>
              <a:t>ư</a:t>
            </a:r>
            <a:r>
              <a:rPr lang="en-US" dirty="0" err="1">
                <a:latin typeface="Arial" panose="020B0604020202020204" pitchFamily="34" charset="0"/>
                <a:cs typeface="Arial" panose="020B0604020202020204" pitchFamily="34" charset="0"/>
              </a:rPr>
              <a:t>ợc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tìm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hiểu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thông</a:t>
            </a:r>
            <a:r>
              <a:rPr lang="en-US" dirty="0">
                <a:latin typeface="Arial" panose="020B0604020202020204" pitchFamily="34" charset="0"/>
                <a:cs typeface="Arial" panose="020B0604020202020204" pitchFamily="34" charset="0"/>
              </a:rPr>
              <a:t> qua </a:t>
            </a:r>
            <a:r>
              <a:rPr lang="en-US" dirty="0" err="1">
                <a:latin typeface="Arial" panose="020B0604020202020204" pitchFamily="34" charset="0"/>
                <a:cs typeface="Arial" panose="020B0604020202020204" pitchFamily="34" charset="0"/>
              </a:rPr>
              <a:t>hoạt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động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quan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sát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đọc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thông</a:t>
            </a:r>
            <a:r>
              <a:rPr lang="en-US" dirty="0">
                <a:latin typeface="Arial" panose="020B0604020202020204" pitchFamily="34" charset="0"/>
                <a:cs typeface="Arial" panose="020B0604020202020204" pitchFamily="34" charset="0"/>
              </a:rPr>
              <a:t> tin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nhận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xét</a:t>
            </a:r>
            <a:r>
              <a:rPr lang="en-US" dirty="0">
                <a:latin typeface="Arial" panose="020B0604020202020204" pitchFamily="34" charset="0"/>
                <a:cs typeface="Arial" panose="020B0604020202020204" pitchFamily="34" charset="0"/>
              </a:rPr>
              <a:t>.</a:t>
            </a:r>
          </a:p>
        </p:txBody>
      </p:sp>
      <p:sp>
        <p:nvSpPr>
          <p:cNvPr id="11" name="Rectangle 10">
            <a:extLst>
              <a:ext uri="{FF2B5EF4-FFF2-40B4-BE49-F238E27FC236}">
                <a16:creationId xmlns:a16="http://schemas.microsoft.com/office/drawing/2014/main" id="{F904EA3A-2494-4C27-BBBA-AC44D2E5C328}"/>
              </a:ext>
            </a:extLst>
          </p:cNvPr>
          <p:cNvSpPr/>
          <p:nvPr/>
        </p:nvSpPr>
        <p:spPr>
          <a:xfrm>
            <a:off x="304798" y="5001514"/>
            <a:ext cx="4334369" cy="1292662"/>
          </a:xfrm>
          <a:prstGeom prst="rect">
            <a:avLst/>
          </a:prstGeom>
        </p:spPr>
        <p:txBody>
          <a:bodyPr wrap="square">
            <a:spAutoFit/>
          </a:bodyPr>
          <a:lstStyle/>
          <a:p>
            <a:pPr marL="342900" indent="-342900">
              <a:spcAft>
                <a:spcPts val="600"/>
              </a:spcAft>
              <a:buFont typeface="+mj-lt"/>
              <a:buAutoNum type="arabicPeriod"/>
            </a:pPr>
            <a:r>
              <a:rPr lang="en-US" sz="1700" b="1" dirty="0" err="1">
                <a:solidFill>
                  <a:srgbClr val="3A7B35"/>
                </a:solidFill>
                <a:latin typeface="Arial" panose="020B0604020202020204" pitchFamily="34" charset="0"/>
                <a:cs typeface="Arial" panose="020B0604020202020204" pitchFamily="34" charset="0"/>
              </a:rPr>
              <a:t>Các</a:t>
            </a:r>
            <a:r>
              <a:rPr lang="en-US" sz="1700" b="1" dirty="0">
                <a:solidFill>
                  <a:srgbClr val="3A7B35"/>
                </a:solidFill>
                <a:latin typeface="Arial" panose="020B0604020202020204" pitchFamily="34" charset="0"/>
                <a:cs typeface="Arial" panose="020B0604020202020204" pitchFamily="34" charset="0"/>
              </a:rPr>
              <a:t> </a:t>
            </a:r>
            <a:r>
              <a:rPr lang="en-US" sz="1700" b="1" dirty="0" err="1">
                <a:solidFill>
                  <a:srgbClr val="3A7B35"/>
                </a:solidFill>
                <a:latin typeface="Arial" panose="020B0604020202020204" pitchFamily="34" charset="0"/>
                <a:cs typeface="Arial" panose="020B0604020202020204" pitchFamily="34" charset="0"/>
              </a:rPr>
              <a:t>nhóm</a:t>
            </a:r>
            <a:r>
              <a:rPr lang="en-US" sz="1700" b="1" dirty="0">
                <a:solidFill>
                  <a:srgbClr val="3A7B35"/>
                </a:solidFill>
                <a:latin typeface="Arial" panose="020B0604020202020204" pitchFamily="34" charset="0"/>
                <a:cs typeface="Arial" panose="020B0604020202020204" pitchFamily="34" charset="0"/>
              </a:rPr>
              <a:t> </a:t>
            </a:r>
            <a:r>
              <a:rPr lang="en-US" sz="1700" b="1" dirty="0" err="1">
                <a:solidFill>
                  <a:srgbClr val="3A7B35"/>
                </a:solidFill>
                <a:latin typeface="Arial" panose="020B0604020202020204" pitchFamily="34" charset="0"/>
                <a:cs typeface="Arial" panose="020B0604020202020204" pitchFamily="34" charset="0"/>
              </a:rPr>
              <a:t>chất</a:t>
            </a:r>
            <a:r>
              <a:rPr lang="en-US" sz="1700" b="1" dirty="0">
                <a:solidFill>
                  <a:srgbClr val="3A7B35"/>
                </a:solidFill>
                <a:latin typeface="Arial" panose="020B0604020202020204" pitchFamily="34" charset="0"/>
                <a:cs typeface="Arial" panose="020B0604020202020204" pitchFamily="34" charset="0"/>
              </a:rPr>
              <a:t> DD </a:t>
            </a:r>
            <a:r>
              <a:rPr lang="en-US" sz="1700" b="1" dirty="0" err="1">
                <a:solidFill>
                  <a:srgbClr val="3A7B35"/>
                </a:solidFill>
                <a:latin typeface="Arial" panose="020B0604020202020204" pitchFamily="34" charset="0"/>
                <a:cs typeface="Arial" panose="020B0604020202020204" pitchFamily="34" charset="0"/>
              </a:rPr>
              <a:t>có</a:t>
            </a:r>
            <a:r>
              <a:rPr lang="en-US" sz="1700" b="1" dirty="0">
                <a:solidFill>
                  <a:srgbClr val="3A7B35"/>
                </a:solidFill>
                <a:latin typeface="Arial" panose="020B0604020202020204" pitchFamily="34" charset="0"/>
                <a:cs typeface="Arial" panose="020B0604020202020204" pitchFamily="34" charset="0"/>
              </a:rPr>
              <a:t> </a:t>
            </a:r>
            <a:r>
              <a:rPr lang="en-US" sz="1700" b="1" dirty="0" err="1">
                <a:solidFill>
                  <a:srgbClr val="3A7B35"/>
                </a:solidFill>
                <a:latin typeface="Arial" panose="020B0604020202020204" pitchFamily="34" charset="0"/>
                <a:cs typeface="Arial" panose="020B0604020202020204" pitchFamily="34" charset="0"/>
              </a:rPr>
              <a:t>trong</a:t>
            </a:r>
            <a:r>
              <a:rPr lang="en-US" sz="1700" b="1" dirty="0">
                <a:solidFill>
                  <a:srgbClr val="3A7B35"/>
                </a:solidFill>
                <a:latin typeface="Arial" panose="020B0604020202020204" pitchFamily="34" charset="0"/>
                <a:cs typeface="Arial" panose="020B0604020202020204" pitchFamily="34" charset="0"/>
              </a:rPr>
              <a:t> </a:t>
            </a:r>
            <a:r>
              <a:rPr lang="en-US" sz="1700" b="1" dirty="0" err="1">
                <a:solidFill>
                  <a:srgbClr val="3A7B35"/>
                </a:solidFill>
                <a:latin typeface="Arial" panose="020B0604020202020204" pitchFamily="34" charset="0"/>
                <a:cs typeface="Arial" panose="020B0604020202020204" pitchFamily="34" charset="0"/>
              </a:rPr>
              <a:t>thức</a:t>
            </a:r>
            <a:r>
              <a:rPr lang="en-US" sz="1700" b="1" dirty="0">
                <a:solidFill>
                  <a:srgbClr val="3A7B35"/>
                </a:solidFill>
                <a:latin typeface="Arial" panose="020B0604020202020204" pitchFamily="34" charset="0"/>
                <a:cs typeface="Arial" panose="020B0604020202020204" pitchFamily="34" charset="0"/>
              </a:rPr>
              <a:t> </a:t>
            </a:r>
            <a:r>
              <a:rPr lang="en-US" sz="1700" b="1" dirty="0" err="1">
                <a:solidFill>
                  <a:srgbClr val="3A7B35"/>
                </a:solidFill>
                <a:latin typeface="Arial" panose="020B0604020202020204" pitchFamily="34" charset="0"/>
                <a:cs typeface="Arial" panose="020B0604020202020204" pitchFamily="34" charset="0"/>
              </a:rPr>
              <a:t>ăn</a:t>
            </a:r>
            <a:endParaRPr lang="en-US" sz="1700" b="1" dirty="0">
              <a:solidFill>
                <a:srgbClr val="3A7B35"/>
              </a:solidFill>
              <a:latin typeface="Arial" panose="020B0604020202020204" pitchFamily="34" charset="0"/>
              <a:cs typeface="Arial" panose="020B0604020202020204" pitchFamily="34" charset="0"/>
            </a:endParaRPr>
          </a:p>
          <a:p>
            <a:pPr marL="342900" indent="-342900">
              <a:spcAft>
                <a:spcPts val="600"/>
              </a:spcAft>
              <a:buFont typeface="+mj-lt"/>
              <a:buAutoNum type="arabicPeriod"/>
            </a:pPr>
            <a:r>
              <a:rPr lang="en-US" sz="1700" b="1" dirty="0" err="1">
                <a:solidFill>
                  <a:srgbClr val="3A7B35"/>
                </a:solidFill>
                <a:latin typeface="Arial" panose="020B0604020202020204" pitchFamily="34" charset="0"/>
                <a:cs typeface="Arial" panose="020B0604020202020204" pitchFamily="34" charset="0"/>
              </a:rPr>
              <a:t>Vai</a:t>
            </a:r>
            <a:r>
              <a:rPr lang="en-US" sz="1700" b="1" dirty="0">
                <a:solidFill>
                  <a:srgbClr val="3A7B35"/>
                </a:solidFill>
                <a:latin typeface="Arial" panose="020B0604020202020204" pitchFamily="34" charset="0"/>
                <a:cs typeface="Arial" panose="020B0604020202020204" pitchFamily="34" charset="0"/>
              </a:rPr>
              <a:t> </a:t>
            </a:r>
            <a:r>
              <a:rPr lang="en-US" sz="1700" b="1" dirty="0" err="1">
                <a:solidFill>
                  <a:srgbClr val="3A7B35"/>
                </a:solidFill>
                <a:latin typeface="Arial" panose="020B0604020202020204" pitchFamily="34" charset="0"/>
                <a:cs typeface="Arial" panose="020B0604020202020204" pitchFamily="34" charset="0"/>
              </a:rPr>
              <a:t>trò</a:t>
            </a:r>
            <a:r>
              <a:rPr lang="en-US" sz="1700" b="1" dirty="0">
                <a:solidFill>
                  <a:srgbClr val="3A7B35"/>
                </a:solidFill>
                <a:latin typeface="Arial" panose="020B0604020202020204" pitchFamily="34" charset="0"/>
                <a:cs typeface="Arial" panose="020B0604020202020204" pitchFamily="34" charset="0"/>
              </a:rPr>
              <a:t> </a:t>
            </a:r>
            <a:r>
              <a:rPr lang="en-US" sz="1700" b="1" dirty="0" err="1">
                <a:solidFill>
                  <a:srgbClr val="3A7B35"/>
                </a:solidFill>
                <a:latin typeface="Arial" panose="020B0604020202020204" pitchFamily="34" charset="0"/>
                <a:cs typeface="Arial" panose="020B0604020202020204" pitchFamily="34" charset="0"/>
              </a:rPr>
              <a:t>của</a:t>
            </a:r>
            <a:r>
              <a:rPr lang="en-US" sz="1700" b="1" dirty="0">
                <a:solidFill>
                  <a:srgbClr val="3A7B35"/>
                </a:solidFill>
                <a:latin typeface="Arial" panose="020B0604020202020204" pitchFamily="34" charset="0"/>
                <a:cs typeface="Arial" panose="020B0604020202020204" pitchFamily="34" charset="0"/>
              </a:rPr>
              <a:t> </a:t>
            </a:r>
            <a:r>
              <a:rPr lang="en-US" sz="1700" b="1" dirty="0" err="1">
                <a:solidFill>
                  <a:srgbClr val="3A7B35"/>
                </a:solidFill>
                <a:latin typeface="Arial" panose="020B0604020202020204" pitchFamily="34" charset="0"/>
                <a:cs typeface="Arial" panose="020B0604020202020204" pitchFamily="34" charset="0"/>
              </a:rPr>
              <a:t>các</a:t>
            </a:r>
            <a:r>
              <a:rPr lang="en-US" sz="1700" b="1" dirty="0">
                <a:solidFill>
                  <a:srgbClr val="3A7B35"/>
                </a:solidFill>
                <a:latin typeface="Arial" panose="020B0604020202020204" pitchFamily="34" charset="0"/>
                <a:cs typeface="Arial" panose="020B0604020202020204" pitchFamily="34" charset="0"/>
              </a:rPr>
              <a:t> </a:t>
            </a:r>
            <a:r>
              <a:rPr lang="en-US" sz="1700" b="1" dirty="0" err="1">
                <a:solidFill>
                  <a:srgbClr val="3A7B35"/>
                </a:solidFill>
                <a:latin typeface="Arial" panose="020B0604020202020204" pitchFamily="34" charset="0"/>
                <a:cs typeface="Arial" panose="020B0604020202020204" pitchFamily="34" charset="0"/>
              </a:rPr>
              <a:t>nhóm</a:t>
            </a:r>
            <a:r>
              <a:rPr lang="en-US" sz="1700" b="1" dirty="0">
                <a:solidFill>
                  <a:srgbClr val="3A7B35"/>
                </a:solidFill>
                <a:latin typeface="Arial" panose="020B0604020202020204" pitchFamily="34" charset="0"/>
                <a:cs typeface="Arial" panose="020B0604020202020204" pitchFamily="34" charset="0"/>
              </a:rPr>
              <a:t> </a:t>
            </a:r>
            <a:r>
              <a:rPr lang="en-US" sz="1700" b="1" dirty="0" err="1">
                <a:solidFill>
                  <a:srgbClr val="3A7B35"/>
                </a:solidFill>
                <a:latin typeface="Arial" panose="020B0604020202020204" pitchFamily="34" charset="0"/>
                <a:cs typeface="Arial" panose="020B0604020202020204" pitchFamily="34" charset="0"/>
              </a:rPr>
              <a:t>chất</a:t>
            </a:r>
            <a:r>
              <a:rPr lang="en-US" sz="1700" b="1" dirty="0">
                <a:solidFill>
                  <a:srgbClr val="3A7B35"/>
                </a:solidFill>
                <a:latin typeface="Arial" panose="020B0604020202020204" pitchFamily="34" charset="0"/>
                <a:cs typeface="Arial" panose="020B0604020202020204" pitchFamily="34" charset="0"/>
              </a:rPr>
              <a:t> DD </a:t>
            </a:r>
            <a:r>
              <a:rPr lang="en-US" sz="1700" b="1" dirty="0" err="1">
                <a:solidFill>
                  <a:srgbClr val="3A7B35"/>
                </a:solidFill>
                <a:latin typeface="Arial" panose="020B0604020202020204" pitchFamily="34" charset="0"/>
                <a:cs typeface="Arial" panose="020B0604020202020204" pitchFamily="34" charset="0"/>
              </a:rPr>
              <a:t>đối</a:t>
            </a:r>
            <a:r>
              <a:rPr lang="en-US" sz="1700" b="1" dirty="0">
                <a:solidFill>
                  <a:srgbClr val="3A7B35"/>
                </a:solidFill>
                <a:latin typeface="Arial" panose="020B0604020202020204" pitchFamily="34" charset="0"/>
                <a:cs typeface="Arial" panose="020B0604020202020204" pitchFamily="34" charset="0"/>
              </a:rPr>
              <a:t> </a:t>
            </a:r>
            <a:r>
              <a:rPr lang="en-US" sz="1700" b="1" dirty="0" err="1">
                <a:solidFill>
                  <a:srgbClr val="3A7B35"/>
                </a:solidFill>
                <a:latin typeface="Arial" panose="020B0604020202020204" pitchFamily="34" charset="0"/>
                <a:cs typeface="Arial" panose="020B0604020202020204" pitchFamily="34" charset="0"/>
              </a:rPr>
              <a:t>với</a:t>
            </a:r>
            <a:r>
              <a:rPr lang="en-US" sz="1700" b="1" dirty="0">
                <a:solidFill>
                  <a:srgbClr val="3A7B35"/>
                </a:solidFill>
                <a:latin typeface="Arial" panose="020B0604020202020204" pitchFamily="34" charset="0"/>
                <a:cs typeface="Arial" panose="020B0604020202020204" pitchFamily="34" charset="0"/>
              </a:rPr>
              <a:t> c</a:t>
            </a:r>
            <a:r>
              <a:rPr lang="vi-VN" sz="1700" b="1" dirty="0">
                <a:solidFill>
                  <a:srgbClr val="3A7B35"/>
                </a:solidFill>
                <a:latin typeface="Arial" panose="020B0604020202020204" pitchFamily="34" charset="0"/>
                <a:cs typeface="Arial" panose="020B0604020202020204" pitchFamily="34" charset="0"/>
              </a:rPr>
              <a:t>ơ</a:t>
            </a:r>
            <a:r>
              <a:rPr lang="en-US" sz="1700" b="1" dirty="0">
                <a:solidFill>
                  <a:srgbClr val="3A7B35"/>
                </a:solidFill>
                <a:latin typeface="Arial" panose="020B0604020202020204" pitchFamily="34" charset="0"/>
                <a:cs typeface="Arial" panose="020B0604020202020204" pitchFamily="34" charset="0"/>
              </a:rPr>
              <a:t> </a:t>
            </a:r>
            <a:r>
              <a:rPr lang="en-US" sz="1700" b="1" dirty="0" err="1">
                <a:solidFill>
                  <a:srgbClr val="3A7B35"/>
                </a:solidFill>
                <a:latin typeface="Arial" panose="020B0604020202020204" pitchFamily="34" charset="0"/>
                <a:cs typeface="Arial" panose="020B0604020202020204" pitchFamily="34" charset="0"/>
              </a:rPr>
              <a:t>thể</a:t>
            </a:r>
            <a:endParaRPr lang="en-US" sz="1700" b="1" dirty="0">
              <a:solidFill>
                <a:srgbClr val="3A7B35"/>
              </a:solidFill>
              <a:latin typeface="Arial" panose="020B0604020202020204" pitchFamily="34" charset="0"/>
              <a:cs typeface="Arial" panose="020B0604020202020204" pitchFamily="34" charset="0"/>
            </a:endParaRPr>
          </a:p>
          <a:p>
            <a:pPr marL="342900" indent="-342900">
              <a:spcAft>
                <a:spcPts val="600"/>
              </a:spcAft>
              <a:buFont typeface="+mj-lt"/>
              <a:buAutoNum type="arabicPeriod"/>
            </a:pPr>
            <a:r>
              <a:rPr lang="en-US" sz="1700" b="1" dirty="0" err="1">
                <a:solidFill>
                  <a:srgbClr val="3A7B35"/>
                </a:solidFill>
                <a:latin typeface="Arial" panose="020B0604020202020204" pitchFamily="34" charset="0"/>
                <a:cs typeface="Arial" panose="020B0604020202020204" pitchFamily="34" charset="0"/>
              </a:rPr>
              <a:t>Năng</a:t>
            </a:r>
            <a:r>
              <a:rPr lang="en-US" sz="1700" b="1" dirty="0">
                <a:solidFill>
                  <a:srgbClr val="3A7B35"/>
                </a:solidFill>
                <a:latin typeface="Arial" panose="020B0604020202020204" pitchFamily="34" charset="0"/>
                <a:cs typeface="Arial" panose="020B0604020202020204" pitchFamily="34" charset="0"/>
              </a:rPr>
              <a:t> </a:t>
            </a:r>
            <a:r>
              <a:rPr lang="en-US" sz="1700" b="1" dirty="0" err="1">
                <a:solidFill>
                  <a:srgbClr val="3A7B35"/>
                </a:solidFill>
                <a:latin typeface="Arial" panose="020B0604020202020204" pitchFamily="34" charset="0"/>
                <a:cs typeface="Arial" panose="020B0604020202020204" pitchFamily="34" charset="0"/>
              </a:rPr>
              <a:t>lượng</a:t>
            </a:r>
            <a:r>
              <a:rPr lang="en-US" sz="1700" b="1" dirty="0">
                <a:solidFill>
                  <a:srgbClr val="3A7B35"/>
                </a:solidFill>
                <a:latin typeface="Arial" panose="020B0604020202020204" pitchFamily="34" charset="0"/>
                <a:cs typeface="Arial" panose="020B0604020202020204" pitchFamily="34" charset="0"/>
              </a:rPr>
              <a:t> </a:t>
            </a:r>
            <a:r>
              <a:rPr lang="en-US" sz="1700" b="1" dirty="0" err="1">
                <a:solidFill>
                  <a:srgbClr val="3A7B35"/>
                </a:solidFill>
                <a:latin typeface="Arial" panose="020B0604020202020204" pitchFamily="34" charset="0"/>
                <a:cs typeface="Arial" panose="020B0604020202020204" pitchFamily="34" charset="0"/>
              </a:rPr>
              <a:t>có</a:t>
            </a:r>
            <a:r>
              <a:rPr lang="en-US" sz="1700" b="1" dirty="0">
                <a:solidFill>
                  <a:srgbClr val="3A7B35"/>
                </a:solidFill>
                <a:latin typeface="Arial" panose="020B0604020202020204" pitchFamily="34" charset="0"/>
                <a:cs typeface="Arial" panose="020B0604020202020204" pitchFamily="34" charset="0"/>
              </a:rPr>
              <a:t> </a:t>
            </a:r>
            <a:r>
              <a:rPr lang="en-US" sz="1700" b="1" dirty="0" err="1">
                <a:solidFill>
                  <a:srgbClr val="3A7B35"/>
                </a:solidFill>
                <a:latin typeface="Arial" panose="020B0604020202020204" pitchFamily="34" charset="0"/>
                <a:cs typeface="Arial" panose="020B0604020202020204" pitchFamily="34" charset="0"/>
              </a:rPr>
              <a:t>trong</a:t>
            </a:r>
            <a:r>
              <a:rPr lang="en-US" sz="1700" b="1" dirty="0">
                <a:solidFill>
                  <a:srgbClr val="3A7B35"/>
                </a:solidFill>
                <a:latin typeface="Arial" panose="020B0604020202020204" pitchFamily="34" charset="0"/>
                <a:cs typeface="Arial" panose="020B0604020202020204" pitchFamily="34" charset="0"/>
              </a:rPr>
              <a:t> </a:t>
            </a:r>
            <a:r>
              <a:rPr lang="en-US" sz="1700" b="1" dirty="0" err="1">
                <a:solidFill>
                  <a:srgbClr val="3A7B35"/>
                </a:solidFill>
                <a:latin typeface="Arial" panose="020B0604020202020204" pitchFamily="34" charset="0"/>
                <a:cs typeface="Arial" panose="020B0604020202020204" pitchFamily="34" charset="0"/>
              </a:rPr>
              <a:t>thức</a:t>
            </a:r>
            <a:r>
              <a:rPr lang="en-US" sz="1700" b="1" dirty="0">
                <a:solidFill>
                  <a:srgbClr val="3A7B35"/>
                </a:solidFill>
                <a:latin typeface="Arial" panose="020B0604020202020204" pitchFamily="34" charset="0"/>
                <a:cs typeface="Arial" panose="020B0604020202020204" pitchFamily="34" charset="0"/>
              </a:rPr>
              <a:t> </a:t>
            </a:r>
            <a:r>
              <a:rPr lang="en-US" sz="1700" b="1" dirty="0" err="1">
                <a:solidFill>
                  <a:srgbClr val="3A7B35"/>
                </a:solidFill>
                <a:latin typeface="Arial" panose="020B0604020202020204" pitchFamily="34" charset="0"/>
                <a:cs typeface="Arial" panose="020B0604020202020204" pitchFamily="34" charset="0"/>
              </a:rPr>
              <a:t>ăn</a:t>
            </a:r>
            <a:endParaRPr lang="en-US" sz="1700" b="1" dirty="0">
              <a:solidFill>
                <a:srgbClr val="3A7B3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6650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EF25E53-0F96-43E3-98E3-8FA9907894BA}"/>
              </a:ext>
            </a:extLst>
          </p:cNvPr>
          <p:cNvGrpSpPr/>
          <p:nvPr/>
        </p:nvGrpSpPr>
        <p:grpSpPr>
          <a:xfrm>
            <a:off x="3397387" y="273222"/>
            <a:ext cx="6672341" cy="523220"/>
            <a:chOff x="1005042" y="1692209"/>
            <a:chExt cx="10498109" cy="523220"/>
          </a:xfrm>
        </p:grpSpPr>
        <p:sp>
          <p:nvSpPr>
            <p:cNvPr id="5" name="Rectangle 4">
              <a:extLst>
                <a:ext uri="{FF2B5EF4-FFF2-40B4-BE49-F238E27FC236}">
                  <a16:creationId xmlns:a16="http://schemas.microsoft.com/office/drawing/2014/main" id="{BCF4CF56-0581-4272-82BF-D87AEFF65A68}"/>
                </a:ext>
              </a:extLst>
            </p:cNvPr>
            <p:cNvSpPr/>
            <p:nvPr/>
          </p:nvSpPr>
          <p:spPr>
            <a:xfrm>
              <a:off x="1316736" y="1692209"/>
              <a:ext cx="10186415" cy="523220"/>
            </a:xfrm>
            <a:prstGeom prst="rect">
              <a:avLst/>
            </a:prstGeom>
          </p:spPr>
          <p:txBody>
            <a:bodyPr wrap="square">
              <a:spAutoFit/>
            </a:bodyPr>
            <a:lstStyle/>
            <a:p>
              <a:r>
                <a:rPr lang="en-US" sz="2800" dirty="0">
                  <a:latin typeface="Arial" panose="020B0604020202020204" pitchFamily="34" charset="0"/>
                  <a:ea typeface="Arial" panose="020B0604020202020204" pitchFamily="34" charset="0"/>
                  <a:cs typeface="Arial" panose="020B0604020202020204" pitchFamily="34" charset="0"/>
                </a:rPr>
                <a:t> </a:t>
              </a:r>
              <a:r>
                <a:rPr lang="vi-VN" sz="2800" dirty="0">
                  <a:latin typeface="Arial" panose="020B0604020202020204" pitchFamily="34" charset="0"/>
                  <a:ea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Chủ</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đề</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Con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người</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và</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sức</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khỏe</a:t>
              </a:r>
              <a:endPar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endParaRPr>
            </a:p>
          </p:txBody>
        </p:sp>
        <p:sp>
          <p:nvSpPr>
            <p:cNvPr id="6" name="Snip Diagonal Corner Rectangle 13">
              <a:extLst>
                <a:ext uri="{FF2B5EF4-FFF2-40B4-BE49-F238E27FC236}">
                  <a16:creationId xmlns:a16="http://schemas.microsoft.com/office/drawing/2014/main" id="{1A9B00E5-88CC-4A4B-9589-61CC9114FFDB}"/>
                </a:ext>
              </a:extLst>
            </p:cNvPr>
            <p:cNvSpPr/>
            <p:nvPr/>
          </p:nvSpPr>
          <p:spPr>
            <a:xfrm>
              <a:off x="1005042" y="1806161"/>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5</a:t>
              </a:r>
            </a:p>
          </p:txBody>
        </p:sp>
      </p:grpSp>
      <p:pic>
        <p:nvPicPr>
          <p:cNvPr id="3" name="Picture 2">
            <a:extLst>
              <a:ext uri="{FF2B5EF4-FFF2-40B4-BE49-F238E27FC236}">
                <a16:creationId xmlns:a16="http://schemas.microsoft.com/office/drawing/2014/main" id="{F44D5F55-6945-4FD8-A789-7A35834C3F17}"/>
              </a:ext>
            </a:extLst>
          </p:cNvPr>
          <p:cNvPicPr>
            <a:picLocks noChangeAspect="1"/>
          </p:cNvPicPr>
          <p:nvPr/>
        </p:nvPicPr>
        <p:blipFill rotWithShape="1">
          <a:blip r:embed="rId2"/>
          <a:srcRect l="5600"/>
          <a:stretch/>
        </p:blipFill>
        <p:spPr>
          <a:xfrm>
            <a:off x="529388" y="1182719"/>
            <a:ext cx="2867999" cy="4030897"/>
          </a:xfrm>
          <a:prstGeom prst="rect">
            <a:avLst/>
          </a:prstGeom>
          <a:ln w="19050">
            <a:solidFill>
              <a:schemeClr val="accent6">
                <a:lumMod val="75000"/>
              </a:schemeClr>
            </a:solidFill>
          </a:ln>
        </p:spPr>
      </p:pic>
      <p:sp>
        <p:nvSpPr>
          <p:cNvPr id="8" name="Rectangle 7">
            <a:extLst>
              <a:ext uri="{FF2B5EF4-FFF2-40B4-BE49-F238E27FC236}">
                <a16:creationId xmlns:a16="http://schemas.microsoft.com/office/drawing/2014/main" id="{1BADA64A-1CD6-4912-A9FD-DFEC290F80D3}"/>
              </a:ext>
            </a:extLst>
          </p:cNvPr>
          <p:cNvSpPr/>
          <p:nvPr/>
        </p:nvSpPr>
        <p:spPr>
          <a:xfrm>
            <a:off x="3841415" y="920326"/>
            <a:ext cx="7491663" cy="1287532"/>
          </a:xfrm>
          <a:prstGeom prst="rect">
            <a:avLst/>
          </a:prstGeom>
        </p:spPr>
        <p:txBody>
          <a:bodyPr wrap="square">
            <a:spAutoFit/>
          </a:bodyPr>
          <a:lstStyle/>
          <a:p>
            <a:pPr marL="635" marR="0" indent="-1905" algn="just">
              <a:lnSpc>
                <a:spcPct val="150000"/>
              </a:lnSpc>
            </a:pPr>
            <a:r>
              <a:rPr lang="en-US" dirty="0" err="1">
                <a:latin typeface="Arial" panose="020B0604020202020204" pitchFamily="34" charset="0"/>
                <a:ea typeface="Times New Roman" panose="02020603050405020304" pitchFamily="18" charset="0"/>
                <a:cs typeface="Arial" panose="020B0604020202020204" pitchFamily="34" charset="0"/>
              </a:rPr>
              <a:t>Bài</a:t>
            </a:r>
            <a:r>
              <a:rPr lang="en-US" dirty="0">
                <a:latin typeface="Arial" panose="020B0604020202020204" pitchFamily="34" charset="0"/>
                <a:ea typeface="Times New Roman" panose="02020603050405020304" pitchFamily="18" charset="0"/>
                <a:cs typeface="Arial" panose="020B0604020202020204" pitchFamily="34" charset="0"/>
              </a:rPr>
              <a:t> 24. </a:t>
            </a:r>
            <a:r>
              <a:rPr lang="en-US" dirty="0" err="1">
                <a:latin typeface="Arial" panose="020B0604020202020204" pitchFamily="34" charset="0"/>
                <a:ea typeface="Times New Roman" panose="02020603050405020304" pitchFamily="18" charset="0"/>
                <a:cs typeface="Arial" panose="020B0604020202020204" pitchFamily="34" charset="0"/>
              </a:rPr>
              <a:t>Nội</a:t>
            </a:r>
            <a:r>
              <a:rPr lang="en-US" dirty="0">
                <a:latin typeface="Arial" panose="020B0604020202020204" pitchFamily="34" charset="0"/>
                <a:ea typeface="Times New Roman" panose="02020603050405020304" pitchFamily="18" charset="0"/>
                <a:cs typeface="Arial" panose="020B0604020202020204" pitchFamily="34" charset="0"/>
              </a:rPr>
              <a:t> dung </a:t>
            </a:r>
            <a:r>
              <a:rPr lang="en-US" dirty="0" err="1">
                <a:latin typeface="Arial" panose="020B0604020202020204" pitchFamily="34" charset="0"/>
                <a:ea typeface="Times New Roman" panose="02020603050405020304" pitchFamily="18" charset="0"/>
                <a:cs typeface="Arial" panose="020B0604020202020204" pitchFamily="34" charset="0"/>
              </a:rPr>
              <a:t>tương</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tự</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như</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Chư</a:t>
            </a:r>
            <a:r>
              <a:rPr lang="vi-VN" dirty="0">
                <a:latin typeface="Arial" panose="020B0604020202020204" pitchFamily="34" charset="0"/>
                <a:ea typeface="Times New Roman" panose="02020603050405020304" pitchFamily="18" charset="0"/>
                <a:cs typeface="Arial" panose="020B0604020202020204" pitchFamily="34" charset="0"/>
              </a:rPr>
              <a:t>ơ</a:t>
            </a:r>
            <a:r>
              <a:rPr lang="en-US" dirty="0">
                <a:latin typeface="Arial" panose="020B0604020202020204" pitchFamily="34" charset="0"/>
                <a:ea typeface="Times New Roman" panose="02020603050405020304" pitchFamily="18" charset="0"/>
                <a:cs typeface="Arial" panose="020B0604020202020204" pitchFamily="34" charset="0"/>
              </a:rPr>
              <a:t>ng </a:t>
            </a:r>
            <a:r>
              <a:rPr lang="en-US" dirty="0" err="1">
                <a:latin typeface="Arial" panose="020B0604020202020204" pitchFamily="34" charset="0"/>
                <a:ea typeface="Times New Roman" panose="02020603050405020304" pitchFamily="18" charset="0"/>
                <a:cs typeface="Arial" panose="020B0604020202020204" pitchFamily="34" charset="0"/>
              </a:rPr>
              <a:t>trình</a:t>
            </a:r>
            <a:r>
              <a:rPr lang="en-US" dirty="0">
                <a:latin typeface="Arial" panose="020B0604020202020204" pitchFamily="34" charset="0"/>
                <a:ea typeface="Times New Roman" panose="02020603050405020304" pitchFamily="18" charset="0"/>
                <a:cs typeface="Arial" panose="020B0604020202020204" pitchFamily="34" charset="0"/>
              </a:rPr>
              <a:t> 2006, </a:t>
            </a:r>
            <a:r>
              <a:rPr lang="en-US" dirty="0" err="1">
                <a:latin typeface="Arial" panose="020B0604020202020204" pitchFamily="34" charset="0"/>
                <a:ea typeface="Times New Roman" panose="02020603050405020304" pitchFamily="18" charset="0"/>
                <a:cs typeface="Arial" panose="020B0604020202020204" pitchFamily="34" charset="0"/>
              </a:rPr>
              <a:t>đề</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cập</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tới</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chế</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độ</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cân</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bằng</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về</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các</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nhóm</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chất</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dinh</a:t>
            </a:r>
            <a:r>
              <a:rPr lang="en-US" dirty="0">
                <a:latin typeface="Arial" panose="020B0604020202020204" pitchFamily="34" charset="0"/>
                <a:ea typeface="Times New Roman" panose="02020603050405020304" pitchFamily="18" charset="0"/>
                <a:cs typeface="Arial" panose="020B0604020202020204" pitchFamily="34" charset="0"/>
              </a:rPr>
              <a:t> d</a:t>
            </a:r>
            <a:r>
              <a:rPr lang="vi-VN" dirty="0">
                <a:latin typeface="Arial" panose="020B0604020202020204" pitchFamily="34" charset="0"/>
                <a:ea typeface="Times New Roman" panose="02020603050405020304" pitchFamily="18" charset="0"/>
                <a:cs typeface="Arial" panose="020B0604020202020204" pitchFamily="34" charset="0"/>
              </a:rPr>
              <a:t>ư</a:t>
            </a:r>
            <a:r>
              <a:rPr lang="en-US" dirty="0" err="1">
                <a:latin typeface="Arial" panose="020B0604020202020204" pitchFamily="34" charset="0"/>
                <a:ea typeface="Times New Roman" panose="02020603050405020304" pitchFamily="18" charset="0"/>
                <a:cs typeface="Arial" panose="020B0604020202020204" pitchFamily="34" charset="0"/>
              </a:rPr>
              <a:t>ỡng</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cũng</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nh</a:t>
            </a:r>
            <a:r>
              <a:rPr lang="vi-VN" dirty="0">
                <a:latin typeface="Arial" panose="020B0604020202020204" pitchFamily="34" charset="0"/>
                <a:ea typeface="Times New Roman" panose="02020603050405020304" pitchFamily="18" charset="0"/>
                <a:cs typeface="Arial" panose="020B0604020202020204" pitchFamily="34" charset="0"/>
              </a:rPr>
              <a:t>ư</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cân</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bằng</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giữa</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thức</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ăn</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có</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nguồn</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gốc</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từ</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thực</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vật</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và</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từ</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động</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vật</a:t>
            </a:r>
            <a:r>
              <a:rPr lang="en-US" dirty="0">
                <a:latin typeface="Arial" panose="020B0604020202020204" pitchFamily="34" charset="0"/>
                <a:ea typeface="Times New Roman" panose="02020603050405020304" pitchFamily="18" charset="0"/>
                <a:cs typeface="Arial" panose="020B0604020202020204" pitchFamily="34" charset="0"/>
              </a:rPr>
              <a:t>.</a:t>
            </a:r>
          </a:p>
        </p:txBody>
      </p:sp>
      <p:sp>
        <p:nvSpPr>
          <p:cNvPr id="9" name="Rectangle 8">
            <a:extLst>
              <a:ext uri="{FF2B5EF4-FFF2-40B4-BE49-F238E27FC236}">
                <a16:creationId xmlns:a16="http://schemas.microsoft.com/office/drawing/2014/main" id="{18967A9A-676B-4BAD-9274-124E2A5D6434}"/>
              </a:ext>
            </a:extLst>
          </p:cNvPr>
          <p:cNvSpPr/>
          <p:nvPr/>
        </p:nvSpPr>
        <p:spPr>
          <a:xfrm>
            <a:off x="6882714" y="2736251"/>
            <a:ext cx="4912569" cy="3365024"/>
          </a:xfrm>
          <a:prstGeom prst="rect">
            <a:avLst/>
          </a:prstGeom>
        </p:spPr>
        <p:txBody>
          <a:bodyPr wrap="square">
            <a:spAutoFit/>
          </a:bodyPr>
          <a:lstStyle/>
          <a:p>
            <a:pPr marL="635" indent="-1905" algn="just">
              <a:lnSpc>
                <a:spcPct val="150000"/>
              </a:lnSpc>
            </a:pPr>
            <a:r>
              <a:rPr lang="en-US" b="1" dirty="0" err="1">
                <a:latin typeface="Arial" panose="020B0604020202020204" pitchFamily="34" charset="0"/>
                <a:cs typeface="Arial" panose="020B0604020202020204" pitchFamily="34" charset="0"/>
              </a:rPr>
              <a:t>Điểm</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mới</a:t>
            </a: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Lưu</a:t>
            </a:r>
            <a:r>
              <a:rPr lang="en-US" b="1" dirty="0">
                <a:latin typeface="Arial" panose="020B0604020202020204" pitchFamily="34" charset="0"/>
                <a:cs typeface="Arial" panose="020B0604020202020204" pitchFamily="34" charset="0"/>
              </a:rPr>
              <a:t> ý:</a:t>
            </a:r>
          </a:p>
          <a:p>
            <a:pPr marL="635" marR="0" indent="-1905" algn="just">
              <a:lnSpc>
                <a:spcPct val="150000"/>
              </a:lnSpc>
            </a:pPr>
            <a:r>
              <a:rPr lang="en-US" dirty="0" err="1">
                <a:latin typeface="Arial" panose="020B0604020202020204" pitchFamily="34" charset="0"/>
                <a:ea typeface="Times New Roman" panose="02020603050405020304" pitchFamily="18" charset="0"/>
                <a:cs typeface="Arial" panose="020B0604020202020204" pitchFamily="34" charset="0"/>
              </a:rPr>
              <a:t>Nhấn</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mạnh</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vào</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hình</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thành</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kiến</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thức</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và</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khuyến</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cáo</a:t>
            </a:r>
            <a:r>
              <a:rPr lang="en-US" dirty="0">
                <a:latin typeface="Arial" panose="020B0604020202020204" pitchFamily="34" charset="0"/>
                <a:ea typeface="Times New Roman" panose="02020603050405020304" pitchFamily="18" charset="0"/>
                <a:cs typeface="Arial" panose="020B0604020202020204" pitchFamily="34" charset="0"/>
              </a:rPr>
              <a:t> HS </a:t>
            </a:r>
            <a:r>
              <a:rPr lang="en-US" dirty="0" err="1">
                <a:latin typeface="Arial" panose="020B0604020202020204" pitchFamily="34" charset="0"/>
                <a:ea typeface="Times New Roman" panose="02020603050405020304" pitchFamily="18" charset="0"/>
                <a:cs typeface="Arial" panose="020B0604020202020204" pitchFamily="34" charset="0"/>
              </a:rPr>
              <a:t>thực</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hiện</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chế</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độ</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ăn</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lành</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mạnh</a:t>
            </a:r>
            <a:r>
              <a:rPr lang="en-US" dirty="0">
                <a:latin typeface="Arial" panose="020B0604020202020204" pitchFamily="34" charset="0"/>
                <a:ea typeface="Times New Roman" panose="02020603050405020304" pitchFamily="18" charset="0"/>
                <a:cs typeface="Arial" panose="020B0604020202020204" pitchFamily="34" charset="0"/>
              </a:rPr>
              <a:t> bao </a:t>
            </a:r>
            <a:r>
              <a:rPr lang="en-US" dirty="0" err="1">
                <a:latin typeface="Arial" panose="020B0604020202020204" pitchFamily="34" charset="0"/>
                <a:ea typeface="Times New Roman" panose="02020603050405020304" pitchFamily="18" charset="0"/>
                <a:cs typeface="Arial" panose="020B0604020202020204" pitchFamily="34" charset="0"/>
              </a:rPr>
              <a:t>gồm</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hạn</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chế</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thức</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ăn</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chế</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biến</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sẵn</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thức</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ăn</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nhiều</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dầu</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mỡ</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muối</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và</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đồ</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ngọt</a:t>
            </a:r>
            <a:r>
              <a:rPr lang="en-US" dirty="0">
                <a:latin typeface="Arial" panose="020B0604020202020204" pitchFamily="34" charset="0"/>
                <a:ea typeface="Times New Roman" panose="02020603050405020304" pitchFamily="18" charset="0"/>
                <a:cs typeface="Arial" panose="020B0604020202020204" pitchFamily="34" charset="0"/>
              </a:rPr>
              <a:t>.</a:t>
            </a:r>
          </a:p>
          <a:p>
            <a:pPr marL="635" marR="0" indent="-1905" algn="just">
              <a:lnSpc>
                <a:spcPct val="150000"/>
              </a:lnSpc>
            </a:pPr>
            <a:r>
              <a:rPr lang="en-US" dirty="0">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 </a:t>
            </a:r>
            <a:r>
              <a:rPr lang="en-US" dirty="0">
                <a:latin typeface="Arial" panose="020B0604020202020204" pitchFamily="34" charset="0"/>
                <a:ea typeface="Times New Roman" panose="02020603050405020304" pitchFamily="18" charset="0"/>
                <a:cs typeface="Arial" panose="020B0604020202020204" pitchFamily="34" charset="0"/>
              </a:rPr>
              <a:t>HS </a:t>
            </a:r>
            <a:r>
              <a:rPr lang="en-US" dirty="0" err="1">
                <a:latin typeface="Arial" panose="020B0604020202020204" pitchFamily="34" charset="0"/>
                <a:ea typeface="Times New Roman" panose="02020603050405020304" pitchFamily="18" charset="0"/>
                <a:cs typeface="Arial" panose="020B0604020202020204" pitchFamily="34" charset="0"/>
              </a:rPr>
              <a:t>được</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phát</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triển</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một</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số</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biểu</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hiện</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của</a:t>
            </a:r>
            <a:r>
              <a:rPr lang="en-US" dirty="0">
                <a:latin typeface="Arial" panose="020B0604020202020204" pitchFamily="34" charset="0"/>
                <a:ea typeface="Times New Roman" panose="02020603050405020304" pitchFamily="18" charset="0"/>
                <a:cs typeface="Arial" panose="020B0604020202020204" pitchFamily="34" charset="0"/>
              </a:rPr>
              <a:t> NL Khoa </a:t>
            </a:r>
            <a:r>
              <a:rPr lang="en-US" dirty="0" err="1">
                <a:latin typeface="Arial" panose="020B0604020202020204" pitchFamily="34" charset="0"/>
                <a:ea typeface="Times New Roman" panose="02020603050405020304" pitchFamily="18" charset="0"/>
                <a:cs typeface="Arial" panose="020B0604020202020204" pitchFamily="34" charset="0"/>
              </a:rPr>
              <a:t>học</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tự</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nhiên</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quan</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sát</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và</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nhận</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xét</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thực</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hành</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và</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rút</a:t>
            </a:r>
            <a:r>
              <a:rPr lang="en-US" dirty="0">
                <a:latin typeface="Arial" panose="020B0604020202020204" pitchFamily="34" charset="0"/>
                <a:ea typeface="Times New Roman" panose="02020603050405020304" pitchFamily="18" charset="0"/>
                <a:cs typeface="Arial" panose="020B0604020202020204" pitchFamily="34" charset="0"/>
              </a:rPr>
              <a:t> ra </a:t>
            </a:r>
            <a:r>
              <a:rPr lang="en-US" dirty="0" err="1">
                <a:latin typeface="Arial" panose="020B0604020202020204" pitchFamily="34" charset="0"/>
                <a:ea typeface="Times New Roman" panose="02020603050405020304" pitchFamily="18" charset="0"/>
                <a:cs typeface="Arial" panose="020B0604020202020204" pitchFamily="34" charset="0"/>
              </a:rPr>
              <a:t>bài</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học</a:t>
            </a:r>
            <a:r>
              <a:rPr lang="en-US" dirty="0">
                <a:latin typeface="Arial" panose="020B0604020202020204" pitchFamily="34" charset="0"/>
                <a:ea typeface="Times New Roman" panose="02020603050405020304" pitchFamily="18" charset="0"/>
                <a:cs typeface="Arial" panose="020B0604020202020204" pitchFamily="34" charset="0"/>
              </a:rPr>
              <a:t>.</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0" name="Picture 9">
            <a:extLst>
              <a:ext uri="{FF2B5EF4-FFF2-40B4-BE49-F238E27FC236}">
                <a16:creationId xmlns:a16="http://schemas.microsoft.com/office/drawing/2014/main" id="{3113275B-EE34-4FFD-8430-8E75EEEDA1EA}"/>
              </a:ext>
            </a:extLst>
          </p:cNvPr>
          <p:cNvPicPr>
            <a:picLocks noChangeAspect="1"/>
          </p:cNvPicPr>
          <p:nvPr/>
        </p:nvPicPr>
        <p:blipFill>
          <a:blip r:embed="rId3"/>
          <a:stretch>
            <a:fillRect/>
          </a:stretch>
        </p:blipFill>
        <p:spPr>
          <a:xfrm>
            <a:off x="4032611" y="2488614"/>
            <a:ext cx="2799999" cy="3860297"/>
          </a:xfrm>
          <a:prstGeom prst="rect">
            <a:avLst/>
          </a:prstGeom>
          <a:ln w="19050">
            <a:solidFill>
              <a:srgbClr val="7AAA7F"/>
            </a:solidFill>
          </a:ln>
        </p:spPr>
      </p:pic>
      <p:sp>
        <p:nvSpPr>
          <p:cNvPr id="11" name="Rectangle 10">
            <a:extLst>
              <a:ext uri="{FF2B5EF4-FFF2-40B4-BE49-F238E27FC236}">
                <a16:creationId xmlns:a16="http://schemas.microsoft.com/office/drawing/2014/main" id="{91D6B093-D12A-415F-AF10-DBD45CC55E33}"/>
              </a:ext>
            </a:extLst>
          </p:cNvPr>
          <p:cNvSpPr/>
          <p:nvPr/>
        </p:nvSpPr>
        <p:spPr>
          <a:xfrm>
            <a:off x="121812" y="5599893"/>
            <a:ext cx="4183488" cy="723275"/>
          </a:xfrm>
          <a:prstGeom prst="rect">
            <a:avLst/>
          </a:prstGeom>
        </p:spPr>
        <p:txBody>
          <a:bodyPr wrap="square">
            <a:spAutoFit/>
          </a:bodyPr>
          <a:lstStyle/>
          <a:p>
            <a:pPr marL="342900" indent="-342900">
              <a:spcAft>
                <a:spcPts val="600"/>
              </a:spcAft>
              <a:buFont typeface="+mj-lt"/>
              <a:buAutoNum type="arabicPeriod"/>
            </a:pPr>
            <a:r>
              <a:rPr lang="en-US" b="1" dirty="0" err="1">
                <a:solidFill>
                  <a:srgbClr val="3A7B35"/>
                </a:solidFill>
                <a:latin typeface="Arial" panose="020B0604020202020204" pitchFamily="34" charset="0"/>
                <a:cs typeface="Arial" panose="020B0604020202020204" pitchFamily="34" charset="0"/>
              </a:rPr>
              <a:t>Ăn</a:t>
            </a:r>
            <a:r>
              <a:rPr lang="en-US" b="1" dirty="0">
                <a:solidFill>
                  <a:srgbClr val="3A7B35"/>
                </a:solidFill>
                <a:latin typeface="Arial" panose="020B0604020202020204" pitchFamily="34" charset="0"/>
                <a:cs typeface="Arial" panose="020B0604020202020204" pitchFamily="34" charset="0"/>
              </a:rPr>
              <a:t> </a:t>
            </a:r>
            <a:r>
              <a:rPr lang="en-US" b="1" dirty="0" err="1">
                <a:solidFill>
                  <a:srgbClr val="3A7B35"/>
                </a:solidFill>
                <a:latin typeface="Arial" panose="020B0604020202020204" pitchFamily="34" charset="0"/>
                <a:cs typeface="Arial" panose="020B0604020202020204" pitchFamily="34" charset="0"/>
              </a:rPr>
              <a:t>phối</a:t>
            </a:r>
            <a:r>
              <a:rPr lang="en-US" b="1" dirty="0">
                <a:solidFill>
                  <a:srgbClr val="3A7B35"/>
                </a:solidFill>
                <a:latin typeface="Arial" panose="020B0604020202020204" pitchFamily="34" charset="0"/>
                <a:cs typeface="Arial" panose="020B0604020202020204" pitchFamily="34" charset="0"/>
              </a:rPr>
              <a:t> </a:t>
            </a:r>
            <a:r>
              <a:rPr lang="en-US" b="1" dirty="0" err="1">
                <a:solidFill>
                  <a:srgbClr val="3A7B35"/>
                </a:solidFill>
                <a:latin typeface="Arial" panose="020B0604020202020204" pitchFamily="34" charset="0"/>
                <a:cs typeface="Arial" panose="020B0604020202020204" pitchFamily="34" charset="0"/>
              </a:rPr>
              <a:t>hợp</a:t>
            </a:r>
            <a:r>
              <a:rPr lang="en-US" b="1" dirty="0">
                <a:solidFill>
                  <a:srgbClr val="3A7B35"/>
                </a:solidFill>
                <a:latin typeface="Arial" panose="020B0604020202020204" pitchFamily="34" charset="0"/>
                <a:cs typeface="Arial" panose="020B0604020202020204" pitchFamily="34" charset="0"/>
              </a:rPr>
              <a:t> </a:t>
            </a:r>
            <a:r>
              <a:rPr lang="en-US" b="1" dirty="0" err="1">
                <a:solidFill>
                  <a:srgbClr val="3A7B35"/>
                </a:solidFill>
                <a:latin typeface="Arial" panose="020B0604020202020204" pitchFamily="34" charset="0"/>
                <a:cs typeface="Arial" panose="020B0604020202020204" pitchFamily="34" charset="0"/>
              </a:rPr>
              <a:t>nhiều</a:t>
            </a:r>
            <a:r>
              <a:rPr lang="en-US" b="1" dirty="0">
                <a:solidFill>
                  <a:srgbClr val="3A7B35"/>
                </a:solidFill>
                <a:latin typeface="Arial" panose="020B0604020202020204" pitchFamily="34" charset="0"/>
                <a:cs typeface="Arial" panose="020B0604020202020204" pitchFamily="34" charset="0"/>
              </a:rPr>
              <a:t> </a:t>
            </a:r>
            <a:r>
              <a:rPr lang="en-US" b="1" dirty="0" err="1">
                <a:solidFill>
                  <a:srgbClr val="3A7B35"/>
                </a:solidFill>
                <a:latin typeface="Arial" panose="020B0604020202020204" pitchFamily="34" charset="0"/>
                <a:cs typeface="Arial" panose="020B0604020202020204" pitchFamily="34" charset="0"/>
              </a:rPr>
              <a:t>loại</a:t>
            </a:r>
            <a:r>
              <a:rPr lang="en-US" b="1" dirty="0">
                <a:solidFill>
                  <a:srgbClr val="3A7B35"/>
                </a:solidFill>
                <a:latin typeface="Arial" panose="020B0604020202020204" pitchFamily="34" charset="0"/>
                <a:cs typeface="Arial" panose="020B0604020202020204" pitchFamily="34" charset="0"/>
              </a:rPr>
              <a:t> </a:t>
            </a:r>
            <a:r>
              <a:rPr lang="en-US" b="1" dirty="0" err="1">
                <a:solidFill>
                  <a:srgbClr val="3A7B35"/>
                </a:solidFill>
                <a:latin typeface="Arial" panose="020B0604020202020204" pitchFamily="34" charset="0"/>
                <a:cs typeface="Arial" panose="020B0604020202020204" pitchFamily="34" charset="0"/>
              </a:rPr>
              <a:t>thức</a:t>
            </a:r>
            <a:r>
              <a:rPr lang="en-US" b="1" dirty="0">
                <a:solidFill>
                  <a:srgbClr val="3A7B35"/>
                </a:solidFill>
                <a:latin typeface="Arial" panose="020B0604020202020204" pitchFamily="34" charset="0"/>
                <a:cs typeface="Arial" panose="020B0604020202020204" pitchFamily="34" charset="0"/>
              </a:rPr>
              <a:t> </a:t>
            </a:r>
            <a:r>
              <a:rPr lang="en-US" b="1" dirty="0" err="1">
                <a:solidFill>
                  <a:srgbClr val="3A7B35"/>
                </a:solidFill>
                <a:latin typeface="Arial" panose="020B0604020202020204" pitchFamily="34" charset="0"/>
                <a:cs typeface="Arial" panose="020B0604020202020204" pitchFamily="34" charset="0"/>
              </a:rPr>
              <a:t>ăn</a:t>
            </a:r>
            <a:endParaRPr lang="en-US" b="1" dirty="0">
              <a:solidFill>
                <a:srgbClr val="3A7B35"/>
              </a:solidFill>
              <a:latin typeface="Arial" panose="020B0604020202020204" pitchFamily="34" charset="0"/>
              <a:cs typeface="Arial" panose="020B0604020202020204" pitchFamily="34" charset="0"/>
            </a:endParaRPr>
          </a:p>
          <a:p>
            <a:pPr marL="342900" indent="-342900">
              <a:spcAft>
                <a:spcPts val="600"/>
              </a:spcAft>
              <a:buFont typeface="+mj-lt"/>
              <a:buAutoNum type="arabicPeriod"/>
            </a:pPr>
            <a:r>
              <a:rPr lang="en-US" b="1" dirty="0" err="1">
                <a:solidFill>
                  <a:srgbClr val="3A7B35"/>
                </a:solidFill>
                <a:latin typeface="Arial" panose="020B0604020202020204" pitchFamily="34" charset="0"/>
                <a:cs typeface="Arial" panose="020B0604020202020204" pitchFamily="34" charset="0"/>
              </a:rPr>
              <a:t>Ăn</a:t>
            </a:r>
            <a:r>
              <a:rPr lang="en-US" b="1" dirty="0">
                <a:solidFill>
                  <a:srgbClr val="3A7B35"/>
                </a:solidFill>
                <a:latin typeface="Arial" panose="020B0604020202020204" pitchFamily="34" charset="0"/>
                <a:cs typeface="Arial" panose="020B0604020202020204" pitchFamily="34" charset="0"/>
              </a:rPr>
              <a:t> </a:t>
            </a:r>
            <a:r>
              <a:rPr lang="en-US" b="1" dirty="0" err="1">
                <a:solidFill>
                  <a:srgbClr val="3A7B35"/>
                </a:solidFill>
                <a:latin typeface="Arial" panose="020B0604020202020204" pitchFamily="34" charset="0"/>
                <a:cs typeface="Arial" panose="020B0604020202020204" pitchFamily="34" charset="0"/>
              </a:rPr>
              <a:t>uống</a:t>
            </a:r>
            <a:r>
              <a:rPr lang="en-US" b="1" dirty="0">
                <a:solidFill>
                  <a:srgbClr val="3A7B35"/>
                </a:solidFill>
                <a:latin typeface="Arial" panose="020B0604020202020204" pitchFamily="34" charset="0"/>
                <a:cs typeface="Arial" panose="020B0604020202020204" pitchFamily="34" charset="0"/>
              </a:rPr>
              <a:t> </a:t>
            </a:r>
            <a:r>
              <a:rPr lang="en-US" b="1" dirty="0" err="1">
                <a:solidFill>
                  <a:srgbClr val="3A7B35"/>
                </a:solidFill>
                <a:latin typeface="Arial" panose="020B0604020202020204" pitchFamily="34" charset="0"/>
                <a:cs typeface="Arial" panose="020B0604020202020204" pitchFamily="34" charset="0"/>
              </a:rPr>
              <a:t>cân</a:t>
            </a:r>
            <a:r>
              <a:rPr lang="en-US" b="1" dirty="0">
                <a:solidFill>
                  <a:srgbClr val="3A7B35"/>
                </a:solidFill>
                <a:latin typeface="Arial" panose="020B0604020202020204" pitchFamily="34" charset="0"/>
                <a:cs typeface="Arial" panose="020B0604020202020204" pitchFamily="34" charset="0"/>
              </a:rPr>
              <a:t> </a:t>
            </a:r>
            <a:r>
              <a:rPr lang="en-US" b="1" dirty="0" err="1">
                <a:solidFill>
                  <a:srgbClr val="3A7B35"/>
                </a:solidFill>
                <a:latin typeface="Arial" panose="020B0604020202020204" pitchFamily="34" charset="0"/>
                <a:cs typeface="Arial" panose="020B0604020202020204" pitchFamily="34" charset="0"/>
              </a:rPr>
              <a:t>bằng</a:t>
            </a:r>
            <a:r>
              <a:rPr lang="en-US" b="1" dirty="0">
                <a:solidFill>
                  <a:srgbClr val="3A7B35"/>
                </a:solidFill>
                <a:latin typeface="Arial" panose="020B0604020202020204" pitchFamily="34" charset="0"/>
                <a:cs typeface="Arial" panose="020B0604020202020204" pitchFamily="34" charset="0"/>
              </a:rPr>
              <a:t>, </a:t>
            </a:r>
            <a:r>
              <a:rPr lang="en-US" b="1" dirty="0" err="1">
                <a:solidFill>
                  <a:srgbClr val="3A7B35"/>
                </a:solidFill>
                <a:latin typeface="Arial" panose="020B0604020202020204" pitchFamily="34" charset="0"/>
                <a:cs typeface="Arial" panose="020B0604020202020204" pitchFamily="34" charset="0"/>
              </a:rPr>
              <a:t>lành</a:t>
            </a:r>
            <a:r>
              <a:rPr lang="en-US" b="1" dirty="0">
                <a:solidFill>
                  <a:srgbClr val="3A7B35"/>
                </a:solidFill>
                <a:latin typeface="Arial" panose="020B0604020202020204" pitchFamily="34" charset="0"/>
                <a:cs typeface="Arial" panose="020B0604020202020204" pitchFamily="34" charset="0"/>
              </a:rPr>
              <a:t> </a:t>
            </a:r>
            <a:r>
              <a:rPr lang="en-US" b="1" dirty="0" err="1">
                <a:solidFill>
                  <a:srgbClr val="3A7B35"/>
                </a:solidFill>
                <a:latin typeface="Arial" panose="020B0604020202020204" pitchFamily="34" charset="0"/>
                <a:cs typeface="Arial" panose="020B0604020202020204" pitchFamily="34" charset="0"/>
              </a:rPr>
              <a:t>mạnh</a:t>
            </a:r>
            <a:endParaRPr lang="en-US" b="1" dirty="0">
              <a:solidFill>
                <a:srgbClr val="3A7B3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6912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EF25E53-0F96-43E3-98E3-8FA9907894BA}"/>
              </a:ext>
            </a:extLst>
          </p:cNvPr>
          <p:cNvGrpSpPr/>
          <p:nvPr/>
        </p:nvGrpSpPr>
        <p:grpSpPr>
          <a:xfrm>
            <a:off x="3271759" y="225990"/>
            <a:ext cx="6964441" cy="523220"/>
            <a:chOff x="1005042" y="1692209"/>
            <a:chExt cx="6964441" cy="523220"/>
          </a:xfrm>
        </p:grpSpPr>
        <p:sp>
          <p:nvSpPr>
            <p:cNvPr id="5" name="Rectangle 4">
              <a:extLst>
                <a:ext uri="{FF2B5EF4-FFF2-40B4-BE49-F238E27FC236}">
                  <a16:creationId xmlns:a16="http://schemas.microsoft.com/office/drawing/2014/main" id="{BCF4CF56-0581-4272-82BF-D87AEFF65A68}"/>
                </a:ext>
              </a:extLst>
            </p:cNvPr>
            <p:cNvSpPr/>
            <p:nvPr/>
          </p:nvSpPr>
          <p:spPr>
            <a:xfrm>
              <a:off x="1316736" y="1692209"/>
              <a:ext cx="6652747" cy="523220"/>
            </a:xfrm>
            <a:prstGeom prst="rect">
              <a:avLst/>
            </a:prstGeom>
          </p:spPr>
          <p:txBody>
            <a:bodyPr wrap="square">
              <a:spAutoFit/>
            </a:bodyPr>
            <a:lstStyle/>
            <a:p>
              <a:r>
                <a:rPr lang="en-US" sz="2800" dirty="0">
                  <a:latin typeface="Arial" panose="020B0604020202020204" pitchFamily="34" charset="0"/>
                  <a:ea typeface="Arial" panose="020B0604020202020204" pitchFamily="34" charset="0"/>
                  <a:cs typeface="Arial" panose="020B0604020202020204" pitchFamily="34" charset="0"/>
                </a:rPr>
                <a:t> </a:t>
              </a:r>
              <a:r>
                <a:rPr lang="vi-VN" sz="2800" dirty="0">
                  <a:latin typeface="Arial" panose="020B0604020202020204" pitchFamily="34" charset="0"/>
                  <a:ea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Chủ</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đề</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Con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người</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và</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sức</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khỏe</a:t>
              </a:r>
              <a:endPar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endParaRPr>
            </a:p>
          </p:txBody>
        </p:sp>
        <p:sp>
          <p:nvSpPr>
            <p:cNvPr id="6" name="Snip Diagonal Corner Rectangle 13">
              <a:extLst>
                <a:ext uri="{FF2B5EF4-FFF2-40B4-BE49-F238E27FC236}">
                  <a16:creationId xmlns:a16="http://schemas.microsoft.com/office/drawing/2014/main" id="{1A9B00E5-88CC-4A4B-9589-61CC9114FFDB}"/>
                </a:ext>
              </a:extLst>
            </p:cNvPr>
            <p:cNvSpPr/>
            <p:nvPr/>
          </p:nvSpPr>
          <p:spPr>
            <a:xfrm>
              <a:off x="1005042" y="1806161"/>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5</a:t>
              </a:r>
            </a:p>
          </p:txBody>
        </p:sp>
      </p:grpSp>
      <p:pic>
        <p:nvPicPr>
          <p:cNvPr id="3" name="Picture 2">
            <a:extLst>
              <a:ext uri="{FF2B5EF4-FFF2-40B4-BE49-F238E27FC236}">
                <a16:creationId xmlns:a16="http://schemas.microsoft.com/office/drawing/2014/main" id="{2692F871-2B24-479A-B209-2A1CF7D32375}"/>
              </a:ext>
            </a:extLst>
          </p:cNvPr>
          <p:cNvPicPr>
            <a:picLocks noChangeAspect="1"/>
          </p:cNvPicPr>
          <p:nvPr/>
        </p:nvPicPr>
        <p:blipFill rotWithShape="1">
          <a:blip r:embed="rId3"/>
          <a:srcRect b="42890"/>
          <a:stretch/>
        </p:blipFill>
        <p:spPr>
          <a:xfrm>
            <a:off x="288796" y="1147329"/>
            <a:ext cx="3511715" cy="2949525"/>
          </a:xfrm>
          <a:prstGeom prst="rect">
            <a:avLst/>
          </a:prstGeom>
          <a:ln w="19050">
            <a:solidFill>
              <a:srgbClr val="7AAA7F"/>
            </a:solidFill>
          </a:ln>
        </p:spPr>
      </p:pic>
      <p:sp>
        <p:nvSpPr>
          <p:cNvPr id="7" name="Rectangle 6">
            <a:extLst>
              <a:ext uri="{FF2B5EF4-FFF2-40B4-BE49-F238E27FC236}">
                <a16:creationId xmlns:a16="http://schemas.microsoft.com/office/drawing/2014/main" id="{61CC5D44-DD7A-47F3-8571-941BD8AF018B}"/>
              </a:ext>
            </a:extLst>
          </p:cNvPr>
          <p:cNvSpPr/>
          <p:nvPr/>
        </p:nvSpPr>
        <p:spPr>
          <a:xfrm>
            <a:off x="4100338" y="995961"/>
            <a:ext cx="7475197" cy="1703030"/>
          </a:xfrm>
          <a:prstGeom prst="rect">
            <a:avLst/>
          </a:prstGeom>
        </p:spPr>
        <p:txBody>
          <a:bodyPr wrap="square">
            <a:spAutoFit/>
          </a:bodyPr>
          <a:lstStyle/>
          <a:p>
            <a:pPr algn="just">
              <a:lnSpc>
                <a:spcPct val="150000"/>
              </a:lnSpc>
            </a:pPr>
            <a:r>
              <a:rPr lang="en-US" dirty="0" err="1">
                <a:latin typeface="Arial" panose="020B0604020202020204" pitchFamily="34" charset="0"/>
                <a:cs typeface="Arial" panose="020B0604020202020204" pitchFamily="34" charset="0"/>
              </a:rPr>
              <a:t>Bài</a:t>
            </a:r>
            <a:r>
              <a:rPr lang="en-US" dirty="0">
                <a:latin typeface="Arial" panose="020B0604020202020204" pitchFamily="34" charset="0"/>
                <a:cs typeface="Arial" panose="020B0604020202020204" pitchFamily="34" charset="0"/>
              </a:rPr>
              <a:t> 25. </a:t>
            </a:r>
            <a:r>
              <a:rPr lang="en-US" dirty="0" err="1">
                <a:latin typeface="Arial" panose="020B0604020202020204" pitchFamily="34" charset="0"/>
                <a:cs typeface="Arial" panose="020B0604020202020204" pitchFamily="34" charset="0"/>
              </a:rPr>
              <a:t>Nội</a:t>
            </a:r>
            <a:r>
              <a:rPr lang="en-US" dirty="0">
                <a:latin typeface="Arial" panose="020B0604020202020204" pitchFamily="34" charset="0"/>
                <a:cs typeface="Arial" panose="020B0604020202020204" pitchFamily="34" charset="0"/>
              </a:rPr>
              <a:t> dung </a:t>
            </a:r>
            <a:r>
              <a:rPr lang="en-US" dirty="0" err="1">
                <a:latin typeface="Arial" panose="020B0604020202020204" pitchFamily="34" charset="0"/>
                <a:cs typeface="Arial" panose="020B0604020202020204" pitchFamily="34" charset="0"/>
              </a:rPr>
              <a:t>đề</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cập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đến</a:t>
            </a:r>
            <a:r>
              <a:rPr lang="en-US" dirty="0">
                <a:latin typeface="Arial" panose="020B0604020202020204" pitchFamily="34" charset="0"/>
                <a:cs typeface="Arial" panose="020B0604020202020204" pitchFamily="34" charset="0"/>
              </a:rPr>
              <a:t> 1 </a:t>
            </a:r>
            <a:r>
              <a:rPr lang="en-US" dirty="0" err="1">
                <a:latin typeface="Arial" panose="020B0604020202020204" pitchFamily="34" charset="0"/>
                <a:cs typeface="Arial" panose="020B0604020202020204" pitchFamily="34" charset="0"/>
              </a:rPr>
              <a:t>số</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bệnh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có</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nguy</a:t>
            </a:r>
            <a:r>
              <a:rPr lang="en-US" dirty="0">
                <a:latin typeface="Arial" panose="020B0604020202020204" pitchFamily="34" charset="0"/>
                <a:cs typeface="Arial" panose="020B0604020202020204" pitchFamily="34" charset="0"/>
              </a:rPr>
              <a:t> c</a:t>
            </a:r>
            <a:r>
              <a:rPr lang="vi-VN" dirty="0">
                <a:latin typeface="Arial" panose="020B0604020202020204" pitchFamily="34" charset="0"/>
                <a:cs typeface="Arial" panose="020B0604020202020204" pitchFamily="34" charset="0"/>
              </a:rPr>
              <a:t>ơ</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với</a:t>
            </a:r>
            <a:r>
              <a:rPr lang="en-US" dirty="0">
                <a:latin typeface="Arial" panose="020B0604020202020204" pitchFamily="34" charset="0"/>
                <a:cs typeface="Arial" panose="020B0604020202020204" pitchFamily="34" charset="0"/>
              </a:rPr>
              <a:t> HS </a:t>
            </a:r>
            <a:r>
              <a:rPr lang="en-US" dirty="0" err="1">
                <a:latin typeface="Arial" panose="020B0604020202020204" pitchFamily="34" charset="0"/>
                <a:cs typeface="Arial" panose="020B0604020202020204" pitchFamily="34" charset="0"/>
              </a:rPr>
              <a:t>tiểu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học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a:t>
            </a:r>
            <a:r>
              <a:rPr lang="vi-VN" dirty="0">
                <a:latin typeface="Arial" panose="020B0604020202020204" pitchFamily="34" charset="0"/>
                <a:cs typeface="Arial" panose="020B0604020202020204" pitchFamily="34" charset="0"/>
              </a:rPr>
              <a:t>ư</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thừa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cân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béo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phì</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suy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dinh</a:t>
            </a:r>
            <a:r>
              <a:rPr lang="en-US" dirty="0">
                <a:latin typeface="Arial" panose="020B0604020202020204" pitchFamily="34" charset="0"/>
                <a:cs typeface="Arial" panose="020B0604020202020204" pitchFamily="34" charset="0"/>
              </a:rPr>
              <a:t> d</a:t>
            </a:r>
            <a:r>
              <a:rPr lang="vi-VN" dirty="0">
                <a:latin typeface="Arial" panose="020B0604020202020204" pitchFamily="34" charset="0"/>
                <a:cs typeface="Arial" panose="020B0604020202020204" pitchFamily="34" charset="0"/>
              </a:rPr>
              <a:t>ư</a:t>
            </a:r>
            <a:r>
              <a:rPr lang="en-US" dirty="0" err="1">
                <a:latin typeface="Arial" panose="020B0604020202020204" pitchFamily="34" charset="0"/>
                <a:cs typeface="Arial" panose="020B0604020202020204" pitchFamily="34" charset="0"/>
              </a:rPr>
              <a:t>ỡng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thấp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còi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thiếu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máu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thiếu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sắt</a:t>
            </a:r>
            <a:r>
              <a:rPr lang="en-US" dirty="0">
                <a:latin typeface="Arial" panose="020B0604020202020204" pitchFamily="34" charset="0"/>
                <a:cs typeface="Arial" panose="020B0604020202020204" pitchFamily="34" charset="0"/>
              </a:rPr>
              <a:t>.         HS </a:t>
            </a:r>
            <a:r>
              <a:rPr lang="en-US" dirty="0" err="1">
                <a:latin typeface="Arial" panose="020B0604020202020204" pitchFamily="34" charset="0"/>
                <a:cs typeface="Arial" panose="020B0604020202020204" pitchFamily="34" charset="0"/>
              </a:rPr>
              <a:t>sử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dụng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kĩ</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năng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quan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sát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đọc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thông</a:t>
            </a:r>
            <a:r>
              <a:rPr lang="en-US" dirty="0">
                <a:latin typeface="Arial" panose="020B0604020202020204" pitchFamily="34" charset="0"/>
                <a:cs typeface="Arial" panose="020B0604020202020204" pitchFamily="34" charset="0"/>
              </a:rPr>
              <a:t> tin </a:t>
            </a:r>
            <a:r>
              <a:rPr lang="en-US" dirty="0" err="1">
                <a:latin typeface="Arial" panose="020B0604020202020204" pitchFamily="34" charset="0"/>
                <a:cs typeface="Arial" panose="020B0604020202020204" pitchFamily="34" charset="0"/>
              </a:rPr>
              <a:t>để</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xác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định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dấu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hiệu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của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bệnh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tìm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hiểu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nguyên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nhân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từ</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đó</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hình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thành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cách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phòng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tránh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bệnh</a:t>
            </a:r>
            <a:r>
              <a:rPr lang="en-US" dirty="0">
                <a:latin typeface="Arial" panose="020B0604020202020204" pitchFamily="34" charset="0"/>
                <a:cs typeface="Arial" panose="020B0604020202020204" pitchFamily="34" charset="0"/>
              </a:rPr>
              <a:t>.</a:t>
            </a:r>
          </a:p>
        </p:txBody>
      </p:sp>
      <p:pic>
        <p:nvPicPr>
          <p:cNvPr id="8" name="Picture 7">
            <a:extLst>
              <a:ext uri="{FF2B5EF4-FFF2-40B4-BE49-F238E27FC236}">
                <a16:creationId xmlns:a16="http://schemas.microsoft.com/office/drawing/2014/main" id="{F0A9C7F5-7978-4E63-A5F3-A92D9F4CD6C8}"/>
              </a:ext>
            </a:extLst>
          </p:cNvPr>
          <p:cNvPicPr>
            <a:picLocks noChangeAspect="1"/>
          </p:cNvPicPr>
          <p:nvPr/>
        </p:nvPicPr>
        <p:blipFill>
          <a:blip r:embed="rId4"/>
          <a:stretch>
            <a:fillRect/>
          </a:stretch>
        </p:blipFill>
        <p:spPr>
          <a:xfrm>
            <a:off x="3514401" y="3097110"/>
            <a:ext cx="2774472" cy="3429000"/>
          </a:xfrm>
          <a:prstGeom prst="rect">
            <a:avLst/>
          </a:prstGeom>
          <a:ln w="19050">
            <a:solidFill>
              <a:srgbClr val="7AAA7F"/>
            </a:solidFill>
          </a:ln>
        </p:spPr>
      </p:pic>
      <p:sp>
        <p:nvSpPr>
          <p:cNvPr id="9" name="Rectangle 8">
            <a:extLst>
              <a:ext uri="{FF2B5EF4-FFF2-40B4-BE49-F238E27FC236}">
                <a16:creationId xmlns:a16="http://schemas.microsoft.com/office/drawing/2014/main" id="{125E4557-6CFC-40AE-9676-3A260CD256C9}"/>
              </a:ext>
            </a:extLst>
          </p:cNvPr>
          <p:cNvSpPr/>
          <p:nvPr/>
        </p:nvSpPr>
        <p:spPr>
          <a:xfrm>
            <a:off x="6588700" y="2945742"/>
            <a:ext cx="5200197" cy="2949525"/>
          </a:xfrm>
          <a:prstGeom prst="rect">
            <a:avLst/>
          </a:prstGeom>
        </p:spPr>
        <p:txBody>
          <a:bodyPr wrap="square">
            <a:spAutoFit/>
          </a:bodyPr>
          <a:lstStyle/>
          <a:p>
            <a:pPr algn="just">
              <a:lnSpc>
                <a:spcPct val="150000"/>
              </a:lnSpc>
            </a:pPr>
            <a:r>
              <a:rPr lang="en-US" b="1" dirty="0" err="1">
                <a:latin typeface="Arial" panose="020B0604020202020204" pitchFamily="34" charset="0"/>
                <a:cs typeface="Arial" panose="020B0604020202020204" pitchFamily="34" charset="0"/>
              </a:rPr>
              <a:t>Điểm</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mới</a:t>
            </a: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Lưu</a:t>
            </a:r>
            <a:r>
              <a:rPr lang="en-US" b="1" dirty="0">
                <a:latin typeface="Arial" panose="020B0604020202020204" pitchFamily="34" charset="0"/>
                <a:cs typeface="Arial" panose="020B0604020202020204" pitchFamily="34" charset="0"/>
              </a:rPr>
              <a:t> ý:</a:t>
            </a:r>
          </a:p>
          <a:p>
            <a:pPr algn="just">
              <a:lnSpc>
                <a:spcPct val="150000"/>
              </a:lnSpc>
            </a:pPr>
            <a:r>
              <a:rPr lang="en-US" dirty="0" err="1">
                <a:latin typeface="Arial" panose="020B0604020202020204" pitchFamily="34" charset="0"/>
                <a:cs typeface="Arial" panose="020B0604020202020204" pitchFamily="34" charset="0"/>
              </a:rPr>
              <a:t>Chú</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trọng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hoạt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động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thực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hành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vận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dụng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khuyến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khích</a:t>
            </a:r>
            <a:r>
              <a:rPr lang="en-US" dirty="0">
                <a:latin typeface="Arial" panose="020B0604020202020204" pitchFamily="34" charset="0"/>
                <a:cs typeface="Arial" panose="020B0604020202020204" pitchFamily="34" charset="0"/>
              </a:rPr>
              <a:t> HS </a:t>
            </a:r>
            <a:r>
              <a:rPr lang="en-US" dirty="0" err="1">
                <a:latin typeface="Arial" panose="020B0604020202020204" pitchFamily="34" charset="0"/>
                <a:cs typeface="Arial" panose="020B0604020202020204" pitchFamily="34" charset="0"/>
              </a:rPr>
              <a:t>thực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hiện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các</a:t>
            </a:r>
            <a:r>
              <a:rPr lang="en-US" dirty="0">
                <a:latin typeface="Arial" panose="020B0604020202020204" pitchFamily="34" charset="0"/>
                <a:cs typeface="Arial" panose="020B0604020202020204" pitchFamily="34" charset="0"/>
              </a:rPr>
              <a:t> HĐ </a:t>
            </a:r>
            <a:r>
              <a:rPr lang="en-US" dirty="0" err="1">
                <a:latin typeface="Arial" panose="020B0604020202020204" pitchFamily="34" charset="0"/>
                <a:cs typeface="Arial" panose="020B0604020202020204" pitchFamily="34" charset="0"/>
              </a:rPr>
              <a:t>vận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động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dạng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tích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hợp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kĩ</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năng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tính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toán</a:t>
            </a:r>
            <a:r>
              <a:rPr lang="en-US" dirty="0">
                <a:latin typeface="Arial" panose="020B0604020202020204" pitchFamily="34" charset="0"/>
                <a:cs typeface="Arial" panose="020B0604020202020204" pitchFamily="34" charset="0"/>
              </a:rPr>
              <a:t>.</a:t>
            </a:r>
          </a:p>
          <a:p>
            <a:pPr algn="just">
              <a:lnSpc>
                <a:spcPct val="150000"/>
              </a:lnSpc>
            </a:pPr>
            <a:r>
              <a:rPr lang="en-US" dirty="0">
                <a:latin typeface="Arial" panose="020B0604020202020204" pitchFamily="34" charset="0"/>
                <a:cs typeface="Arial" panose="020B0604020202020204" pitchFamily="34" charset="0"/>
                <a:sym typeface="Wingdings" panose="05000000000000000000" pitchFamily="2" charset="2"/>
              </a:rPr>
              <a:t> </a:t>
            </a:r>
            <a:r>
              <a:rPr lang="en-US" dirty="0" err="1">
                <a:latin typeface="Arial" panose="020B0604020202020204" pitchFamily="34" charset="0"/>
                <a:cs typeface="Arial" panose="020B0604020202020204" pitchFamily="34" charset="0"/>
                <a:sym typeface="Wingdings" panose="05000000000000000000" pitchFamily="2" charset="2"/>
              </a:rPr>
              <a:t>P</a:t>
            </a:r>
            <a:r>
              <a:rPr lang="en-US" dirty="0" err="1">
                <a:latin typeface="Arial" panose="020B0604020202020204" pitchFamily="34" charset="0"/>
                <a:cs typeface="Arial" panose="020B0604020202020204" pitchFamily="34" charset="0"/>
              </a:rPr>
              <a:t>hát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triển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một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số</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biểu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hiện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năng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lực</a:t>
            </a:r>
            <a:r>
              <a:rPr lang="en-US" dirty="0">
                <a:latin typeface="Arial" panose="020B0604020202020204" pitchFamily="34" charset="0"/>
                <a:cs typeface="Arial" panose="020B0604020202020204" pitchFamily="34" charset="0"/>
              </a:rPr>
              <a:t> KHTN: </a:t>
            </a:r>
            <a:r>
              <a:rPr lang="en-US" dirty="0" err="1">
                <a:latin typeface="Arial" panose="020B0604020202020204" pitchFamily="34" charset="0"/>
                <a:cs typeface="Arial" panose="020B0604020202020204" pitchFamily="34" charset="0"/>
              </a:rPr>
              <a:t>quan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sát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nhận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xét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suy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luận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dựa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trên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chứng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cứ</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thực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hành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nhận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xét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kết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quả</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từ</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thực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hành</a:t>
            </a:r>
            <a:r>
              <a:rPr lang="en-US" dirty="0">
                <a:latin typeface="Arial" panose="020B0604020202020204" pitchFamily="34" charset="0"/>
                <a:cs typeface="Arial" panose="020B0604020202020204" pitchFamily="34" charset="0"/>
              </a:rPr>
              <a:t>.</a:t>
            </a:r>
          </a:p>
        </p:txBody>
      </p:sp>
      <p:sp>
        <p:nvSpPr>
          <p:cNvPr id="10" name="Rectangle 9">
            <a:extLst>
              <a:ext uri="{FF2B5EF4-FFF2-40B4-BE49-F238E27FC236}">
                <a16:creationId xmlns:a16="http://schemas.microsoft.com/office/drawing/2014/main" id="{AA44E09E-D8EA-4A6C-A8C4-B9B6D4EF2881}"/>
              </a:ext>
            </a:extLst>
          </p:cNvPr>
          <p:cNvSpPr/>
          <p:nvPr/>
        </p:nvSpPr>
        <p:spPr>
          <a:xfrm>
            <a:off x="219744" y="4415419"/>
            <a:ext cx="3294657" cy="1631216"/>
          </a:xfrm>
          <a:prstGeom prst="rect">
            <a:avLst/>
          </a:prstGeom>
        </p:spPr>
        <p:txBody>
          <a:bodyPr wrap="square">
            <a:spAutoFit/>
          </a:bodyPr>
          <a:lstStyle/>
          <a:p>
            <a:pPr marL="342900" indent="-342900">
              <a:spcAft>
                <a:spcPts val="600"/>
              </a:spcAft>
              <a:buFont typeface="+mj-lt"/>
              <a:buAutoNum type="arabicPeriod"/>
            </a:pPr>
            <a:r>
              <a:rPr lang="en-US" b="1" dirty="0" err="1">
                <a:solidFill>
                  <a:srgbClr val="3A7B35"/>
                </a:solidFill>
                <a:latin typeface="Arial" panose="020B0604020202020204" pitchFamily="34" charset="0"/>
                <a:cs typeface="Arial" panose="020B0604020202020204" pitchFamily="34" charset="0"/>
              </a:rPr>
              <a:t>Bệnh</a:t>
            </a:r>
            <a:r>
              <a:rPr lang="en-US" b="1" dirty="0">
                <a:solidFill>
                  <a:srgbClr val="3A7B35"/>
                </a:solidFill>
                <a:latin typeface="Arial" panose="020B0604020202020204" pitchFamily="34" charset="0"/>
                <a:cs typeface="Arial" panose="020B0604020202020204" pitchFamily="34" charset="0"/>
              </a:rPr>
              <a:t> </a:t>
            </a:r>
            <a:r>
              <a:rPr lang="en-US" b="1" dirty="0" err="1">
                <a:solidFill>
                  <a:srgbClr val="3A7B35"/>
                </a:solidFill>
                <a:latin typeface="Arial" panose="020B0604020202020204" pitchFamily="34" charset="0"/>
                <a:cs typeface="Arial" panose="020B0604020202020204" pitchFamily="34" charset="0"/>
              </a:rPr>
              <a:t>thừa</a:t>
            </a:r>
            <a:r>
              <a:rPr lang="en-US" b="1" dirty="0">
                <a:solidFill>
                  <a:srgbClr val="3A7B35"/>
                </a:solidFill>
                <a:latin typeface="Arial" panose="020B0604020202020204" pitchFamily="34" charset="0"/>
                <a:cs typeface="Arial" panose="020B0604020202020204" pitchFamily="34" charset="0"/>
              </a:rPr>
              <a:t> </a:t>
            </a:r>
            <a:r>
              <a:rPr lang="en-US" b="1" dirty="0" err="1">
                <a:solidFill>
                  <a:srgbClr val="3A7B35"/>
                </a:solidFill>
                <a:latin typeface="Arial" panose="020B0604020202020204" pitchFamily="34" charset="0"/>
                <a:cs typeface="Arial" panose="020B0604020202020204" pitchFamily="34" charset="0"/>
              </a:rPr>
              <a:t>cân</a:t>
            </a:r>
            <a:r>
              <a:rPr lang="en-US" b="1" dirty="0">
                <a:solidFill>
                  <a:srgbClr val="3A7B35"/>
                </a:solidFill>
                <a:latin typeface="Arial" panose="020B0604020202020204" pitchFamily="34" charset="0"/>
                <a:cs typeface="Arial" panose="020B0604020202020204" pitchFamily="34" charset="0"/>
              </a:rPr>
              <a:t> </a:t>
            </a:r>
            <a:r>
              <a:rPr lang="en-US" b="1" dirty="0" err="1">
                <a:solidFill>
                  <a:srgbClr val="3A7B35"/>
                </a:solidFill>
                <a:latin typeface="Arial" panose="020B0604020202020204" pitchFamily="34" charset="0"/>
                <a:cs typeface="Arial" panose="020B0604020202020204" pitchFamily="34" charset="0"/>
              </a:rPr>
              <a:t>béo</a:t>
            </a:r>
            <a:r>
              <a:rPr lang="en-US" b="1" dirty="0">
                <a:solidFill>
                  <a:srgbClr val="3A7B35"/>
                </a:solidFill>
                <a:latin typeface="Arial" panose="020B0604020202020204" pitchFamily="34" charset="0"/>
                <a:cs typeface="Arial" panose="020B0604020202020204" pitchFamily="34" charset="0"/>
              </a:rPr>
              <a:t> </a:t>
            </a:r>
            <a:r>
              <a:rPr lang="en-US" b="1" dirty="0" err="1">
                <a:solidFill>
                  <a:srgbClr val="3A7B35"/>
                </a:solidFill>
                <a:latin typeface="Arial" panose="020B0604020202020204" pitchFamily="34" charset="0"/>
                <a:cs typeface="Arial" panose="020B0604020202020204" pitchFamily="34" charset="0"/>
              </a:rPr>
              <a:t>phì</a:t>
            </a:r>
            <a:endParaRPr lang="en-US" b="1" dirty="0">
              <a:solidFill>
                <a:srgbClr val="3A7B35"/>
              </a:solidFill>
              <a:latin typeface="Arial" panose="020B0604020202020204" pitchFamily="34" charset="0"/>
              <a:cs typeface="Arial" panose="020B0604020202020204" pitchFamily="34" charset="0"/>
            </a:endParaRPr>
          </a:p>
          <a:p>
            <a:pPr marL="342900" indent="-342900">
              <a:spcAft>
                <a:spcPts val="600"/>
              </a:spcAft>
              <a:buFont typeface="+mj-lt"/>
              <a:buAutoNum type="arabicPeriod"/>
            </a:pPr>
            <a:r>
              <a:rPr lang="en-US" b="1" dirty="0" err="1">
                <a:solidFill>
                  <a:srgbClr val="3A7B35"/>
                </a:solidFill>
                <a:latin typeface="Arial" panose="020B0604020202020204" pitchFamily="34" charset="0"/>
                <a:cs typeface="Arial" panose="020B0604020202020204" pitchFamily="34" charset="0"/>
              </a:rPr>
              <a:t>Bệnh</a:t>
            </a:r>
            <a:r>
              <a:rPr lang="en-US" b="1" dirty="0">
                <a:solidFill>
                  <a:srgbClr val="3A7B35"/>
                </a:solidFill>
                <a:latin typeface="Arial" panose="020B0604020202020204" pitchFamily="34" charset="0"/>
                <a:cs typeface="Arial" panose="020B0604020202020204" pitchFamily="34" charset="0"/>
              </a:rPr>
              <a:t> </a:t>
            </a:r>
            <a:r>
              <a:rPr lang="en-US" b="1" dirty="0" err="1">
                <a:solidFill>
                  <a:srgbClr val="3A7B35"/>
                </a:solidFill>
                <a:latin typeface="Arial" panose="020B0604020202020204" pitchFamily="34" charset="0"/>
                <a:cs typeface="Arial" panose="020B0604020202020204" pitchFamily="34" charset="0"/>
              </a:rPr>
              <a:t>suy</a:t>
            </a:r>
            <a:r>
              <a:rPr lang="en-US" b="1" dirty="0">
                <a:solidFill>
                  <a:srgbClr val="3A7B35"/>
                </a:solidFill>
                <a:latin typeface="Arial" panose="020B0604020202020204" pitchFamily="34" charset="0"/>
                <a:cs typeface="Arial" panose="020B0604020202020204" pitchFamily="34" charset="0"/>
              </a:rPr>
              <a:t> DD </a:t>
            </a:r>
            <a:r>
              <a:rPr lang="en-US" b="1" dirty="0" err="1">
                <a:solidFill>
                  <a:srgbClr val="3A7B35"/>
                </a:solidFill>
                <a:latin typeface="Arial" panose="020B0604020202020204" pitchFamily="34" charset="0"/>
                <a:cs typeface="Arial" panose="020B0604020202020204" pitchFamily="34" charset="0"/>
              </a:rPr>
              <a:t>thấp</a:t>
            </a:r>
            <a:r>
              <a:rPr lang="en-US" b="1" dirty="0">
                <a:solidFill>
                  <a:srgbClr val="3A7B35"/>
                </a:solidFill>
                <a:latin typeface="Arial" panose="020B0604020202020204" pitchFamily="34" charset="0"/>
                <a:cs typeface="Arial" panose="020B0604020202020204" pitchFamily="34" charset="0"/>
              </a:rPr>
              <a:t> </a:t>
            </a:r>
            <a:r>
              <a:rPr lang="en-US" b="1" dirty="0" err="1">
                <a:solidFill>
                  <a:srgbClr val="3A7B35"/>
                </a:solidFill>
                <a:latin typeface="Arial" panose="020B0604020202020204" pitchFamily="34" charset="0"/>
                <a:cs typeface="Arial" panose="020B0604020202020204" pitchFamily="34" charset="0"/>
              </a:rPr>
              <a:t>còi</a:t>
            </a:r>
            <a:r>
              <a:rPr lang="en-US" b="1" dirty="0">
                <a:solidFill>
                  <a:srgbClr val="3A7B35"/>
                </a:solidFill>
                <a:latin typeface="Arial" panose="020B0604020202020204" pitchFamily="34" charset="0"/>
                <a:cs typeface="Arial" panose="020B0604020202020204" pitchFamily="34" charset="0"/>
              </a:rPr>
              <a:t>, </a:t>
            </a:r>
            <a:r>
              <a:rPr lang="en-US" b="1" dirty="0" err="1">
                <a:solidFill>
                  <a:srgbClr val="3A7B35"/>
                </a:solidFill>
                <a:latin typeface="Arial" panose="020B0604020202020204" pitchFamily="34" charset="0"/>
                <a:cs typeface="Arial" panose="020B0604020202020204" pitchFamily="34" charset="0"/>
              </a:rPr>
              <a:t>bệnh</a:t>
            </a:r>
            <a:r>
              <a:rPr lang="en-US" b="1" dirty="0">
                <a:solidFill>
                  <a:srgbClr val="3A7B35"/>
                </a:solidFill>
                <a:latin typeface="Arial" panose="020B0604020202020204" pitchFamily="34" charset="0"/>
                <a:cs typeface="Arial" panose="020B0604020202020204" pitchFamily="34" charset="0"/>
              </a:rPr>
              <a:t> </a:t>
            </a:r>
            <a:r>
              <a:rPr lang="en-US" b="1" dirty="0" err="1">
                <a:solidFill>
                  <a:srgbClr val="3A7B35"/>
                </a:solidFill>
                <a:latin typeface="Arial" panose="020B0604020202020204" pitchFamily="34" charset="0"/>
                <a:cs typeface="Arial" panose="020B0604020202020204" pitchFamily="34" charset="0"/>
              </a:rPr>
              <a:t>thiếu</a:t>
            </a:r>
            <a:r>
              <a:rPr lang="en-US" b="1" dirty="0">
                <a:solidFill>
                  <a:srgbClr val="3A7B35"/>
                </a:solidFill>
                <a:latin typeface="Arial" panose="020B0604020202020204" pitchFamily="34" charset="0"/>
                <a:cs typeface="Arial" panose="020B0604020202020204" pitchFamily="34" charset="0"/>
              </a:rPr>
              <a:t> </a:t>
            </a:r>
            <a:r>
              <a:rPr lang="en-US" b="1" dirty="0" err="1">
                <a:solidFill>
                  <a:srgbClr val="3A7B35"/>
                </a:solidFill>
                <a:latin typeface="Arial" panose="020B0604020202020204" pitchFamily="34" charset="0"/>
                <a:cs typeface="Arial" panose="020B0604020202020204" pitchFamily="34" charset="0"/>
              </a:rPr>
              <a:t>máu</a:t>
            </a:r>
            <a:r>
              <a:rPr lang="en-US" b="1" dirty="0">
                <a:solidFill>
                  <a:srgbClr val="3A7B35"/>
                </a:solidFill>
                <a:latin typeface="Arial" panose="020B0604020202020204" pitchFamily="34" charset="0"/>
                <a:cs typeface="Arial" panose="020B0604020202020204" pitchFamily="34" charset="0"/>
              </a:rPr>
              <a:t> </a:t>
            </a:r>
            <a:r>
              <a:rPr lang="en-US" b="1" dirty="0" err="1">
                <a:solidFill>
                  <a:srgbClr val="3A7B35"/>
                </a:solidFill>
                <a:latin typeface="Arial" panose="020B0604020202020204" pitchFamily="34" charset="0"/>
                <a:cs typeface="Arial" panose="020B0604020202020204" pitchFamily="34" charset="0"/>
              </a:rPr>
              <a:t>thiếu</a:t>
            </a:r>
            <a:r>
              <a:rPr lang="en-US" b="1" dirty="0">
                <a:solidFill>
                  <a:srgbClr val="3A7B35"/>
                </a:solidFill>
                <a:latin typeface="Arial" panose="020B0604020202020204" pitchFamily="34" charset="0"/>
                <a:cs typeface="Arial" panose="020B0604020202020204" pitchFamily="34" charset="0"/>
              </a:rPr>
              <a:t> </a:t>
            </a:r>
            <a:r>
              <a:rPr lang="en-US" b="1" dirty="0" err="1">
                <a:solidFill>
                  <a:srgbClr val="3A7B35"/>
                </a:solidFill>
                <a:latin typeface="Arial" panose="020B0604020202020204" pitchFamily="34" charset="0"/>
                <a:cs typeface="Arial" panose="020B0604020202020204" pitchFamily="34" charset="0"/>
              </a:rPr>
              <a:t>sắt</a:t>
            </a:r>
            <a:endParaRPr lang="en-US" b="1" dirty="0">
              <a:solidFill>
                <a:srgbClr val="3A7B35"/>
              </a:solidFill>
              <a:latin typeface="Arial" panose="020B0604020202020204" pitchFamily="34" charset="0"/>
              <a:cs typeface="Arial" panose="020B0604020202020204" pitchFamily="34" charset="0"/>
            </a:endParaRPr>
          </a:p>
          <a:p>
            <a:pPr marL="342900" indent="-342900">
              <a:spcAft>
                <a:spcPts val="600"/>
              </a:spcAft>
              <a:buFont typeface="+mj-lt"/>
              <a:buAutoNum type="arabicPeriod"/>
            </a:pPr>
            <a:r>
              <a:rPr lang="en-US" b="1" dirty="0" err="1">
                <a:solidFill>
                  <a:srgbClr val="3A7B35"/>
                </a:solidFill>
                <a:latin typeface="Arial" panose="020B0604020202020204" pitchFamily="34" charset="0"/>
                <a:cs typeface="Arial" panose="020B0604020202020204" pitchFamily="34" charset="0"/>
              </a:rPr>
              <a:t>Thực</a:t>
            </a:r>
            <a:r>
              <a:rPr lang="en-US" b="1" dirty="0">
                <a:solidFill>
                  <a:srgbClr val="3A7B35"/>
                </a:solidFill>
                <a:latin typeface="Arial" panose="020B0604020202020204" pitchFamily="34" charset="0"/>
                <a:cs typeface="Arial" panose="020B0604020202020204" pitchFamily="34" charset="0"/>
              </a:rPr>
              <a:t> </a:t>
            </a:r>
            <a:r>
              <a:rPr lang="en-US" b="1" dirty="0" err="1">
                <a:solidFill>
                  <a:srgbClr val="3A7B35"/>
                </a:solidFill>
                <a:latin typeface="Arial" panose="020B0604020202020204" pitchFamily="34" charset="0"/>
                <a:cs typeface="Arial" panose="020B0604020202020204" pitchFamily="34" charset="0"/>
              </a:rPr>
              <a:t>hành</a:t>
            </a:r>
            <a:r>
              <a:rPr lang="en-US" b="1" dirty="0">
                <a:solidFill>
                  <a:srgbClr val="3A7B35"/>
                </a:solidFill>
                <a:latin typeface="Arial" panose="020B0604020202020204" pitchFamily="34" charset="0"/>
                <a:cs typeface="Arial" panose="020B0604020202020204" pitchFamily="34" charset="0"/>
              </a:rPr>
              <a:t> </a:t>
            </a:r>
            <a:r>
              <a:rPr lang="en-US" b="1" dirty="0" err="1">
                <a:solidFill>
                  <a:srgbClr val="3A7B35"/>
                </a:solidFill>
                <a:latin typeface="Arial" panose="020B0604020202020204" pitchFamily="34" charset="0"/>
                <a:cs typeface="Arial" panose="020B0604020202020204" pitchFamily="34" charset="0"/>
              </a:rPr>
              <a:t>phòng</a:t>
            </a:r>
            <a:r>
              <a:rPr lang="en-US" b="1" dirty="0">
                <a:solidFill>
                  <a:srgbClr val="3A7B35"/>
                </a:solidFill>
                <a:latin typeface="Arial" panose="020B0604020202020204" pitchFamily="34" charset="0"/>
                <a:cs typeface="Arial" panose="020B0604020202020204" pitchFamily="34" charset="0"/>
              </a:rPr>
              <a:t> </a:t>
            </a:r>
            <a:r>
              <a:rPr lang="en-US" b="1" dirty="0" err="1">
                <a:solidFill>
                  <a:srgbClr val="3A7B35"/>
                </a:solidFill>
                <a:latin typeface="Arial" panose="020B0604020202020204" pitchFamily="34" charset="0"/>
                <a:cs typeface="Arial" panose="020B0604020202020204" pitchFamily="34" charset="0"/>
              </a:rPr>
              <a:t>tránh</a:t>
            </a:r>
            <a:r>
              <a:rPr lang="en-US" b="1" dirty="0">
                <a:solidFill>
                  <a:srgbClr val="3A7B35"/>
                </a:solidFill>
                <a:latin typeface="Arial" panose="020B0604020202020204" pitchFamily="34" charset="0"/>
                <a:cs typeface="Arial" panose="020B0604020202020204" pitchFamily="34" charset="0"/>
              </a:rPr>
              <a:t> </a:t>
            </a:r>
            <a:r>
              <a:rPr lang="en-US" b="1" dirty="0" err="1">
                <a:solidFill>
                  <a:srgbClr val="3A7B35"/>
                </a:solidFill>
                <a:latin typeface="Arial" panose="020B0604020202020204" pitchFamily="34" charset="0"/>
                <a:cs typeface="Arial" panose="020B0604020202020204" pitchFamily="34" charset="0"/>
              </a:rPr>
              <a:t>bệnh</a:t>
            </a:r>
            <a:r>
              <a:rPr lang="en-US" b="1" dirty="0">
                <a:solidFill>
                  <a:srgbClr val="3A7B35"/>
                </a:solidFill>
                <a:latin typeface="Arial" panose="020B0604020202020204" pitchFamily="34" charset="0"/>
                <a:cs typeface="Arial" panose="020B0604020202020204" pitchFamily="34" charset="0"/>
              </a:rPr>
              <a:t> </a:t>
            </a:r>
            <a:r>
              <a:rPr lang="en-US" b="1" dirty="0" err="1">
                <a:solidFill>
                  <a:srgbClr val="3A7B35"/>
                </a:solidFill>
                <a:latin typeface="Arial" panose="020B0604020202020204" pitchFamily="34" charset="0"/>
                <a:cs typeface="Arial" panose="020B0604020202020204" pitchFamily="34" charset="0"/>
              </a:rPr>
              <a:t>liên</a:t>
            </a:r>
            <a:r>
              <a:rPr lang="en-US" b="1" dirty="0">
                <a:solidFill>
                  <a:srgbClr val="3A7B35"/>
                </a:solidFill>
                <a:latin typeface="Arial" panose="020B0604020202020204" pitchFamily="34" charset="0"/>
                <a:cs typeface="Arial" panose="020B0604020202020204" pitchFamily="34" charset="0"/>
              </a:rPr>
              <a:t> </a:t>
            </a:r>
            <a:r>
              <a:rPr lang="en-US" b="1" dirty="0" err="1">
                <a:solidFill>
                  <a:srgbClr val="3A7B35"/>
                </a:solidFill>
                <a:latin typeface="Arial" panose="020B0604020202020204" pitchFamily="34" charset="0"/>
                <a:cs typeface="Arial" panose="020B0604020202020204" pitchFamily="34" charset="0"/>
              </a:rPr>
              <a:t>quan</a:t>
            </a:r>
            <a:r>
              <a:rPr lang="en-US" b="1" dirty="0">
                <a:solidFill>
                  <a:srgbClr val="3A7B35"/>
                </a:solidFill>
                <a:latin typeface="Arial" panose="020B0604020202020204" pitchFamily="34" charset="0"/>
                <a:cs typeface="Arial" panose="020B0604020202020204" pitchFamily="34" charset="0"/>
              </a:rPr>
              <a:t> </a:t>
            </a:r>
            <a:r>
              <a:rPr lang="en-US" b="1" dirty="0" err="1">
                <a:solidFill>
                  <a:srgbClr val="3A7B35"/>
                </a:solidFill>
                <a:latin typeface="Arial" panose="020B0604020202020204" pitchFamily="34" charset="0"/>
                <a:cs typeface="Arial" panose="020B0604020202020204" pitchFamily="34" charset="0"/>
              </a:rPr>
              <a:t>đến</a:t>
            </a:r>
            <a:r>
              <a:rPr lang="en-US" b="1" dirty="0">
                <a:solidFill>
                  <a:srgbClr val="3A7B35"/>
                </a:solidFill>
                <a:latin typeface="Arial" panose="020B0604020202020204" pitchFamily="34" charset="0"/>
                <a:cs typeface="Arial" panose="020B0604020202020204" pitchFamily="34" charset="0"/>
              </a:rPr>
              <a:t> DD</a:t>
            </a:r>
          </a:p>
        </p:txBody>
      </p:sp>
    </p:spTree>
    <p:extLst>
      <p:ext uri="{BB962C8B-B14F-4D97-AF65-F5344CB8AC3E}">
        <p14:creationId xmlns:p14="http://schemas.microsoft.com/office/powerpoint/2010/main" val="1760723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EF25E53-0F96-43E3-98E3-8FA9907894BA}"/>
              </a:ext>
            </a:extLst>
          </p:cNvPr>
          <p:cNvGrpSpPr/>
          <p:nvPr/>
        </p:nvGrpSpPr>
        <p:grpSpPr>
          <a:xfrm>
            <a:off x="3278280" y="276317"/>
            <a:ext cx="6697741" cy="523220"/>
            <a:chOff x="1005042" y="1692209"/>
            <a:chExt cx="10498109" cy="523220"/>
          </a:xfrm>
        </p:grpSpPr>
        <p:sp>
          <p:nvSpPr>
            <p:cNvPr id="5" name="Rectangle 4">
              <a:extLst>
                <a:ext uri="{FF2B5EF4-FFF2-40B4-BE49-F238E27FC236}">
                  <a16:creationId xmlns:a16="http://schemas.microsoft.com/office/drawing/2014/main" id="{BCF4CF56-0581-4272-82BF-D87AEFF65A68}"/>
                </a:ext>
              </a:extLst>
            </p:cNvPr>
            <p:cNvSpPr/>
            <p:nvPr/>
          </p:nvSpPr>
          <p:spPr>
            <a:xfrm>
              <a:off x="1316736" y="1692209"/>
              <a:ext cx="10186415" cy="523220"/>
            </a:xfrm>
            <a:prstGeom prst="rect">
              <a:avLst/>
            </a:prstGeom>
          </p:spPr>
          <p:txBody>
            <a:bodyPr wrap="square">
              <a:spAutoFit/>
            </a:bodyPr>
            <a:lstStyle/>
            <a:p>
              <a:r>
                <a:rPr lang="en-US" sz="2800" dirty="0">
                  <a:latin typeface="Arial" panose="020B0604020202020204" pitchFamily="34" charset="0"/>
                  <a:ea typeface="Arial" panose="020B0604020202020204" pitchFamily="34" charset="0"/>
                  <a:cs typeface="Arial" panose="020B0604020202020204" pitchFamily="34" charset="0"/>
                </a:rPr>
                <a:t> </a:t>
              </a:r>
              <a:r>
                <a:rPr lang="vi-VN" sz="2800" dirty="0">
                  <a:latin typeface="Arial" panose="020B0604020202020204" pitchFamily="34" charset="0"/>
                  <a:ea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Chủ</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đề</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Con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người</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và</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sức</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khỏe</a:t>
              </a:r>
              <a:endPar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endParaRPr>
            </a:p>
          </p:txBody>
        </p:sp>
        <p:sp>
          <p:nvSpPr>
            <p:cNvPr id="6" name="Snip Diagonal Corner Rectangle 13">
              <a:extLst>
                <a:ext uri="{FF2B5EF4-FFF2-40B4-BE49-F238E27FC236}">
                  <a16:creationId xmlns:a16="http://schemas.microsoft.com/office/drawing/2014/main" id="{1A9B00E5-88CC-4A4B-9589-61CC9114FFDB}"/>
                </a:ext>
              </a:extLst>
            </p:cNvPr>
            <p:cNvSpPr/>
            <p:nvPr/>
          </p:nvSpPr>
          <p:spPr>
            <a:xfrm>
              <a:off x="1005042" y="1806161"/>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5</a:t>
              </a:r>
            </a:p>
          </p:txBody>
        </p:sp>
      </p:grpSp>
      <p:pic>
        <p:nvPicPr>
          <p:cNvPr id="3" name="Picture 2">
            <a:extLst>
              <a:ext uri="{FF2B5EF4-FFF2-40B4-BE49-F238E27FC236}">
                <a16:creationId xmlns:a16="http://schemas.microsoft.com/office/drawing/2014/main" id="{AEDF85A8-8B47-48EB-B7CC-9185ACF0843C}"/>
              </a:ext>
            </a:extLst>
          </p:cNvPr>
          <p:cNvPicPr>
            <a:picLocks noChangeAspect="1"/>
          </p:cNvPicPr>
          <p:nvPr/>
        </p:nvPicPr>
        <p:blipFill rotWithShape="1">
          <a:blip r:embed="rId3"/>
          <a:srcRect t="-1" b="1070"/>
          <a:stretch/>
        </p:blipFill>
        <p:spPr>
          <a:xfrm>
            <a:off x="630158" y="970315"/>
            <a:ext cx="3347435" cy="4572001"/>
          </a:xfrm>
          <a:prstGeom prst="rect">
            <a:avLst/>
          </a:prstGeom>
          <a:ln w="19050">
            <a:solidFill>
              <a:srgbClr val="7AAA7F"/>
            </a:solidFill>
          </a:ln>
        </p:spPr>
      </p:pic>
      <p:sp>
        <p:nvSpPr>
          <p:cNvPr id="8" name="Rectangle 7">
            <a:extLst>
              <a:ext uri="{FF2B5EF4-FFF2-40B4-BE49-F238E27FC236}">
                <a16:creationId xmlns:a16="http://schemas.microsoft.com/office/drawing/2014/main" id="{9F5C83F4-F10D-4609-BE32-27A453679A8E}"/>
              </a:ext>
            </a:extLst>
          </p:cNvPr>
          <p:cNvSpPr/>
          <p:nvPr/>
        </p:nvSpPr>
        <p:spPr>
          <a:xfrm>
            <a:off x="4319010" y="1082886"/>
            <a:ext cx="7491663" cy="1703030"/>
          </a:xfrm>
          <a:prstGeom prst="rect">
            <a:avLst/>
          </a:prstGeom>
        </p:spPr>
        <p:txBody>
          <a:bodyPr wrap="square">
            <a:spAutoFit/>
          </a:bodyPr>
          <a:lstStyle/>
          <a:p>
            <a:pPr marL="635" marR="0" indent="-1905" algn="just">
              <a:lnSpc>
                <a:spcPct val="150000"/>
              </a:lnSpc>
            </a:pPr>
            <a:r>
              <a:rPr lang="en-US" dirty="0" err="1">
                <a:latin typeface="Arial" panose="020B0604020202020204" pitchFamily="34" charset="0"/>
                <a:ea typeface="Times New Roman" panose="02020603050405020304" pitchFamily="18" charset="0"/>
                <a:cs typeface="Arial" panose="020B0604020202020204" pitchFamily="34" charset="0"/>
              </a:rPr>
              <a:t>Bài</a:t>
            </a:r>
            <a:r>
              <a:rPr lang="en-US" dirty="0">
                <a:latin typeface="Arial" panose="020B0604020202020204" pitchFamily="34" charset="0"/>
                <a:ea typeface="Times New Roman" panose="02020603050405020304" pitchFamily="18" charset="0"/>
                <a:cs typeface="Arial" panose="020B0604020202020204" pitchFamily="34" charset="0"/>
              </a:rPr>
              <a:t> 26. </a:t>
            </a:r>
            <a:r>
              <a:rPr lang="en-US" dirty="0" err="1">
                <a:latin typeface="Arial" panose="020B0604020202020204" pitchFamily="34" charset="0"/>
                <a:ea typeface="Times New Roman" panose="02020603050405020304" pitchFamily="18" charset="0"/>
                <a:cs typeface="Arial" panose="020B0604020202020204" pitchFamily="34" charset="0"/>
              </a:rPr>
              <a:t>Nội</a:t>
            </a:r>
            <a:r>
              <a:rPr lang="en-US" dirty="0">
                <a:latin typeface="Arial" panose="020B0604020202020204" pitchFamily="34" charset="0"/>
                <a:ea typeface="Times New Roman" panose="02020603050405020304" pitchFamily="18" charset="0"/>
                <a:cs typeface="Arial" panose="020B0604020202020204" pitchFamily="34" charset="0"/>
              </a:rPr>
              <a:t> dung </a:t>
            </a:r>
            <a:r>
              <a:rPr lang="en-US" dirty="0" err="1">
                <a:latin typeface="Arial" panose="020B0604020202020204" pitchFamily="34" charset="0"/>
                <a:ea typeface="Times New Roman" panose="02020603050405020304" pitchFamily="18" charset="0"/>
                <a:cs typeface="Arial" panose="020B0604020202020204" pitchFamily="34" charset="0"/>
              </a:rPr>
              <a:t>tương</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tự</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như</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Chư</a:t>
            </a:r>
            <a:r>
              <a:rPr lang="vi-VN" dirty="0">
                <a:latin typeface="Arial" panose="020B0604020202020204" pitchFamily="34" charset="0"/>
                <a:ea typeface="Times New Roman" panose="02020603050405020304" pitchFamily="18" charset="0"/>
                <a:cs typeface="Arial" panose="020B0604020202020204" pitchFamily="34" charset="0"/>
              </a:rPr>
              <a:t>ơ</a:t>
            </a:r>
            <a:r>
              <a:rPr lang="en-US" dirty="0">
                <a:latin typeface="Arial" panose="020B0604020202020204" pitchFamily="34" charset="0"/>
                <a:ea typeface="Times New Roman" panose="02020603050405020304" pitchFamily="18" charset="0"/>
                <a:cs typeface="Arial" panose="020B0604020202020204" pitchFamily="34" charset="0"/>
              </a:rPr>
              <a:t>ng </a:t>
            </a:r>
            <a:r>
              <a:rPr lang="en-US" dirty="0" err="1">
                <a:latin typeface="Arial" panose="020B0604020202020204" pitchFamily="34" charset="0"/>
                <a:ea typeface="Times New Roman" panose="02020603050405020304" pitchFamily="18" charset="0"/>
                <a:cs typeface="Arial" panose="020B0604020202020204" pitchFamily="34" charset="0"/>
              </a:rPr>
              <a:t>trình</a:t>
            </a:r>
            <a:r>
              <a:rPr lang="en-US" dirty="0">
                <a:latin typeface="Arial" panose="020B0604020202020204" pitchFamily="34" charset="0"/>
                <a:ea typeface="Times New Roman" panose="02020603050405020304" pitchFamily="18" charset="0"/>
                <a:cs typeface="Arial" panose="020B0604020202020204" pitchFamily="34" charset="0"/>
              </a:rPr>
              <a:t> 2006, </a:t>
            </a:r>
            <a:r>
              <a:rPr lang="en-US" dirty="0" err="1">
                <a:latin typeface="Arial" panose="020B0604020202020204" pitchFamily="34" charset="0"/>
                <a:ea typeface="Times New Roman" panose="02020603050405020304" pitchFamily="18" charset="0"/>
                <a:cs typeface="Arial" panose="020B0604020202020204" pitchFamily="34" charset="0"/>
              </a:rPr>
              <a:t>cung</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cấp</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cho</a:t>
            </a:r>
            <a:r>
              <a:rPr lang="en-US" dirty="0">
                <a:latin typeface="Arial" panose="020B0604020202020204" pitchFamily="34" charset="0"/>
                <a:ea typeface="Times New Roman" panose="02020603050405020304" pitchFamily="18" charset="0"/>
                <a:cs typeface="Arial" panose="020B0604020202020204" pitchFamily="34" charset="0"/>
              </a:rPr>
              <a:t> HS </a:t>
            </a:r>
            <a:r>
              <a:rPr lang="en-US" dirty="0" err="1">
                <a:latin typeface="Arial" panose="020B0604020202020204" pitchFamily="34" charset="0"/>
                <a:ea typeface="Times New Roman" panose="02020603050405020304" pitchFamily="18" charset="0"/>
                <a:cs typeface="Arial" panose="020B0604020202020204" pitchFamily="34" charset="0"/>
              </a:rPr>
              <a:t>cách</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nhận</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biết</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những</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dấu</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hiệu</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thực</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phẩm</a:t>
            </a:r>
            <a:r>
              <a:rPr lang="en-US" dirty="0">
                <a:latin typeface="Arial" panose="020B0604020202020204" pitchFamily="34" charset="0"/>
                <a:ea typeface="Times New Roman" panose="02020603050405020304" pitchFamily="18" charset="0"/>
                <a:cs typeface="Arial" panose="020B0604020202020204" pitchFamily="34" charset="0"/>
              </a:rPr>
              <a:t> an </a:t>
            </a:r>
            <a:r>
              <a:rPr lang="en-US" dirty="0" err="1">
                <a:latin typeface="Arial" panose="020B0604020202020204" pitchFamily="34" charset="0"/>
                <a:ea typeface="Times New Roman" panose="02020603050405020304" pitchFamily="18" charset="0"/>
                <a:cs typeface="Arial" panose="020B0604020202020204" pitchFamily="34" charset="0"/>
              </a:rPr>
              <a:t>toàn</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từ</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đó</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hình</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thành</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kĩ</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năng</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lựa</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chọn</a:t>
            </a:r>
            <a:r>
              <a:rPr lang="en-US" dirty="0">
                <a:latin typeface="Arial" panose="020B0604020202020204" pitchFamily="34" charset="0"/>
                <a:ea typeface="Times New Roman" panose="02020603050405020304" pitchFamily="18" charset="0"/>
                <a:cs typeface="Arial" panose="020B0604020202020204" pitchFamily="34" charset="0"/>
              </a:rPr>
              <a:t> đ</a:t>
            </a:r>
            <a:r>
              <a:rPr lang="vi-VN" dirty="0">
                <a:latin typeface="Arial" panose="020B0604020202020204" pitchFamily="34" charset="0"/>
                <a:ea typeface="Times New Roman" panose="02020603050405020304" pitchFamily="18" charset="0"/>
                <a:cs typeface="Arial" panose="020B0604020202020204" pitchFamily="34" charset="0"/>
              </a:rPr>
              <a:t>ư</a:t>
            </a:r>
            <a:r>
              <a:rPr lang="en-US" dirty="0" err="1">
                <a:latin typeface="Arial" panose="020B0604020202020204" pitchFamily="34" charset="0"/>
                <a:ea typeface="Times New Roman" panose="02020603050405020304" pitchFamily="18" charset="0"/>
                <a:cs typeface="Arial" panose="020B0604020202020204" pitchFamily="34" charset="0"/>
              </a:rPr>
              <a:t>ợc</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thực</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phẩm</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đảm</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bảo</a:t>
            </a:r>
            <a:r>
              <a:rPr lang="en-US" dirty="0">
                <a:latin typeface="Arial" panose="020B0604020202020204" pitchFamily="34" charset="0"/>
                <a:ea typeface="Times New Roman" panose="02020603050405020304" pitchFamily="18" charset="0"/>
                <a:cs typeface="Arial" panose="020B0604020202020204" pitchFamily="34" charset="0"/>
              </a:rPr>
              <a:t> an </a:t>
            </a:r>
            <a:r>
              <a:rPr lang="en-US" dirty="0" err="1">
                <a:latin typeface="Arial" panose="020B0604020202020204" pitchFamily="34" charset="0"/>
                <a:ea typeface="Times New Roman" panose="02020603050405020304" pitchFamily="18" charset="0"/>
                <a:cs typeface="Arial" panose="020B0604020202020204" pitchFamily="34" charset="0"/>
              </a:rPr>
              <a:t>toàn</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không</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gây</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hại</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cho</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sức</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khỏe</a:t>
            </a:r>
            <a:r>
              <a:rPr lang="en-US" dirty="0">
                <a:latin typeface="Arial" panose="020B0604020202020204" pitchFamily="34" charset="0"/>
                <a:ea typeface="Times New Roman" panose="02020603050405020304" pitchFamily="18" charset="0"/>
                <a:cs typeface="Arial" panose="020B0604020202020204" pitchFamily="34" charset="0"/>
              </a:rPr>
              <a:t>.</a:t>
            </a:r>
          </a:p>
        </p:txBody>
      </p:sp>
      <p:pic>
        <p:nvPicPr>
          <p:cNvPr id="9" name="Picture 8">
            <a:extLst>
              <a:ext uri="{FF2B5EF4-FFF2-40B4-BE49-F238E27FC236}">
                <a16:creationId xmlns:a16="http://schemas.microsoft.com/office/drawing/2014/main" id="{9DF4D81A-796E-43D4-AD31-7ACEA1F48FE9}"/>
              </a:ext>
            </a:extLst>
          </p:cNvPr>
          <p:cNvPicPr>
            <a:picLocks noChangeAspect="1"/>
          </p:cNvPicPr>
          <p:nvPr/>
        </p:nvPicPr>
        <p:blipFill>
          <a:blip r:embed="rId4"/>
          <a:stretch>
            <a:fillRect/>
          </a:stretch>
        </p:blipFill>
        <p:spPr>
          <a:xfrm>
            <a:off x="4196250" y="3075347"/>
            <a:ext cx="3486714" cy="3252499"/>
          </a:xfrm>
          <a:prstGeom prst="rect">
            <a:avLst/>
          </a:prstGeom>
          <a:ln w="19050">
            <a:solidFill>
              <a:srgbClr val="7AAA7F"/>
            </a:solidFill>
          </a:ln>
        </p:spPr>
      </p:pic>
      <p:sp>
        <p:nvSpPr>
          <p:cNvPr id="10" name="Rectangle 9">
            <a:extLst>
              <a:ext uri="{FF2B5EF4-FFF2-40B4-BE49-F238E27FC236}">
                <a16:creationId xmlns:a16="http://schemas.microsoft.com/office/drawing/2014/main" id="{67B079B6-AE27-48BC-8302-983C269D2D72}"/>
              </a:ext>
            </a:extLst>
          </p:cNvPr>
          <p:cNvSpPr/>
          <p:nvPr/>
        </p:nvSpPr>
        <p:spPr>
          <a:xfrm>
            <a:off x="8064842" y="3556535"/>
            <a:ext cx="3822358" cy="1703030"/>
          </a:xfrm>
          <a:prstGeom prst="rect">
            <a:avLst/>
          </a:prstGeom>
        </p:spPr>
        <p:txBody>
          <a:bodyPr wrap="square">
            <a:spAutoFit/>
          </a:bodyPr>
          <a:lstStyle/>
          <a:p>
            <a:pPr algn="just">
              <a:lnSpc>
                <a:spcPct val="150000"/>
              </a:lnSpc>
            </a:pPr>
            <a:r>
              <a:rPr lang="en-US" b="1" dirty="0" err="1">
                <a:latin typeface="Arial" panose="020B0604020202020204" pitchFamily="34" charset="0"/>
                <a:cs typeface="Arial" panose="020B0604020202020204" pitchFamily="34" charset="0"/>
              </a:rPr>
              <a:t>Điểm</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mới</a:t>
            </a: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Lưu</a:t>
            </a:r>
            <a:r>
              <a:rPr lang="en-US" b="1" dirty="0">
                <a:latin typeface="Arial" panose="020B0604020202020204" pitchFamily="34" charset="0"/>
                <a:cs typeface="Arial" panose="020B0604020202020204" pitchFamily="34" charset="0"/>
              </a:rPr>
              <a:t> ý:</a:t>
            </a:r>
          </a:p>
          <a:p>
            <a:pPr algn="just">
              <a:lnSpc>
                <a:spcPct val="150000"/>
              </a:lnSpc>
            </a:pPr>
            <a:r>
              <a:rPr lang="en-US" dirty="0" err="1">
                <a:latin typeface="Arial" panose="020B0604020202020204" pitchFamily="34" charset="0"/>
                <a:cs typeface="Arial" panose="020B0604020202020204" pitchFamily="34" charset="0"/>
              </a:rPr>
              <a:t>Tích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hợp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kiến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thức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về</a:t>
            </a:r>
            <a:r>
              <a:rPr lang="en-US"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nấm</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mốc</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gây</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hỏng</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thực</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phẩm</a:t>
            </a:r>
            <a:r>
              <a:rPr lang="en-US" i="1"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từ</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chủ</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đề</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Nấm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vi </a:t>
            </a:r>
            <a:r>
              <a:rPr lang="en-US" dirty="0" err="1">
                <a:latin typeface="Arial" panose="020B0604020202020204" pitchFamily="34" charset="0"/>
                <a:cs typeface="Arial" panose="020B0604020202020204" pitchFamily="34" charset="0"/>
              </a:rPr>
              <a:t>khuẩn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vào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bài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học</a:t>
            </a:r>
            <a:r>
              <a:rPr lang="en-US" dirty="0">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FE6E2AD5-9971-46C0-96C9-1830DEA00FD7}"/>
              </a:ext>
            </a:extLst>
          </p:cNvPr>
          <p:cNvSpPr/>
          <p:nvPr/>
        </p:nvSpPr>
        <p:spPr>
          <a:xfrm>
            <a:off x="411501" y="5581409"/>
            <a:ext cx="3784749" cy="1000274"/>
          </a:xfrm>
          <a:prstGeom prst="rect">
            <a:avLst/>
          </a:prstGeom>
        </p:spPr>
        <p:txBody>
          <a:bodyPr wrap="square">
            <a:spAutoFit/>
          </a:bodyPr>
          <a:lstStyle/>
          <a:p>
            <a:pPr marL="342900" indent="-342900">
              <a:spcAft>
                <a:spcPts val="600"/>
              </a:spcAft>
              <a:buFont typeface="+mj-lt"/>
              <a:buAutoNum type="arabicPeriod"/>
            </a:pPr>
            <a:r>
              <a:rPr lang="en-US" b="1" dirty="0" err="1">
                <a:solidFill>
                  <a:srgbClr val="3A7B35"/>
                </a:solidFill>
                <a:latin typeface="Arial" panose="020B0604020202020204" pitchFamily="34" charset="0"/>
                <a:cs typeface="Arial" panose="020B0604020202020204" pitchFamily="34" charset="0"/>
              </a:rPr>
              <a:t>Thực</a:t>
            </a:r>
            <a:r>
              <a:rPr lang="en-US" b="1" dirty="0">
                <a:solidFill>
                  <a:srgbClr val="3A7B35"/>
                </a:solidFill>
                <a:latin typeface="Arial" panose="020B0604020202020204" pitchFamily="34" charset="0"/>
                <a:cs typeface="Arial" panose="020B0604020202020204" pitchFamily="34" charset="0"/>
              </a:rPr>
              <a:t> </a:t>
            </a:r>
            <a:r>
              <a:rPr lang="en-US" b="1" dirty="0" err="1">
                <a:solidFill>
                  <a:srgbClr val="3A7B35"/>
                </a:solidFill>
                <a:latin typeface="Arial" panose="020B0604020202020204" pitchFamily="34" charset="0"/>
                <a:cs typeface="Arial" panose="020B0604020202020204" pitchFamily="34" charset="0"/>
              </a:rPr>
              <a:t>phẩm</a:t>
            </a:r>
            <a:r>
              <a:rPr lang="en-US" b="1" dirty="0">
                <a:solidFill>
                  <a:srgbClr val="3A7B35"/>
                </a:solidFill>
                <a:latin typeface="Arial" panose="020B0604020202020204" pitchFamily="34" charset="0"/>
                <a:cs typeface="Arial" panose="020B0604020202020204" pitchFamily="34" charset="0"/>
              </a:rPr>
              <a:t> an </a:t>
            </a:r>
            <a:r>
              <a:rPr lang="en-US" b="1" dirty="0" err="1">
                <a:solidFill>
                  <a:srgbClr val="3A7B35"/>
                </a:solidFill>
                <a:latin typeface="Arial" panose="020B0604020202020204" pitchFamily="34" charset="0"/>
                <a:cs typeface="Arial" panose="020B0604020202020204" pitchFamily="34" charset="0"/>
              </a:rPr>
              <a:t>toàn</a:t>
            </a:r>
            <a:endParaRPr lang="en-US" b="1" dirty="0">
              <a:solidFill>
                <a:srgbClr val="3A7B35"/>
              </a:solidFill>
              <a:latin typeface="Arial" panose="020B0604020202020204" pitchFamily="34" charset="0"/>
              <a:cs typeface="Arial" panose="020B0604020202020204" pitchFamily="34" charset="0"/>
            </a:endParaRPr>
          </a:p>
          <a:p>
            <a:pPr marL="342900" indent="-342900">
              <a:spcAft>
                <a:spcPts val="600"/>
              </a:spcAft>
              <a:buFont typeface="+mj-lt"/>
              <a:buAutoNum type="arabicPeriod"/>
            </a:pPr>
            <a:r>
              <a:rPr lang="en-US" b="1" dirty="0" err="1">
                <a:solidFill>
                  <a:srgbClr val="3A7B35"/>
                </a:solidFill>
                <a:latin typeface="Arial" panose="020B0604020202020204" pitchFamily="34" charset="0"/>
                <a:cs typeface="Arial" panose="020B0604020202020204" pitchFamily="34" charset="0"/>
              </a:rPr>
              <a:t>Lí</a:t>
            </a:r>
            <a:r>
              <a:rPr lang="en-US" b="1" dirty="0">
                <a:solidFill>
                  <a:srgbClr val="3A7B35"/>
                </a:solidFill>
                <a:latin typeface="Arial" panose="020B0604020202020204" pitchFamily="34" charset="0"/>
                <a:cs typeface="Arial" panose="020B0604020202020204" pitchFamily="34" charset="0"/>
              </a:rPr>
              <a:t> do </a:t>
            </a:r>
            <a:r>
              <a:rPr lang="en-US" b="1" dirty="0" err="1">
                <a:solidFill>
                  <a:srgbClr val="3A7B35"/>
                </a:solidFill>
                <a:latin typeface="Arial" panose="020B0604020202020204" pitchFamily="34" charset="0"/>
                <a:cs typeface="Arial" panose="020B0604020202020204" pitchFamily="34" charset="0"/>
              </a:rPr>
              <a:t>cần</a:t>
            </a:r>
            <a:r>
              <a:rPr lang="en-US" b="1" dirty="0">
                <a:solidFill>
                  <a:srgbClr val="3A7B35"/>
                </a:solidFill>
                <a:latin typeface="Arial" panose="020B0604020202020204" pitchFamily="34" charset="0"/>
                <a:cs typeface="Arial" panose="020B0604020202020204" pitchFamily="34" charset="0"/>
              </a:rPr>
              <a:t> </a:t>
            </a:r>
            <a:r>
              <a:rPr lang="en-US" b="1" dirty="0" err="1">
                <a:solidFill>
                  <a:srgbClr val="3A7B35"/>
                </a:solidFill>
                <a:latin typeface="Arial" panose="020B0604020202020204" pitchFamily="34" charset="0"/>
                <a:cs typeface="Arial" panose="020B0604020202020204" pitchFamily="34" charset="0"/>
              </a:rPr>
              <a:t>sử</a:t>
            </a:r>
            <a:r>
              <a:rPr lang="en-US" b="1" dirty="0">
                <a:solidFill>
                  <a:srgbClr val="3A7B35"/>
                </a:solidFill>
                <a:latin typeface="Arial" panose="020B0604020202020204" pitchFamily="34" charset="0"/>
                <a:cs typeface="Arial" panose="020B0604020202020204" pitchFamily="34" charset="0"/>
              </a:rPr>
              <a:t> </a:t>
            </a:r>
            <a:r>
              <a:rPr lang="en-US" b="1" dirty="0" err="1">
                <a:solidFill>
                  <a:srgbClr val="3A7B35"/>
                </a:solidFill>
                <a:latin typeface="Arial" panose="020B0604020202020204" pitchFamily="34" charset="0"/>
                <a:cs typeface="Arial" panose="020B0604020202020204" pitchFamily="34" charset="0"/>
              </a:rPr>
              <a:t>dụng</a:t>
            </a:r>
            <a:r>
              <a:rPr lang="en-US" b="1" dirty="0">
                <a:solidFill>
                  <a:srgbClr val="3A7B35"/>
                </a:solidFill>
                <a:latin typeface="Arial" panose="020B0604020202020204" pitchFamily="34" charset="0"/>
                <a:cs typeface="Arial" panose="020B0604020202020204" pitchFamily="34" charset="0"/>
              </a:rPr>
              <a:t> </a:t>
            </a:r>
            <a:r>
              <a:rPr lang="en-US" b="1" dirty="0" err="1">
                <a:solidFill>
                  <a:srgbClr val="3A7B35"/>
                </a:solidFill>
                <a:latin typeface="Arial" panose="020B0604020202020204" pitchFamily="34" charset="0"/>
                <a:cs typeface="Arial" panose="020B0604020202020204" pitchFamily="34" charset="0"/>
              </a:rPr>
              <a:t>thực</a:t>
            </a:r>
            <a:r>
              <a:rPr lang="en-US" b="1" dirty="0">
                <a:solidFill>
                  <a:srgbClr val="3A7B35"/>
                </a:solidFill>
                <a:latin typeface="Arial" panose="020B0604020202020204" pitchFamily="34" charset="0"/>
                <a:cs typeface="Arial" panose="020B0604020202020204" pitchFamily="34" charset="0"/>
              </a:rPr>
              <a:t> </a:t>
            </a:r>
            <a:r>
              <a:rPr lang="en-US" b="1" dirty="0" err="1">
                <a:solidFill>
                  <a:srgbClr val="3A7B35"/>
                </a:solidFill>
                <a:latin typeface="Arial" panose="020B0604020202020204" pitchFamily="34" charset="0"/>
                <a:cs typeface="Arial" panose="020B0604020202020204" pitchFamily="34" charset="0"/>
              </a:rPr>
              <a:t>phẩm</a:t>
            </a:r>
            <a:r>
              <a:rPr lang="en-US" b="1" dirty="0">
                <a:solidFill>
                  <a:srgbClr val="3A7B35"/>
                </a:solidFill>
                <a:latin typeface="Arial" panose="020B0604020202020204" pitchFamily="34" charset="0"/>
                <a:cs typeface="Arial" panose="020B0604020202020204" pitchFamily="34" charset="0"/>
              </a:rPr>
              <a:t> an </a:t>
            </a:r>
            <a:r>
              <a:rPr lang="en-US" b="1" dirty="0" err="1">
                <a:solidFill>
                  <a:srgbClr val="3A7B35"/>
                </a:solidFill>
                <a:latin typeface="Arial" panose="020B0604020202020204" pitchFamily="34" charset="0"/>
                <a:cs typeface="Arial" panose="020B0604020202020204" pitchFamily="34" charset="0"/>
              </a:rPr>
              <a:t>toàn</a:t>
            </a:r>
            <a:endParaRPr lang="en-US" b="1" dirty="0">
              <a:solidFill>
                <a:srgbClr val="3A7B3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2888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EF25E53-0F96-43E3-98E3-8FA9907894BA}"/>
              </a:ext>
            </a:extLst>
          </p:cNvPr>
          <p:cNvGrpSpPr/>
          <p:nvPr/>
        </p:nvGrpSpPr>
        <p:grpSpPr>
          <a:xfrm>
            <a:off x="3353329" y="229892"/>
            <a:ext cx="6412971" cy="523220"/>
            <a:chOff x="3728212" y="1391947"/>
            <a:chExt cx="6412971" cy="523220"/>
          </a:xfrm>
        </p:grpSpPr>
        <p:sp>
          <p:nvSpPr>
            <p:cNvPr id="5" name="Rectangle 4">
              <a:extLst>
                <a:ext uri="{FF2B5EF4-FFF2-40B4-BE49-F238E27FC236}">
                  <a16:creationId xmlns:a16="http://schemas.microsoft.com/office/drawing/2014/main" id="{BCF4CF56-0581-4272-82BF-D87AEFF65A68}"/>
                </a:ext>
              </a:extLst>
            </p:cNvPr>
            <p:cNvSpPr/>
            <p:nvPr/>
          </p:nvSpPr>
          <p:spPr>
            <a:xfrm>
              <a:off x="4148836" y="1391947"/>
              <a:ext cx="5992347" cy="523220"/>
            </a:xfrm>
            <a:prstGeom prst="rect">
              <a:avLst/>
            </a:prstGeom>
          </p:spPr>
          <p:txBody>
            <a:bodyPr wrap="square">
              <a:spAutoFit/>
            </a:bodyPr>
            <a:lstStyle/>
            <a:p>
              <a:r>
                <a:rPr lang="en-US" sz="2800" dirty="0">
                  <a:latin typeface="Arial" panose="020B0604020202020204" pitchFamily="34" charset="0"/>
                  <a:ea typeface="Arial" panose="020B0604020202020204" pitchFamily="34" charset="0"/>
                  <a:cs typeface="Arial" panose="020B0604020202020204" pitchFamily="34" charset="0"/>
                </a:rPr>
                <a:t> </a:t>
              </a:r>
              <a:r>
                <a:rPr lang="vi-VN" sz="2800" dirty="0">
                  <a:latin typeface="Arial" panose="020B0604020202020204" pitchFamily="34" charset="0"/>
                  <a:ea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Chủ</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đề</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Con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người</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và</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sức</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khỏe</a:t>
              </a:r>
              <a:endPar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endParaRPr>
            </a:p>
          </p:txBody>
        </p:sp>
        <p:sp>
          <p:nvSpPr>
            <p:cNvPr id="6" name="Snip Diagonal Corner Rectangle 13">
              <a:extLst>
                <a:ext uri="{FF2B5EF4-FFF2-40B4-BE49-F238E27FC236}">
                  <a16:creationId xmlns:a16="http://schemas.microsoft.com/office/drawing/2014/main" id="{1A9B00E5-88CC-4A4B-9589-61CC9114FFDB}"/>
                </a:ext>
              </a:extLst>
            </p:cNvPr>
            <p:cNvSpPr/>
            <p:nvPr/>
          </p:nvSpPr>
          <p:spPr>
            <a:xfrm>
              <a:off x="3728212" y="1490109"/>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5</a:t>
              </a:r>
            </a:p>
          </p:txBody>
        </p:sp>
      </p:grpSp>
      <p:pic>
        <p:nvPicPr>
          <p:cNvPr id="3" name="Picture 2">
            <a:extLst>
              <a:ext uri="{FF2B5EF4-FFF2-40B4-BE49-F238E27FC236}">
                <a16:creationId xmlns:a16="http://schemas.microsoft.com/office/drawing/2014/main" id="{E8F8D741-6618-4B30-A3E8-0EDF13C5AD41}"/>
              </a:ext>
            </a:extLst>
          </p:cNvPr>
          <p:cNvPicPr>
            <a:picLocks noChangeAspect="1"/>
          </p:cNvPicPr>
          <p:nvPr/>
        </p:nvPicPr>
        <p:blipFill rotWithShape="1">
          <a:blip r:embed="rId3"/>
          <a:srcRect b="33731"/>
          <a:stretch/>
        </p:blipFill>
        <p:spPr>
          <a:xfrm>
            <a:off x="428369" y="851274"/>
            <a:ext cx="3909096" cy="3610682"/>
          </a:xfrm>
          <a:prstGeom prst="rect">
            <a:avLst/>
          </a:prstGeom>
          <a:ln w="19050">
            <a:solidFill>
              <a:srgbClr val="7AAA7F"/>
            </a:solidFill>
          </a:ln>
        </p:spPr>
      </p:pic>
      <p:pic>
        <p:nvPicPr>
          <p:cNvPr id="7" name="Picture 6">
            <a:extLst>
              <a:ext uri="{FF2B5EF4-FFF2-40B4-BE49-F238E27FC236}">
                <a16:creationId xmlns:a16="http://schemas.microsoft.com/office/drawing/2014/main" id="{68654CAB-6EEA-4771-8C0F-5F6295077904}"/>
              </a:ext>
            </a:extLst>
          </p:cNvPr>
          <p:cNvPicPr>
            <a:picLocks noChangeAspect="1"/>
          </p:cNvPicPr>
          <p:nvPr/>
        </p:nvPicPr>
        <p:blipFill>
          <a:blip r:embed="rId4"/>
          <a:stretch>
            <a:fillRect/>
          </a:stretch>
        </p:blipFill>
        <p:spPr>
          <a:xfrm>
            <a:off x="4213118" y="3047378"/>
            <a:ext cx="3963044" cy="3329986"/>
          </a:xfrm>
          <a:prstGeom prst="rect">
            <a:avLst/>
          </a:prstGeom>
          <a:ln w="19050">
            <a:solidFill>
              <a:srgbClr val="7AAA7F"/>
            </a:solidFill>
          </a:ln>
        </p:spPr>
      </p:pic>
      <p:sp>
        <p:nvSpPr>
          <p:cNvPr id="8" name="Rectangle 7">
            <a:extLst>
              <a:ext uri="{FF2B5EF4-FFF2-40B4-BE49-F238E27FC236}">
                <a16:creationId xmlns:a16="http://schemas.microsoft.com/office/drawing/2014/main" id="{846CF763-3065-4438-AB8E-75C6F8B79B26}"/>
              </a:ext>
            </a:extLst>
          </p:cNvPr>
          <p:cNvSpPr/>
          <p:nvPr/>
        </p:nvSpPr>
        <p:spPr>
          <a:xfrm>
            <a:off x="4687113" y="1048730"/>
            <a:ext cx="7076518" cy="1703030"/>
          </a:xfrm>
          <a:prstGeom prst="rect">
            <a:avLst/>
          </a:prstGeom>
        </p:spPr>
        <p:txBody>
          <a:bodyPr wrap="square">
            <a:spAutoFit/>
          </a:bodyPr>
          <a:lstStyle/>
          <a:p>
            <a:pPr marL="635" marR="0" indent="-1905" algn="just">
              <a:lnSpc>
                <a:spcPct val="150000"/>
              </a:lnSpc>
            </a:pPr>
            <a:r>
              <a:rPr lang="en-US" dirty="0" err="1">
                <a:latin typeface="Arial" panose="020B0604020202020204" pitchFamily="34" charset="0"/>
                <a:ea typeface="Times New Roman" panose="02020603050405020304" pitchFamily="18" charset="0"/>
                <a:cs typeface="Arial" panose="020B0604020202020204" pitchFamily="34" charset="0"/>
              </a:rPr>
              <a:t>Bài</a:t>
            </a:r>
            <a:r>
              <a:rPr lang="en-US" dirty="0">
                <a:latin typeface="Arial" panose="020B0604020202020204" pitchFamily="34" charset="0"/>
                <a:ea typeface="Times New Roman" panose="02020603050405020304" pitchFamily="18" charset="0"/>
                <a:cs typeface="Arial" panose="020B0604020202020204" pitchFamily="34" charset="0"/>
              </a:rPr>
              <a:t> 27. </a:t>
            </a:r>
            <a:r>
              <a:rPr lang="en-US" dirty="0" err="1">
                <a:latin typeface="Arial" panose="020B0604020202020204" pitchFamily="34" charset="0"/>
                <a:ea typeface="Times New Roman" panose="02020603050405020304" pitchFamily="18" charset="0"/>
                <a:cs typeface="Arial" panose="020B0604020202020204" pitchFamily="34" charset="0"/>
              </a:rPr>
              <a:t>Nội</a:t>
            </a:r>
            <a:r>
              <a:rPr lang="en-US" dirty="0">
                <a:latin typeface="Arial" panose="020B0604020202020204" pitchFamily="34" charset="0"/>
                <a:ea typeface="Times New Roman" panose="02020603050405020304" pitchFamily="18" charset="0"/>
                <a:cs typeface="Arial" panose="020B0604020202020204" pitchFamily="34" charset="0"/>
              </a:rPr>
              <a:t> dung </a:t>
            </a:r>
            <a:r>
              <a:rPr lang="en-US" dirty="0" err="1">
                <a:latin typeface="Arial" panose="020B0604020202020204" pitchFamily="34" charset="0"/>
                <a:ea typeface="Times New Roman" panose="02020603050405020304" pitchFamily="18" charset="0"/>
                <a:cs typeface="Arial" panose="020B0604020202020204" pitchFamily="34" charset="0"/>
              </a:rPr>
              <a:t>tương</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tự</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như</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Chư</a:t>
            </a:r>
            <a:r>
              <a:rPr lang="vi-VN" dirty="0">
                <a:latin typeface="Arial" panose="020B0604020202020204" pitchFamily="34" charset="0"/>
                <a:ea typeface="Times New Roman" panose="02020603050405020304" pitchFamily="18" charset="0"/>
                <a:cs typeface="Arial" panose="020B0604020202020204" pitchFamily="34" charset="0"/>
              </a:rPr>
              <a:t>ơ</a:t>
            </a:r>
            <a:r>
              <a:rPr lang="en-US" dirty="0">
                <a:latin typeface="Arial" panose="020B0604020202020204" pitchFamily="34" charset="0"/>
                <a:ea typeface="Times New Roman" panose="02020603050405020304" pitchFamily="18" charset="0"/>
                <a:cs typeface="Arial" panose="020B0604020202020204" pitchFamily="34" charset="0"/>
              </a:rPr>
              <a:t>ng </a:t>
            </a:r>
            <a:r>
              <a:rPr lang="en-US" dirty="0" err="1">
                <a:latin typeface="Arial" panose="020B0604020202020204" pitchFamily="34" charset="0"/>
                <a:ea typeface="Times New Roman" panose="02020603050405020304" pitchFamily="18" charset="0"/>
                <a:cs typeface="Arial" panose="020B0604020202020204" pitchFamily="34" charset="0"/>
              </a:rPr>
              <a:t>trình</a:t>
            </a:r>
            <a:r>
              <a:rPr lang="en-US" dirty="0">
                <a:latin typeface="Arial" panose="020B0604020202020204" pitchFamily="34" charset="0"/>
                <a:ea typeface="Times New Roman" panose="02020603050405020304" pitchFamily="18" charset="0"/>
                <a:cs typeface="Arial" panose="020B0604020202020204" pitchFamily="34" charset="0"/>
              </a:rPr>
              <a:t> 2006, </a:t>
            </a:r>
            <a:r>
              <a:rPr lang="en-US" dirty="0" err="1">
                <a:latin typeface="Arial" panose="020B0604020202020204" pitchFamily="34" charset="0"/>
                <a:ea typeface="Times New Roman" panose="02020603050405020304" pitchFamily="18" charset="0"/>
                <a:cs typeface="Arial" panose="020B0604020202020204" pitchFamily="34" charset="0"/>
              </a:rPr>
              <a:t>cung</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cấp</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cho</a:t>
            </a:r>
            <a:r>
              <a:rPr lang="en-US" dirty="0">
                <a:latin typeface="Arial" panose="020B0604020202020204" pitchFamily="34" charset="0"/>
                <a:ea typeface="Times New Roman" panose="02020603050405020304" pitchFamily="18" charset="0"/>
                <a:cs typeface="Arial" panose="020B0604020202020204" pitchFamily="34" charset="0"/>
              </a:rPr>
              <a:t> HS </a:t>
            </a:r>
            <a:r>
              <a:rPr lang="en-US" dirty="0" err="1">
                <a:latin typeface="Arial" panose="020B0604020202020204" pitchFamily="34" charset="0"/>
                <a:ea typeface="Times New Roman" panose="02020603050405020304" pitchFamily="18" charset="0"/>
                <a:cs typeface="Arial" panose="020B0604020202020204" pitchFamily="34" charset="0"/>
              </a:rPr>
              <a:t>một</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số</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tình</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huống</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trong</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thực</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tế</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có</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nguy</a:t>
            </a:r>
            <a:r>
              <a:rPr lang="en-US" dirty="0">
                <a:latin typeface="Arial" panose="020B0604020202020204" pitchFamily="34" charset="0"/>
                <a:ea typeface="Times New Roman" panose="02020603050405020304" pitchFamily="18" charset="0"/>
                <a:cs typeface="Arial" panose="020B0604020202020204" pitchFamily="34" charset="0"/>
              </a:rPr>
              <a:t> c</a:t>
            </a:r>
            <a:r>
              <a:rPr lang="vi-VN" dirty="0">
                <a:latin typeface="Arial" panose="020B0604020202020204" pitchFamily="34" charset="0"/>
                <a:ea typeface="Times New Roman" panose="02020603050405020304" pitchFamily="18" charset="0"/>
                <a:cs typeface="Arial" panose="020B0604020202020204" pitchFamily="34" charset="0"/>
              </a:rPr>
              <a:t>ơ</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dẫn</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đến</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đuối</a:t>
            </a:r>
            <a:r>
              <a:rPr lang="en-US" dirty="0">
                <a:latin typeface="Arial" panose="020B0604020202020204" pitchFamily="34" charset="0"/>
                <a:ea typeface="Times New Roman" panose="02020603050405020304" pitchFamily="18" charset="0"/>
                <a:cs typeface="Arial" panose="020B0604020202020204" pitchFamily="34" charset="0"/>
              </a:rPr>
              <a:t> n</a:t>
            </a:r>
            <a:r>
              <a:rPr lang="vi-VN" dirty="0">
                <a:latin typeface="Arial" panose="020B0604020202020204" pitchFamily="34" charset="0"/>
                <a:ea typeface="Times New Roman" panose="02020603050405020304" pitchFamily="18" charset="0"/>
                <a:cs typeface="Arial" panose="020B0604020202020204" pitchFamily="34" charset="0"/>
              </a:rPr>
              <a:t>ư</a:t>
            </a:r>
            <a:r>
              <a:rPr lang="en-US" dirty="0" err="1">
                <a:latin typeface="Arial" panose="020B0604020202020204" pitchFamily="34" charset="0"/>
                <a:ea typeface="Times New Roman" panose="02020603050405020304" pitchFamily="18" charset="0"/>
                <a:cs typeface="Arial" panose="020B0604020202020204" pitchFamily="34" charset="0"/>
              </a:rPr>
              <a:t>ớc</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Thông</a:t>
            </a:r>
            <a:r>
              <a:rPr lang="en-US" dirty="0">
                <a:latin typeface="Arial" panose="020B0604020202020204" pitchFamily="34" charset="0"/>
                <a:ea typeface="Times New Roman" panose="02020603050405020304" pitchFamily="18" charset="0"/>
                <a:cs typeface="Arial" panose="020B0604020202020204" pitchFamily="34" charset="0"/>
              </a:rPr>
              <a:t> qua </a:t>
            </a:r>
            <a:r>
              <a:rPr lang="en-US" dirty="0" err="1">
                <a:latin typeface="Arial" panose="020B0604020202020204" pitchFamily="34" charset="0"/>
                <a:ea typeface="Times New Roman" panose="02020603050405020304" pitchFamily="18" charset="0"/>
                <a:cs typeface="Arial" panose="020B0604020202020204" pitchFamily="34" charset="0"/>
              </a:rPr>
              <a:t>quan</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sát</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và</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suy</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luận</a:t>
            </a:r>
            <a:r>
              <a:rPr lang="en-US" dirty="0">
                <a:latin typeface="Arial" panose="020B0604020202020204" pitchFamily="34" charset="0"/>
                <a:ea typeface="Times New Roman" panose="02020603050405020304" pitchFamily="18" charset="0"/>
                <a:cs typeface="Arial" panose="020B0604020202020204" pitchFamily="34" charset="0"/>
              </a:rPr>
              <a:t>, HS </a:t>
            </a:r>
            <a:r>
              <a:rPr lang="en-US" dirty="0" err="1">
                <a:latin typeface="Arial" panose="020B0604020202020204" pitchFamily="34" charset="0"/>
                <a:ea typeface="Times New Roman" panose="02020603050405020304" pitchFamily="18" charset="0"/>
                <a:cs typeface="Arial" panose="020B0604020202020204" pitchFamily="34" charset="0"/>
              </a:rPr>
              <a:t>nhận</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biết</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những</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việc</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nên</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và</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không</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nên</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để</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phòng</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tránh</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đuối</a:t>
            </a:r>
            <a:r>
              <a:rPr lang="en-US" dirty="0">
                <a:latin typeface="Arial" panose="020B0604020202020204" pitchFamily="34" charset="0"/>
                <a:ea typeface="Times New Roman" panose="02020603050405020304" pitchFamily="18" charset="0"/>
                <a:cs typeface="Arial" panose="020B0604020202020204" pitchFamily="34" charset="0"/>
              </a:rPr>
              <a:t> n</a:t>
            </a:r>
            <a:r>
              <a:rPr lang="vi-VN" dirty="0">
                <a:latin typeface="Arial" panose="020B0604020202020204" pitchFamily="34" charset="0"/>
                <a:ea typeface="Times New Roman" panose="02020603050405020304" pitchFamily="18" charset="0"/>
                <a:cs typeface="Arial" panose="020B0604020202020204" pitchFamily="34" charset="0"/>
              </a:rPr>
              <a:t>ư</a:t>
            </a:r>
            <a:r>
              <a:rPr lang="en-US" dirty="0" err="1">
                <a:latin typeface="Arial" panose="020B0604020202020204" pitchFamily="34" charset="0"/>
                <a:ea typeface="Times New Roman" panose="02020603050405020304" pitchFamily="18" charset="0"/>
                <a:cs typeface="Arial" panose="020B0604020202020204" pitchFamily="34" charset="0"/>
              </a:rPr>
              <a:t>ớc</a:t>
            </a:r>
            <a:r>
              <a:rPr lang="en-US" dirty="0">
                <a:latin typeface="Arial" panose="020B0604020202020204" pitchFamily="34" charset="0"/>
                <a:ea typeface="Times New Roman" panose="02020603050405020304" pitchFamily="18" charset="0"/>
                <a:cs typeface="Arial" panose="020B0604020202020204" pitchFamily="34" charset="0"/>
              </a:rPr>
              <a:t>.</a:t>
            </a:r>
          </a:p>
        </p:txBody>
      </p:sp>
      <p:sp>
        <p:nvSpPr>
          <p:cNvPr id="9" name="Rectangle 8">
            <a:extLst>
              <a:ext uri="{FF2B5EF4-FFF2-40B4-BE49-F238E27FC236}">
                <a16:creationId xmlns:a16="http://schemas.microsoft.com/office/drawing/2014/main" id="{C35619C2-FB1B-49C1-8ABE-25267FAFE95E}"/>
              </a:ext>
            </a:extLst>
          </p:cNvPr>
          <p:cNvSpPr/>
          <p:nvPr/>
        </p:nvSpPr>
        <p:spPr>
          <a:xfrm>
            <a:off x="8364483" y="2963418"/>
            <a:ext cx="3399148" cy="2949525"/>
          </a:xfrm>
          <a:prstGeom prst="rect">
            <a:avLst/>
          </a:prstGeom>
        </p:spPr>
        <p:txBody>
          <a:bodyPr wrap="square">
            <a:spAutoFit/>
          </a:bodyPr>
          <a:lstStyle/>
          <a:p>
            <a:pPr algn="just">
              <a:lnSpc>
                <a:spcPct val="150000"/>
              </a:lnSpc>
            </a:pPr>
            <a:r>
              <a:rPr lang="en-US" b="1" dirty="0" err="1">
                <a:latin typeface="Arial" panose="020B0604020202020204" pitchFamily="34" charset="0"/>
                <a:cs typeface="Arial" panose="020B0604020202020204" pitchFamily="34" charset="0"/>
              </a:rPr>
              <a:t>Điểm</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mới</a:t>
            </a: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Lưu</a:t>
            </a:r>
            <a:r>
              <a:rPr lang="en-US" b="1" dirty="0">
                <a:latin typeface="Arial" panose="020B0604020202020204" pitchFamily="34" charset="0"/>
                <a:cs typeface="Arial" panose="020B0604020202020204" pitchFamily="34" charset="0"/>
              </a:rPr>
              <a:t> ý:</a:t>
            </a:r>
          </a:p>
          <a:p>
            <a:pPr algn="just">
              <a:lnSpc>
                <a:spcPct val="150000"/>
              </a:lnSpc>
            </a:pPr>
            <a:r>
              <a:rPr lang="en-US" dirty="0" err="1">
                <a:latin typeface="Arial" panose="020B0604020202020204" pitchFamily="34" charset="0"/>
                <a:cs typeface="Arial" panose="020B0604020202020204" pitchFamily="34" charset="0"/>
              </a:rPr>
              <a:t>Tích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hợp</a:t>
            </a:r>
            <a:r>
              <a:rPr lang="en-US" dirty="0">
                <a:latin typeface="Arial" panose="020B0604020202020204" pitchFamily="34" charset="0"/>
                <a:cs typeface="Arial" panose="020B0604020202020204" pitchFamily="34" charset="0"/>
              </a:rPr>
              <a:t> GD </a:t>
            </a:r>
            <a:r>
              <a:rPr lang="en-US" dirty="0" err="1">
                <a:latin typeface="Arial" panose="020B0604020202020204" pitchFamily="34" charset="0"/>
                <a:cs typeface="Arial" panose="020B0604020202020204" pitchFamily="34" charset="0"/>
              </a:rPr>
              <a:t>kĩ</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năng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sống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luyện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tập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kĩ</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năng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phân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tích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phán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đoán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tình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huống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ra </a:t>
            </a:r>
            <a:r>
              <a:rPr lang="en-US" dirty="0" err="1">
                <a:latin typeface="Arial" panose="020B0604020202020204" pitchFamily="34" charset="0"/>
                <a:cs typeface="Arial" panose="020B0604020202020204" pitchFamily="34" charset="0"/>
              </a:rPr>
              <a:t>quyết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định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thực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hiện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việc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làm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phòng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tránh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nguy</a:t>
            </a:r>
            <a:r>
              <a:rPr lang="en-US" dirty="0">
                <a:latin typeface="Arial" panose="020B0604020202020204" pitchFamily="34" charset="0"/>
                <a:cs typeface="Arial" panose="020B0604020202020204" pitchFamily="34" charset="0"/>
              </a:rPr>
              <a:t> c</a:t>
            </a:r>
            <a:r>
              <a:rPr lang="vi-VN" dirty="0">
                <a:latin typeface="Arial" panose="020B0604020202020204" pitchFamily="34" charset="0"/>
                <a:cs typeface="Arial" panose="020B0604020202020204" pitchFamily="34" charset="0"/>
              </a:rPr>
              <a:t>ơ</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đuối</a:t>
            </a:r>
            <a:r>
              <a:rPr lang="en-US" dirty="0">
                <a:latin typeface="Arial" panose="020B0604020202020204" pitchFamily="34" charset="0"/>
                <a:cs typeface="Arial" panose="020B0604020202020204" pitchFamily="34" charset="0"/>
              </a:rPr>
              <a:t> n</a:t>
            </a:r>
            <a:r>
              <a:rPr lang="vi-VN" dirty="0">
                <a:latin typeface="Arial" panose="020B0604020202020204" pitchFamily="34" charset="0"/>
                <a:cs typeface="Arial" panose="020B0604020202020204" pitchFamily="34" charset="0"/>
              </a:rPr>
              <a:t>ư</a:t>
            </a:r>
            <a:r>
              <a:rPr lang="en-US" dirty="0" err="1">
                <a:latin typeface="Arial" panose="020B0604020202020204" pitchFamily="34" charset="0"/>
                <a:cs typeface="Arial" panose="020B0604020202020204" pitchFamily="34" charset="0"/>
              </a:rPr>
              <a:t>ớc</a:t>
            </a:r>
            <a:r>
              <a:rPr lang="en-US" dirty="0">
                <a:latin typeface="Arial" panose="020B0604020202020204" pitchFamily="34" charset="0"/>
                <a:cs typeface="Arial" panose="020B0604020202020204" pitchFamily="34" charset="0"/>
              </a:rPr>
              <a:t>.</a:t>
            </a:r>
          </a:p>
        </p:txBody>
      </p:sp>
      <p:sp>
        <p:nvSpPr>
          <p:cNvPr id="10" name="Rectangle 9">
            <a:extLst>
              <a:ext uri="{FF2B5EF4-FFF2-40B4-BE49-F238E27FC236}">
                <a16:creationId xmlns:a16="http://schemas.microsoft.com/office/drawing/2014/main" id="{23AF8EA2-C69B-43A7-AEE7-B3A2A4FF0D6B}"/>
              </a:ext>
            </a:extLst>
          </p:cNvPr>
          <p:cNvSpPr/>
          <p:nvPr/>
        </p:nvSpPr>
        <p:spPr>
          <a:xfrm>
            <a:off x="428369" y="4560118"/>
            <a:ext cx="3784749" cy="1908215"/>
          </a:xfrm>
          <a:prstGeom prst="rect">
            <a:avLst/>
          </a:prstGeom>
        </p:spPr>
        <p:txBody>
          <a:bodyPr wrap="square">
            <a:spAutoFit/>
          </a:bodyPr>
          <a:lstStyle/>
          <a:p>
            <a:pPr marL="342900" indent="-342900">
              <a:spcAft>
                <a:spcPts val="600"/>
              </a:spcAft>
              <a:buFont typeface="+mj-lt"/>
              <a:buAutoNum type="arabicPeriod"/>
            </a:pPr>
            <a:r>
              <a:rPr lang="en-US" b="1" dirty="0" err="1">
                <a:solidFill>
                  <a:srgbClr val="3A7B35"/>
                </a:solidFill>
                <a:latin typeface="Arial" panose="020B0604020202020204" pitchFamily="34" charset="0"/>
                <a:cs typeface="Arial" panose="020B0604020202020204" pitchFamily="34" charset="0"/>
              </a:rPr>
              <a:t>Một</a:t>
            </a:r>
            <a:r>
              <a:rPr lang="en-US" b="1" dirty="0">
                <a:solidFill>
                  <a:srgbClr val="3A7B35"/>
                </a:solidFill>
                <a:latin typeface="Arial" panose="020B0604020202020204" pitchFamily="34" charset="0"/>
                <a:cs typeface="Arial" panose="020B0604020202020204" pitchFamily="34" charset="0"/>
              </a:rPr>
              <a:t> </a:t>
            </a:r>
            <a:r>
              <a:rPr lang="en-US" b="1" dirty="0" err="1">
                <a:solidFill>
                  <a:srgbClr val="3A7B35"/>
                </a:solidFill>
                <a:latin typeface="Arial" panose="020B0604020202020204" pitchFamily="34" charset="0"/>
                <a:cs typeface="Arial" panose="020B0604020202020204" pitchFamily="34" charset="0"/>
              </a:rPr>
              <a:t>số</a:t>
            </a:r>
            <a:r>
              <a:rPr lang="en-US" b="1" dirty="0">
                <a:solidFill>
                  <a:srgbClr val="3A7B35"/>
                </a:solidFill>
                <a:latin typeface="Arial" panose="020B0604020202020204" pitchFamily="34" charset="0"/>
                <a:cs typeface="Arial" panose="020B0604020202020204" pitchFamily="34" charset="0"/>
              </a:rPr>
              <a:t> </a:t>
            </a:r>
            <a:r>
              <a:rPr lang="en-US" b="1" dirty="0" err="1">
                <a:solidFill>
                  <a:srgbClr val="3A7B35"/>
                </a:solidFill>
                <a:latin typeface="Arial" panose="020B0604020202020204" pitchFamily="34" charset="0"/>
                <a:cs typeface="Arial" panose="020B0604020202020204" pitchFamily="34" charset="0"/>
              </a:rPr>
              <a:t>việc</a:t>
            </a:r>
            <a:r>
              <a:rPr lang="en-US" b="1" dirty="0">
                <a:solidFill>
                  <a:srgbClr val="3A7B35"/>
                </a:solidFill>
                <a:latin typeface="Arial" panose="020B0604020202020204" pitchFamily="34" charset="0"/>
                <a:cs typeface="Arial" panose="020B0604020202020204" pitchFamily="34" charset="0"/>
              </a:rPr>
              <a:t> </a:t>
            </a:r>
            <a:r>
              <a:rPr lang="en-US" b="1" dirty="0" err="1">
                <a:solidFill>
                  <a:srgbClr val="3A7B35"/>
                </a:solidFill>
                <a:latin typeface="Arial" panose="020B0604020202020204" pitchFamily="34" charset="0"/>
                <a:cs typeface="Arial" panose="020B0604020202020204" pitchFamily="34" charset="0"/>
              </a:rPr>
              <a:t>làm</a:t>
            </a:r>
            <a:r>
              <a:rPr lang="en-US" b="1" dirty="0">
                <a:solidFill>
                  <a:srgbClr val="3A7B35"/>
                </a:solidFill>
                <a:latin typeface="Arial" panose="020B0604020202020204" pitchFamily="34" charset="0"/>
                <a:cs typeface="Arial" panose="020B0604020202020204" pitchFamily="34" charset="0"/>
              </a:rPr>
              <a:t> </a:t>
            </a:r>
            <a:r>
              <a:rPr lang="en-US" b="1" dirty="0" err="1">
                <a:solidFill>
                  <a:srgbClr val="3A7B35"/>
                </a:solidFill>
                <a:latin typeface="Arial" panose="020B0604020202020204" pitchFamily="34" charset="0"/>
                <a:cs typeface="Arial" panose="020B0604020202020204" pitchFamily="34" charset="0"/>
              </a:rPr>
              <a:t>để</a:t>
            </a:r>
            <a:r>
              <a:rPr lang="en-US" b="1" dirty="0">
                <a:solidFill>
                  <a:srgbClr val="3A7B35"/>
                </a:solidFill>
                <a:latin typeface="Arial" panose="020B0604020202020204" pitchFamily="34" charset="0"/>
                <a:cs typeface="Arial" panose="020B0604020202020204" pitchFamily="34" charset="0"/>
              </a:rPr>
              <a:t> </a:t>
            </a:r>
            <a:r>
              <a:rPr lang="en-US" b="1" dirty="0" err="1">
                <a:solidFill>
                  <a:srgbClr val="3A7B35"/>
                </a:solidFill>
                <a:latin typeface="Arial" panose="020B0604020202020204" pitchFamily="34" charset="0"/>
                <a:cs typeface="Arial" panose="020B0604020202020204" pitchFamily="34" charset="0"/>
              </a:rPr>
              <a:t>phòng</a:t>
            </a:r>
            <a:r>
              <a:rPr lang="en-US" b="1" dirty="0">
                <a:solidFill>
                  <a:srgbClr val="3A7B35"/>
                </a:solidFill>
                <a:latin typeface="Arial" panose="020B0604020202020204" pitchFamily="34" charset="0"/>
                <a:cs typeface="Arial" panose="020B0604020202020204" pitchFamily="34" charset="0"/>
              </a:rPr>
              <a:t> </a:t>
            </a:r>
            <a:r>
              <a:rPr lang="en-US" b="1" dirty="0" err="1">
                <a:solidFill>
                  <a:srgbClr val="3A7B35"/>
                </a:solidFill>
                <a:latin typeface="Arial" panose="020B0604020202020204" pitchFamily="34" charset="0"/>
                <a:cs typeface="Arial" panose="020B0604020202020204" pitchFamily="34" charset="0"/>
              </a:rPr>
              <a:t>tránh</a:t>
            </a:r>
            <a:r>
              <a:rPr lang="en-US" b="1" dirty="0">
                <a:solidFill>
                  <a:srgbClr val="3A7B35"/>
                </a:solidFill>
                <a:latin typeface="Arial" panose="020B0604020202020204" pitchFamily="34" charset="0"/>
                <a:cs typeface="Arial" panose="020B0604020202020204" pitchFamily="34" charset="0"/>
              </a:rPr>
              <a:t> </a:t>
            </a:r>
            <a:r>
              <a:rPr lang="en-US" b="1" dirty="0" err="1">
                <a:solidFill>
                  <a:srgbClr val="3A7B35"/>
                </a:solidFill>
                <a:latin typeface="Arial" panose="020B0604020202020204" pitchFamily="34" charset="0"/>
                <a:cs typeface="Arial" panose="020B0604020202020204" pitchFamily="34" charset="0"/>
              </a:rPr>
              <a:t>đuối</a:t>
            </a:r>
            <a:r>
              <a:rPr lang="en-US" b="1" dirty="0">
                <a:solidFill>
                  <a:srgbClr val="3A7B35"/>
                </a:solidFill>
                <a:latin typeface="Arial" panose="020B0604020202020204" pitchFamily="34" charset="0"/>
                <a:cs typeface="Arial" panose="020B0604020202020204" pitchFamily="34" charset="0"/>
              </a:rPr>
              <a:t> n</a:t>
            </a:r>
            <a:r>
              <a:rPr lang="vi-VN" b="1" dirty="0">
                <a:solidFill>
                  <a:srgbClr val="3A7B35"/>
                </a:solidFill>
                <a:latin typeface="Arial" panose="020B0604020202020204" pitchFamily="34" charset="0"/>
                <a:cs typeface="Arial" panose="020B0604020202020204" pitchFamily="34" charset="0"/>
              </a:rPr>
              <a:t>ư</a:t>
            </a:r>
            <a:r>
              <a:rPr lang="en-US" b="1" dirty="0" err="1">
                <a:solidFill>
                  <a:srgbClr val="3A7B35"/>
                </a:solidFill>
                <a:latin typeface="Arial" panose="020B0604020202020204" pitchFamily="34" charset="0"/>
                <a:cs typeface="Arial" panose="020B0604020202020204" pitchFamily="34" charset="0"/>
              </a:rPr>
              <a:t>ớc</a:t>
            </a:r>
            <a:endParaRPr lang="en-US" b="1" dirty="0">
              <a:solidFill>
                <a:srgbClr val="3A7B35"/>
              </a:solidFill>
              <a:latin typeface="Arial" panose="020B0604020202020204" pitchFamily="34" charset="0"/>
              <a:cs typeface="Arial" panose="020B0604020202020204" pitchFamily="34" charset="0"/>
            </a:endParaRPr>
          </a:p>
          <a:p>
            <a:pPr marL="342900" indent="-342900">
              <a:spcAft>
                <a:spcPts val="600"/>
              </a:spcAft>
              <a:buFont typeface="+mj-lt"/>
              <a:buAutoNum type="arabicPeriod"/>
            </a:pPr>
            <a:r>
              <a:rPr lang="en-US" b="1" dirty="0" err="1">
                <a:solidFill>
                  <a:srgbClr val="3A7B35"/>
                </a:solidFill>
                <a:latin typeface="Arial" panose="020B0604020202020204" pitchFamily="34" charset="0"/>
                <a:cs typeface="Arial" panose="020B0604020202020204" pitchFamily="34" charset="0"/>
              </a:rPr>
              <a:t>Kĩ</a:t>
            </a:r>
            <a:r>
              <a:rPr lang="en-US" b="1" dirty="0">
                <a:solidFill>
                  <a:srgbClr val="3A7B35"/>
                </a:solidFill>
                <a:latin typeface="Arial" panose="020B0604020202020204" pitchFamily="34" charset="0"/>
                <a:cs typeface="Arial" panose="020B0604020202020204" pitchFamily="34" charset="0"/>
              </a:rPr>
              <a:t> </a:t>
            </a:r>
            <a:r>
              <a:rPr lang="en-US" b="1" dirty="0" err="1">
                <a:solidFill>
                  <a:srgbClr val="3A7B35"/>
                </a:solidFill>
                <a:latin typeface="Arial" panose="020B0604020202020204" pitchFamily="34" charset="0"/>
                <a:cs typeface="Arial" panose="020B0604020202020204" pitchFamily="34" charset="0"/>
              </a:rPr>
              <a:t>năng</a:t>
            </a:r>
            <a:r>
              <a:rPr lang="en-US" b="1" dirty="0">
                <a:solidFill>
                  <a:srgbClr val="3A7B35"/>
                </a:solidFill>
                <a:latin typeface="Arial" panose="020B0604020202020204" pitchFamily="34" charset="0"/>
                <a:cs typeface="Arial" panose="020B0604020202020204" pitchFamily="34" charset="0"/>
              </a:rPr>
              <a:t> </a:t>
            </a:r>
            <a:r>
              <a:rPr lang="en-US" b="1" dirty="0" err="1">
                <a:solidFill>
                  <a:srgbClr val="3A7B35"/>
                </a:solidFill>
                <a:latin typeface="Arial" panose="020B0604020202020204" pitchFamily="34" charset="0"/>
                <a:cs typeface="Arial" panose="020B0604020202020204" pitchFamily="34" charset="0"/>
              </a:rPr>
              <a:t>phán</a:t>
            </a:r>
            <a:r>
              <a:rPr lang="en-US" b="1" dirty="0">
                <a:solidFill>
                  <a:srgbClr val="3A7B35"/>
                </a:solidFill>
                <a:latin typeface="Arial" panose="020B0604020202020204" pitchFamily="34" charset="0"/>
                <a:cs typeface="Arial" panose="020B0604020202020204" pitchFamily="34" charset="0"/>
              </a:rPr>
              <a:t> </a:t>
            </a:r>
            <a:r>
              <a:rPr lang="en-US" b="1" dirty="0" err="1">
                <a:solidFill>
                  <a:srgbClr val="3A7B35"/>
                </a:solidFill>
                <a:latin typeface="Arial" panose="020B0604020202020204" pitchFamily="34" charset="0"/>
                <a:cs typeface="Arial" panose="020B0604020202020204" pitchFamily="34" charset="0"/>
              </a:rPr>
              <a:t>đoán</a:t>
            </a:r>
            <a:r>
              <a:rPr lang="en-US" b="1" dirty="0">
                <a:solidFill>
                  <a:srgbClr val="3A7B35"/>
                </a:solidFill>
                <a:latin typeface="Arial" panose="020B0604020202020204" pitchFamily="34" charset="0"/>
                <a:cs typeface="Arial" panose="020B0604020202020204" pitchFamily="34" charset="0"/>
              </a:rPr>
              <a:t> </a:t>
            </a:r>
            <a:r>
              <a:rPr lang="en-US" b="1" dirty="0" err="1">
                <a:solidFill>
                  <a:srgbClr val="3A7B35"/>
                </a:solidFill>
                <a:latin typeface="Arial" panose="020B0604020202020204" pitchFamily="34" charset="0"/>
                <a:cs typeface="Arial" panose="020B0604020202020204" pitchFamily="34" charset="0"/>
              </a:rPr>
              <a:t>tình</a:t>
            </a:r>
            <a:r>
              <a:rPr lang="en-US" b="1" dirty="0">
                <a:solidFill>
                  <a:srgbClr val="3A7B35"/>
                </a:solidFill>
                <a:latin typeface="Arial" panose="020B0604020202020204" pitchFamily="34" charset="0"/>
                <a:cs typeface="Arial" panose="020B0604020202020204" pitchFamily="34" charset="0"/>
              </a:rPr>
              <a:t> </a:t>
            </a:r>
            <a:r>
              <a:rPr lang="en-US" b="1" dirty="0" err="1">
                <a:solidFill>
                  <a:srgbClr val="3A7B35"/>
                </a:solidFill>
                <a:latin typeface="Arial" panose="020B0604020202020204" pitchFamily="34" charset="0"/>
                <a:cs typeface="Arial" panose="020B0604020202020204" pitchFamily="34" charset="0"/>
              </a:rPr>
              <a:t>huống</a:t>
            </a:r>
            <a:r>
              <a:rPr lang="en-US" b="1" dirty="0">
                <a:solidFill>
                  <a:srgbClr val="3A7B35"/>
                </a:solidFill>
                <a:latin typeface="Arial" panose="020B0604020202020204" pitchFamily="34" charset="0"/>
                <a:cs typeface="Arial" panose="020B0604020202020204" pitchFamily="34" charset="0"/>
              </a:rPr>
              <a:t> </a:t>
            </a:r>
            <a:r>
              <a:rPr lang="en-US" b="1" dirty="0" err="1">
                <a:solidFill>
                  <a:srgbClr val="3A7B35"/>
                </a:solidFill>
                <a:latin typeface="Arial" panose="020B0604020202020204" pitchFamily="34" charset="0"/>
                <a:cs typeface="Arial" panose="020B0604020202020204" pitchFamily="34" charset="0"/>
              </a:rPr>
              <a:t>có</a:t>
            </a:r>
            <a:r>
              <a:rPr lang="en-US" b="1" dirty="0">
                <a:solidFill>
                  <a:srgbClr val="3A7B35"/>
                </a:solidFill>
                <a:latin typeface="Arial" panose="020B0604020202020204" pitchFamily="34" charset="0"/>
                <a:cs typeface="Arial" panose="020B0604020202020204" pitchFamily="34" charset="0"/>
              </a:rPr>
              <a:t> </a:t>
            </a:r>
            <a:r>
              <a:rPr lang="en-US" b="1" dirty="0" err="1">
                <a:solidFill>
                  <a:srgbClr val="3A7B35"/>
                </a:solidFill>
                <a:latin typeface="Arial" panose="020B0604020202020204" pitchFamily="34" charset="0"/>
                <a:cs typeface="Arial" panose="020B0604020202020204" pitchFamily="34" charset="0"/>
              </a:rPr>
              <a:t>nguy</a:t>
            </a:r>
            <a:r>
              <a:rPr lang="en-US" b="1" dirty="0">
                <a:solidFill>
                  <a:srgbClr val="3A7B35"/>
                </a:solidFill>
                <a:latin typeface="Arial" panose="020B0604020202020204" pitchFamily="34" charset="0"/>
                <a:cs typeface="Arial" panose="020B0604020202020204" pitchFamily="34" charset="0"/>
              </a:rPr>
              <a:t> c</a:t>
            </a:r>
            <a:r>
              <a:rPr lang="vi-VN" b="1" dirty="0">
                <a:solidFill>
                  <a:srgbClr val="3A7B35"/>
                </a:solidFill>
                <a:latin typeface="Arial" panose="020B0604020202020204" pitchFamily="34" charset="0"/>
                <a:cs typeface="Arial" panose="020B0604020202020204" pitchFamily="34" charset="0"/>
              </a:rPr>
              <a:t>ơ</a:t>
            </a:r>
            <a:r>
              <a:rPr lang="en-US" b="1" dirty="0">
                <a:solidFill>
                  <a:srgbClr val="3A7B35"/>
                </a:solidFill>
                <a:latin typeface="Arial" panose="020B0604020202020204" pitchFamily="34" charset="0"/>
                <a:cs typeface="Arial" panose="020B0604020202020204" pitchFamily="34" charset="0"/>
              </a:rPr>
              <a:t> </a:t>
            </a:r>
            <a:r>
              <a:rPr lang="en-US" b="1" dirty="0" err="1">
                <a:solidFill>
                  <a:srgbClr val="3A7B35"/>
                </a:solidFill>
                <a:latin typeface="Arial" panose="020B0604020202020204" pitchFamily="34" charset="0"/>
                <a:cs typeface="Arial" panose="020B0604020202020204" pitchFamily="34" charset="0"/>
              </a:rPr>
              <a:t>dẫn</a:t>
            </a:r>
            <a:r>
              <a:rPr lang="en-US" b="1" dirty="0">
                <a:solidFill>
                  <a:srgbClr val="3A7B35"/>
                </a:solidFill>
                <a:latin typeface="Arial" panose="020B0604020202020204" pitchFamily="34" charset="0"/>
                <a:cs typeface="Arial" panose="020B0604020202020204" pitchFamily="34" charset="0"/>
              </a:rPr>
              <a:t> </a:t>
            </a:r>
            <a:r>
              <a:rPr lang="en-US" b="1" dirty="0" err="1">
                <a:solidFill>
                  <a:srgbClr val="3A7B35"/>
                </a:solidFill>
                <a:latin typeface="Arial" panose="020B0604020202020204" pitchFamily="34" charset="0"/>
                <a:cs typeface="Arial" panose="020B0604020202020204" pitchFamily="34" charset="0"/>
              </a:rPr>
              <a:t>đến</a:t>
            </a:r>
            <a:r>
              <a:rPr lang="en-US" b="1" dirty="0">
                <a:solidFill>
                  <a:srgbClr val="3A7B35"/>
                </a:solidFill>
                <a:latin typeface="Arial" panose="020B0604020202020204" pitchFamily="34" charset="0"/>
                <a:cs typeface="Arial" panose="020B0604020202020204" pitchFamily="34" charset="0"/>
              </a:rPr>
              <a:t> </a:t>
            </a:r>
            <a:r>
              <a:rPr lang="en-US" b="1" dirty="0" err="1">
                <a:solidFill>
                  <a:srgbClr val="3A7B35"/>
                </a:solidFill>
                <a:latin typeface="Arial" panose="020B0604020202020204" pitchFamily="34" charset="0"/>
                <a:cs typeface="Arial" panose="020B0604020202020204" pitchFamily="34" charset="0"/>
              </a:rPr>
              <a:t>đuối</a:t>
            </a:r>
            <a:r>
              <a:rPr lang="en-US" b="1" dirty="0">
                <a:solidFill>
                  <a:srgbClr val="3A7B35"/>
                </a:solidFill>
                <a:latin typeface="Arial" panose="020B0604020202020204" pitchFamily="34" charset="0"/>
                <a:cs typeface="Arial" panose="020B0604020202020204" pitchFamily="34" charset="0"/>
              </a:rPr>
              <a:t> n</a:t>
            </a:r>
            <a:r>
              <a:rPr lang="vi-VN" b="1" dirty="0">
                <a:solidFill>
                  <a:srgbClr val="3A7B35"/>
                </a:solidFill>
                <a:latin typeface="Arial" panose="020B0604020202020204" pitchFamily="34" charset="0"/>
                <a:cs typeface="Arial" panose="020B0604020202020204" pitchFamily="34" charset="0"/>
              </a:rPr>
              <a:t>ư</a:t>
            </a:r>
            <a:r>
              <a:rPr lang="en-US" b="1" dirty="0" err="1">
                <a:solidFill>
                  <a:srgbClr val="3A7B35"/>
                </a:solidFill>
                <a:latin typeface="Arial" panose="020B0604020202020204" pitchFamily="34" charset="0"/>
                <a:cs typeface="Arial" panose="020B0604020202020204" pitchFamily="34" charset="0"/>
              </a:rPr>
              <a:t>ớc</a:t>
            </a:r>
            <a:endParaRPr lang="en-US" b="1" dirty="0">
              <a:solidFill>
                <a:srgbClr val="3A7B35"/>
              </a:solidFill>
              <a:latin typeface="Arial" panose="020B0604020202020204" pitchFamily="34" charset="0"/>
              <a:cs typeface="Arial" panose="020B0604020202020204" pitchFamily="34" charset="0"/>
            </a:endParaRPr>
          </a:p>
          <a:p>
            <a:pPr marL="342900" indent="-342900">
              <a:spcAft>
                <a:spcPts val="600"/>
              </a:spcAft>
              <a:buFont typeface="+mj-lt"/>
              <a:buAutoNum type="arabicPeriod"/>
            </a:pPr>
            <a:r>
              <a:rPr lang="en-US" b="1" dirty="0" err="1">
                <a:solidFill>
                  <a:srgbClr val="3A7B35"/>
                </a:solidFill>
                <a:latin typeface="Arial" panose="020B0604020202020204" pitchFamily="34" charset="0"/>
                <a:cs typeface="Arial" panose="020B0604020202020204" pitchFamily="34" charset="0"/>
              </a:rPr>
              <a:t>Nguyên</a:t>
            </a:r>
            <a:r>
              <a:rPr lang="en-US" b="1" dirty="0">
                <a:solidFill>
                  <a:srgbClr val="3A7B35"/>
                </a:solidFill>
                <a:latin typeface="Arial" panose="020B0604020202020204" pitchFamily="34" charset="0"/>
                <a:cs typeface="Arial" panose="020B0604020202020204" pitchFamily="34" charset="0"/>
              </a:rPr>
              <a:t> </a:t>
            </a:r>
            <a:r>
              <a:rPr lang="en-US" b="1" dirty="0" err="1">
                <a:solidFill>
                  <a:srgbClr val="3A7B35"/>
                </a:solidFill>
                <a:latin typeface="Arial" panose="020B0604020202020204" pitchFamily="34" charset="0"/>
                <a:cs typeface="Arial" panose="020B0604020202020204" pitchFamily="34" charset="0"/>
              </a:rPr>
              <a:t>tắc</a:t>
            </a:r>
            <a:r>
              <a:rPr lang="en-US" b="1" dirty="0">
                <a:solidFill>
                  <a:srgbClr val="3A7B35"/>
                </a:solidFill>
                <a:latin typeface="Arial" panose="020B0604020202020204" pitchFamily="34" charset="0"/>
                <a:cs typeface="Arial" panose="020B0604020202020204" pitchFamily="34" charset="0"/>
              </a:rPr>
              <a:t> an </a:t>
            </a:r>
            <a:r>
              <a:rPr lang="en-US" b="1" dirty="0" err="1">
                <a:solidFill>
                  <a:srgbClr val="3A7B35"/>
                </a:solidFill>
                <a:latin typeface="Arial" panose="020B0604020202020204" pitchFamily="34" charset="0"/>
                <a:cs typeface="Arial" panose="020B0604020202020204" pitchFamily="34" charset="0"/>
              </a:rPr>
              <a:t>toàn</a:t>
            </a:r>
            <a:r>
              <a:rPr lang="en-US" b="1" dirty="0">
                <a:solidFill>
                  <a:srgbClr val="3A7B35"/>
                </a:solidFill>
                <a:latin typeface="Arial" panose="020B0604020202020204" pitchFamily="34" charset="0"/>
                <a:cs typeface="Arial" panose="020B0604020202020204" pitchFamily="34" charset="0"/>
              </a:rPr>
              <a:t> </a:t>
            </a:r>
            <a:r>
              <a:rPr lang="en-US" b="1" dirty="0" err="1">
                <a:solidFill>
                  <a:srgbClr val="3A7B35"/>
                </a:solidFill>
                <a:latin typeface="Arial" panose="020B0604020202020204" pitchFamily="34" charset="0"/>
                <a:cs typeface="Arial" panose="020B0604020202020204" pitchFamily="34" charset="0"/>
              </a:rPr>
              <a:t>khi</a:t>
            </a:r>
            <a:r>
              <a:rPr lang="en-US" b="1" dirty="0">
                <a:solidFill>
                  <a:srgbClr val="3A7B35"/>
                </a:solidFill>
                <a:latin typeface="Arial" panose="020B0604020202020204" pitchFamily="34" charset="0"/>
                <a:cs typeface="Arial" panose="020B0604020202020204" pitchFamily="34" charset="0"/>
              </a:rPr>
              <a:t> </a:t>
            </a:r>
            <a:r>
              <a:rPr lang="en-US" b="1" dirty="0" err="1">
                <a:solidFill>
                  <a:srgbClr val="3A7B35"/>
                </a:solidFill>
                <a:latin typeface="Arial" panose="020B0604020202020204" pitchFamily="34" charset="0"/>
                <a:cs typeface="Arial" panose="020B0604020202020204" pitchFamily="34" charset="0"/>
              </a:rPr>
              <a:t>đi</a:t>
            </a:r>
            <a:r>
              <a:rPr lang="en-US" b="1" dirty="0">
                <a:solidFill>
                  <a:srgbClr val="3A7B35"/>
                </a:solidFill>
                <a:latin typeface="Arial" panose="020B0604020202020204" pitchFamily="34" charset="0"/>
                <a:cs typeface="Arial" panose="020B0604020202020204" pitchFamily="34" charset="0"/>
              </a:rPr>
              <a:t> b</a:t>
            </a:r>
            <a:r>
              <a:rPr lang="vi-VN" b="1" dirty="0">
                <a:solidFill>
                  <a:srgbClr val="3A7B35"/>
                </a:solidFill>
                <a:latin typeface="Arial" panose="020B0604020202020204" pitchFamily="34" charset="0"/>
                <a:cs typeface="Arial" panose="020B0604020202020204" pitchFamily="34" charset="0"/>
              </a:rPr>
              <a:t>ơ</a:t>
            </a:r>
            <a:r>
              <a:rPr lang="en-US" b="1" dirty="0" err="1">
                <a:solidFill>
                  <a:srgbClr val="3A7B35"/>
                </a:solidFill>
                <a:latin typeface="Arial" panose="020B0604020202020204" pitchFamily="34" charset="0"/>
                <a:cs typeface="Arial" panose="020B0604020202020204" pitchFamily="34" charset="0"/>
              </a:rPr>
              <a:t>i</a:t>
            </a:r>
            <a:endParaRPr lang="en-US" b="1" dirty="0">
              <a:solidFill>
                <a:srgbClr val="3A7B3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401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EF25E53-0F96-43E3-98E3-8FA9907894BA}"/>
              </a:ext>
            </a:extLst>
          </p:cNvPr>
          <p:cNvGrpSpPr/>
          <p:nvPr/>
        </p:nvGrpSpPr>
        <p:grpSpPr>
          <a:xfrm>
            <a:off x="2814559" y="324430"/>
            <a:ext cx="7535941" cy="523220"/>
            <a:chOff x="1005042" y="1692209"/>
            <a:chExt cx="10498109" cy="523220"/>
          </a:xfrm>
        </p:grpSpPr>
        <p:sp>
          <p:nvSpPr>
            <p:cNvPr id="5" name="Rectangle 4">
              <a:extLst>
                <a:ext uri="{FF2B5EF4-FFF2-40B4-BE49-F238E27FC236}">
                  <a16:creationId xmlns:a16="http://schemas.microsoft.com/office/drawing/2014/main" id="{BCF4CF56-0581-4272-82BF-D87AEFF65A68}"/>
                </a:ext>
              </a:extLst>
            </p:cNvPr>
            <p:cNvSpPr/>
            <p:nvPr/>
          </p:nvSpPr>
          <p:spPr>
            <a:xfrm>
              <a:off x="1316736" y="1692209"/>
              <a:ext cx="10186415" cy="523220"/>
            </a:xfrm>
            <a:prstGeom prst="rect">
              <a:avLst/>
            </a:prstGeom>
          </p:spPr>
          <p:txBody>
            <a:bodyPr wrap="square">
              <a:spAutoFit/>
            </a:bodyPr>
            <a:lstStyle/>
            <a:p>
              <a:r>
                <a:rPr lang="en-US" sz="2800" dirty="0">
                  <a:latin typeface="Arial" panose="020B0604020202020204" pitchFamily="34" charset="0"/>
                  <a:ea typeface="Arial" panose="020B0604020202020204" pitchFamily="34" charset="0"/>
                  <a:cs typeface="Arial" panose="020B0604020202020204" pitchFamily="34" charset="0"/>
                </a:rPr>
                <a:t> </a:t>
              </a:r>
              <a:r>
                <a:rPr lang="vi-VN" sz="2800" dirty="0">
                  <a:latin typeface="Arial" panose="020B0604020202020204" pitchFamily="34" charset="0"/>
                  <a:ea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Chủ</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đề</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Con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người</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và</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sức</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khỏe</a:t>
              </a:r>
              <a:endPar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endParaRPr>
            </a:p>
          </p:txBody>
        </p:sp>
        <p:sp>
          <p:nvSpPr>
            <p:cNvPr id="6" name="Snip Diagonal Corner Rectangle 13">
              <a:extLst>
                <a:ext uri="{FF2B5EF4-FFF2-40B4-BE49-F238E27FC236}">
                  <a16:creationId xmlns:a16="http://schemas.microsoft.com/office/drawing/2014/main" id="{1A9B00E5-88CC-4A4B-9589-61CC9114FFDB}"/>
                </a:ext>
              </a:extLst>
            </p:cNvPr>
            <p:cNvSpPr/>
            <p:nvPr/>
          </p:nvSpPr>
          <p:spPr>
            <a:xfrm>
              <a:off x="1005042" y="1806161"/>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5</a:t>
              </a:r>
            </a:p>
          </p:txBody>
        </p:sp>
      </p:grpSp>
      <p:pic>
        <p:nvPicPr>
          <p:cNvPr id="10" name="Picture 9">
            <a:extLst>
              <a:ext uri="{FF2B5EF4-FFF2-40B4-BE49-F238E27FC236}">
                <a16:creationId xmlns:a16="http://schemas.microsoft.com/office/drawing/2014/main" id="{7D60CC38-42B8-4B15-81CD-54D61C33C5A8}"/>
              </a:ext>
            </a:extLst>
          </p:cNvPr>
          <p:cNvPicPr>
            <a:picLocks noChangeAspect="1"/>
          </p:cNvPicPr>
          <p:nvPr/>
        </p:nvPicPr>
        <p:blipFill>
          <a:blip r:embed="rId3"/>
          <a:stretch>
            <a:fillRect/>
          </a:stretch>
        </p:blipFill>
        <p:spPr>
          <a:xfrm>
            <a:off x="630159" y="1167326"/>
            <a:ext cx="3705841" cy="5161538"/>
          </a:xfrm>
          <a:prstGeom prst="rect">
            <a:avLst/>
          </a:prstGeom>
          <a:ln w="19050">
            <a:solidFill>
              <a:srgbClr val="7AAA7F"/>
            </a:solidFill>
          </a:ln>
        </p:spPr>
      </p:pic>
      <p:pic>
        <p:nvPicPr>
          <p:cNvPr id="11" name="Picture 10">
            <a:extLst>
              <a:ext uri="{FF2B5EF4-FFF2-40B4-BE49-F238E27FC236}">
                <a16:creationId xmlns:a16="http://schemas.microsoft.com/office/drawing/2014/main" id="{CF187599-AF61-4C8A-84E0-D8A80DF26118}"/>
              </a:ext>
            </a:extLst>
          </p:cNvPr>
          <p:cNvPicPr>
            <a:picLocks noChangeAspect="1"/>
          </p:cNvPicPr>
          <p:nvPr/>
        </p:nvPicPr>
        <p:blipFill>
          <a:blip r:embed="rId4"/>
          <a:stretch>
            <a:fillRect/>
          </a:stretch>
        </p:blipFill>
        <p:spPr>
          <a:xfrm>
            <a:off x="4912292" y="1165145"/>
            <a:ext cx="4169925" cy="2688429"/>
          </a:xfrm>
          <a:prstGeom prst="rect">
            <a:avLst/>
          </a:prstGeom>
          <a:ln w="19050">
            <a:solidFill>
              <a:srgbClr val="7AAA7F"/>
            </a:solidFill>
          </a:ln>
        </p:spPr>
      </p:pic>
      <p:sp>
        <p:nvSpPr>
          <p:cNvPr id="12" name="Rectangle 11">
            <a:extLst>
              <a:ext uri="{FF2B5EF4-FFF2-40B4-BE49-F238E27FC236}">
                <a16:creationId xmlns:a16="http://schemas.microsoft.com/office/drawing/2014/main" id="{17AB7D34-9365-42B4-A431-FF20CCC2514C}"/>
              </a:ext>
            </a:extLst>
          </p:cNvPr>
          <p:cNvSpPr/>
          <p:nvPr/>
        </p:nvSpPr>
        <p:spPr>
          <a:xfrm>
            <a:off x="4808002" y="3965345"/>
            <a:ext cx="6096000" cy="2525948"/>
          </a:xfrm>
          <a:prstGeom prst="rect">
            <a:avLst/>
          </a:prstGeom>
        </p:spPr>
        <p:txBody>
          <a:bodyPr>
            <a:spAutoFit/>
          </a:bodyPr>
          <a:lstStyle/>
          <a:p>
            <a:pPr algn="just">
              <a:lnSpc>
                <a:spcPct val="115000"/>
              </a:lnSpc>
              <a:spcBef>
                <a:spcPts val="300"/>
              </a:spcBef>
              <a:spcAft>
                <a:spcPts val="300"/>
              </a:spcAft>
            </a:pPr>
            <a:r>
              <a:rPr lang="en-US" dirty="0" err="1">
                <a:latin typeface="Arial" panose="020B0604020202020204" pitchFamily="34" charset="0"/>
                <a:cs typeface="Arial" panose="020B0604020202020204" pitchFamily="34" charset="0"/>
              </a:rPr>
              <a:t>Bài</a:t>
            </a:r>
            <a:r>
              <a:rPr lang="en-US" dirty="0">
                <a:latin typeface="Arial" panose="020B0604020202020204" pitchFamily="34" charset="0"/>
                <a:cs typeface="Arial" panose="020B0604020202020204" pitchFamily="34" charset="0"/>
              </a:rPr>
              <a:t> 28 (2 </a:t>
            </a:r>
            <a:r>
              <a:rPr lang="en-US" dirty="0" err="1">
                <a:latin typeface="Arial" panose="020B0604020202020204" pitchFamily="34" charset="0"/>
                <a:cs typeface="Arial" panose="020B0604020202020204" pitchFamily="34" charset="0"/>
              </a:rPr>
              <a:t>tiết</a:t>
            </a:r>
            <a:r>
              <a:rPr lang="en-US" dirty="0">
                <a:latin typeface="Arial" panose="020B0604020202020204" pitchFamily="34" charset="0"/>
                <a:cs typeface="Arial" panose="020B0604020202020204" pitchFamily="34" charset="0"/>
              </a:rPr>
              <a:t>)</a:t>
            </a:r>
          </a:p>
          <a:p>
            <a:pPr algn="just">
              <a:lnSpc>
                <a:spcPct val="115000"/>
              </a:lnSpc>
              <a:spcBef>
                <a:spcPts val="300"/>
              </a:spcBef>
              <a:spcAft>
                <a:spcPts val="300"/>
              </a:spcAft>
            </a:pP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Hệ</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thống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hóa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kiến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thức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dưới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dạng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sơ</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đồ</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dụng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ngôn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ngữ</a:t>
            </a:r>
            <a:r>
              <a:rPr lang="en-US" dirty="0">
                <a:latin typeface="Arial" panose="020B0604020202020204" pitchFamily="34" charset="0"/>
                <a:cs typeface="Arial" panose="020B0604020202020204" pitchFamily="34" charset="0"/>
              </a:rPr>
              <a:t> khoa </a:t>
            </a:r>
            <a:r>
              <a:rPr lang="en-US" dirty="0" err="1">
                <a:latin typeface="Arial" panose="020B0604020202020204" pitchFamily="34" charset="0"/>
                <a:cs typeface="Arial" panose="020B0604020202020204" pitchFamily="34" charset="0"/>
              </a:rPr>
              <a:t>học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để</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trình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bày</a:t>
            </a:r>
            <a:r>
              <a:rPr lang="en-US">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algn="just">
              <a:lnSpc>
                <a:spcPct val="115000"/>
              </a:lnSpc>
              <a:spcBef>
                <a:spcPts val="300"/>
              </a:spcBef>
              <a:spcAft>
                <a:spcPts val="300"/>
              </a:spcAft>
            </a:pPr>
            <a:r>
              <a:rPr lang="en-US" dirty="0">
                <a:latin typeface="Arial" panose="020B0604020202020204" pitchFamily="34" charset="0"/>
                <a:cs typeface="Arial" panose="020B0604020202020204" pitchFamily="34" charset="0"/>
              </a:rPr>
              <a:t>− Chia </a:t>
            </a:r>
            <a:r>
              <a:rPr lang="en-US" dirty="0" err="1">
                <a:latin typeface="Arial" panose="020B0604020202020204" pitchFamily="34" charset="0"/>
                <a:cs typeface="Arial" panose="020B0604020202020204" pitchFamily="34" charset="0"/>
              </a:rPr>
              <a:t>sẻ</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kết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quả</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hoạt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động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đã</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thực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hiện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trong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chủ</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đề</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nhận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xét</a:t>
            </a:r>
            <a:r>
              <a:rPr lang="en-US" dirty="0">
                <a:latin typeface="Arial" panose="020B0604020202020204" pitchFamily="34" charset="0"/>
                <a:cs typeface="Arial" panose="020B0604020202020204" pitchFamily="34" charset="0"/>
              </a:rPr>
              <a:t>;</a:t>
            </a:r>
          </a:p>
          <a:p>
            <a:pPr algn="just">
              <a:lnSpc>
                <a:spcPct val="115000"/>
              </a:lnSpc>
              <a:spcBef>
                <a:spcPts val="300"/>
              </a:spcBef>
              <a:spcAft>
                <a:spcPts val="300"/>
              </a:spcAft>
            </a:pP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Vận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dụng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được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kiến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thức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đã</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học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đưa</a:t>
            </a:r>
            <a:r>
              <a:rPr lang="en-US" dirty="0">
                <a:latin typeface="Arial" panose="020B0604020202020204" pitchFamily="34" charset="0"/>
                <a:cs typeface="Arial" panose="020B0604020202020204" pitchFamily="34" charset="0"/>
              </a:rPr>
              <a:t> ra </a:t>
            </a:r>
            <a:r>
              <a:rPr lang="en-US" dirty="0" err="1">
                <a:latin typeface="Arial" panose="020B0604020202020204" pitchFamily="34" charset="0"/>
                <a:cs typeface="Arial" panose="020B0604020202020204" pitchFamily="34" charset="0"/>
              </a:rPr>
              <a:t>cách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ứng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xử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trong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một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số</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tình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huống</a:t>
            </a:r>
            <a:r>
              <a:rPr lang="en-US"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735522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EF25E53-0F96-43E3-98E3-8FA9907894BA}"/>
              </a:ext>
            </a:extLst>
          </p:cNvPr>
          <p:cNvGrpSpPr/>
          <p:nvPr/>
        </p:nvGrpSpPr>
        <p:grpSpPr>
          <a:xfrm>
            <a:off x="2673603" y="224017"/>
            <a:ext cx="6844794" cy="523220"/>
            <a:chOff x="1005042" y="1692209"/>
            <a:chExt cx="10498109" cy="523220"/>
          </a:xfrm>
        </p:grpSpPr>
        <p:sp>
          <p:nvSpPr>
            <p:cNvPr id="5" name="Rectangle 4">
              <a:extLst>
                <a:ext uri="{FF2B5EF4-FFF2-40B4-BE49-F238E27FC236}">
                  <a16:creationId xmlns:a16="http://schemas.microsoft.com/office/drawing/2014/main" id="{BCF4CF56-0581-4272-82BF-D87AEFF65A68}"/>
                </a:ext>
              </a:extLst>
            </p:cNvPr>
            <p:cNvSpPr/>
            <p:nvPr/>
          </p:nvSpPr>
          <p:spPr>
            <a:xfrm>
              <a:off x="1316736" y="1692209"/>
              <a:ext cx="10186415" cy="523220"/>
            </a:xfrm>
            <a:prstGeom prst="rect">
              <a:avLst/>
            </a:prstGeom>
          </p:spPr>
          <p:txBody>
            <a:bodyPr wrap="square">
              <a:spAutoFit/>
            </a:bodyPr>
            <a:lstStyle/>
            <a:p>
              <a:r>
                <a:rPr lang="en-US" sz="2800" dirty="0">
                  <a:latin typeface="Arial" panose="020B0604020202020204" pitchFamily="34" charset="0"/>
                  <a:ea typeface="Arial" panose="020B0604020202020204" pitchFamily="34" charset="0"/>
                  <a:cs typeface="Arial" panose="020B0604020202020204" pitchFamily="34" charset="0"/>
                </a:rPr>
                <a:t> </a:t>
              </a:r>
              <a:r>
                <a:rPr lang="vi-VN" sz="2800" dirty="0">
                  <a:latin typeface="Arial" panose="020B0604020202020204" pitchFamily="34" charset="0"/>
                  <a:ea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Chủ</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đề</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Sinh</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vật</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&amp;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Môi</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trường</a:t>
              </a:r>
              <a:endPar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endParaRPr>
            </a:p>
          </p:txBody>
        </p:sp>
        <p:sp>
          <p:nvSpPr>
            <p:cNvPr id="6" name="Snip Diagonal Corner Rectangle 13">
              <a:extLst>
                <a:ext uri="{FF2B5EF4-FFF2-40B4-BE49-F238E27FC236}">
                  <a16:creationId xmlns:a16="http://schemas.microsoft.com/office/drawing/2014/main" id="{1A9B00E5-88CC-4A4B-9589-61CC9114FFDB}"/>
                </a:ext>
              </a:extLst>
            </p:cNvPr>
            <p:cNvSpPr/>
            <p:nvPr/>
          </p:nvSpPr>
          <p:spPr>
            <a:xfrm>
              <a:off x="1005042" y="1806161"/>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6</a:t>
              </a:r>
            </a:p>
          </p:txBody>
        </p:sp>
      </p:grpSp>
      <p:graphicFrame>
        <p:nvGraphicFramePr>
          <p:cNvPr id="7" name="Table 6">
            <a:extLst>
              <a:ext uri="{FF2B5EF4-FFF2-40B4-BE49-F238E27FC236}">
                <a16:creationId xmlns:a16="http://schemas.microsoft.com/office/drawing/2014/main" id="{4AE19076-5C00-4703-8709-D74DD079C29A}"/>
              </a:ext>
            </a:extLst>
          </p:cNvPr>
          <p:cNvGraphicFramePr>
            <a:graphicFrameLocks noGrp="1"/>
          </p:cNvGraphicFramePr>
          <p:nvPr>
            <p:extLst>
              <p:ext uri="{D42A27DB-BD31-4B8C-83A1-F6EECF244321}">
                <p14:modId xmlns:p14="http://schemas.microsoft.com/office/powerpoint/2010/main" val="122909034"/>
              </p:ext>
            </p:extLst>
          </p:nvPr>
        </p:nvGraphicFramePr>
        <p:xfrm>
          <a:off x="0" y="1143000"/>
          <a:ext cx="12192000" cy="4741220"/>
        </p:xfrm>
        <a:graphic>
          <a:graphicData uri="http://schemas.openxmlformats.org/drawingml/2006/table">
            <a:tbl>
              <a:tblPr firstRow="1" firstCol="1" bandRow="1">
                <a:tableStyleId>{10A1B5D5-9B99-4C35-A422-299274C87663}</a:tableStyleId>
              </a:tblPr>
              <a:tblGrid>
                <a:gridCol w="2707574">
                  <a:extLst>
                    <a:ext uri="{9D8B030D-6E8A-4147-A177-3AD203B41FA5}">
                      <a16:colId xmlns:a16="http://schemas.microsoft.com/office/drawing/2014/main" val="2134175293"/>
                    </a:ext>
                  </a:extLst>
                </a:gridCol>
                <a:gridCol w="7801479">
                  <a:extLst>
                    <a:ext uri="{9D8B030D-6E8A-4147-A177-3AD203B41FA5}">
                      <a16:colId xmlns:a16="http://schemas.microsoft.com/office/drawing/2014/main" val="3930335912"/>
                    </a:ext>
                  </a:extLst>
                </a:gridCol>
                <a:gridCol w="1682947">
                  <a:extLst>
                    <a:ext uri="{9D8B030D-6E8A-4147-A177-3AD203B41FA5}">
                      <a16:colId xmlns:a16="http://schemas.microsoft.com/office/drawing/2014/main" val="3110311248"/>
                    </a:ext>
                  </a:extLst>
                </a:gridCol>
              </a:tblGrid>
              <a:tr h="506912">
                <a:tc>
                  <a:txBody>
                    <a:bodyPr/>
                    <a:lstStyle/>
                    <a:p>
                      <a:pPr marL="0" marR="0" algn="ctr">
                        <a:spcBef>
                          <a:spcPts val="600"/>
                        </a:spcBef>
                        <a:spcAft>
                          <a:spcPts val="600"/>
                        </a:spcAft>
                      </a:pPr>
                      <a:r>
                        <a:rPr lang="en-US" sz="1800" b="1" dirty="0" err="1">
                          <a:solidFill>
                            <a:schemeClr val="tx1"/>
                          </a:solidFill>
                          <a:effectLst/>
                          <a:latin typeface="+mn-lt"/>
                        </a:rPr>
                        <a:t>Nội</a:t>
                      </a:r>
                      <a:r>
                        <a:rPr lang="en-US" sz="1800" b="1" dirty="0">
                          <a:solidFill>
                            <a:schemeClr val="tx1"/>
                          </a:solidFill>
                          <a:effectLst/>
                          <a:latin typeface="+mn-lt"/>
                        </a:rPr>
                        <a:t> dung</a:t>
                      </a:r>
                      <a:endParaRPr lang="en-US" sz="1800" b="1" dirty="0">
                        <a:solidFill>
                          <a:schemeClr val="tx1"/>
                        </a:solidFill>
                        <a:effectLst/>
                        <a:latin typeface="+mn-lt"/>
                        <a:ea typeface="Calibri" panose="020F0502020204030204" pitchFamily="34" charset="0"/>
                        <a:cs typeface="Arial" panose="020B0604020202020204" pitchFamily="34" charset="0"/>
                      </a:endParaRPr>
                    </a:p>
                  </a:txBody>
                  <a:tcPr marL="22313" marR="22313" marT="0" marB="0"/>
                </a:tc>
                <a:tc>
                  <a:txBody>
                    <a:bodyPr/>
                    <a:lstStyle/>
                    <a:p>
                      <a:pPr marL="0" marR="0" algn="ctr">
                        <a:spcBef>
                          <a:spcPts val="600"/>
                        </a:spcBef>
                        <a:spcAft>
                          <a:spcPts val="600"/>
                        </a:spcAft>
                      </a:pPr>
                      <a:r>
                        <a:rPr lang="en-US" sz="1800" b="1" dirty="0" err="1">
                          <a:solidFill>
                            <a:schemeClr val="tx1"/>
                          </a:solidFill>
                          <a:effectLst/>
                          <a:latin typeface="+mn-lt"/>
                        </a:rPr>
                        <a:t>Yêu</a:t>
                      </a:r>
                      <a:r>
                        <a:rPr lang="en-US" sz="1800" b="1" dirty="0">
                          <a:solidFill>
                            <a:schemeClr val="tx1"/>
                          </a:solidFill>
                          <a:effectLst/>
                          <a:latin typeface="+mn-lt"/>
                        </a:rPr>
                        <a:t> </a:t>
                      </a:r>
                      <a:r>
                        <a:rPr lang="en-US" sz="1800" b="1" dirty="0" err="1">
                          <a:solidFill>
                            <a:schemeClr val="tx1"/>
                          </a:solidFill>
                          <a:effectLst/>
                          <a:latin typeface="+mn-lt"/>
                        </a:rPr>
                        <a:t>cầu</a:t>
                      </a:r>
                      <a:r>
                        <a:rPr lang="en-US" sz="1800" b="1" dirty="0">
                          <a:solidFill>
                            <a:schemeClr val="tx1"/>
                          </a:solidFill>
                          <a:effectLst/>
                          <a:latin typeface="+mn-lt"/>
                        </a:rPr>
                        <a:t> </a:t>
                      </a:r>
                      <a:r>
                        <a:rPr lang="en-US" sz="1800" b="1" dirty="0" err="1">
                          <a:solidFill>
                            <a:schemeClr val="tx1"/>
                          </a:solidFill>
                          <a:effectLst/>
                          <a:latin typeface="+mn-lt"/>
                        </a:rPr>
                        <a:t>cần</a:t>
                      </a:r>
                      <a:r>
                        <a:rPr lang="en-US" sz="1800" b="1" dirty="0">
                          <a:solidFill>
                            <a:schemeClr val="tx1"/>
                          </a:solidFill>
                          <a:effectLst/>
                          <a:latin typeface="+mn-lt"/>
                        </a:rPr>
                        <a:t> </a:t>
                      </a:r>
                      <a:r>
                        <a:rPr lang="en-US" sz="1800" b="1" dirty="0" err="1">
                          <a:solidFill>
                            <a:schemeClr val="tx1"/>
                          </a:solidFill>
                          <a:effectLst/>
                          <a:latin typeface="+mn-lt"/>
                        </a:rPr>
                        <a:t>đạt</a:t>
                      </a:r>
                      <a:endParaRPr lang="en-US" sz="1800" b="1" dirty="0">
                        <a:solidFill>
                          <a:schemeClr val="tx1"/>
                        </a:solidFill>
                        <a:effectLst/>
                        <a:latin typeface="+mn-lt"/>
                        <a:ea typeface="Calibri" panose="020F0502020204030204" pitchFamily="34" charset="0"/>
                        <a:cs typeface="Arial" panose="020B0604020202020204" pitchFamily="34" charset="0"/>
                      </a:endParaRPr>
                    </a:p>
                  </a:txBody>
                  <a:tcPr marL="22313" marR="22313" marT="0" marB="0">
                    <a:lnB w="12700" cap="flat" cmpd="sng" algn="ctr">
                      <a:solidFill>
                        <a:schemeClr val="accent6">
                          <a:lumMod val="75000"/>
                        </a:schemeClr>
                      </a:solidFill>
                      <a:prstDash val="sysDash"/>
                      <a:round/>
                      <a:headEnd type="none" w="med" len="med"/>
                      <a:tailEnd type="none" w="med" len="med"/>
                    </a:lnB>
                  </a:tcPr>
                </a:tc>
                <a:tc>
                  <a:txBody>
                    <a:bodyPr/>
                    <a:lstStyle/>
                    <a:p>
                      <a:pPr marL="0" marR="0" algn="ctr">
                        <a:spcBef>
                          <a:spcPts val="600"/>
                        </a:spcBef>
                        <a:spcAft>
                          <a:spcPts val="600"/>
                        </a:spcAft>
                      </a:pPr>
                      <a:r>
                        <a:rPr lang="en-US" sz="1800" b="1" dirty="0" err="1">
                          <a:solidFill>
                            <a:schemeClr val="tx1"/>
                          </a:solidFill>
                          <a:effectLst/>
                          <a:latin typeface="+mn-lt"/>
                        </a:rPr>
                        <a:t>Bài</a:t>
                      </a:r>
                      <a:endParaRPr lang="en-US" sz="1800" b="1" dirty="0">
                        <a:solidFill>
                          <a:schemeClr val="tx1"/>
                        </a:solidFill>
                        <a:effectLst/>
                        <a:latin typeface="+mn-lt"/>
                        <a:ea typeface="Calibri" panose="020F0502020204030204" pitchFamily="34" charset="0"/>
                        <a:cs typeface="Arial" panose="020B0604020202020204" pitchFamily="34" charset="0"/>
                      </a:endParaRPr>
                    </a:p>
                  </a:txBody>
                  <a:tcPr marL="22313" marR="22313" marT="0" marB="0"/>
                </a:tc>
                <a:extLst>
                  <a:ext uri="{0D108BD9-81ED-4DB2-BD59-A6C34878D82A}">
                    <a16:rowId xmlns:a16="http://schemas.microsoft.com/office/drawing/2014/main" val="785024878"/>
                  </a:ext>
                </a:extLst>
              </a:tr>
              <a:tr h="1064138">
                <a:tc>
                  <a:txBody>
                    <a:bodyPr/>
                    <a:lstStyle/>
                    <a:p>
                      <a:pPr marL="285750" indent="-285750" algn="just">
                        <a:lnSpc>
                          <a:spcPct val="115000"/>
                        </a:lnSpc>
                        <a:spcBef>
                          <a:spcPts val="200"/>
                        </a:spcBef>
                        <a:spcAft>
                          <a:spcPts val="200"/>
                        </a:spcAft>
                        <a:buFont typeface="Arial" panose="020B0604020202020204" pitchFamily="34" charset="0"/>
                        <a:buChar char="•"/>
                      </a:pPr>
                      <a:r>
                        <a:rPr lang="vi-VN" sz="1800" b="0" dirty="0">
                          <a:effectLst/>
                          <a:latin typeface="+mn-lt"/>
                          <a:ea typeface="Times New Roman" panose="02020603050405020304" pitchFamily="18" charset="0"/>
                        </a:rPr>
                        <a:t>Mối quan hệ về thức ăn giữa các sinh vật trong tự nhiên</a:t>
                      </a:r>
                      <a:endParaRPr lang="en-US" sz="1800" b="0" dirty="0">
                        <a:effectLst/>
                        <a:latin typeface="+mn-lt"/>
                        <a:ea typeface="Calibri" panose="020F0502020204030204" pitchFamily="34" charset="0"/>
                      </a:endParaRPr>
                    </a:p>
                    <a:p>
                      <a:pPr marL="285750" indent="-285750" algn="just">
                        <a:lnSpc>
                          <a:spcPct val="115000"/>
                        </a:lnSpc>
                        <a:spcBef>
                          <a:spcPts val="200"/>
                        </a:spcBef>
                        <a:spcAft>
                          <a:spcPts val="200"/>
                        </a:spcAft>
                        <a:buFont typeface="Arial" panose="020B0604020202020204" pitchFamily="34" charset="0"/>
                        <a:buChar char="•"/>
                      </a:pPr>
                      <a:r>
                        <a:rPr lang="vi-VN" sz="1800" b="0" dirty="0">
                          <a:effectLst/>
                          <a:latin typeface="+mn-lt"/>
                          <a:ea typeface="Times New Roman" panose="02020603050405020304" pitchFamily="18" charset="0"/>
                        </a:rPr>
                        <a:t>Khái niệm về chuỗi thức ăn</a:t>
                      </a:r>
                      <a:endParaRPr lang="en-US" sz="1800" b="0" dirty="0">
                        <a:effectLst/>
                        <a:latin typeface="+mn-lt"/>
                        <a:ea typeface="Calibri" panose="020F0502020204030204" pitchFamily="34" charset="0"/>
                      </a:endParaRPr>
                    </a:p>
                  </a:txBody>
                  <a:tcPr marL="63500" marR="63500" marT="63500" marB="63500"/>
                </a:tc>
                <a:tc>
                  <a:txBody>
                    <a:bodyPr/>
                    <a:lstStyle/>
                    <a:p>
                      <a:pPr algn="just">
                        <a:lnSpc>
                          <a:spcPct val="106000"/>
                        </a:lnSpc>
                        <a:spcAft>
                          <a:spcPts val="800"/>
                        </a:spcAft>
                      </a:pPr>
                      <a:r>
                        <a:rPr lang="vi-VN" sz="1800" dirty="0">
                          <a:effectLst/>
                          <a:latin typeface="+mn-lt"/>
                          <a:ea typeface="Times New Roman" panose="02020603050405020304" pitchFamily="18" charset="0"/>
                        </a:rPr>
                        <a:t>− Trình bày được mối liên hệ giữa các sinh vật trong tự nhiên thông qua chuỗi thức ăn.</a:t>
                      </a:r>
                      <a:endParaRPr lang="en-US" sz="1800" dirty="0">
                        <a:effectLst/>
                        <a:latin typeface="+mn-lt"/>
                        <a:ea typeface="Calibri" panose="020F0502020204030204" pitchFamily="34" charset="0"/>
                      </a:endParaRPr>
                    </a:p>
                    <a:p>
                      <a:pPr algn="just">
                        <a:lnSpc>
                          <a:spcPct val="106000"/>
                        </a:lnSpc>
                        <a:spcAft>
                          <a:spcPts val="800"/>
                        </a:spcAft>
                      </a:pPr>
                      <a:r>
                        <a:rPr lang="vi-VN" sz="1800" dirty="0">
                          <a:effectLst/>
                          <a:latin typeface="+mn-lt"/>
                          <a:ea typeface="Times New Roman" panose="02020603050405020304" pitchFamily="18" charset="0"/>
                        </a:rPr>
                        <a:t>− Nêu được ví dụ về chuỗi thức ăn.</a:t>
                      </a:r>
                      <a:endParaRPr lang="en-US" sz="1800" dirty="0">
                        <a:effectLst/>
                        <a:latin typeface="+mn-lt"/>
                        <a:ea typeface="Calibri" panose="020F0502020204030204" pitchFamily="34" charset="0"/>
                      </a:endParaRPr>
                    </a:p>
                    <a:p>
                      <a:pPr algn="just">
                        <a:lnSpc>
                          <a:spcPct val="106000"/>
                        </a:lnSpc>
                        <a:spcAft>
                          <a:spcPts val="800"/>
                        </a:spcAft>
                      </a:pPr>
                      <a:r>
                        <a:rPr lang="vi-VN" sz="1800" dirty="0">
                          <a:effectLst/>
                          <a:latin typeface="+mn-lt"/>
                          <a:ea typeface="Times New Roman" panose="02020603050405020304" pitchFamily="18" charset="0"/>
                        </a:rPr>
                        <a:t>− Sử dụng được sơ đồ đơn giản để mô tả sinh vật này là thức ăn của sinh vật khác trong tự nhiên.</a:t>
                      </a:r>
                      <a:endParaRPr lang="en-US" sz="1800" dirty="0">
                        <a:effectLst/>
                        <a:latin typeface="+mn-lt"/>
                        <a:ea typeface="Calibri" panose="020F0502020204030204" pitchFamily="34" charset="0"/>
                      </a:endParaRPr>
                    </a:p>
                  </a:txBody>
                  <a:tcPr marL="63500" marR="63500" marT="63500" marB="63500">
                    <a:lnT w="12700" cap="flat" cmpd="sng" algn="ctr">
                      <a:solidFill>
                        <a:schemeClr val="accent6">
                          <a:lumMod val="75000"/>
                        </a:schemeClr>
                      </a:solidFill>
                      <a:prstDash val="sysDash"/>
                      <a:round/>
                      <a:headEnd type="none" w="med" len="med"/>
                      <a:tailEnd type="none" w="med" len="med"/>
                    </a:lnT>
                    <a:solidFill>
                      <a:schemeClr val="accent6">
                        <a:lumMod val="20000"/>
                        <a:lumOff val="80000"/>
                      </a:schemeClr>
                    </a:solidFill>
                  </a:tcPr>
                </a:tc>
                <a:tc>
                  <a:txBody>
                    <a:bodyPr/>
                    <a:lstStyle/>
                    <a:p>
                      <a:pPr algn="just">
                        <a:lnSpc>
                          <a:spcPct val="106000"/>
                        </a:lnSpc>
                        <a:spcAft>
                          <a:spcPts val="800"/>
                        </a:spcAft>
                      </a:pPr>
                      <a:r>
                        <a:rPr lang="vi-VN" sz="1800" b="0" dirty="0">
                          <a:effectLst/>
                          <a:latin typeface="+mn-lt"/>
                          <a:ea typeface="Times New Roman" panose="02020603050405020304" pitchFamily="18" charset="0"/>
                        </a:rPr>
                        <a:t>Bài 29. </a:t>
                      </a:r>
                    </a:p>
                    <a:p>
                      <a:pPr algn="just">
                        <a:lnSpc>
                          <a:spcPct val="106000"/>
                        </a:lnSpc>
                        <a:spcAft>
                          <a:spcPts val="800"/>
                        </a:spcAft>
                      </a:pPr>
                      <a:r>
                        <a:rPr lang="vi-VN" sz="1800" b="0" dirty="0">
                          <a:effectLst/>
                          <a:latin typeface="+mn-lt"/>
                          <a:ea typeface="Times New Roman" panose="02020603050405020304" pitchFamily="18" charset="0"/>
                        </a:rPr>
                        <a:t>Chuỗi thức ăn trong tự nhiên (3 tiết)</a:t>
                      </a:r>
                      <a:endParaRPr lang="en-US" sz="1800" b="0" dirty="0">
                        <a:effectLst/>
                        <a:latin typeface="+mn-lt"/>
                        <a:ea typeface="Calibri" panose="020F0502020204030204" pitchFamily="34" charset="0"/>
                      </a:endParaRPr>
                    </a:p>
                  </a:txBody>
                  <a:tcPr marL="63500" marR="63500" marT="63500" marB="63500"/>
                </a:tc>
                <a:extLst>
                  <a:ext uri="{0D108BD9-81ED-4DB2-BD59-A6C34878D82A}">
                    <a16:rowId xmlns:a16="http://schemas.microsoft.com/office/drawing/2014/main" val="1579130519"/>
                  </a:ext>
                </a:extLst>
              </a:tr>
              <a:tr h="719858">
                <a:tc>
                  <a:txBody>
                    <a:bodyPr/>
                    <a:lstStyle/>
                    <a:p>
                      <a:pPr marL="285750" marR="304800" indent="-285750" algn="just">
                        <a:lnSpc>
                          <a:spcPct val="115000"/>
                        </a:lnSpc>
                        <a:spcBef>
                          <a:spcPts val="200"/>
                        </a:spcBef>
                        <a:spcAft>
                          <a:spcPts val="200"/>
                        </a:spcAft>
                        <a:buFont typeface="Arial" panose="020B0604020202020204" pitchFamily="34" charset="0"/>
                        <a:buChar char="•"/>
                      </a:pPr>
                      <a:r>
                        <a:rPr lang="vi-VN" sz="1800" b="0" dirty="0">
                          <a:effectLst/>
                          <a:latin typeface="+mn-lt"/>
                          <a:ea typeface="Times New Roman" panose="02020603050405020304" pitchFamily="18" charset="0"/>
                        </a:rPr>
                        <a:t>Hoạt động sống của thực vật </a:t>
                      </a:r>
                      <a:endParaRPr lang="en-US" sz="1800" b="0" dirty="0">
                        <a:effectLst/>
                        <a:latin typeface="+mn-lt"/>
                        <a:ea typeface="Calibri" panose="020F0502020204030204" pitchFamily="34" charset="0"/>
                      </a:endParaRPr>
                    </a:p>
                    <a:p>
                      <a:pPr marL="285750" marR="304800" indent="-285750" algn="just">
                        <a:lnSpc>
                          <a:spcPct val="115000"/>
                        </a:lnSpc>
                        <a:spcBef>
                          <a:spcPts val="200"/>
                        </a:spcBef>
                        <a:spcAft>
                          <a:spcPts val="200"/>
                        </a:spcAft>
                        <a:buFont typeface="Arial" panose="020B0604020202020204" pitchFamily="34" charset="0"/>
                        <a:buChar char="•"/>
                      </a:pPr>
                      <a:r>
                        <a:rPr lang="vi-VN" sz="1800" b="0" dirty="0">
                          <a:effectLst/>
                          <a:latin typeface="+mn-lt"/>
                          <a:ea typeface="Times New Roman" panose="02020603050405020304" pitchFamily="18" charset="0"/>
                        </a:rPr>
                        <a:t>Vai trò của thực vật trong chuỗi thức ăn </a:t>
                      </a:r>
                      <a:endParaRPr lang="en-US" sz="1800" b="0" dirty="0">
                        <a:effectLst/>
                        <a:latin typeface="+mn-lt"/>
                        <a:ea typeface="Calibri" panose="020F0502020204030204" pitchFamily="34" charset="0"/>
                      </a:endParaRPr>
                    </a:p>
                  </a:txBody>
                  <a:tcPr marL="63500" marR="63500" marT="63500" marB="63500"/>
                </a:tc>
                <a:tc>
                  <a:txBody>
                    <a:bodyPr/>
                    <a:lstStyle/>
                    <a:p>
                      <a:pPr algn="just">
                        <a:lnSpc>
                          <a:spcPct val="106000"/>
                        </a:lnSpc>
                        <a:spcAft>
                          <a:spcPts val="800"/>
                        </a:spcAft>
                      </a:pPr>
                      <a:r>
                        <a:rPr lang="vi-VN" sz="1800" dirty="0">
                          <a:effectLst/>
                          <a:latin typeface="+mn-lt"/>
                          <a:ea typeface="Times New Roman" panose="02020603050405020304" pitchFamily="18" charset="0"/>
                        </a:rPr>
                        <a:t>− Trình bày được vai trò quan trọng của thực vật đối với việc cung cấp thức ăn cho con người và động vật.</a:t>
                      </a:r>
                      <a:endParaRPr lang="en-US" sz="1800" dirty="0">
                        <a:effectLst/>
                        <a:latin typeface="+mn-lt"/>
                        <a:ea typeface="Calibri" panose="020F0502020204030204" pitchFamily="34" charset="0"/>
                      </a:endParaRPr>
                    </a:p>
                    <a:p>
                      <a:pPr algn="just">
                        <a:lnSpc>
                          <a:spcPct val="106000"/>
                        </a:lnSpc>
                        <a:spcAft>
                          <a:spcPts val="800"/>
                        </a:spcAft>
                      </a:pPr>
                      <a:r>
                        <a:rPr lang="vi-VN" sz="1800" dirty="0">
                          <a:effectLst/>
                          <a:latin typeface="+mn-lt"/>
                          <a:ea typeface="Times New Roman" panose="02020603050405020304" pitchFamily="18" charset="0"/>
                        </a:rPr>
                        <a:t>− Thực hiện được một số việc làm giữ cân bằng chuỗi thức ăn trong tự nhiên và vận động gia đình cùng thực hiện.</a:t>
                      </a:r>
                      <a:endParaRPr lang="en-US" sz="1800" dirty="0">
                        <a:effectLst/>
                        <a:latin typeface="+mn-lt"/>
                        <a:ea typeface="Calibri" panose="020F0502020204030204" pitchFamily="34" charset="0"/>
                      </a:endParaRPr>
                    </a:p>
                  </a:txBody>
                  <a:tcPr marL="63500" marR="63500" marT="63500" marB="63500">
                    <a:solidFill>
                      <a:schemeClr val="accent6">
                        <a:lumMod val="20000"/>
                        <a:lumOff val="80000"/>
                      </a:schemeClr>
                    </a:solidFill>
                  </a:tcPr>
                </a:tc>
                <a:tc>
                  <a:txBody>
                    <a:bodyPr/>
                    <a:lstStyle/>
                    <a:p>
                      <a:pPr algn="just">
                        <a:lnSpc>
                          <a:spcPct val="106000"/>
                        </a:lnSpc>
                        <a:spcAft>
                          <a:spcPts val="800"/>
                        </a:spcAft>
                      </a:pPr>
                      <a:r>
                        <a:rPr lang="vi-VN" sz="1800" b="0" dirty="0">
                          <a:effectLst/>
                          <a:latin typeface="+mn-lt"/>
                          <a:ea typeface="Times New Roman" panose="02020603050405020304" pitchFamily="18" charset="0"/>
                        </a:rPr>
                        <a:t>Bài 30. </a:t>
                      </a:r>
                    </a:p>
                    <a:p>
                      <a:pPr algn="just">
                        <a:lnSpc>
                          <a:spcPct val="106000"/>
                        </a:lnSpc>
                        <a:spcAft>
                          <a:spcPts val="800"/>
                        </a:spcAft>
                      </a:pPr>
                      <a:r>
                        <a:rPr lang="vi-VN" sz="1800" b="0" dirty="0">
                          <a:effectLst/>
                          <a:latin typeface="+mn-lt"/>
                          <a:ea typeface="Times New Roman" panose="02020603050405020304" pitchFamily="18" charset="0"/>
                        </a:rPr>
                        <a:t>Vai trò của thực vật trong chuỗi thức ăn (3 tiết)</a:t>
                      </a:r>
                      <a:endParaRPr lang="en-US" sz="1800" b="0" dirty="0">
                        <a:effectLst/>
                        <a:latin typeface="+mn-lt"/>
                        <a:ea typeface="Calibri" panose="020F0502020204030204" pitchFamily="34" charset="0"/>
                      </a:endParaRPr>
                    </a:p>
                  </a:txBody>
                  <a:tcPr marL="63500" marR="63500" marT="63500" marB="63500"/>
                </a:tc>
                <a:extLst>
                  <a:ext uri="{0D108BD9-81ED-4DB2-BD59-A6C34878D82A}">
                    <a16:rowId xmlns:a16="http://schemas.microsoft.com/office/drawing/2014/main" val="2678661901"/>
                  </a:ext>
                </a:extLst>
              </a:tr>
              <a:tr h="319401">
                <a:tc>
                  <a:txBody>
                    <a:bodyPr/>
                    <a:lstStyle/>
                    <a:p>
                      <a:pPr algn="just">
                        <a:lnSpc>
                          <a:spcPct val="106000"/>
                        </a:lnSpc>
                        <a:spcAft>
                          <a:spcPts val="800"/>
                        </a:spcAft>
                      </a:pPr>
                      <a:endParaRPr lang="en-US" sz="1800" b="0" dirty="0">
                        <a:effectLst/>
                        <a:latin typeface="+mn-lt"/>
                        <a:ea typeface="Calibri" panose="020F0502020204030204" pitchFamily="34" charset="0"/>
                      </a:endParaRPr>
                    </a:p>
                  </a:txBody>
                  <a:tcPr marL="63500" marR="63500" marT="63500" marB="63500"/>
                </a:tc>
                <a:tc>
                  <a:txBody>
                    <a:bodyPr/>
                    <a:lstStyle/>
                    <a:p>
                      <a:pPr algn="just">
                        <a:lnSpc>
                          <a:spcPct val="115000"/>
                        </a:lnSpc>
                        <a:spcBef>
                          <a:spcPts val="200"/>
                        </a:spcBef>
                        <a:spcAft>
                          <a:spcPts val="200"/>
                        </a:spcAft>
                      </a:pPr>
                      <a:r>
                        <a:rPr lang="vi-VN" sz="1800">
                          <a:effectLst/>
                          <a:latin typeface="+mn-lt"/>
                          <a:ea typeface="Times New Roman" panose="02020603050405020304" pitchFamily="18" charset="0"/>
                        </a:rPr>
                        <a:t>− Tóm tắt được những nội dung chính đã học dưới dạng sơ đồ.</a:t>
                      </a:r>
                      <a:endParaRPr lang="en-US" sz="1800">
                        <a:effectLst/>
                        <a:latin typeface="+mn-lt"/>
                        <a:ea typeface="Calibri" panose="020F0502020204030204" pitchFamily="34" charset="0"/>
                      </a:endParaRPr>
                    </a:p>
                    <a:p>
                      <a:pPr algn="just">
                        <a:lnSpc>
                          <a:spcPct val="115000"/>
                        </a:lnSpc>
                        <a:spcAft>
                          <a:spcPts val="1000"/>
                        </a:spcAft>
                      </a:pPr>
                      <a:r>
                        <a:rPr lang="vi-VN" sz="1800">
                          <a:effectLst/>
                          <a:latin typeface="+mn-lt"/>
                          <a:ea typeface="Times New Roman" panose="02020603050405020304" pitchFamily="18" charset="0"/>
                        </a:rPr>
                        <a:t>− Vận dụng được kiến thức về chuỗi thức ăn vào cuộc sống.</a:t>
                      </a:r>
                      <a:endParaRPr lang="en-US" sz="1800">
                        <a:effectLst/>
                        <a:latin typeface="+mn-lt"/>
                        <a:ea typeface="Calibri" panose="020F0502020204030204" pitchFamily="34" charset="0"/>
                      </a:endParaRPr>
                    </a:p>
                  </a:txBody>
                  <a:tcPr marL="63500" marR="63500" marT="63500" marB="63500">
                    <a:solidFill>
                      <a:schemeClr val="accent6">
                        <a:lumMod val="20000"/>
                        <a:lumOff val="80000"/>
                      </a:schemeClr>
                    </a:solidFill>
                  </a:tcPr>
                </a:tc>
                <a:tc>
                  <a:txBody>
                    <a:bodyPr/>
                    <a:lstStyle/>
                    <a:p>
                      <a:pPr algn="just">
                        <a:lnSpc>
                          <a:spcPct val="106000"/>
                        </a:lnSpc>
                        <a:spcAft>
                          <a:spcPts val="800"/>
                        </a:spcAft>
                      </a:pPr>
                      <a:r>
                        <a:rPr lang="vi-VN" sz="1800" b="0" dirty="0">
                          <a:effectLst/>
                          <a:latin typeface="+mn-lt"/>
                          <a:ea typeface="Times New Roman" panose="02020603050405020304" pitchFamily="18" charset="0"/>
                        </a:rPr>
                        <a:t>Bài 31. </a:t>
                      </a:r>
                    </a:p>
                    <a:p>
                      <a:pPr algn="just">
                        <a:lnSpc>
                          <a:spcPct val="106000"/>
                        </a:lnSpc>
                        <a:spcAft>
                          <a:spcPts val="800"/>
                        </a:spcAft>
                      </a:pPr>
                      <a:r>
                        <a:rPr lang="vi-VN" sz="1800" b="0" dirty="0">
                          <a:effectLst/>
                          <a:latin typeface="+mn-lt"/>
                          <a:ea typeface="Times New Roman" panose="02020603050405020304" pitchFamily="18" charset="0"/>
                        </a:rPr>
                        <a:t>Ôn tập (1tiết) </a:t>
                      </a:r>
                      <a:endParaRPr lang="en-US" sz="1800" b="0" dirty="0">
                        <a:effectLst/>
                        <a:latin typeface="+mn-lt"/>
                        <a:ea typeface="Calibri" panose="020F0502020204030204" pitchFamily="34" charset="0"/>
                      </a:endParaRPr>
                    </a:p>
                  </a:txBody>
                  <a:tcPr marL="63500" marR="63500" marT="63500" marB="63500"/>
                </a:tc>
                <a:extLst>
                  <a:ext uri="{0D108BD9-81ED-4DB2-BD59-A6C34878D82A}">
                    <a16:rowId xmlns:a16="http://schemas.microsoft.com/office/drawing/2014/main" val="3746807457"/>
                  </a:ext>
                </a:extLst>
              </a:tr>
            </a:tbl>
          </a:graphicData>
        </a:graphic>
      </p:graphicFrame>
    </p:spTree>
    <p:extLst>
      <p:ext uri="{BB962C8B-B14F-4D97-AF65-F5344CB8AC3E}">
        <p14:creationId xmlns:p14="http://schemas.microsoft.com/office/powerpoint/2010/main" val="1313789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EF25E53-0F96-43E3-98E3-8FA9907894BA}"/>
              </a:ext>
            </a:extLst>
          </p:cNvPr>
          <p:cNvGrpSpPr/>
          <p:nvPr/>
        </p:nvGrpSpPr>
        <p:grpSpPr>
          <a:xfrm>
            <a:off x="2634193" y="274496"/>
            <a:ext cx="6923614" cy="523220"/>
            <a:chOff x="1005042" y="1692209"/>
            <a:chExt cx="10498109" cy="523220"/>
          </a:xfrm>
        </p:grpSpPr>
        <p:sp>
          <p:nvSpPr>
            <p:cNvPr id="5" name="Rectangle 4">
              <a:extLst>
                <a:ext uri="{FF2B5EF4-FFF2-40B4-BE49-F238E27FC236}">
                  <a16:creationId xmlns:a16="http://schemas.microsoft.com/office/drawing/2014/main" id="{BCF4CF56-0581-4272-82BF-D87AEFF65A68}"/>
                </a:ext>
              </a:extLst>
            </p:cNvPr>
            <p:cNvSpPr/>
            <p:nvPr/>
          </p:nvSpPr>
          <p:spPr>
            <a:xfrm>
              <a:off x="1316736" y="1692209"/>
              <a:ext cx="10186415" cy="523220"/>
            </a:xfrm>
            <a:prstGeom prst="rect">
              <a:avLst/>
            </a:prstGeom>
          </p:spPr>
          <p:txBody>
            <a:bodyPr wrap="square">
              <a:spAutoFit/>
            </a:bodyPr>
            <a:lstStyle/>
            <a:p>
              <a:r>
                <a:rPr lang="en-US" sz="2800" dirty="0">
                  <a:latin typeface="Arial" panose="020B0604020202020204" pitchFamily="34" charset="0"/>
                  <a:ea typeface="Arial" panose="020B0604020202020204" pitchFamily="34" charset="0"/>
                  <a:cs typeface="Arial" panose="020B0604020202020204" pitchFamily="34" charset="0"/>
                </a:rPr>
                <a:t> </a:t>
              </a:r>
              <a:r>
                <a:rPr lang="vi-VN" sz="2800" dirty="0">
                  <a:latin typeface="Arial" panose="020B0604020202020204" pitchFamily="34" charset="0"/>
                  <a:ea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Chủ</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đề</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Sinh</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vât</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và</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Môi</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trường</a:t>
              </a:r>
              <a:endPar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endParaRPr>
            </a:p>
          </p:txBody>
        </p:sp>
        <p:sp>
          <p:nvSpPr>
            <p:cNvPr id="6" name="Snip Diagonal Corner Rectangle 13">
              <a:extLst>
                <a:ext uri="{FF2B5EF4-FFF2-40B4-BE49-F238E27FC236}">
                  <a16:creationId xmlns:a16="http://schemas.microsoft.com/office/drawing/2014/main" id="{1A9B00E5-88CC-4A4B-9589-61CC9114FFDB}"/>
                </a:ext>
              </a:extLst>
            </p:cNvPr>
            <p:cNvSpPr/>
            <p:nvPr/>
          </p:nvSpPr>
          <p:spPr>
            <a:xfrm>
              <a:off x="1005042" y="1806161"/>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6</a:t>
              </a:r>
            </a:p>
          </p:txBody>
        </p:sp>
      </p:grpSp>
      <p:sp>
        <p:nvSpPr>
          <p:cNvPr id="8" name="Rectangle 7">
            <a:extLst>
              <a:ext uri="{FF2B5EF4-FFF2-40B4-BE49-F238E27FC236}">
                <a16:creationId xmlns:a16="http://schemas.microsoft.com/office/drawing/2014/main" id="{BA0B733C-BE18-4000-9D51-44F43E0D36E8}"/>
              </a:ext>
            </a:extLst>
          </p:cNvPr>
          <p:cNvSpPr/>
          <p:nvPr/>
        </p:nvSpPr>
        <p:spPr>
          <a:xfrm>
            <a:off x="4295897" y="1180052"/>
            <a:ext cx="7369569" cy="2118529"/>
          </a:xfrm>
          <a:prstGeom prst="rect">
            <a:avLst/>
          </a:prstGeom>
        </p:spPr>
        <p:txBody>
          <a:bodyPr wrap="square">
            <a:spAutoFit/>
          </a:bodyPr>
          <a:lstStyle/>
          <a:p>
            <a:pPr algn="just">
              <a:lnSpc>
                <a:spcPct val="150000"/>
              </a:lnSpc>
            </a:pPr>
            <a:r>
              <a:rPr lang="en-US" b="1" dirty="0" err="1">
                <a:latin typeface="Arial" panose="020B0604020202020204" pitchFamily="34" charset="0"/>
                <a:ea typeface="Times New Roman" panose="02020603050405020304" pitchFamily="18" charset="0"/>
                <a:cs typeface="Arial" panose="020B0604020202020204" pitchFamily="34" charset="0"/>
              </a:rPr>
              <a:t>Bài</a:t>
            </a:r>
            <a:r>
              <a:rPr lang="en-US" b="1" dirty="0">
                <a:latin typeface="Arial" panose="020B0604020202020204" pitchFamily="34" charset="0"/>
                <a:ea typeface="Times New Roman" panose="02020603050405020304" pitchFamily="18" charset="0"/>
                <a:cs typeface="Arial" panose="020B0604020202020204" pitchFamily="34" charset="0"/>
              </a:rPr>
              <a:t> 29</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cs typeface="Arial" panose="020B0604020202020204" pitchFamily="34" charset="0"/>
              </a:rPr>
              <a:t>Học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sinh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lần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đầu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tiên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được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làm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quen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với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khái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niệm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về</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sự</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liên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hệ</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thức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ăn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giữa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các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sinh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vật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trong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tự</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nhiên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xây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dựng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các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sơ</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đồ</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chuỗi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thức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ăn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Tuy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nhiên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mối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liên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hệ</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thức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ăn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giữa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các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sinh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vật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lại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khá</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gần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gũi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với</a:t>
            </a:r>
            <a:r>
              <a:rPr lang="en-US" dirty="0">
                <a:latin typeface="Arial" panose="020B0604020202020204" pitchFamily="34" charset="0"/>
                <a:cs typeface="Arial" panose="020B0604020202020204" pitchFamily="34" charset="0"/>
              </a:rPr>
              <a:t> HS. </a:t>
            </a:r>
            <a:r>
              <a:rPr lang="en-US" dirty="0" err="1">
                <a:latin typeface="Arial" panose="020B0604020202020204" pitchFamily="34" charset="0"/>
                <a:cs typeface="Arial" panose="020B0604020202020204" pitchFamily="34" charset="0"/>
              </a:rPr>
              <a:t>Vì</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thế</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thông</a:t>
            </a:r>
            <a:r>
              <a:rPr lang="en-US" dirty="0">
                <a:latin typeface="Arial" panose="020B0604020202020204" pitchFamily="34" charset="0"/>
                <a:ea typeface="Times New Roman" panose="02020603050405020304" pitchFamily="18" charset="0"/>
                <a:cs typeface="Arial" panose="020B0604020202020204" pitchFamily="34" charset="0"/>
              </a:rPr>
              <a:t> qua </a:t>
            </a:r>
            <a:r>
              <a:rPr lang="en-US" dirty="0" err="1">
                <a:latin typeface="Arial" panose="020B0604020202020204" pitchFamily="34" charset="0"/>
                <a:ea typeface="Times New Roman" panose="02020603050405020304" pitchFamily="18" charset="0"/>
                <a:cs typeface="Arial" panose="020B0604020202020204" pitchFamily="34" charset="0"/>
              </a:rPr>
              <a:t>quan</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sát</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liên</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hệ</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thực</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tế</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để</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hình</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thành</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kiến</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thức</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về</a:t>
            </a:r>
            <a:r>
              <a:rPr lang="en-US" dirty="0">
                <a:latin typeface="Arial" panose="020B0604020202020204" pitchFamily="34" charset="0"/>
                <a:ea typeface="Times New Roman" panose="02020603050405020304" pitchFamily="18" charset="0"/>
                <a:cs typeface="Arial" panose="020B0604020202020204" pitchFamily="34" charset="0"/>
              </a:rPr>
              <a:t> </a:t>
            </a:r>
            <a:r>
              <a:rPr lang="vi-VN" dirty="0">
                <a:latin typeface="Arial" panose="020B0604020202020204" pitchFamily="34" charset="0"/>
                <a:ea typeface="Times New Roman" panose="02020603050405020304" pitchFamily="18" charset="0"/>
                <a:cs typeface="Arial" panose="020B0604020202020204" pitchFamily="34" charset="0"/>
              </a:rPr>
              <a:t>chuỗi thức ăn cho HS. </a:t>
            </a:r>
            <a:endParaRPr lang="en-US"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E1C3F975-02F0-4EB1-975D-5010A82A1D10}"/>
              </a:ext>
            </a:extLst>
          </p:cNvPr>
          <p:cNvSpPr/>
          <p:nvPr/>
        </p:nvSpPr>
        <p:spPr>
          <a:xfrm>
            <a:off x="7789424" y="3298581"/>
            <a:ext cx="4040795" cy="2721001"/>
          </a:xfrm>
          <a:prstGeom prst="rect">
            <a:avLst/>
          </a:prstGeom>
        </p:spPr>
        <p:txBody>
          <a:bodyPr wrap="square">
            <a:spAutoFit/>
          </a:bodyPr>
          <a:lstStyle/>
          <a:p>
            <a:pPr algn="just">
              <a:lnSpc>
                <a:spcPct val="120000"/>
              </a:lnSpc>
            </a:pPr>
            <a:r>
              <a:rPr lang="en-US" b="1" dirty="0" err="1">
                <a:latin typeface="Arial" panose="020B0604020202020204" pitchFamily="34" charset="0"/>
                <a:cs typeface="Arial" panose="020B0604020202020204" pitchFamily="34" charset="0"/>
              </a:rPr>
              <a:t>Điểm</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mới</a:t>
            </a:r>
            <a:r>
              <a:rPr lang="en-US" b="1" dirty="0">
                <a:latin typeface="Arial" panose="020B0604020202020204" pitchFamily="34" charset="0"/>
                <a:cs typeface="Arial" panose="020B0604020202020204" pitchFamily="34" charset="0"/>
              </a:rPr>
              <a:t> - L</a:t>
            </a:r>
            <a:r>
              <a:rPr lang="vi-VN" b="1" dirty="0">
                <a:cs typeface="Arial" panose="020B0604020202020204" pitchFamily="34" charset="0"/>
              </a:rPr>
              <a:t>ư</a:t>
            </a:r>
            <a:r>
              <a:rPr lang="en-US" b="1" dirty="0">
                <a:latin typeface="Arial" panose="020B0604020202020204" pitchFamily="34" charset="0"/>
                <a:cs typeface="Arial" panose="020B0604020202020204" pitchFamily="34" charset="0"/>
              </a:rPr>
              <a:t>u ý:</a:t>
            </a:r>
          </a:p>
          <a:p>
            <a:pPr algn="just">
              <a:lnSpc>
                <a:spcPct val="120000"/>
              </a:lnSpc>
            </a:pPr>
            <a:r>
              <a:rPr lang="en-US"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Sơ</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đồ</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chuỗi</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thức</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ăn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Giúp</a:t>
            </a:r>
            <a:r>
              <a:rPr lang="en-US" dirty="0">
                <a:latin typeface="Arial" panose="020B0604020202020204" pitchFamily="34" charset="0"/>
                <a:cs typeface="Arial" panose="020B0604020202020204" pitchFamily="34" charset="0"/>
              </a:rPr>
              <a:t> HS </a:t>
            </a:r>
            <a:r>
              <a:rPr lang="en-US" dirty="0" err="1">
                <a:latin typeface="Arial" panose="020B0604020202020204" pitchFamily="34" charset="0"/>
                <a:cs typeface="Arial" panose="020B0604020202020204" pitchFamily="34" charset="0"/>
              </a:rPr>
              <a:t>mô</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tả</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được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mối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quan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hệ</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thức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ăn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giữa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các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sinh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vật</a:t>
            </a:r>
            <a:r>
              <a:rPr lang="en-US" dirty="0">
                <a:latin typeface="Arial" panose="020B0604020202020204" pitchFamily="34" charset="0"/>
                <a:cs typeface="Arial" panose="020B0604020202020204" pitchFamily="34" charset="0"/>
              </a:rPr>
              <a:t>. </a:t>
            </a:r>
          </a:p>
          <a:p>
            <a:pPr algn="just">
              <a:lnSpc>
                <a:spcPct val="120000"/>
              </a:lnSpc>
            </a:pP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Các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bài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tập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tình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huống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sinh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vật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sống</a:t>
            </a:r>
            <a:r>
              <a:rPr lang="en-US" dirty="0">
                <a:latin typeface="Arial" panose="020B0604020202020204" pitchFamily="34" charset="0"/>
                <a:cs typeface="Arial" panose="020B0604020202020204" pitchFamily="34" charset="0"/>
              </a:rPr>
              <a:t> ở MT </a:t>
            </a:r>
            <a:r>
              <a:rPr lang="en-US" dirty="0" err="1">
                <a:latin typeface="Arial" panose="020B0604020202020204" pitchFamily="34" charset="0"/>
                <a:cs typeface="Arial" panose="020B0604020202020204" pitchFamily="34" charset="0"/>
              </a:rPr>
              <a:t>sống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khác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nhau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giúp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củng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cố</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cho</a:t>
            </a:r>
            <a:r>
              <a:rPr lang="en-US" dirty="0">
                <a:latin typeface="Arial" panose="020B0604020202020204" pitchFamily="34" charset="0"/>
                <a:cs typeface="Arial" panose="020B0604020202020204" pitchFamily="34" charset="0"/>
              </a:rPr>
              <a:t> HS </a:t>
            </a:r>
            <a:r>
              <a:rPr lang="en-US" dirty="0" err="1">
                <a:latin typeface="Arial" panose="020B0604020202020204" pitchFamily="34" charset="0"/>
                <a:cs typeface="Arial" panose="020B0604020202020204" pitchFamily="34" charset="0"/>
              </a:rPr>
              <a:t>về</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muối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liên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hệ</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về</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thức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ăn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giữa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các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sinh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vật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trong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tự</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nhiên</a:t>
            </a:r>
            <a:r>
              <a:rPr lang="en-US" dirty="0">
                <a:latin typeface="Arial" panose="020B0604020202020204" pitchFamily="34" charset="0"/>
                <a:cs typeface="Arial" panose="020B0604020202020204" pitchFamily="34" charset="0"/>
              </a:rPr>
              <a:t>. </a:t>
            </a:r>
          </a:p>
        </p:txBody>
      </p:sp>
      <p:pic>
        <p:nvPicPr>
          <p:cNvPr id="11" name="Picture 10">
            <a:extLst>
              <a:ext uri="{FF2B5EF4-FFF2-40B4-BE49-F238E27FC236}">
                <a16:creationId xmlns:a16="http://schemas.microsoft.com/office/drawing/2014/main" id="{EF5ABFB2-866B-794D-9C08-8093E03214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668" y="1229837"/>
            <a:ext cx="3642178" cy="5353667"/>
          </a:xfrm>
          <a:prstGeom prst="rect">
            <a:avLst/>
          </a:prstGeom>
        </p:spPr>
      </p:pic>
      <p:pic>
        <p:nvPicPr>
          <p:cNvPr id="13" name="Picture 12">
            <a:extLst>
              <a:ext uri="{FF2B5EF4-FFF2-40B4-BE49-F238E27FC236}">
                <a16:creationId xmlns:a16="http://schemas.microsoft.com/office/drawing/2014/main" id="{F7CEA56E-FE31-EE47-8AFF-ED62C052F723}"/>
              </a:ext>
            </a:extLst>
          </p:cNvPr>
          <p:cNvPicPr>
            <a:picLocks noChangeAspect="1"/>
          </p:cNvPicPr>
          <p:nvPr/>
        </p:nvPicPr>
        <p:blipFill rotWithShape="1">
          <a:blip r:embed="rId4">
            <a:extLst>
              <a:ext uri="{28A0092B-C50C-407E-A947-70E740481C1C}">
                <a14:useLocalDpi xmlns:a14="http://schemas.microsoft.com/office/drawing/2010/main" val="0"/>
              </a:ext>
            </a:extLst>
          </a:blip>
          <a:srcRect r="10207" b="40541"/>
          <a:stretch/>
        </p:blipFill>
        <p:spPr>
          <a:xfrm>
            <a:off x="3707082" y="3328021"/>
            <a:ext cx="3902838" cy="3289351"/>
          </a:xfrm>
          <a:prstGeom prst="rect">
            <a:avLst/>
          </a:prstGeom>
        </p:spPr>
      </p:pic>
    </p:spTree>
    <p:extLst>
      <p:ext uri="{BB962C8B-B14F-4D97-AF65-F5344CB8AC3E}">
        <p14:creationId xmlns:p14="http://schemas.microsoft.com/office/powerpoint/2010/main" val="3559446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 Same Side Corner Rectangle 23"/>
          <p:cNvSpPr/>
          <p:nvPr/>
        </p:nvSpPr>
        <p:spPr>
          <a:xfrm>
            <a:off x="339795" y="588194"/>
            <a:ext cx="3386498" cy="1814732"/>
          </a:xfrm>
          <a:prstGeom prst="round2SameRect">
            <a:avLst/>
          </a:prstGeom>
          <a:solidFill>
            <a:srgbClr val="F959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6" name="Freeform 25"/>
          <p:cNvSpPr/>
          <p:nvPr/>
        </p:nvSpPr>
        <p:spPr>
          <a:xfrm flipV="1">
            <a:off x="339795" y="1148075"/>
            <a:ext cx="3386498" cy="5704435"/>
          </a:xfrm>
          <a:custGeom>
            <a:avLst/>
            <a:gdLst>
              <a:gd name="connsiteX0" fmla="*/ 0 w 2220684"/>
              <a:gd name="connsiteY0" fmla="*/ 3383278 h 3383278"/>
              <a:gd name="connsiteX1" fmla="*/ 436832 w 2220684"/>
              <a:gd name="connsiteY1" fmla="*/ 3383278 h 3383278"/>
              <a:gd name="connsiteX2" fmla="*/ 438475 w 2220684"/>
              <a:gd name="connsiteY2" fmla="*/ 3369311 h 3383278"/>
              <a:gd name="connsiteX3" fmla="*/ 1110342 w 2220684"/>
              <a:gd name="connsiteY3" fmla="*/ 2899950 h 3383278"/>
              <a:gd name="connsiteX4" fmla="*/ 1782209 w 2220684"/>
              <a:gd name="connsiteY4" fmla="*/ 3369311 h 3383278"/>
              <a:gd name="connsiteX5" fmla="*/ 1783852 w 2220684"/>
              <a:gd name="connsiteY5" fmla="*/ 3383278 h 3383278"/>
              <a:gd name="connsiteX6" fmla="*/ 2220684 w 2220684"/>
              <a:gd name="connsiteY6" fmla="*/ 3383278 h 3383278"/>
              <a:gd name="connsiteX7" fmla="*/ 2220684 w 2220684"/>
              <a:gd name="connsiteY7" fmla="*/ 370121 h 3383278"/>
              <a:gd name="connsiteX8" fmla="*/ 1850563 w 2220684"/>
              <a:gd name="connsiteY8" fmla="*/ 0 h 3383278"/>
              <a:gd name="connsiteX9" fmla="*/ 370121 w 2220684"/>
              <a:gd name="connsiteY9" fmla="*/ 0 h 3383278"/>
              <a:gd name="connsiteX10" fmla="*/ 0 w 2220684"/>
              <a:gd name="connsiteY10" fmla="*/ 370121 h 3383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0684" h="3383278">
                <a:moveTo>
                  <a:pt x="0" y="3383278"/>
                </a:moveTo>
                <a:lnTo>
                  <a:pt x="436832" y="3383278"/>
                </a:lnTo>
                <a:lnTo>
                  <a:pt x="438475" y="3369311"/>
                </a:lnTo>
                <a:cubicBezTo>
                  <a:pt x="502423" y="3101447"/>
                  <a:pt x="778930" y="2899950"/>
                  <a:pt x="1110342" y="2899950"/>
                </a:cubicBezTo>
                <a:cubicBezTo>
                  <a:pt x="1441755" y="2899950"/>
                  <a:pt x="1718261" y="3101447"/>
                  <a:pt x="1782209" y="3369311"/>
                </a:cubicBezTo>
                <a:lnTo>
                  <a:pt x="1783852" y="3383278"/>
                </a:lnTo>
                <a:lnTo>
                  <a:pt x="2220684" y="3383278"/>
                </a:lnTo>
                <a:lnTo>
                  <a:pt x="2220684" y="370121"/>
                </a:lnTo>
                <a:cubicBezTo>
                  <a:pt x="2220684" y="165709"/>
                  <a:pt x="2054975" y="0"/>
                  <a:pt x="1850563" y="0"/>
                </a:cubicBezTo>
                <a:lnTo>
                  <a:pt x="370121" y="0"/>
                </a:lnTo>
                <a:cubicBezTo>
                  <a:pt x="165709" y="0"/>
                  <a:pt x="0" y="165709"/>
                  <a:pt x="0" y="370121"/>
                </a:cubicBezTo>
                <a:close/>
              </a:path>
            </a:pathLst>
          </a:custGeom>
          <a:solidFill>
            <a:schemeClr val="bg1">
              <a:lumMod val="95000"/>
            </a:schemeClr>
          </a:solidFill>
          <a:ln>
            <a:noFill/>
          </a:ln>
          <a:effectLst>
            <a:outerShdw blurRad="127000" sx="107000" sy="107000" algn="ctr" rotWithShape="0">
              <a:schemeClr val="tx1">
                <a:alpha val="2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TextBox 26"/>
          <p:cNvSpPr txBox="1"/>
          <p:nvPr/>
        </p:nvSpPr>
        <p:spPr>
          <a:xfrm>
            <a:off x="711203" y="751098"/>
            <a:ext cx="2573960" cy="369332"/>
          </a:xfrm>
          <a:prstGeom prst="rect">
            <a:avLst/>
          </a:prstGeom>
          <a:noFill/>
        </p:spPr>
        <p:txBody>
          <a:bodyPr wrap="square" rtlCol="0">
            <a:spAutoFit/>
          </a:bodyPr>
          <a:lstStyle/>
          <a:p>
            <a:pPr algn="ctr"/>
            <a:r>
              <a:rPr lang="en-US" b="1" dirty="0">
                <a:solidFill>
                  <a:schemeClr val="bg1"/>
                </a:solidFill>
                <a:latin typeface="Arial" panose="020B0604020202020204" pitchFamily="34" charset="0"/>
                <a:ea typeface="Open sans" panose="020B0606030504020204" pitchFamily="34" charset="0"/>
                <a:cs typeface="Arial" panose="020B0604020202020204" pitchFamily="34" charset="0"/>
              </a:rPr>
              <a:t>TỰ CHỦ VÀ TỰ HỌC</a:t>
            </a:r>
            <a:endParaRPr lang="vi-VN" b="1" dirty="0">
              <a:solidFill>
                <a:schemeClr val="bg1"/>
              </a:solidFill>
              <a:latin typeface="Arial" panose="020B0604020202020204" pitchFamily="34" charset="0"/>
              <a:ea typeface="Open sans" panose="020B0606030504020204" pitchFamily="34" charset="0"/>
              <a:cs typeface="Arial" panose="020B0604020202020204" pitchFamily="34" charset="0"/>
            </a:endParaRPr>
          </a:p>
        </p:txBody>
      </p:sp>
      <p:sp>
        <p:nvSpPr>
          <p:cNvPr id="30" name="TextBox 29"/>
          <p:cNvSpPr txBox="1"/>
          <p:nvPr/>
        </p:nvSpPr>
        <p:spPr>
          <a:xfrm>
            <a:off x="389165" y="1863957"/>
            <a:ext cx="3179006" cy="5309146"/>
          </a:xfrm>
          <a:prstGeom prst="rect">
            <a:avLst/>
          </a:prstGeom>
          <a:noFill/>
        </p:spPr>
        <p:txBody>
          <a:bodyPr wrap="square" rtlCol="0">
            <a:spAutoFit/>
          </a:bodyPr>
          <a:lstStyle/>
          <a:p>
            <a:pPr marL="285750" indent="-285750" algn="just">
              <a:spcAft>
                <a:spcPts val="600"/>
              </a:spcAft>
              <a:buFont typeface="Arial" panose="020B0604020202020204" pitchFamily="34" charset="0"/>
              <a:buChar char="•"/>
            </a:pPr>
            <a:r>
              <a:rPr lang="en-US" dirty="0" err="1">
                <a:latin typeface="Arial Narrow" panose="020B0606020202030204" pitchFamily="34" charset="0"/>
                <a:ea typeface="Open sans" panose="020B0606030504020204" pitchFamily="34" charset="0"/>
                <a:cs typeface="Open sans" panose="020B0606030504020204" pitchFamily="34" charset="0"/>
              </a:rPr>
              <a:t>Tự</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phục</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vụ</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chăm</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sóc</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sức</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khoẻ</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bản</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thân</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như</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giữ</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vệ</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sinh</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cá</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nhân</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vệ</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sinh</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ăn</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uống</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vệ</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sinh</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môi</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trường</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sống</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phòng</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một</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số</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bệnh</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về</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dinh</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dưỡng</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bệnh</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truyền</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nhiễm</a:t>
            </a:r>
            <a:r>
              <a:rPr lang="en-US" dirty="0">
                <a:latin typeface="Arial Narrow" panose="020B0606020202030204" pitchFamily="34" charset="0"/>
                <a:ea typeface="Open sans" panose="020B0606030504020204" pitchFamily="34" charset="0"/>
                <a:cs typeface="Open sans" panose="020B0606030504020204" pitchFamily="34" charset="0"/>
              </a:rPr>
              <a:t>.</a:t>
            </a:r>
          </a:p>
          <a:p>
            <a:pPr marL="285750" indent="-285750" algn="just">
              <a:spcAft>
                <a:spcPts val="600"/>
              </a:spcAft>
              <a:buFont typeface="Arial" panose="020B0604020202020204" pitchFamily="34" charset="0"/>
              <a:buChar char="•"/>
            </a:pPr>
            <a:r>
              <a:rPr lang="en-US" dirty="0" err="1">
                <a:latin typeface="Arial Narrow" panose="020B0606020202030204" pitchFamily="34" charset="0"/>
                <a:ea typeface="Open sans" panose="020B0606030504020204" pitchFamily="34" charset="0"/>
                <a:cs typeface="Open sans" panose="020B0606030504020204" pitchFamily="34" charset="0"/>
              </a:rPr>
              <a:t>Đọc</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và</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thực</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hiện</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những</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yêu</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cầu</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nhiệm</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vụ</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trong</a:t>
            </a:r>
            <a:r>
              <a:rPr lang="en-US" dirty="0">
                <a:latin typeface="Arial Narrow" panose="020B0606020202030204" pitchFamily="34" charset="0"/>
                <a:ea typeface="Open sans" panose="020B0606030504020204" pitchFamily="34" charset="0"/>
                <a:cs typeface="Open sans" panose="020B0606030504020204" pitchFamily="34" charset="0"/>
              </a:rPr>
              <a:t> SGK; </a:t>
            </a:r>
            <a:r>
              <a:rPr lang="en-US" dirty="0" err="1">
                <a:latin typeface="Arial Narrow" panose="020B0606020202030204" pitchFamily="34" charset="0"/>
                <a:ea typeface="Open sans" panose="020B0606030504020204" pitchFamily="34" charset="0"/>
                <a:cs typeface="Open sans" panose="020B0606030504020204" pitchFamily="34" charset="0"/>
              </a:rPr>
              <a:t>thực</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hiện</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quan</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sát</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làm</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thí</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nghiệm</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đơn</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giản</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và</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ghi</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lại</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một</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số</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sự</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vật</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hiện</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tượng</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trong</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môi</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trường</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tự</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nhiên</a:t>
            </a:r>
            <a:r>
              <a:rPr lang="en-US" dirty="0">
                <a:latin typeface="Arial Narrow" panose="020B0606020202030204" pitchFamily="34" charset="0"/>
                <a:ea typeface="Open sans" panose="020B0606030504020204" pitchFamily="34" charset="0"/>
                <a:cs typeface="Open sans" panose="020B0606030504020204" pitchFamily="34" charset="0"/>
              </a:rPr>
              <a:t>.</a:t>
            </a:r>
          </a:p>
          <a:p>
            <a:pPr marL="285750" indent="-285750" algn="just">
              <a:spcAft>
                <a:spcPts val="600"/>
              </a:spcAft>
              <a:buFont typeface="Arial" panose="020B0604020202020204" pitchFamily="34" charset="0"/>
              <a:buChar char="•"/>
            </a:pPr>
            <a:r>
              <a:rPr lang="en-US" dirty="0" err="1">
                <a:latin typeface="Arial Narrow" panose="020B0606020202030204" pitchFamily="34" charset="0"/>
                <a:ea typeface="Open sans" panose="020B0606030504020204" pitchFamily="34" charset="0"/>
                <a:cs typeface="Open sans" panose="020B0606030504020204" pitchFamily="34" charset="0"/>
              </a:rPr>
              <a:t>Tìm</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tòi</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thông</a:t>
            </a:r>
            <a:r>
              <a:rPr lang="en-US" dirty="0">
                <a:latin typeface="Arial Narrow" panose="020B0606020202030204" pitchFamily="34" charset="0"/>
                <a:ea typeface="Open sans" panose="020B0606030504020204" pitchFamily="34" charset="0"/>
                <a:cs typeface="Open sans" panose="020B0606030504020204" pitchFamily="34" charset="0"/>
              </a:rPr>
              <a:t> tin </a:t>
            </a:r>
            <a:r>
              <a:rPr lang="en-US" dirty="0" err="1">
                <a:latin typeface="Arial Narrow" panose="020B0606020202030204" pitchFamily="34" charset="0"/>
                <a:ea typeface="Open sans" panose="020B0606030504020204" pitchFamily="34" charset="0"/>
                <a:cs typeface="Open sans" panose="020B0606030504020204" pitchFamily="34" charset="0"/>
              </a:rPr>
              <a:t>từ</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các</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nguồn</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khác</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nhau</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để</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mở</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rộng</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hiểu</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biết</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phát</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triển</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kĩ</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năng</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của</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bản</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thân</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Vận</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dụng</a:t>
            </a:r>
            <a:r>
              <a:rPr lang="en-US" dirty="0">
                <a:latin typeface="Arial Narrow" panose="020B0606020202030204" pitchFamily="34" charset="0"/>
                <a:ea typeface="Open sans" panose="020B0606030504020204" pitchFamily="34" charset="0"/>
                <a:cs typeface="Open sans" panose="020B0606030504020204" pitchFamily="34" charset="0"/>
              </a:rPr>
              <a:t> KT,KN </a:t>
            </a:r>
            <a:r>
              <a:rPr lang="en-US" dirty="0" err="1">
                <a:latin typeface="Arial Narrow" panose="020B0606020202030204" pitchFamily="34" charset="0"/>
                <a:ea typeface="Open sans" panose="020B0606030504020204" pitchFamily="34" charset="0"/>
                <a:cs typeface="Open sans" panose="020B0606030504020204" pitchFamily="34" charset="0"/>
              </a:rPr>
              <a:t>có</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được</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vào</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các</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tình</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huống</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thực</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tiễn</a:t>
            </a:r>
            <a:r>
              <a:rPr lang="en-US" dirty="0">
                <a:latin typeface="Arial Narrow" panose="020B0606020202030204" pitchFamily="34" charset="0"/>
                <a:ea typeface="Open sans" panose="020B0606030504020204" pitchFamily="34" charset="0"/>
                <a:cs typeface="Open sans" panose="020B0606030504020204" pitchFamily="34" charset="0"/>
              </a:rPr>
              <a:t>.</a:t>
            </a:r>
          </a:p>
          <a:p>
            <a:pPr marL="285750" indent="-285750" algn="just">
              <a:spcAft>
                <a:spcPts val="600"/>
              </a:spcAft>
              <a:buFont typeface="Arial" panose="020B0604020202020204" pitchFamily="34" charset="0"/>
              <a:buChar char="•"/>
            </a:pPr>
            <a:endParaRPr lang="vi-VN" dirty="0">
              <a:ea typeface="Open sans" panose="020B0606030504020204" pitchFamily="34" charset="0"/>
              <a:cs typeface="Open sans" panose="020B0606030504020204" pitchFamily="34" charset="0"/>
            </a:endParaRPr>
          </a:p>
        </p:txBody>
      </p:sp>
      <p:sp>
        <p:nvSpPr>
          <p:cNvPr id="31" name="Round Same Side Corner Rectangle 30"/>
          <p:cNvSpPr/>
          <p:nvPr/>
        </p:nvSpPr>
        <p:spPr>
          <a:xfrm>
            <a:off x="4109274" y="588190"/>
            <a:ext cx="3198628" cy="1814732"/>
          </a:xfrm>
          <a:prstGeom prst="round2SameRect">
            <a:avLst/>
          </a:prstGeom>
          <a:solidFill>
            <a:srgbClr val="0A72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2" name="Freeform 31"/>
          <p:cNvSpPr/>
          <p:nvPr/>
        </p:nvSpPr>
        <p:spPr>
          <a:xfrm flipV="1">
            <a:off x="4110584" y="1230602"/>
            <a:ext cx="3230086" cy="5621908"/>
          </a:xfrm>
          <a:custGeom>
            <a:avLst/>
            <a:gdLst>
              <a:gd name="connsiteX0" fmla="*/ 0 w 2220684"/>
              <a:gd name="connsiteY0" fmla="*/ 3383278 h 3383278"/>
              <a:gd name="connsiteX1" fmla="*/ 436832 w 2220684"/>
              <a:gd name="connsiteY1" fmla="*/ 3383278 h 3383278"/>
              <a:gd name="connsiteX2" fmla="*/ 438475 w 2220684"/>
              <a:gd name="connsiteY2" fmla="*/ 3369311 h 3383278"/>
              <a:gd name="connsiteX3" fmla="*/ 1110342 w 2220684"/>
              <a:gd name="connsiteY3" fmla="*/ 2899950 h 3383278"/>
              <a:gd name="connsiteX4" fmla="*/ 1782209 w 2220684"/>
              <a:gd name="connsiteY4" fmla="*/ 3369311 h 3383278"/>
              <a:gd name="connsiteX5" fmla="*/ 1783852 w 2220684"/>
              <a:gd name="connsiteY5" fmla="*/ 3383278 h 3383278"/>
              <a:gd name="connsiteX6" fmla="*/ 2220684 w 2220684"/>
              <a:gd name="connsiteY6" fmla="*/ 3383278 h 3383278"/>
              <a:gd name="connsiteX7" fmla="*/ 2220684 w 2220684"/>
              <a:gd name="connsiteY7" fmla="*/ 370121 h 3383278"/>
              <a:gd name="connsiteX8" fmla="*/ 1850563 w 2220684"/>
              <a:gd name="connsiteY8" fmla="*/ 0 h 3383278"/>
              <a:gd name="connsiteX9" fmla="*/ 370121 w 2220684"/>
              <a:gd name="connsiteY9" fmla="*/ 0 h 3383278"/>
              <a:gd name="connsiteX10" fmla="*/ 0 w 2220684"/>
              <a:gd name="connsiteY10" fmla="*/ 370121 h 3383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0684" h="3383278">
                <a:moveTo>
                  <a:pt x="0" y="3383278"/>
                </a:moveTo>
                <a:lnTo>
                  <a:pt x="436832" y="3383278"/>
                </a:lnTo>
                <a:lnTo>
                  <a:pt x="438475" y="3369311"/>
                </a:lnTo>
                <a:cubicBezTo>
                  <a:pt x="502423" y="3101447"/>
                  <a:pt x="778930" y="2899950"/>
                  <a:pt x="1110342" y="2899950"/>
                </a:cubicBezTo>
                <a:cubicBezTo>
                  <a:pt x="1441755" y="2899950"/>
                  <a:pt x="1718261" y="3101447"/>
                  <a:pt x="1782209" y="3369311"/>
                </a:cubicBezTo>
                <a:lnTo>
                  <a:pt x="1783852" y="3383278"/>
                </a:lnTo>
                <a:lnTo>
                  <a:pt x="2220684" y="3383278"/>
                </a:lnTo>
                <a:lnTo>
                  <a:pt x="2220684" y="370121"/>
                </a:lnTo>
                <a:cubicBezTo>
                  <a:pt x="2220684" y="165709"/>
                  <a:pt x="2054975" y="0"/>
                  <a:pt x="1850563" y="0"/>
                </a:cubicBezTo>
                <a:lnTo>
                  <a:pt x="370121" y="0"/>
                </a:lnTo>
                <a:cubicBezTo>
                  <a:pt x="165709" y="0"/>
                  <a:pt x="0" y="165709"/>
                  <a:pt x="0" y="370121"/>
                </a:cubicBezTo>
                <a:close/>
              </a:path>
            </a:pathLst>
          </a:custGeom>
          <a:solidFill>
            <a:schemeClr val="bg1">
              <a:lumMod val="95000"/>
            </a:schemeClr>
          </a:solidFill>
          <a:ln>
            <a:noFill/>
          </a:ln>
          <a:effectLst>
            <a:outerShdw blurRad="127000" sx="107000" sy="107000" algn="ctr" rotWithShape="0">
              <a:schemeClr val="tx1">
                <a:alpha val="2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3" name="TextBox 32"/>
          <p:cNvSpPr txBox="1"/>
          <p:nvPr/>
        </p:nvSpPr>
        <p:spPr>
          <a:xfrm>
            <a:off x="4074657" y="751094"/>
            <a:ext cx="3408255"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GIAO TIẾP VÀ HỢP TÁC</a:t>
            </a:r>
            <a:endParaRPr lang="vi-VN"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p:cNvSpPr txBox="1"/>
          <p:nvPr/>
        </p:nvSpPr>
        <p:spPr>
          <a:xfrm>
            <a:off x="4183705" y="2028945"/>
            <a:ext cx="2864289" cy="3770263"/>
          </a:xfrm>
          <a:prstGeom prst="rect">
            <a:avLst/>
          </a:prstGeom>
          <a:noFill/>
        </p:spPr>
        <p:txBody>
          <a:bodyPr wrap="square" rtlCol="0">
            <a:spAutoFit/>
          </a:bodyPr>
          <a:lstStyle/>
          <a:p>
            <a:pPr marL="285750" indent="-285750" algn="just">
              <a:spcAft>
                <a:spcPts val="600"/>
              </a:spcAft>
              <a:buFont typeface="Arial" panose="020B0604020202020204" pitchFamily="34" charset="0"/>
              <a:buChar char="•"/>
            </a:pPr>
            <a:r>
              <a:rPr lang="en-US" dirty="0" err="1">
                <a:latin typeface="Arial Narrow" panose="020B0606020202030204" pitchFamily="34" charset="0"/>
                <a:ea typeface="Open sans" panose="020B0606030504020204" pitchFamily="34" charset="0"/>
                <a:cs typeface="Open sans" panose="020B0606030504020204" pitchFamily="34" charset="0"/>
              </a:rPr>
              <a:t>Giao</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tiếp</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bằng</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lời</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nói</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chữ</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viết</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hình</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vẽ</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sơ</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đồ</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đơn</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giản</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Để</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trình</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bày</a:t>
            </a:r>
            <a:r>
              <a:rPr lang="en-US" dirty="0">
                <a:latin typeface="Arial Narrow" panose="020B0606020202030204" pitchFamily="34" charset="0"/>
                <a:ea typeface="Open sans" panose="020B0606030504020204" pitchFamily="34" charset="0"/>
                <a:cs typeface="Open sans" panose="020B0606030504020204" pitchFamily="34" charset="0"/>
              </a:rPr>
              <a:t> ý </a:t>
            </a:r>
            <a:r>
              <a:rPr lang="en-US" dirty="0" err="1">
                <a:latin typeface="Arial Narrow" panose="020B0606020202030204" pitchFamily="34" charset="0"/>
                <a:ea typeface="Open sans" panose="020B0606030504020204" pitchFamily="34" charset="0"/>
                <a:cs typeface="Open sans" panose="020B0606030504020204" pitchFamily="34" charset="0"/>
              </a:rPr>
              <a:t>kiến</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hiểu</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biết</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về</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môi</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trường</a:t>
            </a:r>
            <a:r>
              <a:rPr lang="en-US" dirty="0">
                <a:latin typeface="Arial Narrow" panose="020B0606020202030204" pitchFamily="34" charset="0"/>
                <a:ea typeface="Open sans" panose="020B0606030504020204" pitchFamily="34" charset="0"/>
                <a:cs typeface="Open sans" panose="020B0606030504020204" pitchFamily="34" charset="0"/>
              </a:rPr>
              <a:t> TN</a:t>
            </a:r>
          </a:p>
          <a:p>
            <a:pPr marL="285750" indent="-285750" algn="just">
              <a:spcAft>
                <a:spcPts val="600"/>
              </a:spcAft>
              <a:buFont typeface="Arial" panose="020B0604020202020204" pitchFamily="34" charset="0"/>
              <a:buChar char="•"/>
            </a:pPr>
            <a:r>
              <a:rPr lang="en-US" dirty="0">
                <a:latin typeface="Arial Narrow" panose="020B0606020202030204" pitchFamily="34" charset="0"/>
                <a:ea typeface="Open sans" panose="020B0606030504020204" pitchFamily="34" charset="0"/>
                <a:cs typeface="Open sans" panose="020B0606030504020204" pitchFamily="34" charset="0"/>
              </a:rPr>
              <a:t>Chia </a:t>
            </a:r>
            <a:r>
              <a:rPr lang="en-US" dirty="0" err="1">
                <a:latin typeface="Arial Narrow" panose="020B0606020202030204" pitchFamily="34" charset="0"/>
                <a:ea typeface="Open sans" panose="020B0606030504020204" pitchFamily="34" charset="0"/>
                <a:cs typeface="Open sans" panose="020B0606030504020204" pitchFamily="34" charset="0"/>
              </a:rPr>
              <a:t>sẻ</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thông</a:t>
            </a:r>
            <a:r>
              <a:rPr lang="en-US" dirty="0">
                <a:latin typeface="Arial Narrow" panose="020B0606020202030204" pitchFamily="34" charset="0"/>
                <a:ea typeface="Open sans" panose="020B0606030504020204" pitchFamily="34" charset="0"/>
                <a:cs typeface="Open sans" panose="020B0606030504020204" pitchFamily="34" charset="0"/>
              </a:rPr>
              <a:t> tin, </a:t>
            </a:r>
            <a:r>
              <a:rPr lang="en-US" dirty="0" err="1">
                <a:latin typeface="Arial Narrow" panose="020B0606020202030204" pitchFamily="34" charset="0"/>
                <a:ea typeface="Open sans" panose="020B0606030504020204" pitchFamily="34" charset="0"/>
                <a:cs typeface="Open sans" panose="020B0606030504020204" pitchFamily="34" charset="0"/>
              </a:rPr>
              <a:t>giúp</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đỡ</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bạn</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trong</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học</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tập</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biết</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cách</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làm</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việc</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nhóm</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hoàn</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thành</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nhiệm</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vụ</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của</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mình</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và</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giúp</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đỡ</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các</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thành</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viên</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khác</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cùng</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hoàn</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thành</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nhiệm</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vụ</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nhóm</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báo</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cáo</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được</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kết</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quả</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làm</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việc</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sản</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phẩm</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chung</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của</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nhóm</a:t>
            </a:r>
            <a:endParaRPr lang="vi-VN"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Round Same Side Corner Rectangle 36"/>
          <p:cNvSpPr/>
          <p:nvPr/>
        </p:nvSpPr>
        <p:spPr>
          <a:xfrm>
            <a:off x="7728159" y="571431"/>
            <a:ext cx="3364231" cy="1814732"/>
          </a:xfrm>
          <a:prstGeom prst="round2SameRect">
            <a:avLst/>
          </a:prstGeom>
          <a:solidFill>
            <a:srgbClr val="FF9A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8" name="Freeform 37"/>
          <p:cNvSpPr/>
          <p:nvPr/>
        </p:nvSpPr>
        <p:spPr>
          <a:xfrm flipV="1">
            <a:off x="7728159" y="1236092"/>
            <a:ext cx="3364231" cy="5621908"/>
          </a:xfrm>
          <a:custGeom>
            <a:avLst/>
            <a:gdLst>
              <a:gd name="connsiteX0" fmla="*/ 0 w 2220684"/>
              <a:gd name="connsiteY0" fmla="*/ 3383278 h 3383278"/>
              <a:gd name="connsiteX1" fmla="*/ 436832 w 2220684"/>
              <a:gd name="connsiteY1" fmla="*/ 3383278 h 3383278"/>
              <a:gd name="connsiteX2" fmla="*/ 438475 w 2220684"/>
              <a:gd name="connsiteY2" fmla="*/ 3369311 h 3383278"/>
              <a:gd name="connsiteX3" fmla="*/ 1110342 w 2220684"/>
              <a:gd name="connsiteY3" fmla="*/ 2899950 h 3383278"/>
              <a:gd name="connsiteX4" fmla="*/ 1782209 w 2220684"/>
              <a:gd name="connsiteY4" fmla="*/ 3369311 h 3383278"/>
              <a:gd name="connsiteX5" fmla="*/ 1783852 w 2220684"/>
              <a:gd name="connsiteY5" fmla="*/ 3383278 h 3383278"/>
              <a:gd name="connsiteX6" fmla="*/ 2220684 w 2220684"/>
              <a:gd name="connsiteY6" fmla="*/ 3383278 h 3383278"/>
              <a:gd name="connsiteX7" fmla="*/ 2220684 w 2220684"/>
              <a:gd name="connsiteY7" fmla="*/ 370121 h 3383278"/>
              <a:gd name="connsiteX8" fmla="*/ 1850563 w 2220684"/>
              <a:gd name="connsiteY8" fmla="*/ 0 h 3383278"/>
              <a:gd name="connsiteX9" fmla="*/ 370121 w 2220684"/>
              <a:gd name="connsiteY9" fmla="*/ 0 h 3383278"/>
              <a:gd name="connsiteX10" fmla="*/ 0 w 2220684"/>
              <a:gd name="connsiteY10" fmla="*/ 370121 h 3383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0684" h="3383278">
                <a:moveTo>
                  <a:pt x="0" y="3383278"/>
                </a:moveTo>
                <a:lnTo>
                  <a:pt x="436832" y="3383278"/>
                </a:lnTo>
                <a:lnTo>
                  <a:pt x="438475" y="3369311"/>
                </a:lnTo>
                <a:cubicBezTo>
                  <a:pt x="502423" y="3101447"/>
                  <a:pt x="778930" y="2899950"/>
                  <a:pt x="1110342" y="2899950"/>
                </a:cubicBezTo>
                <a:cubicBezTo>
                  <a:pt x="1441755" y="2899950"/>
                  <a:pt x="1718261" y="3101447"/>
                  <a:pt x="1782209" y="3369311"/>
                </a:cubicBezTo>
                <a:lnTo>
                  <a:pt x="1783852" y="3383278"/>
                </a:lnTo>
                <a:lnTo>
                  <a:pt x="2220684" y="3383278"/>
                </a:lnTo>
                <a:lnTo>
                  <a:pt x="2220684" y="370121"/>
                </a:lnTo>
                <a:cubicBezTo>
                  <a:pt x="2220684" y="165709"/>
                  <a:pt x="2054975" y="0"/>
                  <a:pt x="1850563" y="0"/>
                </a:cubicBezTo>
                <a:lnTo>
                  <a:pt x="370121" y="0"/>
                </a:lnTo>
                <a:cubicBezTo>
                  <a:pt x="165709" y="0"/>
                  <a:pt x="0" y="165709"/>
                  <a:pt x="0" y="370121"/>
                </a:cubicBezTo>
                <a:close/>
              </a:path>
            </a:pathLst>
          </a:custGeom>
          <a:solidFill>
            <a:schemeClr val="bg1">
              <a:lumMod val="95000"/>
            </a:schemeClr>
          </a:solidFill>
          <a:ln>
            <a:noFill/>
          </a:ln>
          <a:effectLst>
            <a:outerShdw blurRad="127000" sx="107000" sy="107000" algn="ctr" rotWithShape="0">
              <a:schemeClr val="tx1">
                <a:alpha val="2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9" name="TextBox 38"/>
          <p:cNvSpPr txBox="1"/>
          <p:nvPr/>
        </p:nvSpPr>
        <p:spPr>
          <a:xfrm>
            <a:off x="7728157" y="724341"/>
            <a:ext cx="3364233" cy="369332"/>
          </a:xfrm>
          <a:prstGeom prst="rect">
            <a:avLst/>
          </a:prstGeom>
          <a:noFill/>
        </p:spPr>
        <p:txBody>
          <a:bodyPr wrap="square" rtlCol="0">
            <a:spAutoFit/>
          </a:bodyPr>
          <a:lstStyle/>
          <a:p>
            <a:pPr algn="ctr"/>
            <a:r>
              <a:rPr lang="en-US" b="1" dirty="0">
                <a:solidFill>
                  <a:schemeClr val="bg1"/>
                </a:solidFill>
                <a:latin typeface="Arial Narrow" panose="020B0606020202030204" pitchFamily="34" charset="0"/>
                <a:ea typeface="Open sans" panose="020B0606030504020204" pitchFamily="34" charset="0"/>
                <a:cs typeface="Open sans" panose="020B0606030504020204" pitchFamily="34" charset="0"/>
              </a:rPr>
              <a:t>GIẢI QUYẾT VẤN ĐỀ VÀ SÁNG TẠO</a:t>
            </a:r>
            <a:endParaRPr lang="vi-VN"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p:cNvSpPr txBox="1"/>
          <p:nvPr/>
        </p:nvSpPr>
        <p:spPr>
          <a:xfrm>
            <a:off x="7793937" y="1930818"/>
            <a:ext cx="3138965" cy="4755148"/>
          </a:xfrm>
          <a:prstGeom prst="rect">
            <a:avLst/>
          </a:prstGeom>
          <a:noFill/>
        </p:spPr>
        <p:txBody>
          <a:bodyPr wrap="square" rtlCol="0">
            <a:spAutoFit/>
          </a:bodyPr>
          <a:lstStyle/>
          <a:p>
            <a:pPr marL="285750" indent="-285750" algn="just">
              <a:spcAft>
                <a:spcPts val="600"/>
              </a:spcAft>
              <a:buFont typeface="Arial" panose="020B0604020202020204" pitchFamily="34" charset="0"/>
              <a:buChar char="•"/>
            </a:pPr>
            <a:r>
              <a:rPr lang="en-US" dirty="0" err="1">
                <a:latin typeface="Arial Narrow" panose="020B0606020202030204" pitchFamily="34" charset="0"/>
                <a:ea typeface="Open sans" panose="020B0606030504020204" pitchFamily="34" charset="0"/>
                <a:cs typeface="Open sans" panose="020B0606030504020204" pitchFamily="34" charset="0"/>
              </a:rPr>
              <a:t>Phát</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hiện</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vấn</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đề</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thường</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gặp</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và</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các</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yếu</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tố</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khác</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nhau</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tác</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động</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tới</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sự</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vật</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và</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hiện</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tượng</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trong</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môi</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trường</a:t>
            </a:r>
            <a:r>
              <a:rPr lang="en-US" dirty="0">
                <a:latin typeface="Arial Narrow" panose="020B0606020202030204" pitchFamily="34" charset="0"/>
                <a:ea typeface="Open sans" panose="020B0606030504020204" pitchFamily="34" charset="0"/>
                <a:cs typeface="Open sans" panose="020B0606030504020204" pitchFamily="34" charset="0"/>
              </a:rPr>
              <a:t> TN.</a:t>
            </a:r>
          </a:p>
          <a:p>
            <a:pPr marL="285750" indent="-285750" algn="just">
              <a:spcAft>
                <a:spcPts val="600"/>
              </a:spcAft>
              <a:buFont typeface="Arial" panose="020B0604020202020204" pitchFamily="34" charset="0"/>
              <a:buChar char="•"/>
            </a:pPr>
            <a:r>
              <a:rPr lang="en-US" dirty="0" err="1">
                <a:latin typeface="Arial Narrow" panose="020B0606020202030204" pitchFamily="34" charset="0"/>
                <a:ea typeface="Open sans" panose="020B0606030504020204" pitchFamily="34" charset="0"/>
                <a:cs typeface="Open sans" panose="020B0606030504020204" pitchFamily="34" charset="0"/>
              </a:rPr>
              <a:t>Đặt</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được</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câu</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hỏi</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khi</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quan</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sát</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các</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sự</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vật</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hiện</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tượng</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xung</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quanh</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và</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làm</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thí</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nghiệm</a:t>
            </a:r>
            <a:r>
              <a:rPr lang="en-US" dirty="0">
                <a:latin typeface="Arial Narrow" panose="020B0606020202030204" pitchFamily="34" charset="0"/>
                <a:ea typeface="Open sans" panose="020B0606030504020204" pitchFamily="34" charset="0"/>
                <a:cs typeface="Open sans" panose="020B0606030504020204" pitchFamily="34" charset="0"/>
              </a:rPr>
              <a:t>.</a:t>
            </a:r>
          </a:p>
          <a:p>
            <a:pPr marL="285750" indent="-285750" algn="just">
              <a:spcAft>
                <a:spcPts val="600"/>
              </a:spcAft>
              <a:buFont typeface="Arial" panose="020B0604020202020204" pitchFamily="34" charset="0"/>
              <a:buChar char="•"/>
            </a:pPr>
            <a:r>
              <a:rPr lang="en-US" dirty="0" err="1">
                <a:latin typeface="Arial Narrow" panose="020B0606020202030204" pitchFamily="34" charset="0"/>
                <a:ea typeface="Open sans" panose="020B0606030504020204" pitchFamily="34" charset="0"/>
                <a:cs typeface="Open sans" panose="020B0606030504020204" pitchFamily="34" charset="0"/>
              </a:rPr>
              <a:t>Đưa</a:t>
            </a:r>
            <a:r>
              <a:rPr lang="en-US" dirty="0">
                <a:latin typeface="Arial Narrow" panose="020B0606020202030204" pitchFamily="34" charset="0"/>
                <a:ea typeface="Open sans" panose="020B0606030504020204" pitchFamily="34" charset="0"/>
                <a:cs typeface="Open sans" panose="020B0606030504020204" pitchFamily="34" charset="0"/>
              </a:rPr>
              <a:t> ra </a:t>
            </a:r>
            <a:r>
              <a:rPr lang="en-US" dirty="0" err="1">
                <a:latin typeface="Arial Narrow" panose="020B0606020202030204" pitchFamily="34" charset="0"/>
                <a:ea typeface="Open sans" panose="020B0606030504020204" pitchFamily="34" charset="0"/>
                <a:cs typeface="Open sans" panose="020B0606030504020204" pitchFamily="34" charset="0"/>
              </a:rPr>
              <a:t>dự</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đoán</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về</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kết</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quả</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thí</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nghiệm</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thực</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hành</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và</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nêu</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được</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cơ</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sở</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để</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đưa</a:t>
            </a:r>
            <a:r>
              <a:rPr lang="en-US" dirty="0">
                <a:latin typeface="Arial Narrow" panose="020B0606020202030204" pitchFamily="34" charset="0"/>
                <a:ea typeface="Open sans" panose="020B0606030504020204" pitchFamily="34" charset="0"/>
                <a:cs typeface="Open sans" panose="020B0606030504020204" pitchFamily="34" charset="0"/>
              </a:rPr>
              <a:t> ra </a:t>
            </a:r>
            <a:r>
              <a:rPr lang="en-US" dirty="0" err="1">
                <a:latin typeface="Arial Narrow" panose="020B0606020202030204" pitchFamily="34" charset="0"/>
                <a:ea typeface="Open sans" panose="020B0606030504020204" pitchFamily="34" charset="0"/>
                <a:cs typeface="Open sans" panose="020B0606030504020204" pitchFamily="34" charset="0"/>
              </a:rPr>
              <a:t>dự</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đoán</a:t>
            </a:r>
            <a:r>
              <a:rPr lang="en-US" dirty="0">
                <a:latin typeface="Arial Narrow" panose="020B0606020202030204" pitchFamily="34" charset="0"/>
                <a:ea typeface="Open sans" panose="020B0606030504020204" pitchFamily="34" charset="0"/>
                <a:cs typeface="Open sans" panose="020B0606030504020204" pitchFamily="34" charset="0"/>
              </a:rPr>
              <a:t>.</a:t>
            </a:r>
          </a:p>
          <a:p>
            <a:pPr marL="285750" indent="-285750" algn="just">
              <a:spcAft>
                <a:spcPts val="600"/>
              </a:spcAft>
              <a:buFont typeface="Arial" panose="020B0604020202020204" pitchFamily="34" charset="0"/>
              <a:buChar char="•"/>
            </a:pPr>
            <a:r>
              <a:rPr lang="en-US" dirty="0" err="1">
                <a:latin typeface="Arial Narrow" panose="020B0606020202030204" pitchFamily="34" charset="0"/>
                <a:ea typeface="Open sans" panose="020B0606030504020204" pitchFamily="34" charset="0"/>
                <a:cs typeface="Open sans" panose="020B0606030504020204" pitchFamily="34" charset="0"/>
              </a:rPr>
              <a:t>Thiết</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kế</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được</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phương</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án</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thí</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nghiệm</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thực</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hành</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để</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kiểm</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tra</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dự</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đoán</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hoặc</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tìm</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thông</a:t>
            </a:r>
            <a:r>
              <a:rPr lang="en-US" dirty="0">
                <a:latin typeface="Arial Narrow" panose="020B0606020202030204" pitchFamily="34" charset="0"/>
                <a:ea typeface="Open sans" panose="020B0606030504020204" pitchFamily="34" charset="0"/>
                <a:cs typeface="Open sans" panose="020B0606030504020204" pitchFamily="34" charset="0"/>
              </a:rPr>
              <a:t> tin </a:t>
            </a:r>
            <a:r>
              <a:rPr lang="en-US" dirty="0" err="1">
                <a:latin typeface="Arial Narrow" panose="020B0606020202030204" pitchFamily="34" charset="0"/>
                <a:ea typeface="Open sans" panose="020B0606030504020204" pitchFamily="34" charset="0"/>
                <a:cs typeface="Open sans" panose="020B0606030504020204" pitchFamily="34" charset="0"/>
              </a:rPr>
              <a:t>để</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giải</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thích</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đưa</a:t>
            </a:r>
            <a:r>
              <a:rPr lang="en-US" dirty="0">
                <a:latin typeface="Arial Narrow" panose="020B0606020202030204" pitchFamily="34" charset="0"/>
                <a:ea typeface="Open sans" panose="020B0606030504020204" pitchFamily="34" charset="0"/>
                <a:cs typeface="Open sans" panose="020B0606030504020204" pitchFamily="34" charset="0"/>
              </a:rPr>
              <a:t> ra </a:t>
            </a:r>
            <a:r>
              <a:rPr lang="en-US" dirty="0" err="1">
                <a:latin typeface="Arial Narrow" panose="020B0606020202030204" pitchFamily="34" charset="0"/>
                <a:ea typeface="Open sans" panose="020B0606030504020204" pitchFamily="34" charset="0"/>
                <a:cs typeface="Open sans" panose="020B0606030504020204" pitchFamily="34" charset="0"/>
              </a:rPr>
              <a:t>được</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các</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cách</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để</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giải</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quyết</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vấn</a:t>
            </a:r>
            <a:r>
              <a:rPr lang="en-US" dirty="0">
                <a:latin typeface="Arial Narrow" panose="020B0606020202030204" pitchFamily="34" charset="0"/>
                <a:ea typeface="Open sans" panose="020B0606030504020204" pitchFamily="34" charset="0"/>
                <a:cs typeface="Open sans" panose="020B0606030504020204" pitchFamily="34" charset="0"/>
              </a:rPr>
              <a:t> </a:t>
            </a:r>
            <a:r>
              <a:rPr lang="en-US" dirty="0" err="1">
                <a:latin typeface="Arial Narrow" panose="020B0606020202030204" pitchFamily="34" charset="0"/>
                <a:ea typeface="Open sans" panose="020B0606030504020204" pitchFamily="34" charset="0"/>
                <a:cs typeface="Open sans" panose="020B0606030504020204" pitchFamily="34" charset="0"/>
              </a:rPr>
              <a:t>đề</a:t>
            </a:r>
            <a:endParaRPr lang="vi-VN"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7270748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EF25E53-0F96-43E3-98E3-8FA9907894BA}"/>
              </a:ext>
            </a:extLst>
          </p:cNvPr>
          <p:cNvGrpSpPr/>
          <p:nvPr/>
        </p:nvGrpSpPr>
        <p:grpSpPr>
          <a:xfrm>
            <a:off x="2743489" y="442333"/>
            <a:ext cx="7289512" cy="523220"/>
            <a:chOff x="2897125" y="1386444"/>
            <a:chExt cx="7289512" cy="523220"/>
          </a:xfrm>
        </p:grpSpPr>
        <p:sp>
          <p:nvSpPr>
            <p:cNvPr id="5" name="Rectangle 4">
              <a:extLst>
                <a:ext uri="{FF2B5EF4-FFF2-40B4-BE49-F238E27FC236}">
                  <a16:creationId xmlns:a16="http://schemas.microsoft.com/office/drawing/2014/main" id="{BCF4CF56-0581-4272-82BF-D87AEFF65A68}"/>
                </a:ext>
              </a:extLst>
            </p:cNvPr>
            <p:cNvSpPr/>
            <p:nvPr/>
          </p:nvSpPr>
          <p:spPr>
            <a:xfrm>
              <a:off x="3107437" y="1386444"/>
              <a:ext cx="7079200" cy="523220"/>
            </a:xfrm>
            <a:prstGeom prst="rect">
              <a:avLst/>
            </a:prstGeom>
          </p:spPr>
          <p:txBody>
            <a:bodyPr wrap="square">
              <a:spAutoFit/>
            </a:bodyPr>
            <a:lstStyle/>
            <a:p>
              <a:r>
                <a:rPr lang="en-US" sz="2800" dirty="0">
                  <a:latin typeface="Arial" panose="020B0604020202020204" pitchFamily="34" charset="0"/>
                  <a:ea typeface="Arial" panose="020B0604020202020204" pitchFamily="34" charset="0"/>
                  <a:cs typeface="Arial" panose="020B0604020202020204" pitchFamily="34" charset="0"/>
                </a:rPr>
                <a:t> </a:t>
              </a:r>
              <a:r>
                <a:rPr lang="vi-VN" sz="2800" dirty="0">
                  <a:latin typeface="Arial" panose="020B0604020202020204" pitchFamily="34" charset="0"/>
                  <a:ea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Chủ</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đề</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Sinh</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vât</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và</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Môi</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trường</a:t>
              </a:r>
              <a:endPar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endParaRPr>
            </a:p>
          </p:txBody>
        </p:sp>
        <p:sp>
          <p:nvSpPr>
            <p:cNvPr id="6" name="Snip Diagonal Corner Rectangle 13">
              <a:extLst>
                <a:ext uri="{FF2B5EF4-FFF2-40B4-BE49-F238E27FC236}">
                  <a16:creationId xmlns:a16="http://schemas.microsoft.com/office/drawing/2014/main" id="{1A9B00E5-88CC-4A4B-9589-61CC9114FFDB}"/>
                </a:ext>
              </a:extLst>
            </p:cNvPr>
            <p:cNvSpPr/>
            <p:nvPr/>
          </p:nvSpPr>
          <p:spPr>
            <a:xfrm>
              <a:off x="2897125" y="1483462"/>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6</a:t>
              </a:r>
            </a:p>
          </p:txBody>
        </p:sp>
      </p:grpSp>
      <p:sp>
        <p:nvSpPr>
          <p:cNvPr id="8" name="Rectangle 7">
            <a:extLst>
              <a:ext uri="{FF2B5EF4-FFF2-40B4-BE49-F238E27FC236}">
                <a16:creationId xmlns:a16="http://schemas.microsoft.com/office/drawing/2014/main" id="{BA0B733C-BE18-4000-9D51-44F43E0D36E8}"/>
              </a:ext>
            </a:extLst>
          </p:cNvPr>
          <p:cNvSpPr/>
          <p:nvPr/>
        </p:nvSpPr>
        <p:spPr>
          <a:xfrm>
            <a:off x="3917365" y="1348687"/>
            <a:ext cx="7957478" cy="1287468"/>
          </a:xfrm>
          <a:prstGeom prst="rect">
            <a:avLst/>
          </a:prstGeom>
        </p:spPr>
        <p:txBody>
          <a:bodyPr wrap="square">
            <a:spAutoFit/>
          </a:bodyPr>
          <a:lstStyle/>
          <a:p>
            <a:pPr algn="just">
              <a:lnSpc>
                <a:spcPct val="150000"/>
              </a:lnSpc>
            </a:pPr>
            <a:r>
              <a:rPr lang="en-US" dirty="0" err="1">
                <a:latin typeface="Arial" panose="020B0604020202020204" pitchFamily="34" charset="0"/>
                <a:ea typeface="Times New Roman" panose="02020603050405020304" pitchFamily="18" charset="0"/>
                <a:cs typeface="Arial" panose="020B0604020202020204" pitchFamily="34" charset="0"/>
              </a:rPr>
              <a:t>Bài</a:t>
            </a:r>
            <a:r>
              <a:rPr lang="en-US" dirty="0">
                <a:latin typeface="Arial" panose="020B0604020202020204" pitchFamily="34" charset="0"/>
                <a:ea typeface="Times New Roman" panose="02020603050405020304" pitchFamily="18" charset="0"/>
                <a:cs typeface="Arial" panose="020B0604020202020204" pitchFamily="34" charset="0"/>
              </a:rPr>
              <a:t> 30: Đ</a:t>
            </a:r>
            <a:r>
              <a:rPr lang="vi-VN" dirty="0"/>
              <a:t>ề cập về vai trò của thực vật trong chuỗi thức ăn và khái niệm </a:t>
            </a:r>
            <a:r>
              <a:rPr lang="vi-VN" i="1" dirty="0"/>
              <a:t>cân bằng chuỗi thức ăn </a:t>
            </a:r>
            <a:r>
              <a:rPr lang="vi-VN" dirty="0"/>
              <a:t>trong tự nhiên. Thông qua quan sát, nhận xét, suy luận </a:t>
            </a:r>
            <a:r>
              <a:rPr lang="en-US" dirty="0" err="1">
                <a:latin typeface="Arial" panose="020B0604020202020204" pitchFamily="34" charset="0"/>
                <a:ea typeface="Times New Roman" panose="02020603050405020304" pitchFamily="18" charset="0"/>
                <a:cs typeface="Arial" panose="020B0604020202020204" pitchFamily="34" charset="0"/>
              </a:rPr>
              <a:t>và</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rút</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ra</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bài</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học</a:t>
            </a:r>
            <a:r>
              <a:rPr lang="vi-VN" dirty="0"/>
              <a:t> .</a:t>
            </a:r>
            <a:endParaRPr lang="en-US"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E1C3F975-02F0-4EB1-975D-5010A82A1D10}"/>
              </a:ext>
            </a:extLst>
          </p:cNvPr>
          <p:cNvSpPr/>
          <p:nvPr/>
        </p:nvSpPr>
        <p:spPr>
          <a:xfrm>
            <a:off x="7578947" y="3102144"/>
            <a:ext cx="4295896" cy="2471702"/>
          </a:xfrm>
          <a:prstGeom prst="rect">
            <a:avLst/>
          </a:prstGeom>
        </p:spPr>
        <p:txBody>
          <a:bodyPr wrap="square">
            <a:spAutoFit/>
          </a:bodyPr>
          <a:lstStyle/>
          <a:p>
            <a:pPr algn="just">
              <a:lnSpc>
                <a:spcPct val="120000"/>
              </a:lnSpc>
            </a:pPr>
            <a:r>
              <a:rPr lang="en-US" b="1" dirty="0" err="1">
                <a:latin typeface="Arial" panose="020B0604020202020204" pitchFamily="34" charset="0"/>
                <a:cs typeface="Arial" panose="020B0604020202020204" pitchFamily="34" charset="0"/>
              </a:rPr>
              <a:t>Điểm</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mới</a:t>
            </a:r>
            <a:r>
              <a:rPr lang="en-US" b="1" dirty="0">
                <a:latin typeface="Arial" panose="020B0604020202020204" pitchFamily="34" charset="0"/>
                <a:cs typeface="Arial" panose="020B0604020202020204" pitchFamily="34" charset="0"/>
              </a:rPr>
              <a:t> - L</a:t>
            </a:r>
            <a:r>
              <a:rPr lang="vi-VN" b="1" dirty="0">
                <a:cs typeface="Arial" panose="020B0604020202020204" pitchFamily="34" charset="0"/>
              </a:rPr>
              <a:t>ư</a:t>
            </a:r>
            <a:r>
              <a:rPr lang="en-US" b="1" dirty="0">
                <a:latin typeface="Arial" panose="020B0604020202020204" pitchFamily="34" charset="0"/>
                <a:cs typeface="Arial" panose="020B0604020202020204" pitchFamily="34" charset="0"/>
              </a:rPr>
              <a:t>u ý:</a:t>
            </a:r>
          </a:p>
          <a:p>
            <a:pPr algn="just">
              <a:lnSpc>
                <a:spcPct val="120000"/>
              </a:lnSpc>
            </a:pPr>
            <a:r>
              <a:rPr lang="en-US" i="1" dirty="0" err="1">
                <a:latin typeface="Arial" panose="020B0604020202020204" pitchFamily="34" charset="0"/>
                <a:cs typeface="Arial" panose="020B0604020202020204" pitchFamily="34" charset="0"/>
              </a:rPr>
              <a:t>Cân</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bằng</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chuỗi</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thức</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ăn</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trong</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tự</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nhiên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Cung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cấp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cho</a:t>
            </a:r>
            <a:r>
              <a:rPr lang="en-US" dirty="0">
                <a:latin typeface="Arial" panose="020B0604020202020204" pitchFamily="34" charset="0"/>
                <a:cs typeface="Arial" panose="020B0604020202020204" pitchFamily="34" charset="0"/>
              </a:rPr>
              <a:t> HS </a:t>
            </a:r>
            <a:r>
              <a:rPr lang="en-US" dirty="0" err="1">
                <a:latin typeface="Arial" panose="020B0604020202020204" pitchFamily="34" charset="0"/>
                <a:cs typeface="Arial" panose="020B0604020202020204" pitchFamily="34" charset="0"/>
              </a:rPr>
              <a:t>kiến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thức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về</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trạng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thái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cân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bằng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của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chuỗi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thức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ăn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Thông</a:t>
            </a:r>
            <a:r>
              <a:rPr lang="en-US" dirty="0">
                <a:latin typeface="Arial" panose="020B0604020202020204" pitchFamily="34" charset="0"/>
                <a:cs typeface="Arial" panose="020B0604020202020204" pitchFamily="34" charset="0"/>
              </a:rPr>
              <a:t> qua </a:t>
            </a:r>
            <a:r>
              <a:rPr lang="en-US" dirty="0" err="1">
                <a:latin typeface="Arial" panose="020B0604020202020204" pitchFamily="34" charset="0"/>
                <a:cs typeface="Arial" panose="020B0604020202020204" pitchFamily="34" charset="0"/>
              </a:rPr>
              <a:t>các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bài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tập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tình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huống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để</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phát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triển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năng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lực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tìm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hiểu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vận</a:t>
            </a:r>
            <a:r>
              <a:rPr lang="en-US" dirty="0">
                <a:latin typeface="Arial" panose="020B0604020202020204" pitchFamily="34" charset="0"/>
                <a:cs typeface="Arial" panose="020B0604020202020204" pitchFamily="34" charset="0"/>
              </a:rPr>
              <a:t> dung </a:t>
            </a:r>
            <a:r>
              <a:rPr lang="en-US" dirty="0" err="1">
                <a:latin typeface="Arial" panose="020B0604020202020204" pitchFamily="34" charset="0"/>
                <a:cs typeface="Arial" panose="020B0604020202020204" pitchFamily="34" charset="0"/>
              </a:rPr>
              <a:t>kiến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thức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khoa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học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cho</a:t>
            </a:r>
            <a:r>
              <a:rPr lang="en-US" dirty="0">
                <a:latin typeface="Arial" panose="020B0604020202020204" pitchFamily="34" charset="0"/>
                <a:cs typeface="Arial" panose="020B0604020202020204" pitchFamily="34" charset="0"/>
              </a:rPr>
              <a:t> HS. </a:t>
            </a:r>
          </a:p>
        </p:txBody>
      </p:sp>
      <p:pic>
        <p:nvPicPr>
          <p:cNvPr id="7" name="Picture 6">
            <a:extLst>
              <a:ext uri="{FF2B5EF4-FFF2-40B4-BE49-F238E27FC236}">
                <a16:creationId xmlns:a16="http://schemas.microsoft.com/office/drawing/2014/main" id="{D0DE7D61-0CEE-164F-B68C-FAEC98EF27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01" y="1263704"/>
            <a:ext cx="3851039" cy="5594295"/>
          </a:xfrm>
          <a:prstGeom prst="rect">
            <a:avLst/>
          </a:prstGeom>
        </p:spPr>
      </p:pic>
      <p:pic>
        <p:nvPicPr>
          <p:cNvPr id="12" name="Picture 11">
            <a:extLst>
              <a:ext uri="{FF2B5EF4-FFF2-40B4-BE49-F238E27FC236}">
                <a16:creationId xmlns:a16="http://schemas.microsoft.com/office/drawing/2014/main" id="{C07A8E26-2365-AB4C-8FB3-8C3822AFA9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3938" y="2636155"/>
            <a:ext cx="3802538" cy="4268106"/>
          </a:xfrm>
          <a:prstGeom prst="rect">
            <a:avLst/>
          </a:prstGeom>
        </p:spPr>
      </p:pic>
    </p:spTree>
    <p:extLst>
      <p:ext uri="{BB962C8B-B14F-4D97-AF65-F5344CB8AC3E}">
        <p14:creationId xmlns:p14="http://schemas.microsoft.com/office/powerpoint/2010/main" val="2623814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EF25E53-0F96-43E3-98E3-8FA9907894BA}"/>
              </a:ext>
            </a:extLst>
          </p:cNvPr>
          <p:cNvGrpSpPr/>
          <p:nvPr/>
        </p:nvGrpSpPr>
        <p:grpSpPr>
          <a:xfrm>
            <a:off x="3023106" y="320966"/>
            <a:ext cx="7428995" cy="523220"/>
            <a:chOff x="1005042" y="1692209"/>
            <a:chExt cx="7428995" cy="523220"/>
          </a:xfrm>
        </p:grpSpPr>
        <p:sp>
          <p:nvSpPr>
            <p:cNvPr id="5" name="Rectangle 4">
              <a:extLst>
                <a:ext uri="{FF2B5EF4-FFF2-40B4-BE49-F238E27FC236}">
                  <a16:creationId xmlns:a16="http://schemas.microsoft.com/office/drawing/2014/main" id="{BCF4CF56-0581-4272-82BF-D87AEFF65A68}"/>
                </a:ext>
              </a:extLst>
            </p:cNvPr>
            <p:cNvSpPr/>
            <p:nvPr/>
          </p:nvSpPr>
          <p:spPr>
            <a:xfrm>
              <a:off x="1316737" y="1692209"/>
              <a:ext cx="7117300" cy="523220"/>
            </a:xfrm>
            <a:prstGeom prst="rect">
              <a:avLst/>
            </a:prstGeom>
          </p:spPr>
          <p:txBody>
            <a:bodyPr wrap="square">
              <a:spAutoFit/>
            </a:bodyPr>
            <a:lstStyle/>
            <a:p>
              <a:r>
                <a:rPr lang="en-US" sz="2800" dirty="0">
                  <a:latin typeface="Arial" panose="020B0604020202020204" pitchFamily="34" charset="0"/>
                  <a:ea typeface="Arial" panose="020B0604020202020204" pitchFamily="34" charset="0"/>
                  <a:cs typeface="Arial" panose="020B0604020202020204" pitchFamily="34" charset="0"/>
                </a:rPr>
                <a:t> </a:t>
              </a:r>
              <a:r>
                <a:rPr lang="vi-VN" sz="2800" dirty="0">
                  <a:latin typeface="Arial" panose="020B0604020202020204" pitchFamily="34" charset="0"/>
                  <a:ea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Chủ</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đề</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Sinh</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vât</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và</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Môi</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trường</a:t>
              </a:r>
              <a:endPar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endParaRPr>
            </a:p>
          </p:txBody>
        </p:sp>
        <p:sp>
          <p:nvSpPr>
            <p:cNvPr id="6" name="Snip Diagonal Corner Rectangle 13">
              <a:extLst>
                <a:ext uri="{FF2B5EF4-FFF2-40B4-BE49-F238E27FC236}">
                  <a16:creationId xmlns:a16="http://schemas.microsoft.com/office/drawing/2014/main" id="{1A9B00E5-88CC-4A4B-9589-61CC9114FFDB}"/>
                </a:ext>
              </a:extLst>
            </p:cNvPr>
            <p:cNvSpPr/>
            <p:nvPr/>
          </p:nvSpPr>
          <p:spPr>
            <a:xfrm>
              <a:off x="1005042" y="1806161"/>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6</a:t>
              </a:r>
            </a:p>
          </p:txBody>
        </p:sp>
      </p:grpSp>
      <p:sp>
        <p:nvSpPr>
          <p:cNvPr id="8" name="Rectangle 7">
            <a:extLst>
              <a:ext uri="{FF2B5EF4-FFF2-40B4-BE49-F238E27FC236}">
                <a16:creationId xmlns:a16="http://schemas.microsoft.com/office/drawing/2014/main" id="{BA0B733C-BE18-4000-9D51-44F43E0D36E8}"/>
              </a:ext>
            </a:extLst>
          </p:cNvPr>
          <p:cNvSpPr/>
          <p:nvPr/>
        </p:nvSpPr>
        <p:spPr>
          <a:xfrm>
            <a:off x="4762499" y="1211467"/>
            <a:ext cx="6401074" cy="1287468"/>
          </a:xfrm>
          <a:prstGeom prst="rect">
            <a:avLst/>
          </a:prstGeom>
        </p:spPr>
        <p:txBody>
          <a:bodyPr wrap="square">
            <a:spAutoFit/>
          </a:bodyPr>
          <a:lstStyle/>
          <a:p>
            <a:pPr algn="just">
              <a:lnSpc>
                <a:spcPct val="150000"/>
              </a:lnSpc>
            </a:pPr>
            <a:r>
              <a:rPr lang="en-US" b="1" dirty="0" err="1">
                <a:latin typeface="Arial" panose="020B0604020202020204" pitchFamily="34" charset="0"/>
                <a:ea typeface="Times New Roman" panose="02020603050405020304" pitchFamily="18" charset="0"/>
                <a:cs typeface="Arial" panose="020B0604020202020204" pitchFamily="34" charset="0"/>
              </a:rPr>
              <a:t>Bài</a:t>
            </a:r>
            <a:r>
              <a:rPr lang="en-US" b="1" dirty="0">
                <a:latin typeface="Arial" panose="020B0604020202020204" pitchFamily="34" charset="0"/>
                <a:ea typeface="Times New Roman" panose="02020603050405020304" pitchFamily="18" charset="0"/>
                <a:cs typeface="Arial" panose="020B0604020202020204" pitchFamily="34" charset="0"/>
              </a:rPr>
              <a:t> 31</a:t>
            </a:r>
            <a:r>
              <a:rPr lang="en-US" dirty="0">
                <a:latin typeface="Arial" panose="020B0604020202020204" pitchFamily="34" charset="0"/>
                <a:ea typeface="Times New Roman" panose="02020603050405020304" pitchFamily="18" charset="0"/>
                <a:cs typeface="Arial" panose="020B0604020202020204" pitchFamily="34" charset="0"/>
              </a:rPr>
              <a:t>:</a:t>
            </a:r>
            <a:endParaRPr lang="vi-VN" dirty="0"/>
          </a:p>
          <a:p>
            <a:pPr algn="just">
              <a:lnSpc>
                <a:spcPct val="150000"/>
              </a:lnSpc>
            </a:pPr>
            <a:r>
              <a:rPr lang="vi-VN" dirty="0">
                <a:latin typeface="Arial" panose="020B0604020202020204" pitchFamily="34" charset="0"/>
                <a:cs typeface="Arial" panose="020B0604020202020204" pitchFamily="34" charset="0"/>
              </a:rPr>
              <a:t>Chú trọng đến phát triển NL giải quyết vấn đề và sáng tạo, NL vận dụng  kiến thức vào thực tiễn cho HS</a:t>
            </a:r>
            <a:endParaRPr lang="en-US"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E6B2DC60-539C-2241-93F8-68D11DDD9D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897" y="1098358"/>
            <a:ext cx="3405780" cy="5162174"/>
          </a:xfrm>
          <a:prstGeom prst="rect">
            <a:avLst/>
          </a:prstGeom>
        </p:spPr>
      </p:pic>
      <p:pic>
        <p:nvPicPr>
          <p:cNvPr id="13" name="Picture 12">
            <a:extLst>
              <a:ext uri="{FF2B5EF4-FFF2-40B4-BE49-F238E27FC236}">
                <a16:creationId xmlns:a16="http://schemas.microsoft.com/office/drawing/2014/main" id="{EC45E77D-8E40-C649-93CF-5FD6041842BD}"/>
              </a:ext>
            </a:extLst>
          </p:cNvPr>
          <p:cNvPicPr>
            <a:picLocks noChangeAspect="1"/>
          </p:cNvPicPr>
          <p:nvPr/>
        </p:nvPicPr>
        <p:blipFill rotWithShape="1">
          <a:blip r:embed="rId4">
            <a:extLst>
              <a:ext uri="{28A0092B-C50C-407E-A947-70E740481C1C}">
                <a14:useLocalDpi xmlns:a14="http://schemas.microsoft.com/office/drawing/2010/main" val="0"/>
              </a:ext>
            </a:extLst>
          </a:blip>
          <a:srcRect b="41794"/>
          <a:stretch/>
        </p:blipFill>
        <p:spPr>
          <a:xfrm>
            <a:off x="3393411" y="2866216"/>
            <a:ext cx="4466564" cy="3639747"/>
          </a:xfrm>
          <a:prstGeom prst="rect">
            <a:avLst/>
          </a:prstGeom>
        </p:spPr>
      </p:pic>
      <p:pic>
        <p:nvPicPr>
          <p:cNvPr id="14" name="Picture 13">
            <a:extLst>
              <a:ext uri="{FF2B5EF4-FFF2-40B4-BE49-F238E27FC236}">
                <a16:creationId xmlns:a16="http://schemas.microsoft.com/office/drawing/2014/main" id="{C62F9709-AFE2-9941-9A53-4002D72703E7}"/>
              </a:ext>
            </a:extLst>
          </p:cNvPr>
          <p:cNvPicPr>
            <a:picLocks noChangeAspect="1"/>
          </p:cNvPicPr>
          <p:nvPr/>
        </p:nvPicPr>
        <p:blipFill rotWithShape="1">
          <a:blip r:embed="rId4">
            <a:extLst>
              <a:ext uri="{28A0092B-C50C-407E-A947-70E740481C1C}">
                <a14:useLocalDpi xmlns:a14="http://schemas.microsoft.com/office/drawing/2010/main" val="0"/>
              </a:ext>
            </a:extLst>
          </a:blip>
          <a:srcRect t="64513"/>
          <a:stretch/>
        </p:blipFill>
        <p:spPr>
          <a:xfrm>
            <a:off x="7681723" y="2897792"/>
            <a:ext cx="4193119" cy="2162984"/>
          </a:xfrm>
          <a:prstGeom prst="rect">
            <a:avLst/>
          </a:prstGeom>
        </p:spPr>
      </p:pic>
    </p:spTree>
    <p:extLst>
      <p:ext uri="{BB962C8B-B14F-4D97-AF65-F5344CB8AC3E}">
        <p14:creationId xmlns:p14="http://schemas.microsoft.com/office/powerpoint/2010/main" val="2027929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17288" y="696452"/>
            <a:ext cx="9504368" cy="1077218"/>
          </a:xfrm>
          <a:prstGeom prst="rect">
            <a:avLst/>
          </a:prstGeom>
          <a:noFill/>
        </p:spPr>
        <p:txBody>
          <a:bodyPr wrap="square" rtlCol="0">
            <a:spAutoFit/>
          </a:bodyPr>
          <a:lstStyle/>
          <a:p>
            <a:pPr algn="ctr"/>
            <a:r>
              <a:rPr lang="en-US" sz="3200" b="1" dirty="0">
                <a:solidFill>
                  <a:srgbClr val="C00000"/>
                </a:solidFill>
              </a:rPr>
              <a:t>II. HƯỚNG DẪN DẠY HỌC CÁC DẠNG BÀI KHOA HỌC 4</a:t>
            </a:r>
          </a:p>
          <a:p>
            <a:pPr algn="ctr"/>
            <a:r>
              <a:rPr lang="en-US" sz="3200" b="1" dirty="0">
                <a:solidFill>
                  <a:srgbClr val="C00000"/>
                </a:solidFill>
              </a:rPr>
              <a:t>- KẾT NỐI TRI THỨC VỚI CUỘC SỐNG -</a:t>
            </a:r>
          </a:p>
        </p:txBody>
      </p:sp>
      <p:grpSp>
        <p:nvGrpSpPr>
          <p:cNvPr id="16" name="Group 15">
            <a:extLst>
              <a:ext uri="{FF2B5EF4-FFF2-40B4-BE49-F238E27FC236}">
                <a16:creationId xmlns:a16="http://schemas.microsoft.com/office/drawing/2014/main" id="{67A4AD68-DAB7-4919-AAE9-2FA44966ED02}"/>
              </a:ext>
            </a:extLst>
          </p:cNvPr>
          <p:cNvGrpSpPr/>
          <p:nvPr/>
        </p:nvGrpSpPr>
        <p:grpSpPr>
          <a:xfrm>
            <a:off x="2582447" y="2808514"/>
            <a:ext cx="6717614" cy="620486"/>
            <a:chOff x="2688772" y="2155371"/>
            <a:chExt cx="6717614" cy="620486"/>
          </a:xfrm>
        </p:grpSpPr>
        <p:sp>
          <p:nvSpPr>
            <p:cNvPr id="5" name="Rectangle: Rounded Corners 4">
              <a:extLst>
                <a:ext uri="{FF2B5EF4-FFF2-40B4-BE49-F238E27FC236}">
                  <a16:creationId xmlns:a16="http://schemas.microsoft.com/office/drawing/2014/main" id="{6BBCE04C-17B8-4814-83B4-47438DED7567}"/>
                </a:ext>
              </a:extLst>
            </p:cNvPr>
            <p:cNvSpPr/>
            <p:nvPr/>
          </p:nvSpPr>
          <p:spPr>
            <a:xfrm>
              <a:off x="2688772" y="2155371"/>
              <a:ext cx="1001485" cy="620486"/>
            </a:xfrm>
            <a:prstGeom prst="roundRect">
              <a:avLst/>
            </a:prstGeom>
            <a:solidFill>
              <a:srgbClr val="F85A3F"/>
            </a:solidFill>
            <a:ln>
              <a:solidFill>
                <a:srgbClr val="F85A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I</a:t>
              </a:r>
            </a:p>
          </p:txBody>
        </p:sp>
        <p:cxnSp>
          <p:nvCxnSpPr>
            <p:cNvPr id="8" name="Straight Connector 7">
              <a:extLst>
                <a:ext uri="{FF2B5EF4-FFF2-40B4-BE49-F238E27FC236}">
                  <a16:creationId xmlns:a16="http://schemas.microsoft.com/office/drawing/2014/main" id="{74AC049D-CA95-415A-9F3A-875F50FAFA40}"/>
                </a:ext>
              </a:extLst>
            </p:cNvPr>
            <p:cNvCxnSpPr/>
            <p:nvPr/>
          </p:nvCxnSpPr>
          <p:spPr>
            <a:xfrm>
              <a:off x="2756506" y="2775857"/>
              <a:ext cx="6487885" cy="0"/>
            </a:xfrm>
            <a:prstGeom prst="line">
              <a:avLst/>
            </a:prstGeom>
            <a:ln w="19050">
              <a:solidFill>
                <a:srgbClr val="F85A3F"/>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6B159C4D-ED4D-48ED-BD2B-D7E8A5F0A715}"/>
                </a:ext>
              </a:extLst>
            </p:cNvPr>
            <p:cNvSpPr/>
            <p:nvPr/>
          </p:nvSpPr>
          <p:spPr>
            <a:xfrm>
              <a:off x="3811585" y="2204004"/>
              <a:ext cx="5594801" cy="553998"/>
            </a:xfrm>
            <a:prstGeom prst="rect">
              <a:avLst/>
            </a:prstGeom>
          </p:spPr>
          <p:txBody>
            <a:bodyPr wrap="none">
              <a:spAutoFit/>
            </a:bodyPr>
            <a:lstStyle/>
            <a:p>
              <a:r>
                <a:rPr lang="en-US" sz="3000" dirty="0" err="1"/>
                <a:t>Dạng</a:t>
              </a:r>
              <a:r>
                <a:rPr lang="en-US" sz="3000" dirty="0"/>
                <a:t> </a:t>
              </a:r>
              <a:r>
                <a:rPr lang="en-US" sz="3000" dirty="0" err="1"/>
                <a:t>bài</a:t>
              </a:r>
              <a:r>
                <a:rPr lang="en-US" sz="3000" dirty="0"/>
                <a:t> </a:t>
              </a:r>
              <a:r>
                <a:rPr lang="en-US" sz="3000" dirty="0" err="1"/>
                <a:t>hình</a:t>
              </a:r>
              <a:r>
                <a:rPr lang="en-US" sz="3000" dirty="0"/>
                <a:t> </a:t>
              </a:r>
              <a:r>
                <a:rPr lang="en-US" sz="3000" dirty="0" err="1"/>
                <a:t>thành</a:t>
              </a:r>
              <a:r>
                <a:rPr lang="en-US" sz="3000" dirty="0"/>
                <a:t> </a:t>
              </a:r>
              <a:r>
                <a:rPr lang="en-US" sz="3000" dirty="0" err="1"/>
                <a:t>kiến</a:t>
              </a:r>
              <a:r>
                <a:rPr lang="en-US" sz="3000" dirty="0"/>
                <a:t> </a:t>
              </a:r>
              <a:r>
                <a:rPr lang="en-US" sz="3000" dirty="0" err="1"/>
                <a:t>thức</a:t>
              </a:r>
              <a:r>
                <a:rPr lang="en-US" sz="3000" dirty="0"/>
                <a:t> </a:t>
              </a:r>
              <a:r>
                <a:rPr lang="en-US" sz="3000" dirty="0" err="1"/>
                <a:t>mới</a:t>
              </a:r>
              <a:endParaRPr lang="en-US" sz="3000" dirty="0"/>
            </a:p>
          </p:txBody>
        </p:sp>
      </p:grpSp>
      <p:grpSp>
        <p:nvGrpSpPr>
          <p:cNvPr id="18" name="Group 17">
            <a:extLst>
              <a:ext uri="{FF2B5EF4-FFF2-40B4-BE49-F238E27FC236}">
                <a16:creationId xmlns:a16="http://schemas.microsoft.com/office/drawing/2014/main" id="{5DF2C89E-8580-4086-AD20-DB9F4E8BC3DC}"/>
              </a:ext>
            </a:extLst>
          </p:cNvPr>
          <p:cNvGrpSpPr/>
          <p:nvPr/>
        </p:nvGrpSpPr>
        <p:grpSpPr>
          <a:xfrm>
            <a:off x="2582447" y="3952220"/>
            <a:ext cx="6555619" cy="620486"/>
            <a:chOff x="2688772" y="3299077"/>
            <a:chExt cx="6555619" cy="620486"/>
          </a:xfrm>
        </p:grpSpPr>
        <p:sp>
          <p:nvSpPr>
            <p:cNvPr id="10" name="Rectangle: Rounded Corners 9">
              <a:extLst>
                <a:ext uri="{FF2B5EF4-FFF2-40B4-BE49-F238E27FC236}">
                  <a16:creationId xmlns:a16="http://schemas.microsoft.com/office/drawing/2014/main" id="{CCA219CC-6679-42E2-BF66-3DE5AAECC9C1}"/>
                </a:ext>
              </a:extLst>
            </p:cNvPr>
            <p:cNvSpPr/>
            <p:nvPr/>
          </p:nvSpPr>
          <p:spPr>
            <a:xfrm>
              <a:off x="2688772" y="3299077"/>
              <a:ext cx="1001485" cy="620486"/>
            </a:xfrm>
            <a:prstGeom prst="roundRect">
              <a:avLst/>
            </a:prstGeom>
            <a:solidFill>
              <a:srgbClr val="0B8EA0"/>
            </a:solidFill>
            <a:ln>
              <a:solidFill>
                <a:srgbClr val="0B8E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II</a:t>
              </a:r>
            </a:p>
          </p:txBody>
        </p:sp>
        <p:cxnSp>
          <p:nvCxnSpPr>
            <p:cNvPr id="11" name="Straight Connector 10">
              <a:extLst>
                <a:ext uri="{FF2B5EF4-FFF2-40B4-BE49-F238E27FC236}">
                  <a16:creationId xmlns:a16="http://schemas.microsoft.com/office/drawing/2014/main" id="{F5AE5DD5-5653-4B97-BC42-CD8F84CA995E}"/>
                </a:ext>
              </a:extLst>
            </p:cNvPr>
            <p:cNvCxnSpPr/>
            <p:nvPr/>
          </p:nvCxnSpPr>
          <p:spPr>
            <a:xfrm>
              <a:off x="2756506" y="3919563"/>
              <a:ext cx="6487885" cy="0"/>
            </a:xfrm>
            <a:prstGeom prst="line">
              <a:avLst/>
            </a:prstGeom>
            <a:ln w="19050">
              <a:solidFill>
                <a:srgbClr val="0B8EA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24A1145-9318-4E66-B6FB-3D57ECEBEC89}"/>
                </a:ext>
              </a:extLst>
            </p:cNvPr>
            <p:cNvSpPr/>
            <p:nvPr/>
          </p:nvSpPr>
          <p:spPr>
            <a:xfrm>
              <a:off x="3811585" y="3347710"/>
              <a:ext cx="2638992" cy="553998"/>
            </a:xfrm>
            <a:prstGeom prst="rect">
              <a:avLst/>
            </a:prstGeom>
          </p:spPr>
          <p:txBody>
            <a:bodyPr wrap="none">
              <a:spAutoFit/>
            </a:bodyPr>
            <a:lstStyle/>
            <a:p>
              <a:r>
                <a:rPr lang="en-US" sz="3000" dirty="0" err="1"/>
                <a:t>Dạng</a:t>
              </a:r>
              <a:r>
                <a:rPr lang="en-US" sz="3000" dirty="0"/>
                <a:t> </a:t>
              </a:r>
              <a:r>
                <a:rPr lang="en-US" sz="3000" dirty="0" err="1"/>
                <a:t>bài</a:t>
              </a:r>
              <a:r>
                <a:rPr lang="en-US" sz="3000" dirty="0"/>
                <a:t> </a:t>
              </a:r>
              <a:r>
                <a:rPr lang="en-US" sz="3000" dirty="0" err="1"/>
                <a:t>ôn</a:t>
              </a:r>
              <a:r>
                <a:rPr lang="en-US" sz="3000" dirty="0"/>
                <a:t> </a:t>
              </a:r>
              <a:r>
                <a:rPr lang="en-US" sz="3000" dirty="0" err="1"/>
                <a:t>tập</a:t>
              </a:r>
              <a:endParaRPr lang="en-US" sz="3000" dirty="0"/>
            </a:p>
          </p:txBody>
        </p:sp>
      </p:grpSp>
      <p:sp>
        <p:nvSpPr>
          <p:cNvPr id="17" name="Rectangle 16">
            <a:extLst>
              <a:ext uri="{FF2B5EF4-FFF2-40B4-BE49-F238E27FC236}">
                <a16:creationId xmlns:a16="http://schemas.microsoft.com/office/drawing/2014/main" id="{197BA09A-F20D-4308-9964-28F39186E5A1}"/>
              </a:ext>
            </a:extLst>
          </p:cNvPr>
          <p:cNvSpPr/>
          <p:nvPr/>
        </p:nvSpPr>
        <p:spPr>
          <a:xfrm>
            <a:off x="5730240" y="1819767"/>
            <a:ext cx="731520" cy="60960"/>
          </a:xfrm>
          <a:prstGeom prst="rect">
            <a:avLst/>
          </a:prstGeom>
          <a:solidFill>
            <a:srgbClr val="5ABC28"/>
          </a:solidFill>
          <a:ln>
            <a:solidFill>
              <a:srgbClr val="5ABC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649864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20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AA41A-7F97-4DF9-B0AA-6AB478EC9042}"/>
              </a:ext>
            </a:extLst>
          </p:cNvPr>
          <p:cNvSpPr>
            <a:spLocks noGrp="1"/>
          </p:cNvSpPr>
          <p:nvPr>
            <p:ph type="title"/>
          </p:nvPr>
        </p:nvSpPr>
        <p:spPr>
          <a:xfrm>
            <a:off x="2602345" y="124979"/>
            <a:ext cx="8241145" cy="1325563"/>
          </a:xfrm>
        </p:spPr>
        <p:txBody>
          <a:bodyPr/>
          <a:lstStyle/>
          <a:p>
            <a:r>
              <a:rPr lang="en-US" sz="2800" b="1" dirty="0">
                <a:solidFill>
                  <a:srgbClr val="C00000"/>
                </a:solidFill>
                <a:latin typeface="Arial" pitchFamily="34" charset="0"/>
                <a:cs typeface="Arial" pitchFamily="34" charset="0"/>
              </a:rPr>
              <a:t>I. DẠNG BÀI HÌNH THÀNH KIẾN THỨC</a:t>
            </a:r>
          </a:p>
        </p:txBody>
      </p:sp>
      <p:sp>
        <p:nvSpPr>
          <p:cNvPr id="12" name="Content Placeholder 5">
            <a:extLst>
              <a:ext uri="{FF2B5EF4-FFF2-40B4-BE49-F238E27FC236}">
                <a16:creationId xmlns:a16="http://schemas.microsoft.com/office/drawing/2014/main" id="{41560CE1-BCB1-479C-BDED-BBC93110A0F0}"/>
              </a:ext>
            </a:extLst>
          </p:cNvPr>
          <p:cNvSpPr txBox="1"/>
          <p:nvPr/>
        </p:nvSpPr>
        <p:spPr>
          <a:xfrm>
            <a:off x="1619913" y="1919404"/>
            <a:ext cx="9987761" cy="804387"/>
          </a:xfrm>
          <a:prstGeom prst="rect">
            <a:avLst/>
          </a:prstGeom>
        </p:spPr>
        <p:txBody>
          <a:bodyPr wrap="square">
            <a:spAutoFit/>
          </a:bodyPr>
          <a:lstStyle>
            <a:lvl1pPr marL="420370" indent="-384175"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630"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5905" algn="l" rtl="0" eaLnBrk="1" latinLnBrk="0" hangingPunct="1">
              <a:spcBef>
                <a:spcPct val="20000"/>
              </a:spcBef>
              <a:buClr>
                <a:schemeClr val="accent2"/>
              </a:buClr>
              <a:buSzPct val="85000"/>
              <a:buFont typeface="Arial" panose="020B0604020202020204"/>
              <a:buChar char="○"/>
              <a:defRPr kumimoji="0" sz="2400" kern="1200">
                <a:solidFill>
                  <a:schemeClr val="tx1"/>
                </a:solidFill>
                <a:latin typeface="+mn-lt"/>
                <a:ea typeface="+mn-ea"/>
                <a:cs typeface="+mn-cs"/>
              </a:defRPr>
            </a:lvl3pPr>
            <a:lvl4pPr marL="1280160" indent="-237490"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345" indent="-182880" algn="l" rtl="0" eaLnBrk="1" latinLnBrk="0" hangingPunct="1">
              <a:spcBef>
                <a:spcPct val="20000"/>
              </a:spcBef>
              <a:buClr>
                <a:schemeClr val="accent4"/>
              </a:buClr>
              <a:buSzPct val="100000"/>
              <a:buFont typeface="Arial" panose="020B0604020202020204"/>
              <a:buChar char="-"/>
              <a:defRPr kumimoji="0" sz="2000" kern="1200">
                <a:solidFill>
                  <a:schemeClr val="tx1"/>
                </a:solidFill>
                <a:latin typeface="+mn-lt"/>
                <a:ea typeface="+mn-ea"/>
                <a:cs typeface="+mn-cs"/>
              </a:defRPr>
            </a:lvl5pPr>
            <a:lvl6pPr marL="1700530" indent="-182880" algn="l" rtl="0" eaLnBrk="1" latinLnBrk="0" hangingPunct="1">
              <a:spcBef>
                <a:spcPct val="20000"/>
              </a:spcBef>
              <a:buClr>
                <a:schemeClr val="accent5"/>
              </a:buClr>
              <a:buFont typeface="Arial" panose="020B0604020202020204"/>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panose="020B0604020202020204"/>
              <a:buChar char="•"/>
              <a:defRPr kumimoji="0" sz="1800" kern="1200" baseline="0">
                <a:solidFill>
                  <a:schemeClr val="tx1"/>
                </a:solidFill>
                <a:latin typeface="+mn-lt"/>
                <a:ea typeface="+mn-ea"/>
                <a:cs typeface="+mn-cs"/>
              </a:defRPr>
            </a:lvl7pPr>
            <a:lvl8pPr marL="2139950" indent="-182880" algn="l" rtl="0" eaLnBrk="1" latinLnBrk="0" hangingPunct="1">
              <a:spcBef>
                <a:spcPct val="20000"/>
              </a:spcBef>
              <a:buClr>
                <a:schemeClr val="accent6"/>
              </a:buClr>
              <a:buFont typeface="Arial" panose="020B0604020202020204"/>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panose="020B0604020202020204"/>
              <a:buChar char="•"/>
              <a:defRPr kumimoji="0" sz="1600" kern="1200">
                <a:solidFill>
                  <a:schemeClr val="tx1"/>
                </a:solidFill>
                <a:latin typeface="+mn-lt"/>
                <a:ea typeface="+mn-ea"/>
                <a:cs typeface="+mn-cs"/>
              </a:defRPr>
            </a:lvl9pPr>
          </a:lstStyle>
          <a:p>
            <a:pPr marL="36830" indent="0">
              <a:lnSpc>
                <a:spcPct val="120000"/>
              </a:lnSpc>
              <a:spcBef>
                <a:spcPts val="0"/>
              </a:spcBef>
              <a:buNone/>
            </a:pPr>
            <a:r>
              <a:rPr lang="vi-VN" sz="2000" b="1" dirty="0">
                <a:solidFill>
                  <a:srgbClr val="0070C0"/>
                </a:solidFill>
                <a:ea typeface="Tahoma" panose="020B0604030504040204" pitchFamily="34" charset="0"/>
                <a:cs typeface="Tahoma" panose="020B0604030504040204" pitchFamily="34" charset="0"/>
              </a:rPr>
              <a:t>Mỗi bài học được thiết kế thống nhất, hướng dẫn các hoạt</a:t>
            </a:r>
            <a:r>
              <a:rPr lang="en-US" sz="2000" b="1" dirty="0">
                <a:solidFill>
                  <a:srgbClr val="0070C0"/>
                </a:solidFill>
                <a:ea typeface="Tahoma" panose="020B0604030504040204" pitchFamily="34" charset="0"/>
                <a:cs typeface="Tahoma" panose="020B0604030504040204" pitchFamily="34" charset="0"/>
              </a:rPr>
              <a:t> </a:t>
            </a:r>
            <a:r>
              <a:rPr lang="vi-VN" sz="2000" b="1" dirty="0">
                <a:solidFill>
                  <a:srgbClr val="0070C0"/>
                </a:solidFill>
                <a:ea typeface="Tahoma" panose="020B0604030504040204" pitchFamily="34" charset="0"/>
                <a:cs typeface="Tahoma" panose="020B0604030504040204" pitchFamily="34" charset="0"/>
              </a:rPr>
              <a:t>động học tập bằng các kí hiệu biểu trưng cho các phương pháp và</a:t>
            </a:r>
            <a:r>
              <a:rPr lang="en-US" sz="2000" b="1" dirty="0">
                <a:solidFill>
                  <a:srgbClr val="0070C0"/>
                </a:solidFill>
                <a:ea typeface="Tahoma" panose="020B0604030504040204" pitchFamily="34" charset="0"/>
                <a:cs typeface="Tahoma" panose="020B0604030504040204" pitchFamily="34" charset="0"/>
              </a:rPr>
              <a:t> </a:t>
            </a:r>
            <a:r>
              <a:rPr lang="vi-VN" sz="2000" b="1" dirty="0">
                <a:solidFill>
                  <a:srgbClr val="0070C0"/>
                </a:solidFill>
                <a:ea typeface="Tahoma" panose="020B0604030504040204" pitchFamily="34" charset="0"/>
                <a:cs typeface="Tahoma" panose="020B0604030504040204" pitchFamily="34" charset="0"/>
              </a:rPr>
              <a:t>hình thức tổ chức dạy học.</a:t>
            </a:r>
            <a:endParaRPr lang="en-US" sz="2000" b="1" dirty="0">
              <a:solidFill>
                <a:srgbClr val="0070C0"/>
              </a:solidFill>
              <a:ea typeface="Tahoma" panose="020B0604030504040204" pitchFamily="34" charset="0"/>
              <a:cs typeface="Tahoma" panose="020B0604030504040204" pitchFamily="34" charset="0"/>
            </a:endParaRPr>
          </a:p>
        </p:txBody>
      </p:sp>
      <p:sp>
        <p:nvSpPr>
          <p:cNvPr id="13" name="Content Placeholder 5">
            <a:extLst>
              <a:ext uri="{FF2B5EF4-FFF2-40B4-BE49-F238E27FC236}">
                <a16:creationId xmlns:a16="http://schemas.microsoft.com/office/drawing/2014/main" id="{F08040AA-E9C0-4C56-84A2-4815150B5A28}"/>
              </a:ext>
            </a:extLst>
          </p:cNvPr>
          <p:cNvSpPr txBox="1"/>
          <p:nvPr/>
        </p:nvSpPr>
        <p:spPr>
          <a:xfrm>
            <a:off x="855729" y="2819374"/>
            <a:ext cx="4993984" cy="413959"/>
          </a:xfrm>
          <a:prstGeom prst="rect">
            <a:avLst/>
          </a:prstGeom>
        </p:spPr>
        <p:txBody>
          <a:bodyPr wrap="square">
            <a:spAutoFit/>
          </a:bodyPr>
          <a:lstStyle>
            <a:lvl1pPr marL="420370" indent="-384175"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630"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5905" algn="l" rtl="0" eaLnBrk="1" latinLnBrk="0" hangingPunct="1">
              <a:spcBef>
                <a:spcPct val="20000"/>
              </a:spcBef>
              <a:buClr>
                <a:schemeClr val="accent2"/>
              </a:buClr>
              <a:buSzPct val="85000"/>
              <a:buFont typeface="Arial" panose="020B0604020202020204"/>
              <a:buChar char="○"/>
              <a:defRPr kumimoji="0" sz="2400" kern="1200">
                <a:solidFill>
                  <a:schemeClr val="tx1"/>
                </a:solidFill>
                <a:latin typeface="+mn-lt"/>
                <a:ea typeface="+mn-ea"/>
                <a:cs typeface="+mn-cs"/>
              </a:defRPr>
            </a:lvl3pPr>
            <a:lvl4pPr marL="1280160" indent="-237490"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345" indent="-182880" algn="l" rtl="0" eaLnBrk="1" latinLnBrk="0" hangingPunct="1">
              <a:spcBef>
                <a:spcPct val="20000"/>
              </a:spcBef>
              <a:buClr>
                <a:schemeClr val="accent4"/>
              </a:buClr>
              <a:buSzPct val="100000"/>
              <a:buFont typeface="Arial" panose="020B0604020202020204"/>
              <a:buChar char="-"/>
              <a:defRPr kumimoji="0" sz="2000" kern="1200">
                <a:solidFill>
                  <a:schemeClr val="tx1"/>
                </a:solidFill>
                <a:latin typeface="+mn-lt"/>
                <a:ea typeface="+mn-ea"/>
                <a:cs typeface="+mn-cs"/>
              </a:defRPr>
            </a:lvl5pPr>
            <a:lvl6pPr marL="1700530" indent="-182880" algn="l" rtl="0" eaLnBrk="1" latinLnBrk="0" hangingPunct="1">
              <a:spcBef>
                <a:spcPct val="20000"/>
              </a:spcBef>
              <a:buClr>
                <a:schemeClr val="accent5"/>
              </a:buClr>
              <a:buFont typeface="Arial" panose="020B0604020202020204"/>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panose="020B0604020202020204"/>
              <a:buChar char="•"/>
              <a:defRPr kumimoji="0" sz="1800" kern="1200" baseline="0">
                <a:solidFill>
                  <a:schemeClr val="tx1"/>
                </a:solidFill>
                <a:latin typeface="+mn-lt"/>
                <a:ea typeface="+mn-ea"/>
                <a:cs typeface="+mn-cs"/>
              </a:defRPr>
            </a:lvl7pPr>
            <a:lvl8pPr marL="2139950" indent="-182880" algn="l" rtl="0" eaLnBrk="1" latinLnBrk="0" hangingPunct="1">
              <a:spcBef>
                <a:spcPct val="20000"/>
              </a:spcBef>
              <a:buClr>
                <a:schemeClr val="accent6"/>
              </a:buClr>
              <a:buFont typeface="Arial" panose="020B0604020202020204"/>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panose="020B0604020202020204"/>
              <a:buChar char="•"/>
              <a:defRPr kumimoji="0" sz="1600" kern="1200">
                <a:solidFill>
                  <a:schemeClr val="tx1"/>
                </a:solidFill>
                <a:latin typeface="+mn-lt"/>
                <a:ea typeface="+mn-ea"/>
                <a:cs typeface="+mn-cs"/>
              </a:defRPr>
            </a:lvl9pPr>
          </a:lstStyle>
          <a:p>
            <a:pPr>
              <a:lnSpc>
                <a:spcPct val="110000"/>
              </a:lnSpc>
              <a:buFont typeface="Wingdings" panose="05000000000000000000" charset="0"/>
              <a:buChar char="v"/>
            </a:pPr>
            <a:r>
              <a:rPr lang="vi-VN" sz="2000" i="1" dirty="0">
                <a:latin typeface="Calibri (Body)"/>
              </a:rPr>
              <a:t>Mở đầu</a:t>
            </a:r>
            <a:r>
              <a:rPr lang="vi-VN" sz="2000" dirty="0">
                <a:latin typeface="Calibri (Body)"/>
              </a:rPr>
              <a:t>: </a:t>
            </a:r>
            <a:r>
              <a:rPr lang="en-US" sz="2000" dirty="0">
                <a:latin typeface="Calibri (Body)"/>
              </a:rPr>
              <a:t>D</a:t>
            </a:r>
            <a:r>
              <a:rPr lang="vi-VN" sz="2000" dirty="0">
                <a:latin typeface="Calibri (Body)"/>
              </a:rPr>
              <a:t>ẫn dắt HS tiếp cận bài học mới. </a:t>
            </a:r>
            <a:endParaRPr lang="en-US" sz="2000" dirty="0">
              <a:latin typeface="Calibri (Body)"/>
            </a:endParaRPr>
          </a:p>
        </p:txBody>
      </p:sp>
      <p:sp>
        <p:nvSpPr>
          <p:cNvPr id="16" name="Rectangle 15">
            <a:extLst>
              <a:ext uri="{FF2B5EF4-FFF2-40B4-BE49-F238E27FC236}">
                <a16:creationId xmlns:a16="http://schemas.microsoft.com/office/drawing/2014/main" id="{16B52593-1A07-4B3C-B02E-5B53A776471B}"/>
              </a:ext>
            </a:extLst>
          </p:cNvPr>
          <p:cNvSpPr/>
          <p:nvPr/>
        </p:nvSpPr>
        <p:spPr>
          <a:xfrm>
            <a:off x="1534847" y="1336997"/>
            <a:ext cx="10186415" cy="523220"/>
          </a:xfrm>
          <a:prstGeom prst="rect">
            <a:avLst/>
          </a:prstGeom>
        </p:spPr>
        <p:txBody>
          <a:bodyPr wrap="square">
            <a:spAutoFit/>
          </a:bodyPr>
          <a:lstStyle/>
          <a:p>
            <a:r>
              <a:rPr lang="en-US" sz="2800" dirty="0">
                <a:latin typeface="Arial" panose="020B0604020202020204" pitchFamily="34" charset="0"/>
                <a:ea typeface="Arial" panose="020B0604020202020204" pitchFamily="34" charset="0"/>
                <a:cs typeface="Arial" panose="020B0604020202020204" pitchFamily="34" charset="0"/>
              </a:rPr>
              <a:t> </a:t>
            </a:r>
            <a:r>
              <a:rPr lang="vi-VN" sz="2800" dirty="0">
                <a:latin typeface="Arial" panose="020B0604020202020204" pitchFamily="34" charset="0"/>
                <a:ea typeface="Arial" panose="020B0604020202020204" pitchFamily="34" charset="0"/>
                <a:cs typeface="Arial" panose="020B0604020202020204" pitchFamily="34" charset="0"/>
              </a:rPr>
              <a:t> </a:t>
            </a:r>
            <a:r>
              <a:rPr lang="en-US" sz="2400" b="1" dirty="0" err="1">
                <a:latin typeface="Arial" panose="020B0604020202020204" pitchFamily="34" charset="0"/>
                <a:ea typeface="Tahoma" panose="020B0604030504040204" pitchFamily="34" charset="0"/>
                <a:cs typeface="Arial" panose="020B0604020202020204" pitchFamily="34" charset="0"/>
              </a:rPr>
              <a:t>Hoạt</a:t>
            </a:r>
            <a:r>
              <a:rPr lang="en-US" sz="2400" b="1" dirty="0">
                <a:latin typeface="Arial" panose="020B0604020202020204" pitchFamily="34" charset="0"/>
                <a:ea typeface="Tahoma" panose="020B0604030504040204" pitchFamily="34" charset="0"/>
                <a:cs typeface="Arial" panose="020B0604020202020204" pitchFamily="34" charset="0"/>
              </a:rPr>
              <a:t> </a:t>
            </a:r>
            <a:r>
              <a:rPr lang="en-US" sz="2400" b="1" dirty="0" err="1">
                <a:latin typeface="Arial" panose="020B0604020202020204" pitchFamily="34" charset="0"/>
                <a:ea typeface="Tahoma" panose="020B0604030504040204" pitchFamily="34" charset="0"/>
                <a:cs typeface="Arial" panose="020B0604020202020204" pitchFamily="34" charset="0"/>
              </a:rPr>
              <a:t>động</a:t>
            </a:r>
            <a:r>
              <a:rPr lang="en-US" sz="2400" b="1" dirty="0">
                <a:latin typeface="Arial" panose="020B0604020202020204" pitchFamily="34" charset="0"/>
                <a:ea typeface="Tahoma" panose="020B0604030504040204" pitchFamily="34" charset="0"/>
                <a:cs typeface="Arial" panose="020B0604020202020204" pitchFamily="34" charset="0"/>
              </a:rPr>
              <a:t> </a:t>
            </a:r>
            <a:r>
              <a:rPr lang="en-US" sz="2400" b="1" dirty="0" err="1">
                <a:latin typeface="Arial" panose="020B0604020202020204" pitchFamily="34" charset="0"/>
                <a:ea typeface="Tahoma" panose="020B0604030504040204" pitchFamily="34" charset="0"/>
                <a:cs typeface="Arial" panose="020B0604020202020204" pitchFamily="34" charset="0"/>
              </a:rPr>
              <a:t>khởi</a:t>
            </a:r>
            <a:r>
              <a:rPr lang="en-US" sz="2400" b="1" dirty="0">
                <a:latin typeface="Arial" panose="020B0604020202020204" pitchFamily="34" charset="0"/>
                <a:ea typeface="Tahoma" panose="020B0604030504040204" pitchFamily="34" charset="0"/>
                <a:cs typeface="Arial" panose="020B0604020202020204" pitchFamily="34" charset="0"/>
              </a:rPr>
              <a:t> </a:t>
            </a:r>
            <a:r>
              <a:rPr lang="en-US" sz="2400" b="1" dirty="0" err="1">
                <a:latin typeface="Arial" panose="020B0604020202020204" pitchFamily="34" charset="0"/>
                <a:ea typeface="Tahoma" panose="020B0604030504040204" pitchFamily="34" charset="0"/>
                <a:cs typeface="Arial" panose="020B0604020202020204" pitchFamily="34" charset="0"/>
              </a:rPr>
              <a:t>động</a:t>
            </a:r>
            <a:endParaRPr lang="en-US" sz="2400" b="1" dirty="0">
              <a:latin typeface="Arial" panose="020B0604020202020204" pitchFamily="34" charset="0"/>
              <a:ea typeface="Tahoma" panose="020B060403050404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C8902685-3F31-42B9-9593-4F7D83EC97B6}"/>
              </a:ext>
            </a:extLst>
          </p:cNvPr>
          <p:cNvPicPr/>
          <p:nvPr/>
        </p:nvPicPr>
        <p:blipFill>
          <a:blip r:embed="rId3"/>
          <a:stretch>
            <a:fillRect/>
          </a:stretch>
        </p:blipFill>
        <p:spPr>
          <a:xfrm>
            <a:off x="5049936" y="1234515"/>
            <a:ext cx="720436" cy="769440"/>
          </a:xfrm>
          <a:prstGeom prst="rect">
            <a:avLst/>
          </a:prstGeom>
        </p:spPr>
      </p:pic>
      <p:sp>
        <p:nvSpPr>
          <p:cNvPr id="8" name="Snip Diagonal Corner Rectangle 12">
            <a:extLst>
              <a:ext uri="{FF2B5EF4-FFF2-40B4-BE49-F238E27FC236}">
                <a16:creationId xmlns:a16="http://schemas.microsoft.com/office/drawing/2014/main" id="{175EAF00-A0BF-4E0F-A654-C96F6157EA08}"/>
              </a:ext>
            </a:extLst>
          </p:cNvPr>
          <p:cNvSpPr/>
          <p:nvPr/>
        </p:nvSpPr>
        <p:spPr>
          <a:xfrm>
            <a:off x="1011961" y="1432161"/>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1</a:t>
            </a:r>
          </a:p>
        </p:txBody>
      </p:sp>
      <p:pic>
        <p:nvPicPr>
          <p:cNvPr id="3" name="Picture 2">
            <a:extLst>
              <a:ext uri="{FF2B5EF4-FFF2-40B4-BE49-F238E27FC236}">
                <a16:creationId xmlns:a16="http://schemas.microsoft.com/office/drawing/2014/main" id="{2E284997-A4A8-4086-B43D-3F270C3C39FF}"/>
              </a:ext>
            </a:extLst>
          </p:cNvPr>
          <p:cNvPicPr>
            <a:picLocks noChangeAspect="1"/>
          </p:cNvPicPr>
          <p:nvPr/>
        </p:nvPicPr>
        <p:blipFill>
          <a:blip r:embed="rId4"/>
          <a:stretch>
            <a:fillRect/>
          </a:stretch>
        </p:blipFill>
        <p:spPr>
          <a:xfrm>
            <a:off x="6186057" y="3026354"/>
            <a:ext cx="4058226" cy="3410778"/>
          </a:xfrm>
          <a:prstGeom prst="rect">
            <a:avLst/>
          </a:prstGeom>
          <a:ln w="28575">
            <a:solidFill>
              <a:schemeClr val="accent1"/>
            </a:solidFill>
          </a:ln>
        </p:spPr>
      </p:pic>
      <p:pic>
        <p:nvPicPr>
          <p:cNvPr id="10" name="Picture 9">
            <a:extLst>
              <a:ext uri="{FF2B5EF4-FFF2-40B4-BE49-F238E27FC236}">
                <a16:creationId xmlns:a16="http://schemas.microsoft.com/office/drawing/2014/main" id="{98A33F0B-F9CE-45BB-A6AE-48C7DB92F5FF}"/>
              </a:ext>
            </a:extLst>
          </p:cNvPr>
          <p:cNvPicPr>
            <a:picLocks noChangeAspect="1"/>
          </p:cNvPicPr>
          <p:nvPr/>
        </p:nvPicPr>
        <p:blipFill>
          <a:blip r:embed="rId5"/>
          <a:stretch>
            <a:fillRect/>
          </a:stretch>
        </p:blipFill>
        <p:spPr>
          <a:xfrm>
            <a:off x="1534847" y="3570719"/>
            <a:ext cx="4235525" cy="2870398"/>
          </a:xfrm>
          <a:prstGeom prst="rect">
            <a:avLst/>
          </a:prstGeom>
          <a:ln w="28575">
            <a:solidFill>
              <a:schemeClr val="accent5">
                <a:lumMod val="75000"/>
              </a:schemeClr>
            </a:solidFill>
          </a:ln>
        </p:spPr>
      </p:pic>
    </p:spTree>
    <p:extLst>
      <p:ext uri="{BB962C8B-B14F-4D97-AF65-F5344CB8AC3E}">
        <p14:creationId xmlns:p14="http://schemas.microsoft.com/office/powerpoint/2010/main" val="3395472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ộp Văn bản 5">
            <a:extLst>
              <a:ext uri="{FF2B5EF4-FFF2-40B4-BE49-F238E27FC236}">
                <a16:creationId xmlns:a16="http://schemas.microsoft.com/office/drawing/2014/main" id="{C6B57BC9-9BBE-42A3-841D-5417AF383CDB}"/>
              </a:ext>
            </a:extLst>
          </p:cNvPr>
          <p:cNvSpPr txBox="1"/>
          <p:nvPr/>
        </p:nvSpPr>
        <p:spPr>
          <a:xfrm>
            <a:off x="1421041" y="2261635"/>
            <a:ext cx="9565535" cy="461665"/>
          </a:xfrm>
          <a:prstGeom prst="rect">
            <a:avLst/>
          </a:prstGeom>
          <a:noFill/>
        </p:spPr>
        <p:txBody>
          <a:bodyPr wrap="square" rtlCol="0">
            <a:spAutoFit/>
          </a:bodyPr>
          <a:lstStyle/>
          <a:p>
            <a:pPr marL="214313" indent="-214313" algn="just">
              <a:buFont typeface="Arial" panose="020B0604020202020204" pitchFamily="34" charset="0"/>
              <a:buChar char="•"/>
            </a:pPr>
            <a:r>
              <a:rPr lang="en-US" sz="2400" b="1" dirty="0" err="1">
                <a:latin typeface="Arial" panose="020B0604020202020204" pitchFamily="34" charset="0"/>
                <a:cs typeface="Arial" panose="020B0604020202020204" pitchFamily="34" charset="0"/>
              </a:rPr>
              <a:t>Mỗi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bài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có</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từ</a:t>
            </a:r>
            <a:r>
              <a:rPr lang="en-US" sz="2400" b="1" dirty="0">
                <a:latin typeface="Arial" panose="020B0604020202020204" pitchFamily="34" charset="0"/>
                <a:cs typeface="Arial" panose="020B0604020202020204" pitchFamily="34" charset="0"/>
              </a:rPr>
              <a:t> 2 </a:t>
            </a:r>
            <a:r>
              <a:rPr lang="en-US" sz="2400" b="1" dirty="0" err="1">
                <a:latin typeface="Arial" panose="020B0604020202020204" pitchFamily="34" charset="0"/>
                <a:cs typeface="Arial" panose="020B0604020202020204" pitchFamily="34" charset="0"/>
              </a:rPr>
              <a:t>đến</a:t>
            </a:r>
            <a:r>
              <a:rPr lang="en-US" sz="2400" b="1" dirty="0">
                <a:latin typeface="Arial" panose="020B0604020202020204" pitchFamily="34" charset="0"/>
                <a:cs typeface="Arial" panose="020B0604020202020204" pitchFamily="34" charset="0"/>
              </a:rPr>
              <a:t> 3 </a:t>
            </a:r>
            <a:r>
              <a:rPr lang="en-US" sz="2400" b="1" dirty="0" err="1">
                <a:latin typeface="Arial" panose="020B0604020202020204" pitchFamily="34" charset="0"/>
                <a:cs typeface="Arial" panose="020B0604020202020204" pitchFamily="34" charset="0"/>
              </a:rPr>
              <a:t>đơn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vị</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kiến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thức</a:t>
            </a:r>
            <a:r>
              <a:rPr lang="en-US" sz="2400" b="1" dirty="0">
                <a:latin typeface="Arial" panose="020B0604020202020204" pitchFamily="34" charset="0"/>
                <a:cs typeface="Arial" panose="020B0604020202020204" pitchFamily="34" charset="0"/>
              </a:rPr>
              <a:t>. </a:t>
            </a:r>
          </a:p>
        </p:txBody>
      </p:sp>
      <p:grpSp>
        <p:nvGrpSpPr>
          <p:cNvPr id="12" name="Group 11">
            <a:extLst>
              <a:ext uri="{FF2B5EF4-FFF2-40B4-BE49-F238E27FC236}">
                <a16:creationId xmlns:a16="http://schemas.microsoft.com/office/drawing/2014/main" id="{8DA1A440-3195-4161-8089-E42E0E66F50F}"/>
              </a:ext>
            </a:extLst>
          </p:cNvPr>
          <p:cNvGrpSpPr/>
          <p:nvPr/>
        </p:nvGrpSpPr>
        <p:grpSpPr>
          <a:xfrm>
            <a:off x="1421041" y="1450542"/>
            <a:ext cx="10498109" cy="523220"/>
            <a:chOff x="1005042" y="1692209"/>
            <a:chExt cx="10498109" cy="523220"/>
          </a:xfrm>
        </p:grpSpPr>
        <p:sp>
          <p:nvSpPr>
            <p:cNvPr id="13" name="Rectangle 12">
              <a:extLst>
                <a:ext uri="{FF2B5EF4-FFF2-40B4-BE49-F238E27FC236}">
                  <a16:creationId xmlns:a16="http://schemas.microsoft.com/office/drawing/2014/main" id="{8C5862DF-0D4B-4558-8C6B-DCB09B77E3CC}"/>
                </a:ext>
              </a:extLst>
            </p:cNvPr>
            <p:cNvSpPr/>
            <p:nvPr/>
          </p:nvSpPr>
          <p:spPr>
            <a:xfrm>
              <a:off x="1316736" y="1692209"/>
              <a:ext cx="10186415" cy="523220"/>
            </a:xfrm>
            <a:prstGeom prst="rect">
              <a:avLst/>
            </a:prstGeom>
          </p:spPr>
          <p:txBody>
            <a:bodyPr wrap="square">
              <a:spAutoFit/>
            </a:bodyPr>
            <a:lstStyle/>
            <a:p>
              <a:r>
                <a:rPr lang="en-US" sz="2800" dirty="0">
                  <a:latin typeface="Arial" panose="020B0604020202020204" pitchFamily="34" charset="0"/>
                  <a:ea typeface="Arial" panose="020B0604020202020204" pitchFamily="34" charset="0"/>
                  <a:cs typeface="Arial" panose="020B0604020202020204" pitchFamily="34" charset="0"/>
                </a:rPr>
                <a:t> </a:t>
              </a:r>
              <a:r>
                <a:rPr lang="vi-VN" sz="2800" dirty="0">
                  <a:latin typeface="Arial" panose="020B0604020202020204" pitchFamily="34" charset="0"/>
                  <a:ea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Thân</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bài</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các</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hoạt</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động</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học</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tập</a:t>
              </a:r>
              <a:endPar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endParaRPr>
            </a:p>
          </p:txBody>
        </p:sp>
        <p:sp>
          <p:nvSpPr>
            <p:cNvPr id="14" name="Snip Diagonal Corner Rectangle 15">
              <a:extLst>
                <a:ext uri="{FF2B5EF4-FFF2-40B4-BE49-F238E27FC236}">
                  <a16:creationId xmlns:a16="http://schemas.microsoft.com/office/drawing/2014/main" id="{95044EDC-D50A-4EEC-8745-B2E2AF1D1F98}"/>
                </a:ext>
              </a:extLst>
            </p:cNvPr>
            <p:cNvSpPr/>
            <p:nvPr/>
          </p:nvSpPr>
          <p:spPr>
            <a:xfrm>
              <a:off x="1005042" y="1823917"/>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2</a:t>
              </a:r>
            </a:p>
          </p:txBody>
        </p:sp>
      </p:grpSp>
      <p:sp>
        <p:nvSpPr>
          <p:cNvPr id="15" name="Hộp Văn bản 5">
            <a:extLst>
              <a:ext uri="{FF2B5EF4-FFF2-40B4-BE49-F238E27FC236}">
                <a16:creationId xmlns:a16="http://schemas.microsoft.com/office/drawing/2014/main" id="{2F334AE9-1F0D-4414-A79A-3007B706E236}"/>
              </a:ext>
            </a:extLst>
          </p:cNvPr>
          <p:cNvSpPr txBox="1"/>
          <p:nvPr/>
        </p:nvSpPr>
        <p:spPr>
          <a:xfrm>
            <a:off x="1406010" y="2935834"/>
            <a:ext cx="9565535" cy="2243691"/>
          </a:xfrm>
          <a:prstGeom prst="rect">
            <a:avLst/>
          </a:prstGeom>
          <a:noFill/>
        </p:spPr>
        <p:txBody>
          <a:bodyPr wrap="square" rtlCol="0">
            <a:spAutoFit/>
          </a:bodyPr>
          <a:lstStyle/>
          <a:p>
            <a:pPr marL="214313" indent="-214313" algn="just">
              <a:lnSpc>
                <a:spcPct val="130000"/>
              </a:lnSpc>
              <a:spcBef>
                <a:spcPts val="300"/>
              </a:spcBef>
              <a:spcAft>
                <a:spcPts val="300"/>
              </a:spcAft>
              <a:buFont typeface="Arial" panose="020B0604020202020204" pitchFamily="34" charset="0"/>
              <a:buChar char="•"/>
            </a:pPr>
            <a:r>
              <a:rPr lang="en-US" sz="2400" b="1" dirty="0" err="1">
                <a:latin typeface="Arial" panose="020B0604020202020204" pitchFamily="34" charset="0"/>
                <a:cs typeface="Arial" panose="020B0604020202020204" pitchFamily="34" charset="0"/>
              </a:rPr>
              <a:t>Một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đơn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vị</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kiến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thức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thường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có</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cấu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trúc</a:t>
            </a:r>
            <a:r>
              <a:rPr lang="en-US" sz="2400" b="1" dirty="0">
                <a:latin typeface="Arial" panose="020B0604020202020204" pitchFamily="34" charset="0"/>
                <a:cs typeface="Arial" panose="020B0604020202020204" pitchFamily="34" charset="0"/>
              </a:rPr>
              <a:t>:   </a:t>
            </a:r>
          </a:p>
          <a:p>
            <a:pPr marL="230188" algn="just">
              <a:lnSpc>
                <a:spcPct val="130000"/>
              </a:lnSpc>
              <a:spcBef>
                <a:spcPts val="300"/>
              </a:spcBef>
              <a:spcAft>
                <a:spcPts val="300"/>
              </a:spcAft>
            </a:pPr>
            <a:r>
              <a:rPr lang="en-US" sz="2400" dirty="0">
                <a:solidFill>
                  <a:schemeClr val="tx1">
                    <a:lumMod val="65000"/>
                    <a:lumOff val="35000"/>
                  </a:schemeClr>
                </a:solidFill>
                <a:latin typeface="Arial" panose="020B0604020202020204" pitchFamily="34" charset="0"/>
                <a:cs typeface="Arial" panose="020B0604020202020204" pitchFamily="34" charset="0"/>
              </a:rPr>
              <a:t>- </a:t>
            </a:r>
            <a:r>
              <a:rPr lang="en-US" sz="2400" dirty="0" err="1">
                <a:solidFill>
                  <a:schemeClr val="tx1">
                    <a:lumMod val="65000"/>
                    <a:lumOff val="35000"/>
                  </a:schemeClr>
                </a:solidFill>
                <a:latin typeface="Arial" panose="020B0604020202020204" pitchFamily="34" charset="0"/>
                <a:cs typeface="Arial" panose="020B0604020202020204" pitchFamily="34" charset="0"/>
              </a:rPr>
              <a:t>Hoạt</a:t>
            </a:r>
            <a:r>
              <a:rPr lang="en-US" sz="2400" dirty="0">
                <a:solidFill>
                  <a:schemeClr val="tx1">
                    <a:lumMod val="65000"/>
                    <a:lumOff val="35000"/>
                  </a:schemeClr>
                </a:solidFill>
                <a:latin typeface="Arial" panose="020B0604020202020204" pitchFamily="34" charset="0"/>
                <a:cs typeface="Arial" panose="020B0604020202020204" pitchFamily="34" charset="0"/>
              </a:rPr>
              <a:t> </a:t>
            </a:r>
            <a:r>
              <a:rPr lang="en-US" sz="2400" dirty="0" err="1">
                <a:solidFill>
                  <a:schemeClr val="tx1">
                    <a:lumMod val="65000"/>
                    <a:lumOff val="35000"/>
                  </a:schemeClr>
                </a:solidFill>
                <a:latin typeface="Arial" panose="020B0604020202020204" pitchFamily="34" charset="0"/>
                <a:cs typeface="Arial" panose="020B0604020202020204" pitchFamily="34" charset="0"/>
              </a:rPr>
              <a:t>động</a:t>
            </a:r>
            <a:r>
              <a:rPr lang="en-US" sz="2400" dirty="0">
                <a:solidFill>
                  <a:schemeClr val="tx1">
                    <a:lumMod val="65000"/>
                    <a:lumOff val="35000"/>
                  </a:schemeClr>
                </a:solidFill>
                <a:latin typeface="Arial" panose="020B0604020202020204" pitchFamily="34" charset="0"/>
                <a:cs typeface="Arial" panose="020B0604020202020204" pitchFamily="34" charset="0"/>
              </a:rPr>
              <a:t> </a:t>
            </a:r>
            <a:r>
              <a:rPr lang="en-US" sz="2400" dirty="0" err="1">
                <a:solidFill>
                  <a:schemeClr val="tx1">
                    <a:lumMod val="65000"/>
                    <a:lumOff val="35000"/>
                  </a:schemeClr>
                </a:solidFill>
                <a:latin typeface="Arial" panose="020B0604020202020204" pitchFamily="34" charset="0"/>
                <a:cs typeface="Arial" panose="020B0604020202020204" pitchFamily="34" charset="0"/>
              </a:rPr>
              <a:t>đọc</a:t>
            </a:r>
            <a:r>
              <a:rPr lang="en-US" sz="2400" dirty="0">
                <a:solidFill>
                  <a:schemeClr val="tx1">
                    <a:lumMod val="65000"/>
                    <a:lumOff val="35000"/>
                  </a:schemeClr>
                </a:solidFill>
                <a:latin typeface="Arial" panose="020B0604020202020204" pitchFamily="34" charset="0"/>
                <a:cs typeface="Arial" panose="020B0604020202020204" pitchFamily="34" charset="0"/>
              </a:rPr>
              <a:t> </a:t>
            </a:r>
            <a:r>
              <a:rPr lang="en-US" sz="2400" dirty="0" err="1">
                <a:solidFill>
                  <a:schemeClr val="tx1">
                    <a:lumMod val="65000"/>
                    <a:lumOff val="35000"/>
                  </a:schemeClr>
                </a:solidFill>
                <a:latin typeface="Arial" panose="020B0604020202020204" pitchFamily="34" charset="0"/>
                <a:cs typeface="Arial" panose="020B0604020202020204" pitchFamily="34" charset="0"/>
              </a:rPr>
              <a:t>hiểu</a:t>
            </a:r>
            <a:r>
              <a:rPr lang="en-US" sz="2400" dirty="0">
                <a:solidFill>
                  <a:schemeClr val="tx1">
                    <a:lumMod val="65000"/>
                    <a:lumOff val="35000"/>
                  </a:schemeClr>
                </a:solidFill>
                <a:latin typeface="Arial" panose="020B0604020202020204" pitchFamily="34" charset="0"/>
                <a:cs typeface="Arial" panose="020B0604020202020204" pitchFamily="34" charset="0"/>
              </a:rPr>
              <a:t>.</a:t>
            </a:r>
          </a:p>
          <a:p>
            <a:pPr marL="230188" algn="just">
              <a:lnSpc>
                <a:spcPct val="130000"/>
              </a:lnSpc>
              <a:spcBef>
                <a:spcPts val="300"/>
              </a:spcBef>
              <a:spcAft>
                <a:spcPts val="300"/>
              </a:spcAft>
            </a:pPr>
            <a:r>
              <a:rPr lang="en-US" sz="2400" dirty="0">
                <a:solidFill>
                  <a:schemeClr val="tx1">
                    <a:lumMod val="65000"/>
                    <a:lumOff val="35000"/>
                  </a:schemeClr>
                </a:solidFill>
                <a:latin typeface="Arial" panose="020B0604020202020204" pitchFamily="34" charset="0"/>
                <a:cs typeface="Arial" panose="020B0604020202020204" pitchFamily="34" charset="0"/>
              </a:rPr>
              <a:t>- </a:t>
            </a:r>
            <a:r>
              <a:rPr lang="en-US" sz="2400" dirty="0" err="1">
                <a:solidFill>
                  <a:schemeClr val="tx1">
                    <a:lumMod val="65000"/>
                    <a:lumOff val="35000"/>
                  </a:schemeClr>
                </a:solidFill>
                <a:latin typeface="Arial" panose="020B0604020202020204" pitchFamily="34" charset="0"/>
                <a:cs typeface="Arial" panose="020B0604020202020204" pitchFamily="34" charset="0"/>
              </a:rPr>
              <a:t>Hoạt</a:t>
            </a:r>
            <a:r>
              <a:rPr lang="en-US" sz="2400" dirty="0">
                <a:solidFill>
                  <a:schemeClr val="tx1">
                    <a:lumMod val="65000"/>
                    <a:lumOff val="35000"/>
                  </a:schemeClr>
                </a:solidFill>
                <a:latin typeface="Arial" panose="020B0604020202020204" pitchFamily="34" charset="0"/>
                <a:cs typeface="Arial" panose="020B0604020202020204" pitchFamily="34" charset="0"/>
              </a:rPr>
              <a:t> </a:t>
            </a:r>
            <a:r>
              <a:rPr lang="en-US" sz="2400" dirty="0" err="1">
                <a:solidFill>
                  <a:schemeClr val="tx1">
                    <a:lumMod val="65000"/>
                    <a:lumOff val="35000"/>
                  </a:schemeClr>
                </a:solidFill>
                <a:latin typeface="Arial" panose="020B0604020202020204" pitchFamily="34" charset="0"/>
                <a:cs typeface="Arial" panose="020B0604020202020204" pitchFamily="34" charset="0"/>
              </a:rPr>
              <a:t>động</a:t>
            </a:r>
            <a:r>
              <a:rPr lang="en-US" sz="2400" dirty="0">
                <a:solidFill>
                  <a:schemeClr val="tx1">
                    <a:lumMod val="65000"/>
                    <a:lumOff val="35000"/>
                  </a:schemeClr>
                </a:solidFill>
                <a:latin typeface="Arial" panose="020B0604020202020204" pitchFamily="34" charset="0"/>
                <a:cs typeface="Arial" panose="020B0604020202020204" pitchFamily="34" charset="0"/>
              </a:rPr>
              <a:t> </a:t>
            </a:r>
            <a:r>
              <a:rPr lang="en-US" sz="2400" dirty="0" err="1">
                <a:solidFill>
                  <a:schemeClr val="tx1">
                    <a:lumMod val="65000"/>
                    <a:lumOff val="35000"/>
                  </a:schemeClr>
                </a:solidFill>
                <a:latin typeface="Arial" panose="020B0604020202020204" pitchFamily="34" charset="0"/>
                <a:cs typeface="Arial" panose="020B0604020202020204" pitchFamily="34" charset="0"/>
              </a:rPr>
              <a:t>tìm</a:t>
            </a:r>
            <a:r>
              <a:rPr lang="en-US" sz="2400" dirty="0">
                <a:solidFill>
                  <a:schemeClr val="tx1">
                    <a:lumMod val="65000"/>
                    <a:lumOff val="35000"/>
                  </a:schemeClr>
                </a:solidFill>
                <a:latin typeface="Arial" panose="020B0604020202020204" pitchFamily="34" charset="0"/>
                <a:cs typeface="Arial" panose="020B0604020202020204" pitchFamily="34" charset="0"/>
              </a:rPr>
              <a:t> </a:t>
            </a:r>
            <a:r>
              <a:rPr lang="en-US" sz="2400" dirty="0" err="1">
                <a:solidFill>
                  <a:schemeClr val="tx1">
                    <a:lumMod val="65000"/>
                    <a:lumOff val="35000"/>
                  </a:schemeClr>
                </a:solidFill>
                <a:latin typeface="Arial" panose="020B0604020202020204" pitchFamily="34" charset="0"/>
                <a:cs typeface="Arial" panose="020B0604020202020204" pitchFamily="34" charset="0"/>
              </a:rPr>
              <a:t>tòi</a:t>
            </a:r>
            <a:r>
              <a:rPr lang="en-US" sz="2400" dirty="0">
                <a:solidFill>
                  <a:schemeClr val="tx1">
                    <a:lumMod val="65000"/>
                    <a:lumOff val="35000"/>
                  </a:schemeClr>
                </a:solidFill>
                <a:latin typeface="Arial" panose="020B0604020202020204" pitchFamily="34" charset="0"/>
                <a:cs typeface="Arial" panose="020B0604020202020204" pitchFamily="34" charset="0"/>
              </a:rPr>
              <a:t> </a:t>
            </a:r>
            <a:r>
              <a:rPr lang="en-US" sz="2400" dirty="0" err="1">
                <a:solidFill>
                  <a:schemeClr val="tx1">
                    <a:lumMod val="65000"/>
                    <a:lumOff val="35000"/>
                  </a:schemeClr>
                </a:solidFill>
                <a:latin typeface="Arial" panose="020B0604020202020204" pitchFamily="34" charset="0"/>
                <a:cs typeface="Arial" panose="020B0604020202020204" pitchFamily="34" charset="0"/>
              </a:rPr>
              <a:t>khám</a:t>
            </a:r>
            <a:r>
              <a:rPr lang="en-US" sz="2400" dirty="0">
                <a:solidFill>
                  <a:schemeClr val="tx1">
                    <a:lumMod val="65000"/>
                    <a:lumOff val="35000"/>
                  </a:schemeClr>
                </a:solidFill>
                <a:latin typeface="Arial" panose="020B0604020202020204" pitchFamily="34" charset="0"/>
                <a:cs typeface="Arial" panose="020B0604020202020204" pitchFamily="34" charset="0"/>
              </a:rPr>
              <a:t> </a:t>
            </a:r>
            <a:r>
              <a:rPr lang="en-US" sz="2400" dirty="0" err="1">
                <a:solidFill>
                  <a:schemeClr val="tx1">
                    <a:lumMod val="65000"/>
                    <a:lumOff val="35000"/>
                  </a:schemeClr>
                </a:solidFill>
                <a:latin typeface="Arial" panose="020B0604020202020204" pitchFamily="34" charset="0"/>
                <a:cs typeface="Arial" panose="020B0604020202020204" pitchFamily="34" charset="0"/>
              </a:rPr>
              <a:t>phá</a:t>
            </a:r>
            <a:r>
              <a:rPr lang="en-US" sz="2400" dirty="0">
                <a:solidFill>
                  <a:schemeClr val="tx1">
                    <a:lumMod val="65000"/>
                    <a:lumOff val="35000"/>
                  </a:schemeClr>
                </a:solidFill>
                <a:latin typeface="Arial" panose="020B0604020202020204" pitchFamily="34" charset="0"/>
                <a:cs typeface="Arial" panose="020B0604020202020204" pitchFamily="34" charset="0"/>
              </a:rPr>
              <a:t>.</a:t>
            </a:r>
          </a:p>
          <a:p>
            <a:pPr marL="230188" algn="just">
              <a:lnSpc>
                <a:spcPct val="130000"/>
              </a:lnSpc>
              <a:spcBef>
                <a:spcPts val="300"/>
              </a:spcBef>
              <a:spcAft>
                <a:spcPts val="300"/>
              </a:spcAft>
            </a:pPr>
            <a:r>
              <a:rPr lang="en-US" sz="2400" dirty="0">
                <a:solidFill>
                  <a:schemeClr val="tx1">
                    <a:lumMod val="65000"/>
                    <a:lumOff val="35000"/>
                  </a:schemeClr>
                </a:solidFill>
                <a:latin typeface="Arial" panose="020B0604020202020204" pitchFamily="34" charset="0"/>
                <a:cs typeface="Arial" panose="020B0604020202020204" pitchFamily="34" charset="0"/>
              </a:rPr>
              <a:t>- </a:t>
            </a:r>
            <a:r>
              <a:rPr lang="en-US" sz="2400" dirty="0" err="1">
                <a:solidFill>
                  <a:schemeClr val="tx1">
                    <a:lumMod val="65000"/>
                    <a:lumOff val="35000"/>
                  </a:schemeClr>
                </a:solidFill>
                <a:latin typeface="Arial" panose="020B0604020202020204" pitchFamily="34" charset="0"/>
                <a:cs typeface="Arial" panose="020B0604020202020204" pitchFamily="34" charset="0"/>
              </a:rPr>
              <a:t>Hoạt</a:t>
            </a:r>
            <a:r>
              <a:rPr lang="en-US" sz="2400" dirty="0">
                <a:solidFill>
                  <a:schemeClr val="tx1">
                    <a:lumMod val="65000"/>
                    <a:lumOff val="35000"/>
                  </a:schemeClr>
                </a:solidFill>
                <a:latin typeface="Arial" panose="020B0604020202020204" pitchFamily="34" charset="0"/>
                <a:cs typeface="Arial" panose="020B0604020202020204" pitchFamily="34" charset="0"/>
              </a:rPr>
              <a:t> </a:t>
            </a:r>
            <a:r>
              <a:rPr lang="en-US" sz="2400" dirty="0" err="1">
                <a:solidFill>
                  <a:schemeClr val="tx1">
                    <a:lumMod val="65000"/>
                    <a:lumOff val="35000"/>
                  </a:schemeClr>
                </a:solidFill>
                <a:latin typeface="Arial" panose="020B0604020202020204" pitchFamily="34" charset="0"/>
                <a:cs typeface="Arial" panose="020B0604020202020204" pitchFamily="34" charset="0"/>
              </a:rPr>
              <a:t>động</a:t>
            </a:r>
            <a:r>
              <a:rPr lang="en-US" sz="2400" dirty="0">
                <a:solidFill>
                  <a:schemeClr val="tx1">
                    <a:lumMod val="65000"/>
                    <a:lumOff val="35000"/>
                  </a:schemeClr>
                </a:solidFill>
                <a:latin typeface="Arial" panose="020B0604020202020204" pitchFamily="34" charset="0"/>
                <a:cs typeface="Arial" panose="020B0604020202020204" pitchFamily="34" charset="0"/>
              </a:rPr>
              <a:t> </a:t>
            </a:r>
            <a:r>
              <a:rPr lang="en-US" sz="2400" dirty="0" err="1">
                <a:solidFill>
                  <a:schemeClr val="tx1">
                    <a:lumMod val="65000"/>
                    <a:lumOff val="35000"/>
                  </a:schemeClr>
                </a:solidFill>
                <a:latin typeface="Arial" panose="020B0604020202020204" pitchFamily="34" charset="0"/>
                <a:cs typeface="Arial" panose="020B0604020202020204" pitchFamily="34" charset="0"/>
              </a:rPr>
              <a:t>thực</a:t>
            </a:r>
            <a:r>
              <a:rPr lang="en-US" sz="2400" dirty="0">
                <a:solidFill>
                  <a:schemeClr val="tx1">
                    <a:lumMod val="65000"/>
                    <a:lumOff val="35000"/>
                  </a:schemeClr>
                </a:solidFill>
                <a:latin typeface="Arial" panose="020B0604020202020204" pitchFamily="34" charset="0"/>
                <a:cs typeface="Arial" panose="020B0604020202020204" pitchFamily="34" charset="0"/>
              </a:rPr>
              <a:t> </a:t>
            </a:r>
            <a:r>
              <a:rPr lang="en-US" sz="2400" dirty="0" err="1">
                <a:solidFill>
                  <a:schemeClr val="tx1">
                    <a:lumMod val="65000"/>
                    <a:lumOff val="35000"/>
                  </a:schemeClr>
                </a:solidFill>
                <a:latin typeface="Arial" panose="020B0604020202020204" pitchFamily="34" charset="0"/>
                <a:cs typeface="Arial" panose="020B0604020202020204" pitchFamily="34" charset="0"/>
              </a:rPr>
              <a:t>hành,vận</a:t>
            </a:r>
            <a:r>
              <a:rPr lang="en-US" sz="2400" dirty="0">
                <a:solidFill>
                  <a:schemeClr val="tx1">
                    <a:lumMod val="65000"/>
                    <a:lumOff val="35000"/>
                  </a:schemeClr>
                </a:solidFill>
                <a:latin typeface="Arial" panose="020B0604020202020204" pitchFamily="34" charset="0"/>
                <a:cs typeface="Arial" panose="020B0604020202020204" pitchFamily="34" charset="0"/>
              </a:rPr>
              <a:t> </a:t>
            </a:r>
            <a:r>
              <a:rPr lang="en-US" sz="2400" dirty="0" err="1">
                <a:solidFill>
                  <a:schemeClr val="tx1">
                    <a:lumMod val="65000"/>
                    <a:lumOff val="35000"/>
                  </a:schemeClr>
                </a:solidFill>
                <a:latin typeface="Arial" panose="020B0604020202020204" pitchFamily="34" charset="0"/>
                <a:cs typeface="Arial" panose="020B0604020202020204" pitchFamily="34" charset="0"/>
              </a:rPr>
              <a:t>dụng</a:t>
            </a:r>
            <a:r>
              <a:rPr lang="en-US" sz="2400" dirty="0">
                <a:solidFill>
                  <a:schemeClr val="tx1">
                    <a:lumMod val="65000"/>
                    <a:lumOff val="35000"/>
                  </a:schemeClr>
                </a:solidFill>
                <a:latin typeface="Arial" panose="020B0604020202020204" pitchFamily="34" charset="0"/>
                <a:cs typeface="Arial" panose="020B0604020202020204" pitchFamily="34" charset="0"/>
              </a:rPr>
              <a:t>.</a:t>
            </a:r>
          </a:p>
        </p:txBody>
      </p:sp>
      <p:sp>
        <p:nvSpPr>
          <p:cNvPr id="11" name="Title 1">
            <a:extLst>
              <a:ext uri="{FF2B5EF4-FFF2-40B4-BE49-F238E27FC236}">
                <a16:creationId xmlns:a16="http://schemas.microsoft.com/office/drawing/2014/main" id="{4CF6691D-2599-470E-8E86-A5DF9B5FBD1F}"/>
              </a:ext>
            </a:extLst>
          </p:cNvPr>
          <p:cNvSpPr>
            <a:spLocks noGrp="1"/>
          </p:cNvSpPr>
          <p:nvPr>
            <p:ph type="title"/>
          </p:nvPr>
        </p:nvSpPr>
        <p:spPr>
          <a:xfrm>
            <a:off x="2437753" y="167024"/>
            <a:ext cx="8241145" cy="1325563"/>
          </a:xfrm>
        </p:spPr>
        <p:txBody>
          <a:bodyPr/>
          <a:lstStyle/>
          <a:p>
            <a:r>
              <a:rPr lang="en-US" sz="2800" b="1" dirty="0">
                <a:solidFill>
                  <a:srgbClr val="C00000"/>
                </a:solidFill>
                <a:latin typeface="Arial" pitchFamily="34" charset="0"/>
                <a:cs typeface="Arial" pitchFamily="34" charset="0"/>
              </a:rPr>
              <a:t>I. DẠNG BÀI HÌNH THÀNH KIẾN THỨC</a:t>
            </a:r>
          </a:p>
        </p:txBody>
      </p:sp>
    </p:spTree>
    <p:extLst>
      <p:ext uri="{BB962C8B-B14F-4D97-AF65-F5344CB8AC3E}">
        <p14:creationId xmlns:p14="http://schemas.microsoft.com/office/powerpoint/2010/main" val="2637666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406ADC-FCF5-4DD8-8CF1-AB9C754F9142}"/>
              </a:ext>
            </a:extLst>
          </p:cNvPr>
          <p:cNvGrpSpPr/>
          <p:nvPr/>
        </p:nvGrpSpPr>
        <p:grpSpPr>
          <a:xfrm>
            <a:off x="935332" y="968654"/>
            <a:ext cx="10498109" cy="523220"/>
            <a:chOff x="1005042" y="1692209"/>
            <a:chExt cx="10498109" cy="523220"/>
          </a:xfrm>
        </p:grpSpPr>
        <p:sp>
          <p:nvSpPr>
            <p:cNvPr id="5" name="Rectangle 4">
              <a:extLst>
                <a:ext uri="{FF2B5EF4-FFF2-40B4-BE49-F238E27FC236}">
                  <a16:creationId xmlns:a16="http://schemas.microsoft.com/office/drawing/2014/main" id="{E8A4C0CA-AACA-4E93-AF7D-9890F19238EB}"/>
                </a:ext>
              </a:extLst>
            </p:cNvPr>
            <p:cNvSpPr/>
            <p:nvPr/>
          </p:nvSpPr>
          <p:spPr>
            <a:xfrm>
              <a:off x="1316736" y="1692209"/>
              <a:ext cx="10186415" cy="523220"/>
            </a:xfrm>
            <a:prstGeom prst="rect">
              <a:avLst/>
            </a:prstGeom>
          </p:spPr>
          <p:txBody>
            <a:bodyPr wrap="square">
              <a:spAutoFit/>
            </a:bodyPr>
            <a:lstStyle/>
            <a:p>
              <a:r>
                <a:rPr lang="en-US" sz="2800" dirty="0">
                  <a:latin typeface="Arial" panose="020B0604020202020204" pitchFamily="34" charset="0"/>
                  <a:ea typeface="Arial" panose="020B0604020202020204" pitchFamily="34" charset="0"/>
                  <a:cs typeface="Arial" panose="020B0604020202020204" pitchFamily="34" charset="0"/>
                </a:rPr>
                <a:t> </a:t>
              </a:r>
              <a:r>
                <a:rPr lang="vi-VN" sz="2800" dirty="0">
                  <a:latin typeface="Arial" panose="020B0604020202020204" pitchFamily="34" charset="0"/>
                  <a:ea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Hoạt</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động</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đọc</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hiểu</a:t>
              </a:r>
              <a:endPar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endParaRPr>
            </a:p>
          </p:txBody>
        </p:sp>
        <p:sp>
          <p:nvSpPr>
            <p:cNvPr id="6" name="Snip Diagonal Corner Rectangle 17">
              <a:extLst>
                <a:ext uri="{FF2B5EF4-FFF2-40B4-BE49-F238E27FC236}">
                  <a16:creationId xmlns:a16="http://schemas.microsoft.com/office/drawing/2014/main" id="{75FDA6A6-FDAD-478F-BB6D-8EF89658AB0C}"/>
                </a:ext>
              </a:extLst>
            </p:cNvPr>
            <p:cNvSpPr/>
            <p:nvPr/>
          </p:nvSpPr>
          <p:spPr>
            <a:xfrm>
              <a:off x="1005042" y="1823917"/>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a</a:t>
              </a:r>
            </a:p>
          </p:txBody>
        </p:sp>
      </p:grpSp>
      <p:sp>
        <p:nvSpPr>
          <p:cNvPr id="7" name="Rectangle 6">
            <a:extLst>
              <a:ext uri="{FF2B5EF4-FFF2-40B4-BE49-F238E27FC236}">
                <a16:creationId xmlns:a16="http://schemas.microsoft.com/office/drawing/2014/main" id="{90E95444-ACA5-4572-853C-955AE2C70E0C}"/>
              </a:ext>
            </a:extLst>
          </p:cNvPr>
          <p:cNvSpPr/>
          <p:nvPr/>
        </p:nvSpPr>
        <p:spPr>
          <a:xfrm>
            <a:off x="1475625" y="1491874"/>
            <a:ext cx="9729215" cy="400110"/>
          </a:xfrm>
          <a:prstGeom prst="rect">
            <a:avLst/>
          </a:prstGeom>
        </p:spPr>
        <p:txBody>
          <a:bodyPr wrap="square">
            <a:spAutoFit/>
          </a:bodyPr>
          <a:lstStyle/>
          <a:p>
            <a:r>
              <a:rPr lang="vi-VN" sz="2000" b="1" dirty="0">
                <a:solidFill>
                  <a:srgbClr val="0070C0"/>
                </a:solidFill>
              </a:rPr>
              <a:t>Mục đích cung cấp thông tin, định hướng, tìm tòi khám phá kiến thức mới</a:t>
            </a:r>
            <a:r>
              <a:rPr lang="en-US" sz="2000" b="1" dirty="0">
                <a:solidFill>
                  <a:srgbClr val="0070C0"/>
                </a:solidFill>
              </a:rPr>
              <a:t>.</a:t>
            </a:r>
          </a:p>
        </p:txBody>
      </p:sp>
      <p:pic>
        <p:nvPicPr>
          <p:cNvPr id="12" name="Picture 11">
            <a:extLst>
              <a:ext uri="{FF2B5EF4-FFF2-40B4-BE49-F238E27FC236}">
                <a16:creationId xmlns:a16="http://schemas.microsoft.com/office/drawing/2014/main" id="{EBA6642D-A671-4AA2-88B9-1D26C121711B}"/>
              </a:ext>
            </a:extLst>
          </p:cNvPr>
          <p:cNvPicPr>
            <a:picLocks noChangeAspect="1"/>
          </p:cNvPicPr>
          <p:nvPr/>
        </p:nvPicPr>
        <p:blipFill rotWithShape="1">
          <a:blip r:embed="rId3"/>
          <a:srcRect b="72412"/>
          <a:stretch/>
        </p:blipFill>
        <p:spPr>
          <a:xfrm>
            <a:off x="3319791" y="2807211"/>
            <a:ext cx="3853506" cy="1442672"/>
          </a:xfrm>
          <a:prstGeom prst="rect">
            <a:avLst/>
          </a:prstGeom>
          <a:ln w="28575">
            <a:solidFill>
              <a:srgbClr val="0070C0"/>
            </a:solidFill>
          </a:ln>
        </p:spPr>
      </p:pic>
      <p:pic>
        <p:nvPicPr>
          <p:cNvPr id="13" name="Picture 12">
            <a:extLst>
              <a:ext uri="{FF2B5EF4-FFF2-40B4-BE49-F238E27FC236}">
                <a16:creationId xmlns:a16="http://schemas.microsoft.com/office/drawing/2014/main" id="{1D8C5DC3-27BD-441B-83EB-09D56F45663E}"/>
              </a:ext>
            </a:extLst>
          </p:cNvPr>
          <p:cNvPicPr>
            <a:picLocks noChangeAspect="1"/>
          </p:cNvPicPr>
          <p:nvPr/>
        </p:nvPicPr>
        <p:blipFill rotWithShape="1">
          <a:blip r:embed="rId3"/>
          <a:srcRect t="35366"/>
          <a:stretch/>
        </p:blipFill>
        <p:spPr>
          <a:xfrm>
            <a:off x="4260865" y="2294217"/>
            <a:ext cx="3502305" cy="3071909"/>
          </a:xfrm>
          <a:prstGeom prst="rect">
            <a:avLst/>
          </a:prstGeom>
          <a:ln w="28575">
            <a:solidFill>
              <a:srgbClr val="0070C0"/>
            </a:solidFill>
          </a:ln>
        </p:spPr>
      </p:pic>
      <p:pic>
        <p:nvPicPr>
          <p:cNvPr id="14" name="Picture 13">
            <a:extLst>
              <a:ext uri="{FF2B5EF4-FFF2-40B4-BE49-F238E27FC236}">
                <a16:creationId xmlns:a16="http://schemas.microsoft.com/office/drawing/2014/main" id="{B3EEA337-CC69-427E-B486-BFAFC2C84B78}"/>
              </a:ext>
            </a:extLst>
          </p:cNvPr>
          <p:cNvPicPr>
            <a:picLocks noChangeAspect="1"/>
          </p:cNvPicPr>
          <p:nvPr/>
        </p:nvPicPr>
        <p:blipFill>
          <a:blip r:embed="rId4"/>
          <a:stretch>
            <a:fillRect/>
          </a:stretch>
        </p:blipFill>
        <p:spPr>
          <a:xfrm>
            <a:off x="7931136" y="1917278"/>
            <a:ext cx="3502305" cy="4503693"/>
          </a:xfrm>
          <a:prstGeom prst="rect">
            <a:avLst/>
          </a:prstGeom>
          <a:ln w="28575">
            <a:solidFill>
              <a:schemeClr val="accent1"/>
            </a:solidFill>
          </a:ln>
        </p:spPr>
      </p:pic>
      <p:sp>
        <p:nvSpPr>
          <p:cNvPr id="15" name="Title 1">
            <a:extLst>
              <a:ext uri="{FF2B5EF4-FFF2-40B4-BE49-F238E27FC236}">
                <a16:creationId xmlns:a16="http://schemas.microsoft.com/office/drawing/2014/main" id="{0DB6235D-CAB6-4D54-9634-A10C8E269530}"/>
              </a:ext>
            </a:extLst>
          </p:cNvPr>
          <p:cNvSpPr>
            <a:spLocks noGrp="1"/>
          </p:cNvSpPr>
          <p:nvPr>
            <p:ph type="title"/>
          </p:nvPr>
        </p:nvSpPr>
        <p:spPr>
          <a:xfrm>
            <a:off x="2703829" y="49376"/>
            <a:ext cx="8241145" cy="1325563"/>
          </a:xfrm>
        </p:spPr>
        <p:txBody>
          <a:bodyPr/>
          <a:lstStyle/>
          <a:p>
            <a:r>
              <a:rPr lang="en-US" sz="2800" b="1" dirty="0">
                <a:solidFill>
                  <a:srgbClr val="C00000"/>
                </a:solidFill>
                <a:latin typeface="Arial" pitchFamily="34" charset="0"/>
                <a:cs typeface="Arial" pitchFamily="34" charset="0"/>
              </a:rPr>
              <a:t>I. DẠNG BÀI HÌNH THÀNH KIẾN THỨC</a:t>
            </a:r>
          </a:p>
        </p:txBody>
      </p:sp>
    </p:spTree>
    <p:extLst>
      <p:ext uri="{BB962C8B-B14F-4D97-AF65-F5344CB8AC3E}">
        <p14:creationId xmlns:p14="http://schemas.microsoft.com/office/powerpoint/2010/main" val="2112326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5" presetClass="path" presetSubtype="0" accel="50000" decel="50000" fill="hold" nodeType="clickEffect">
                                  <p:stCondLst>
                                    <p:cond delay="0"/>
                                  </p:stCondLst>
                                  <p:childTnLst>
                                    <p:animMotion origin="layout" path="M -0.00326 -0.00162 L -0.25326 -0.00162 " pathEditMode="relative" rAng="0" ptsTypes="AA">
                                      <p:cBhvr>
                                        <p:cTn id="10" dur="1000" fill="hold"/>
                                        <p:tgtEl>
                                          <p:spTgt spid="12"/>
                                        </p:tgtEl>
                                        <p:attrNameLst>
                                          <p:attrName>ppt_x</p:attrName>
                                          <p:attrName>ppt_y</p:attrName>
                                        </p:attrNameLst>
                                      </p:cBhvr>
                                      <p:rCtr x="-12500" y="0"/>
                                    </p:animMotion>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par>
                          <p:cTn id="14" fill="hold">
                            <p:stCondLst>
                              <p:cond delay="1000"/>
                            </p:stCondLst>
                            <p:childTnLst>
                              <p:par>
                                <p:cTn id="15" presetID="1" presetClass="entr" presetSubtype="0"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77FFC3-16B0-4E27-9273-4ED045ED7F5D}"/>
              </a:ext>
            </a:extLst>
          </p:cNvPr>
          <p:cNvPicPr>
            <a:picLocks noChangeAspect="1"/>
          </p:cNvPicPr>
          <p:nvPr/>
        </p:nvPicPr>
        <p:blipFill>
          <a:blip r:embed="rId3"/>
          <a:stretch>
            <a:fillRect/>
          </a:stretch>
        </p:blipFill>
        <p:spPr>
          <a:xfrm>
            <a:off x="3796057" y="1904281"/>
            <a:ext cx="3028331" cy="4113788"/>
          </a:xfrm>
          <a:prstGeom prst="rect">
            <a:avLst/>
          </a:prstGeom>
          <a:ln w="28575">
            <a:solidFill>
              <a:schemeClr val="accent1"/>
            </a:solidFill>
          </a:ln>
        </p:spPr>
      </p:pic>
      <p:pic>
        <p:nvPicPr>
          <p:cNvPr id="3" name="Picture 2">
            <a:extLst>
              <a:ext uri="{FF2B5EF4-FFF2-40B4-BE49-F238E27FC236}">
                <a16:creationId xmlns:a16="http://schemas.microsoft.com/office/drawing/2014/main" id="{683A0884-BDE6-4687-B2B2-679BC65641D8}"/>
              </a:ext>
            </a:extLst>
          </p:cNvPr>
          <p:cNvPicPr>
            <a:picLocks noChangeAspect="1"/>
          </p:cNvPicPr>
          <p:nvPr/>
        </p:nvPicPr>
        <p:blipFill>
          <a:blip r:embed="rId4"/>
          <a:stretch>
            <a:fillRect/>
          </a:stretch>
        </p:blipFill>
        <p:spPr>
          <a:xfrm>
            <a:off x="6824387" y="1904281"/>
            <a:ext cx="3007102" cy="4113788"/>
          </a:xfrm>
          <a:prstGeom prst="rect">
            <a:avLst/>
          </a:prstGeom>
          <a:ln w="28575">
            <a:solidFill>
              <a:schemeClr val="accent1"/>
            </a:solidFill>
          </a:ln>
        </p:spPr>
      </p:pic>
      <p:grpSp>
        <p:nvGrpSpPr>
          <p:cNvPr id="4" name="Group 3">
            <a:extLst>
              <a:ext uri="{FF2B5EF4-FFF2-40B4-BE49-F238E27FC236}">
                <a16:creationId xmlns:a16="http://schemas.microsoft.com/office/drawing/2014/main" id="{C5406ADC-FCF5-4DD8-8CF1-AB9C754F9142}"/>
              </a:ext>
            </a:extLst>
          </p:cNvPr>
          <p:cNvGrpSpPr/>
          <p:nvPr/>
        </p:nvGrpSpPr>
        <p:grpSpPr>
          <a:xfrm>
            <a:off x="1028851" y="964818"/>
            <a:ext cx="3886049" cy="523220"/>
            <a:chOff x="1005042" y="1692209"/>
            <a:chExt cx="6864055" cy="523220"/>
          </a:xfrm>
        </p:grpSpPr>
        <p:sp>
          <p:nvSpPr>
            <p:cNvPr id="5" name="Rectangle 4">
              <a:extLst>
                <a:ext uri="{FF2B5EF4-FFF2-40B4-BE49-F238E27FC236}">
                  <a16:creationId xmlns:a16="http://schemas.microsoft.com/office/drawing/2014/main" id="{E8A4C0CA-AACA-4E93-AF7D-9890F19238EB}"/>
                </a:ext>
              </a:extLst>
            </p:cNvPr>
            <p:cNvSpPr/>
            <p:nvPr/>
          </p:nvSpPr>
          <p:spPr>
            <a:xfrm>
              <a:off x="1316736" y="1692209"/>
              <a:ext cx="6552361" cy="523220"/>
            </a:xfrm>
            <a:prstGeom prst="rect">
              <a:avLst/>
            </a:prstGeom>
          </p:spPr>
          <p:txBody>
            <a:bodyPr wrap="square">
              <a:spAutoFit/>
            </a:bodyPr>
            <a:lstStyle/>
            <a:p>
              <a:r>
                <a:rPr lang="en-US" sz="2800" dirty="0">
                  <a:latin typeface="Arial" panose="020B0604020202020204" pitchFamily="34" charset="0"/>
                  <a:ea typeface="Arial" panose="020B0604020202020204" pitchFamily="34" charset="0"/>
                  <a:cs typeface="Arial" panose="020B0604020202020204" pitchFamily="34" charset="0"/>
                </a:rPr>
                <a:t> </a:t>
              </a:r>
              <a:r>
                <a:rPr lang="vi-VN" sz="2800" dirty="0">
                  <a:latin typeface="Arial" panose="020B0604020202020204" pitchFamily="34" charset="0"/>
                  <a:ea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Hoạt</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động</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khám</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phá</a:t>
              </a:r>
              <a:endPar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endParaRPr>
            </a:p>
          </p:txBody>
        </p:sp>
        <p:sp>
          <p:nvSpPr>
            <p:cNvPr id="6" name="Snip Diagonal Corner Rectangle 17">
              <a:extLst>
                <a:ext uri="{FF2B5EF4-FFF2-40B4-BE49-F238E27FC236}">
                  <a16:creationId xmlns:a16="http://schemas.microsoft.com/office/drawing/2014/main" id="{75FDA6A6-FDAD-478F-BB6D-8EF89658AB0C}"/>
                </a:ext>
              </a:extLst>
            </p:cNvPr>
            <p:cNvSpPr/>
            <p:nvPr/>
          </p:nvSpPr>
          <p:spPr>
            <a:xfrm>
              <a:off x="1005042" y="1823917"/>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b</a:t>
              </a:r>
            </a:p>
          </p:txBody>
        </p:sp>
      </p:grpSp>
      <p:pic>
        <p:nvPicPr>
          <p:cNvPr id="10" name="Picture 9">
            <a:extLst>
              <a:ext uri="{FF2B5EF4-FFF2-40B4-BE49-F238E27FC236}">
                <a16:creationId xmlns:a16="http://schemas.microsoft.com/office/drawing/2014/main" id="{D1807339-EE11-4917-8C5E-7A0171150527}"/>
              </a:ext>
            </a:extLst>
          </p:cNvPr>
          <p:cNvPicPr>
            <a:picLocks noChangeAspect="1"/>
          </p:cNvPicPr>
          <p:nvPr/>
        </p:nvPicPr>
        <p:blipFill>
          <a:blip r:embed="rId5"/>
          <a:stretch>
            <a:fillRect/>
          </a:stretch>
        </p:blipFill>
        <p:spPr>
          <a:xfrm>
            <a:off x="7089687" y="2881714"/>
            <a:ext cx="4211565" cy="257335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D51E1B1F-6F14-423F-88A7-9FA9BE147099}"/>
              </a:ext>
            </a:extLst>
          </p:cNvPr>
          <p:cNvPicPr>
            <a:picLocks noChangeAspect="1"/>
          </p:cNvPicPr>
          <p:nvPr/>
        </p:nvPicPr>
        <p:blipFill>
          <a:blip r:embed="rId6"/>
          <a:stretch>
            <a:fillRect/>
          </a:stretch>
        </p:blipFill>
        <p:spPr>
          <a:xfrm>
            <a:off x="3571192" y="2729952"/>
            <a:ext cx="3703856" cy="2162118"/>
          </a:xfrm>
          <a:prstGeom prst="rect">
            <a:avLst/>
          </a:prstGeom>
          <a:ln w="28575">
            <a:solidFill>
              <a:schemeClr val="accent1"/>
            </a:solidFill>
          </a:ln>
        </p:spPr>
      </p:pic>
      <p:sp>
        <p:nvSpPr>
          <p:cNvPr id="12" name="Content Placeholder 5">
            <a:extLst>
              <a:ext uri="{FF2B5EF4-FFF2-40B4-BE49-F238E27FC236}">
                <a16:creationId xmlns:a16="http://schemas.microsoft.com/office/drawing/2014/main" id="{9A475C6D-FF2B-4C61-9479-D384732ADE8A}"/>
              </a:ext>
            </a:extLst>
          </p:cNvPr>
          <p:cNvSpPr txBox="1"/>
          <p:nvPr/>
        </p:nvSpPr>
        <p:spPr>
          <a:xfrm>
            <a:off x="1355956" y="1434594"/>
            <a:ext cx="10281385" cy="404663"/>
          </a:xfrm>
          <a:prstGeom prst="rect">
            <a:avLst/>
          </a:prstGeom>
        </p:spPr>
        <p:txBody>
          <a:bodyPr wrap="square">
            <a:spAutoFit/>
          </a:bodyPr>
          <a:lstStyle>
            <a:lvl1pPr marL="420370" indent="-384175"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630"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5905" algn="l" rtl="0" eaLnBrk="1" latinLnBrk="0" hangingPunct="1">
              <a:spcBef>
                <a:spcPct val="20000"/>
              </a:spcBef>
              <a:buClr>
                <a:schemeClr val="accent2"/>
              </a:buClr>
              <a:buSzPct val="85000"/>
              <a:buFont typeface="Arial" panose="020B0604020202020204"/>
              <a:buChar char="○"/>
              <a:defRPr kumimoji="0" sz="2400" kern="1200">
                <a:solidFill>
                  <a:schemeClr val="tx1"/>
                </a:solidFill>
                <a:latin typeface="+mn-lt"/>
                <a:ea typeface="+mn-ea"/>
                <a:cs typeface="+mn-cs"/>
              </a:defRPr>
            </a:lvl3pPr>
            <a:lvl4pPr marL="1280160" indent="-237490"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345" indent="-182880" algn="l" rtl="0" eaLnBrk="1" latinLnBrk="0" hangingPunct="1">
              <a:spcBef>
                <a:spcPct val="20000"/>
              </a:spcBef>
              <a:buClr>
                <a:schemeClr val="accent4"/>
              </a:buClr>
              <a:buSzPct val="100000"/>
              <a:buFont typeface="Arial" panose="020B0604020202020204"/>
              <a:buChar char="-"/>
              <a:defRPr kumimoji="0" sz="2000" kern="1200">
                <a:solidFill>
                  <a:schemeClr val="tx1"/>
                </a:solidFill>
                <a:latin typeface="+mn-lt"/>
                <a:ea typeface="+mn-ea"/>
                <a:cs typeface="+mn-cs"/>
              </a:defRPr>
            </a:lvl5pPr>
            <a:lvl6pPr marL="1700530" indent="-182880" algn="l" rtl="0" eaLnBrk="1" latinLnBrk="0" hangingPunct="1">
              <a:spcBef>
                <a:spcPct val="20000"/>
              </a:spcBef>
              <a:buClr>
                <a:schemeClr val="accent5"/>
              </a:buClr>
              <a:buFont typeface="Arial" panose="020B0604020202020204"/>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panose="020B0604020202020204"/>
              <a:buChar char="•"/>
              <a:defRPr kumimoji="0" sz="1800" kern="1200" baseline="0">
                <a:solidFill>
                  <a:schemeClr val="tx1"/>
                </a:solidFill>
                <a:latin typeface="+mn-lt"/>
                <a:ea typeface="+mn-ea"/>
                <a:cs typeface="+mn-cs"/>
              </a:defRPr>
            </a:lvl7pPr>
            <a:lvl8pPr marL="2139950" indent="-182880" algn="l" rtl="0" eaLnBrk="1" latinLnBrk="0" hangingPunct="1">
              <a:spcBef>
                <a:spcPct val="20000"/>
              </a:spcBef>
              <a:buClr>
                <a:schemeClr val="accent6"/>
              </a:buClr>
              <a:buFont typeface="Arial" panose="020B0604020202020204"/>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panose="020B0604020202020204"/>
              <a:buChar char="•"/>
              <a:defRPr kumimoji="0" sz="1600" kern="1200">
                <a:solidFill>
                  <a:schemeClr val="tx1"/>
                </a:solidFill>
                <a:latin typeface="+mn-lt"/>
                <a:ea typeface="+mn-ea"/>
                <a:cs typeface="+mn-cs"/>
              </a:defRPr>
            </a:lvl9pPr>
          </a:lstStyle>
          <a:p>
            <a:pPr marL="36195" indent="0" algn="just">
              <a:lnSpc>
                <a:spcPct val="110000"/>
              </a:lnSpc>
              <a:buNone/>
            </a:pP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Mục</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đích</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X</a:t>
            </a:r>
            <a:r>
              <a:rPr lang="vi-VN" sz="2000" b="1" dirty="0">
                <a:solidFill>
                  <a:srgbClr val="0070C0"/>
                </a:solidFill>
                <a:latin typeface="Arial" panose="020B0604020202020204" pitchFamily="34" charset="0"/>
                <a:ea typeface="Tahoma" panose="020B0604030504040204" pitchFamily="34" charset="0"/>
                <a:cs typeface="Arial" panose="020B0604020202020204" pitchFamily="34" charset="0"/>
              </a:rPr>
              <a:t>ây dựng tri thức mới dựa trên trải nghiệm</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tìm</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tòi</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khám</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phá</a:t>
            </a:r>
            <a:r>
              <a:rPr lang="vi-VN"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endPar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7F7B93F5-476B-4C84-A126-568E3B80440A}"/>
              </a:ext>
            </a:extLst>
          </p:cNvPr>
          <p:cNvPicPr/>
          <p:nvPr/>
        </p:nvPicPr>
        <p:blipFill>
          <a:blip r:embed="rId7"/>
          <a:stretch>
            <a:fillRect/>
          </a:stretch>
        </p:blipFill>
        <p:spPr>
          <a:xfrm>
            <a:off x="4713794" y="800100"/>
            <a:ext cx="755140" cy="716347"/>
          </a:xfrm>
          <a:prstGeom prst="rect">
            <a:avLst/>
          </a:prstGeom>
        </p:spPr>
      </p:pic>
      <p:sp>
        <p:nvSpPr>
          <p:cNvPr id="14" name="Title 1">
            <a:extLst>
              <a:ext uri="{FF2B5EF4-FFF2-40B4-BE49-F238E27FC236}">
                <a16:creationId xmlns:a16="http://schemas.microsoft.com/office/drawing/2014/main" id="{AB3B6A35-59F2-499F-AB1D-6394F22749DB}"/>
              </a:ext>
            </a:extLst>
          </p:cNvPr>
          <p:cNvSpPr>
            <a:spLocks noGrp="1"/>
          </p:cNvSpPr>
          <p:nvPr>
            <p:ph type="title"/>
          </p:nvPr>
        </p:nvSpPr>
        <p:spPr>
          <a:xfrm>
            <a:off x="3060107" y="-87224"/>
            <a:ext cx="8241145" cy="1325563"/>
          </a:xfrm>
        </p:spPr>
        <p:txBody>
          <a:bodyPr/>
          <a:lstStyle/>
          <a:p>
            <a:r>
              <a:rPr lang="en-US" sz="2800" b="1" dirty="0">
                <a:solidFill>
                  <a:srgbClr val="C00000"/>
                </a:solidFill>
                <a:latin typeface="Arial" pitchFamily="34" charset="0"/>
                <a:cs typeface="Arial" pitchFamily="34" charset="0"/>
              </a:rPr>
              <a:t>I. DẠNG BÀI HÌNH THÀNH KIẾN THỨC</a:t>
            </a:r>
          </a:p>
        </p:txBody>
      </p:sp>
    </p:spTree>
    <p:extLst>
      <p:ext uri="{BB962C8B-B14F-4D97-AF65-F5344CB8AC3E}">
        <p14:creationId xmlns:p14="http://schemas.microsoft.com/office/powerpoint/2010/main" val="2330000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35" presetClass="path" presetSubtype="0" accel="50000" decel="50000" fill="hold" nodeType="clickEffect">
                                  <p:stCondLst>
                                    <p:cond delay="0"/>
                                  </p:stCondLst>
                                  <p:childTnLst>
                                    <p:animMotion origin="layout" path="M -1.66667E-6 2.96296E-6 L -0.25 2.96296E-6 " pathEditMode="relative" rAng="0" ptsTypes="AA">
                                      <p:cBhvr>
                                        <p:cTn id="17" dur="2000" fill="hold"/>
                                        <p:tgtEl>
                                          <p:spTgt spid="11"/>
                                        </p:tgtEl>
                                        <p:attrNameLst>
                                          <p:attrName>ppt_x</p:attrName>
                                          <p:attrName>ppt_y</p:attrName>
                                        </p:attrNameLst>
                                      </p:cBhvr>
                                      <p:rCtr x="-12500" y="0"/>
                                    </p:animMotion>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5">
            <a:extLst>
              <a:ext uri="{FF2B5EF4-FFF2-40B4-BE49-F238E27FC236}">
                <a16:creationId xmlns:a16="http://schemas.microsoft.com/office/drawing/2014/main" id="{63B64B50-E19F-4413-A77E-5E2681E852AA}"/>
              </a:ext>
            </a:extLst>
          </p:cNvPr>
          <p:cNvSpPr txBox="1"/>
          <p:nvPr/>
        </p:nvSpPr>
        <p:spPr>
          <a:xfrm>
            <a:off x="1199462" y="1665166"/>
            <a:ext cx="10250243" cy="750526"/>
          </a:xfrm>
          <a:prstGeom prst="rect">
            <a:avLst/>
          </a:prstGeom>
        </p:spPr>
        <p:txBody>
          <a:bodyPr wrap="square">
            <a:spAutoFit/>
          </a:bodyPr>
          <a:lstStyle>
            <a:lvl1pPr marL="420370" indent="-384175"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630"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5905" algn="l" rtl="0" eaLnBrk="1" latinLnBrk="0" hangingPunct="1">
              <a:spcBef>
                <a:spcPct val="20000"/>
              </a:spcBef>
              <a:buClr>
                <a:schemeClr val="accent2"/>
              </a:buClr>
              <a:buSzPct val="85000"/>
              <a:buFont typeface="Arial" panose="020B0604020202020204"/>
              <a:buChar char="○"/>
              <a:defRPr kumimoji="0" sz="2400" kern="1200">
                <a:solidFill>
                  <a:schemeClr val="tx1"/>
                </a:solidFill>
                <a:latin typeface="+mn-lt"/>
                <a:ea typeface="+mn-ea"/>
                <a:cs typeface="+mn-cs"/>
              </a:defRPr>
            </a:lvl3pPr>
            <a:lvl4pPr marL="1280160" indent="-237490"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345" indent="-182880" algn="l" rtl="0" eaLnBrk="1" latinLnBrk="0" hangingPunct="1">
              <a:spcBef>
                <a:spcPct val="20000"/>
              </a:spcBef>
              <a:buClr>
                <a:schemeClr val="accent4"/>
              </a:buClr>
              <a:buSzPct val="100000"/>
              <a:buFont typeface="Arial" panose="020B0604020202020204"/>
              <a:buChar char="-"/>
              <a:defRPr kumimoji="0" sz="2000" kern="1200">
                <a:solidFill>
                  <a:schemeClr val="tx1"/>
                </a:solidFill>
                <a:latin typeface="+mn-lt"/>
                <a:ea typeface="+mn-ea"/>
                <a:cs typeface="+mn-cs"/>
              </a:defRPr>
            </a:lvl5pPr>
            <a:lvl6pPr marL="1700530" indent="-182880" algn="l" rtl="0" eaLnBrk="1" latinLnBrk="0" hangingPunct="1">
              <a:spcBef>
                <a:spcPct val="20000"/>
              </a:spcBef>
              <a:buClr>
                <a:schemeClr val="accent5"/>
              </a:buClr>
              <a:buFont typeface="Arial" panose="020B0604020202020204"/>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panose="020B0604020202020204"/>
              <a:buChar char="•"/>
              <a:defRPr kumimoji="0" sz="1800" kern="1200" baseline="0">
                <a:solidFill>
                  <a:schemeClr val="tx1"/>
                </a:solidFill>
                <a:latin typeface="+mn-lt"/>
                <a:ea typeface="+mn-ea"/>
                <a:cs typeface="+mn-cs"/>
              </a:defRPr>
            </a:lvl7pPr>
            <a:lvl8pPr marL="2139950" indent="-182880" algn="l" rtl="0" eaLnBrk="1" latinLnBrk="0" hangingPunct="1">
              <a:spcBef>
                <a:spcPct val="20000"/>
              </a:spcBef>
              <a:buClr>
                <a:schemeClr val="accent6"/>
              </a:buClr>
              <a:buFont typeface="Arial" panose="020B0604020202020204"/>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panose="020B0604020202020204"/>
              <a:buChar char="•"/>
              <a:defRPr kumimoji="0" sz="1600" kern="1200">
                <a:solidFill>
                  <a:schemeClr val="tx1"/>
                </a:solidFill>
                <a:latin typeface="+mn-lt"/>
                <a:ea typeface="+mn-ea"/>
                <a:cs typeface="+mn-cs"/>
              </a:defRPr>
            </a:lvl9pPr>
          </a:lstStyle>
          <a:p>
            <a:pPr marL="34925" indent="26988" algn="just">
              <a:lnSpc>
                <a:spcPct val="110000"/>
              </a:lnSpc>
              <a:buNone/>
            </a:pPr>
            <a:r>
              <a:rPr lang="vi-VN" sz="2000" b="1" dirty="0">
                <a:solidFill>
                  <a:srgbClr val="0070C0"/>
                </a:solidFill>
                <a:ea typeface="Tahoma" panose="020B0604030504040204" pitchFamily="34" charset="0"/>
                <a:cs typeface="Tahoma" panose="020B0604030504040204" pitchFamily="34" charset="0"/>
              </a:rPr>
              <a:t>HS tự trả lời câu hỏi, giải bài tập vận dụng</a:t>
            </a:r>
            <a:r>
              <a:rPr lang="en-US" sz="2000" b="1" dirty="0">
                <a:solidFill>
                  <a:srgbClr val="0070C0"/>
                </a:solidFill>
                <a:ea typeface="Tahoma" panose="020B0604030504040204" pitchFamily="34" charset="0"/>
                <a:cs typeface="Tahoma" panose="020B0604030504040204" pitchFamily="34" charset="0"/>
              </a:rPr>
              <a:t>,</a:t>
            </a:r>
            <a:r>
              <a:rPr lang="vi-VN" sz="2000" b="1" dirty="0">
                <a:solidFill>
                  <a:srgbClr val="0070C0"/>
                </a:solidFill>
                <a:ea typeface="Tahoma" panose="020B0604030504040204" pitchFamily="34" charset="0"/>
                <a:cs typeface="Tahoma" panose="020B0604030504040204" pitchFamily="34" charset="0"/>
              </a:rPr>
              <a:t> giúp HS hiểu rõ</a:t>
            </a:r>
            <a:r>
              <a:rPr lang="en-US" sz="2000" b="1" dirty="0">
                <a:solidFill>
                  <a:srgbClr val="0070C0"/>
                </a:solidFill>
                <a:ea typeface="Tahoma" panose="020B0604030504040204" pitchFamily="34" charset="0"/>
                <a:cs typeface="Tahoma" panose="020B0604030504040204" pitchFamily="34" charset="0"/>
              </a:rPr>
              <a:t> </a:t>
            </a:r>
            <a:r>
              <a:rPr lang="vi-VN" sz="2000" b="1" dirty="0">
                <a:solidFill>
                  <a:srgbClr val="0070C0"/>
                </a:solidFill>
                <a:ea typeface="Tahoma" panose="020B0604030504040204" pitchFamily="34" charset="0"/>
                <a:cs typeface="Tahoma" panose="020B0604030504040204" pitchFamily="34" charset="0"/>
              </a:rPr>
              <a:t>vấn đề nghiên cứu, phát triển năng lực tư duy, năng lực vận dụng</a:t>
            </a:r>
            <a:r>
              <a:rPr lang="en-US" sz="2000" b="1" dirty="0">
                <a:solidFill>
                  <a:srgbClr val="0070C0"/>
                </a:solidFill>
                <a:ea typeface="Tahoma" panose="020B0604030504040204" pitchFamily="34" charset="0"/>
                <a:cs typeface="Tahoma" panose="020B0604030504040204" pitchFamily="34" charset="0"/>
              </a:rPr>
              <a:t> </a:t>
            </a:r>
            <a:r>
              <a:rPr lang="vi-VN" sz="2000" b="1" dirty="0">
                <a:solidFill>
                  <a:srgbClr val="0070C0"/>
                </a:solidFill>
                <a:ea typeface="Tahoma" panose="020B0604030504040204" pitchFamily="34" charset="0"/>
                <a:cs typeface="Tahoma" panose="020B0604030504040204" pitchFamily="34" charset="0"/>
              </a:rPr>
              <a:t>kiến thức đã học</a:t>
            </a:r>
            <a:r>
              <a:rPr lang="en-US" sz="2000" b="1" dirty="0">
                <a:solidFill>
                  <a:srgbClr val="0070C0"/>
                </a:solidFill>
                <a:ea typeface="Tahoma" panose="020B0604030504040204" pitchFamily="34" charset="0"/>
                <a:cs typeface="Tahoma" panose="020B0604030504040204" pitchFamily="34" charset="0"/>
              </a:rPr>
              <a:t>.</a:t>
            </a:r>
          </a:p>
        </p:txBody>
      </p:sp>
      <p:grpSp>
        <p:nvGrpSpPr>
          <p:cNvPr id="5" name="Group 4">
            <a:extLst>
              <a:ext uri="{FF2B5EF4-FFF2-40B4-BE49-F238E27FC236}">
                <a16:creationId xmlns:a16="http://schemas.microsoft.com/office/drawing/2014/main" id="{E677730D-19D7-453D-82B5-096F7D3E3DB6}"/>
              </a:ext>
            </a:extLst>
          </p:cNvPr>
          <p:cNvGrpSpPr/>
          <p:nvPr/>
        </p:nvGrpSpPr>
        <p:grpSpPr>
          <a:xfrm>
            <a:off x="887768" y="1013367"/>
            <a:ext cx="10498109" cy="523220"/>
            <a:chOff x="1005042" y="1692209"/>
            <a:chExt cx="10498109" cy="523220"/>
          </a:xfrm>
        </p:grpSpPr>
        <p:sp>
          <p:nvSpPr>
            <p:cNvPr id="6" name="Rectangle 5">
              <a:extLst>
                <a:ext uri="{FF2B5EF4-FFF2-40B4-BE49-F238E27FC236}">
                  <a16:creationId xmlns:a16="http://schemas.microsoft.com/office/drawing/2014/main" id="{D3E403EF-874A-45A2-9F01-B0AF9E13B05E}"/>
                </a:ext>
              </a:extLst>
            </p:cNvPr>
            <p:cNvSpPr/>
            <p:nvPr/>
          </p:nvSpPr>
          <p:spPr>
            <a:xfrm>
              <a:off x="1316736" y="1692209"/>
              <a:ext cx="10186415" cy="523220"/>
            </a:xfrm>
            <a:prstGeom prst="rect">
              <a:avLst/>
            </a:prstGeom>
          </p:spPr>
          <p:txBody>
            <a:bodyPr wrap="square">
              <a:spAutoFit/>
            </a:bodyPr>
            <a:lstStyle/>
            <a:p>
              <a:r>
                <a:rPr lang="en-US" sz="2800" dirty="0">
                  <a:latin typeface="Arial" panose="020B0604020202020204" pitchFamily="34" charset="0"/>
                  <a:ea typeface="Arial" panose="020B0604020202020204" pitchFamily="34" charset="0"/>
                  <a:cs typeface="Arial" panose="020B0604020202020204" pitchFamily="34" charset="0"/>
                </a:rPr>
                <a:t> </a:t>
              </a:r>
              <a:r>
                <a:rPr lang="vi-VN" sz="2800" dirty="0">
                  <a:latin typeface="Arial" panose="020B0604020202020204" pitchFamily="34" charset="0"/>
                  <a:ea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Hoạt</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động</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thực</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hành</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vận</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dụng</a:t>
              </a:r>
              <a:endPar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endParaRPr>
            </a:p>
          </p:txBody>
        </p:sp>
        <p:sp>
          <p:nvSpPr>
            <p:cNvPr id="7" name="Snip Diagonal Corner Rectangle 16">
              <a:extLst>
                <a:ext uri="{FF2B5EF4-FFF2-40B4-BE49-F238E27FC236}">
                  <a16:creationId xmlns:a16="http://schemas.microsoft.com/office/drawing/2014/main" id="{402893F6-598A-408B-B282-A38D9F98E1F6}"/>
                </a:ext>
              </a:extLst>
            </p:cNvPr>
            <p:cNvSpPr/>
            <p:nvPr/>
          </p:nvSpPr>
          <p:spPr>
            <a:xfrm>
              <a:off x="1005042" y="1823917"/>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c</a:t>
              </a:r>
            </a:p>
          </p:txBody>
        </p:sp>
      </p:grpSp>
      <p:pic>
        <p:nvPicPr>
          <p:cNvPr id="8" name="Picture 7">
            <a:extLst>
              <a:ext uri="{FF2B5EF4-FFF2-40B4-BE49-F238E27FC236}">
                <a16:creationId xmlns:a16="http://schemas.microsoft.com/office/drawing/2014/main" id="{4E7079C7-F15F-4419-B82E-FA806620D23E}"/>
              </a:ext>
            </a:extLst>
          </p:cNvPr>
          <p:cNvPicPr>
            <a:picLocks noChangeAspect="1"/>
          </p:cNvPicPr>
          <p:nvPr/>
        </p:nvPicPr>
        <p:blipFill>
          <a:blip r:embed="rId3"/>
          <a:stretch>
            <a:fillRect/>
          </a:stretch>
        </p:blipFill>
        <p:spPr>
          <a:xfrm>
            <a:off x="7501288" y="2718682"/>
            <a:ext cx="4218030" cy="2765082"/>
          </a:xfrm>
          <a:prstGeom prst="rect">
            <a:avLst/>
          </a:prstGeom>
          <a:ln w="28575">
            <a:solidFill>
              <a:schemeClr val="accent1"/>
            </a:solidFill>
          </a:ln>
        </p:spPr>
      </p:pic>
      <p:pic>
        <p:nvPicPr>
          <p:cNvPr id="9" name="Picture 8">
            <a:extLst>
              <a:ext uri="{FF2B5EF4-FFF2-40B4-BE49-F238E27FC236}">
                <a16:creationId xmlns:a16="http://schemas.microsoft.com/office/drawing/2014/main" id="{E6FE5F6D-6AD4-4122-BB9B-7B514573CACD}"/>
              </a:ext>
            </a:extLst>
          </p:cNvPr>
          <p:cNvPicPr>
            <a:picLocks noChangeAspect="1"/>
          </p:cNvPicPr>
          <p:nvPr/>
        </p:nvPicPr>
        <p:blipFill rotWithShape="1">
          <a:blip r:embed="rId4"/>
          <a:srcRect b="72412"/>
          <a:stretch/>
        </p:blipFill>
        <p:spPr>
          <a:xfrm>
            <a:off x="472682" y="3399492"/>
            <a:ext cx="3853506" cy="1442672"/>
          </a:xfrm>
          <a:prstGeom prst="rect">
            <a:avLst/>
          </a:prstGeom>
          <a:ln w="28575">
            <a:solidFill>
              <a:srgbClr val="0070C0"/>
            </a:solidFill>
          </a:ln>
        </p:spPr>
      </p:pic>
      <p:pic>
        <p:nvPicPr>
          <p:cNvPr id="10" name="Picture 9">
            <a:extLst>
              <a:ext uri="{FF2B5EF4-FFF2-40B4-BE49-F238E27FC236}">
                <a16:creationId xmlns:a16="http://schemas.microsoft.com/office/drawing/2014/main" id="{9FAD0AF5-68D6-4DCB-A3A1-D70066E86084}"/>
              </a:ext>
            </a:extLst>
          </p:cNvPr>
          <p:cNvPicPr>
            <a:picLocks noChangeAspect="1"/>
          </p:cNvPicPr>
          <p:nvPr/>
        </p:nvPicPr>
        <p:blipFill rotWithShape="1">
          <a:blip r:embed="rId5"/>
          <a:srcRect b="291"/>
          <a:stretch/>
        </p:blipFill>
        <p:spPr>
          <a:xfrm>
            <a:off x="4533790" y="2730315"/>
            <a:ext cx="2665554" cy="3417730"/>
          </a:xfrm>
          <a:prstGeom prst="rect">
            <a:avLst/>
          </a:prstGeom>
          <a:ln w="28575">
            <a:solidFill>
              <a:schemeClr val="accent1"/>
            </a:solidFill>
          </a:ln>
        </p:spPr>
      </p:pic>
      <p:pic>
        <p:nvPicPr>
          <p:cNvPr id="11" name="Picture 10">
            <a:extLst>
              <a:ext uri="{FF2B5EF4-FFF2-40B4-BE49-F238E27FC236}">
                <a16:creationId xmlns:a16="http://schemas.microsoft.com/office/drawing/2014/main" id="{D06DAA17-6BC5-4FD1-A709-566947BC2409}"/>
              </a:ext>
            </a:extLst>
          </p:cNvPr>
          <p:cNvPicPr/>
          <p:nvPr/>
        </p:nvPicPr>
        <p:blipFill>
          <a:blip r:embed="rId6"/>
          <a:stretch>
            <a:fillRect/>
          </a:stretch>
        </p:blipFill>
        <p:spPr>
          <a:xfrm>
            <a:off x="6291113" y="890831"/>
            <a:ext cx="771410" cy="710045"/>
          </a:xfrm>
          <a:prstGeom prst="rect">
            <a:avLst/>
          </a:prstGeom>
        </p:spPr>
      </p:pic>
      <p:sp>
        <p:nvSpPr>
          <p:cNvPr id="13" name="Title 1">
            <a:extLst>
              <a:ext uri="{FF2B5EF4-FFF2-40B4-BE49-F238E27FC236}">
                <a16:creationId xmlns:a16="http://schemas.microsoft.com/office/drawing/2014/main" id="{280C3D15-C869-45EE-89A5-FB8959FB9342}"/>
              </a:ext>
            </a:extLst>
          </p:cNvPr>
          <p:cNvSpPr>
            <a:spLocks noGrp="1"/>
          </p:cNvSpPr>
          <p:nvPr>
            <p:ph type="title"/>
          </p:nvPr>
        </p:nvSpPr>
        <p:spPr>
          <a:xfrm>
            <a:off x="2751393" y="5385"/>
            <a:ext cx="8241145" cy="1325563"/>
          </a:xfrm>
        </p:spPr>
        <p:txBody>
          <a:bodyPr/>
          <a:lstStyle/>
          <a:p>
            <a:r>
              <a:rPr lang="en-US" sz="2800" b="1" dirty="0">
                <a:solidFill>
                  <a:srgbClr val="C00000"/>
                </a:solidFill>
                <a:latin typeface="Arial" pitchFamily="34" charset="0"/>
                <a:cs typeface="Arial" pitchFamily="34" charset="0"/>
              </a:rPr>
              <a:t>I. DẠNG BÀI HÌNH THÀNH KIẾN THỨC</a:t>
            </a:r>
          </a:p>
        </p:txBody>
      </p:sp>
    </p:spTree>
    <p:extLst>
      <p:ext uri="{BB962C8B-B14F-4D97-AF65-F5344CB8AC3E}">
        <p14:creationId xmlns:p14="http://schemas.microsoft.com/office/powerpoint/2010/main" val="3701411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4.79167E-6 -4.44444E-6 L -0.00299 -0.09838 " pathEditMode="relative" rAng="0" ptsTypes="AA">
                                      <p:cBhvr>
                                        <p:cTn id="21" dur="1000" fill="hold"/>
                                        <p:tgtEl>
                                          <p:spTgt spid="9"/>
                                        </p:tgtEl>
                                        <p:attrNameLst>
                                          <p:attrName>ppt_x</p:attrName>
                                          <p:attrName>ppt_y</p:attrName>
                                        </p:attrNameLst>
                                      </p:cBhvr>
                                      <p:rCtr x="-156" y="-4931"/>
                                    </p:animMotion>
                                  </p:childTnLst>
                                </p:cTn>
                              </p:par>
                            </p:childTnLst>
                          </p:cTn>
                        </p:par>
                        <p:par>
                          <p:cTn id="22" fill="hold">
                            <p:stCondLst>
                              <p:cond delay="1000"/>
                            </p:stCondLst>
                            <p:childTnLst>
                              <p:par>
                                <p:cTn id="23" presetID="1"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E5F7481-30A7-459F-80CB-5DA051825C29}"/>
              </a:ext>
            </a:extLst>
          </p:cNvPr>
          <p:cNvPicPr>
            <a:picLocks noChangeAspect="1"/>
          </p:cNvPicPr>
          <p:nvPr/>
        </p:nvPicPr>
        <p:blipFill>
          <a:blip r:embed="rId3"/>
          <a:stretch>
            <a:fillRect/>
          </a:stretch>
        </p:blipFill>
        <p:spPr>
          <a:xfrm>
            <a:off x="4838335" y="2688451"/>
            <a:ext cx="2584308" cy="3535396"/>
          </a:xfrm>
          <a:prstGeom prst="rect">
            <a:avLst/>
          </a:prstGeom>
          <a:ln w="28575">
            <a:solidFill>
              <a:schemeClr val="accent1"/>
            </a:solidFill>
          </a:ln>
        </p:spPr>
      </p:pic>
      <p:sp>
        <p:nvSpPr>
          <p:cNvPr id="3" name="Content Placeholder 5">
            <a:extLst>
              <a:ext uri="{FF2B5EF4-FFF2-40B4-BE49-F238E27FC236}">
                <a16:creationId xmlns:a16="http://schemas.microsoft.com/office/drawing/2014/main" id="{CD50A6AE-1FD3-42F1-9DF8-E63F79CC8B98}"/>
              </a:ext>
            </a:extLst>
          </p:cNvPr>
          <p:cNvSpPr txBox="1"/>
          <p:nvPr/>
        </p:nvSpPr>
        <p:spPr>
          <a:xfrm>
            <a:off x="1428891" y="1959338"/>
            <a:ext cx="9450797" cy="404663"/>
          </a:xfrm>
          <a:prstGeom prst="rect">
            <a:avLst/>
          </a:prstGeom>
        </p:spPr>
        <p:txBody>
          <a:bodyPr wrap="square">
            <a:spAutoFit/>
          </a:bodyPr>
          <a:lstStyle>
            <a:lvl1pPr marL="420370" indent="-384175"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630"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5905" algn="l" rtl="0" eaLnBrk="1" latinLnBrk="0" hangingPunct="1">
              <a:spcBef>
                <a:spcPct val="20000"/>
              </a:spcBef>
              <a:buClr>
                <a:schemeClr val="accent2"/>
              </a:buClr>
              <a:buSzPct val="85000"/>
              <a:buFont typeface="Arial" panose="020B0604020202020204"/>
              <a:buChar char="○"/>
              <a:defRPr kumimoji="0" sz="2400" kern="1200">
                <a:solidFill>
                  <a:schemeClr val="tx1"/>
                </a:solidFill>
                <a:latin typeface="+mn-lt"/>
                <a:ea typeface="+mn-ea"/>
                <a:cs typeface="+mn-cs"/>
              </a:defRPr>
            </a:lvl3pPr>
            <a:lvl4pPr marL="1280160" indent="-237490"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345" indent="-182880" algn="l" rtl="0" eaLnBrk="1" latinLnBrk="0" hangingPunct="1">
              <a:spcBef>
                <a:spcPct val="20000"/>
              </a:spcBef>
              <a:buClr>
                <a:schemeClr val="accent4"/>
              </a:buClr>
              <a:buSzPct val="100000"/>
              <a:buFont typeface="Arial" panose="020B0604020202020204"/>
              <a:buChar char="-"/>
              <a:defRPr kumimoji="0" sz="2000" kern="1200">
                <a:solidFill>
                  <a:schemeClr val="tx1"/>
                </a:solidFill>
                <a:latin typeface="+mn-lt"/>
                <a:ea typeface="+mn-ea"/>
                <a:cs typeface="+mn-cs"/>
              </a:defRPr>
            </a:lvl5pPr>
            <a:lvl6pPr marL="1700530" indent="-182880" algn="l" rtl="0" eaLnBrk="1" latinLnBrk="0" hangingPunct="1">
              <a:spcBef>
                <a:spcPct val="20000"/>
              </a:spcBef>
              <a:buClr>
                <a:schemeClr val="accent5"/>
              </a:buClr>
              <a:buFont typeface="Arial" panose="020B0604020202020204"/>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panose="020B0604020202020204"/>
              <a:buChar char="•"/>
              <a:defRPr kumimoji="0" sz="1800" kern="1200" baseline="0">
                <a:solidFill>
                  <a:schemeClr val="tx1"/>
                </a:solidFill>
                <a:latin typeface="+mn-lt"/>
                <a:ea typeface="+mn-ea"/>
                <a:cs typeface="+mn-cs"/>
              </a:defRPr>
            </a:lvl7pPr>
            <a:lvl8pPr marL="2139950" indent="-182880" algn="l" rtl="0" eaLnBrk="1" latinLnBrk="0" hangingPunct="1">
              <a:spcBef>
                <a:spcPct val="20000"/>
              </a:spcBef>
              <a:buClr>
                <a:schemeClr val="accent6"/>
              </a:buClr>
              <a:buFont typeface="Arial" panose="020B0604020202020204"/>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panose="020B0604020202020204"/>
              <a:buChar char="•"/>
              <a:defRPr kumimoji="0" sz="1600" kern="1200">
                <a:solidFill>
                  <a:schemeClr val="tx1"/>
                </a:solidFill>
                <a:latin typeface="+mn-lt"/>
                <a:ea typeface="+mn-ea"/>
                <a:cs typeface="+mn-cs"/>
              </a:defRPr>
            </a:lvl9pPr>
          </a:lstStyle>
          <a:p>
            <a:pPr marL="36195" indent="0" algn="just">
              <a:lnSpc>
                <a:spcPct val="110000"/>
              </a:lnSpc>
              <a:buNone/>
            </a:pP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Tóm</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tắt</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vi-VN" sz="2000" b="1" dirty="0">
                <a:solidFill>
                  <a:srgbClr val="0070C0"/>
                </a:solidFill>
                <a:latin typeface="Arial" panose="020B0604020202020204" pitchFamily="34" charset="0"/>
                <a:ea typeface="Tahoma" panose="020B0604030504040204" pitchFamily="34" charset="0"/>
                <a:cs typeface="Arial" panose="020B0604020202020204" pitchFamily="34" charset="0"/>
              </a:rPr>
              <a:t>kiến thức, kĩ năng cơ bản của</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vi-VN" sz="2000" b="1" dirty="0">
                <a:solidFill>
                  <a:srgbClr val="0070C0"/>
                </a:solidFill>
                <a:latin typeface="Arial" panose="020B0604020202020204" pitchFamily="34" charset="0"/>
                <a:ea typeface="Tahoma" panose="020B0604030504040204" pitchFamily="34" charset="0"/>
                <a:cs typeface="Arial" panose="020B0604020202020204" pitchFamily="34" charset="0"/>
              </a:rPr>
              <a:t>bài học</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theo</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yêu</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cầu</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cần</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đạt</a:t>
            </a:r>
            <a:r>
              <a:rPr lang="vi-VN" sz="2000" b="1" dirty="0">
                <a:solidFill>
                  <a:srgbClr val="0070C0"/>
                </a:solidFill>
                <a:latin typeface="Arial" panose="020B0604020202020204" pitchFamily="34" charset="0"/>
                <a:ea typeface="Tahoma" panose="020B0604030504040204" pitchFamily="34" charset="0"/>
                <a:cs typeface="Arial" panose="020B0604020202020204" pitchFamily="34" charset="0"/>
              </a:rPr>
              <a:t>.</a:t>
            </a:r>
            <a:endPar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25759C04-A679-47A7-A0F1-B9467B3DF6A9}"/>
              </a:ext>
            </a:extLst>
          </p:cNvPr>
          <p:cNvGrpSpPr/>
          <p:nvPr/>
        </p:nvGrpSpPr>
        <p:grpSpPr>
          <a:xfrm>
            <a:off x="1008267" y="1380654"/>
            <a:ext cx="10498109" cy="523220"/>
            <a:chOff x="1005042" y="1692209"/>
            <a:chExt cx="10498109" cy="523220"/>
          </a:xfrm>
        </p:grpSpPr>
        <p:sp>
          <p:nvSpPr>
            <p:cNvPr id="7" name="Rectangle 6">
              <a:extLst>
                <a:ext uri="{FF2B5EF4-FFF2-40B4-BE49-F238E27FC236}">
                  <a16:creationId xmlns:a16="http://schemas.microsoft.com/office/drawing/2014/main" id="{A039B9A5-F4DB-4D0B-827F-B8962705BA0A}"/>
                </a:ext>
              </a:extLst>
            </p:cNvPr>
            <p:cNvSpPr/>
            <p:nvPr/>
          </p:nvSpPr>
          <p:spPr>
            <a:xfrm>
              <a:off x="1316736" y="1692209"/>
              <a:ext cx="10186415" cy="523220"/>
            </a:xfrm>
            <a:prstGeom prst="rect">
              <a:avLst/>
            </a:prstGeom>
          </p:spPr>
          <p:txBody>
            <a:bodyPr wrap="square">
              <a:spAutoFit/>
            </a:bodyPr>
            <a:lstStyle/>
            <a:p>
              <a:r>
                <a:rPr lang="en-US" sz="2800" dirty="0">
                  <a:latin typeface="Arial" panose="020B0604020202020204" pitchFamily="34" charset="0"/>
                  <a:ea typeface="Arial" panose="020B0604020202020204" pitchFamily="34" charset="0"/>
                  <a:cs typeface="Arial" panose="020B0604020202020204" pitchFamily="34" charset="0"/>
                </a:rPr>
                <a:t> </a:t>
              </a:r>
              <a:r>
                <a:rPr lang="vi-VN" sz="2800" dirty="0">
                  <a:latin typeface="Arial" panose="020B0604020202020204" pitchFamily="34" charset="0"/>
                  <a:ea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Em</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đã</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học</a:t>
              </a:r>
              <a:endPar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endParaRPr>
            </a:p>
          </p:txBody>
        </p:sp>
        <p:sp>
          <p:nvSpPr>
            <p:cNvPr id="8" name="Snip Diagonal Corner Rectangle 18">
              <a:extLst>
                <a:ext uri="{FF2B5EF4-FFF2-40B4-BE49-F238E27FC236}">
                  <a16:creationId xmlns:a16="http://schemas.microsoft.com/office/drawing/2014/main" id="{BE8C4C93-6572-4B6B-9A9C-8FBBD77722AF}"/>
                </a:ext>
              </a:extLst>
            </p:cNvPr>
            <p:cNvSpPr/>
            <p:nvPr/>
          </p:nvSpPr>
          <p:spPr>
            <a:xfrm>
              <a:off x="1005042" y="1823917"/>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3</a:t>
              </a:r>
            </a:p>
          </p:txBody>
        </p:sp>
      </p:grpSp>
      <p:pic>
        <p:nvPicPr>
          <p:cNvPr id="9" name="Picture 8">
            <a:extLst>
              <a:ext uri="{FF2B5EF4-FFF2-40B4-BE49-F238E27FC236}">
                <a16:creationId xmlns:a16="http://schemas.microsoft.com/office/drawing/2014/main" id="{8CD42BD0-5892-4404-AF8C-FB619F5F421B}"/>
              </a:ext>
            </a:extLst>
          </p:cNvPr>
          <p:cNvPicPr/>
          <p:nvPr/>
        </p:nvPicPr>
        <p:blipFill rotWithShape="1">
          <a:blip r:embed="rId4"/>
          <a:srcRect t="8589"/>
          <a:stretch/>
        </p:blipFill>
        <p:spPr>
          <a:xfrm>
            <a:off x="3577363" y="1065007"/>
            <a:ext cx="2059772" cy="851027"/>
          </a:xfrm>
          <a:prstGeom prst="rect">
            <a:avLst/>
          </a:prstGeom>
        </p:spPr>
      </p:pic>
      <p:pic>
        <p:nvPicPr>
          <p:cNvPr id="11" name="Picture 10">
            <a:extLst>
              <a:ext uri="{FF2B5EF4-FFF2-40B4-BE49-F238E27FC236}">
                <a16:creationId xmlns:a16="http://schemas.microsoft.com/office/drawing/2014/main" id="{E2BBFFE9-5525-4C21-8AC0-5C4692B5E2A7}"/>
              </a:ext>
            </a:extLst>
          </p:cNvPr>
          <p:cNvPicPr>
            <a:picLocks noChangeAspect="1"/>
          </p:cNvPicPr>
          <p:nvPr/>
        </p:nvPicPr>
        <p:blipFill>
          <a:blip r:embed="rId5"/>
          <a:stretch>
            <a:fillRect/>
          </a:stretch>
        </p:blipFill>
        <p:spPr>
          <a:xfrm>
            <a:off x="3608021" y="2698292"/>
            <a:ext cx="4555075" cy="2659015"/>
          </a:xfrm>
          <a:prstGeom prst="rect">
            <a:avLst/>
          </a:prstGeom>
          <a:ln w="28575">
            <a:solidFill>
              <a:schemeClr val="accent1"/>
            </a:solidFill>
          </a:ln>
        </p:spPr>
      </p:pic>
      <p:sp>
        <p:nvSpPr>
          <p:cNvPr id="12" name="Title 1">
            <a:extLst>
              <a:ext uri="{FF2B5EF4-FFF2-40B4-BE49-F238E27FC236}">
                <a16:creationId xmlns:a16="http://schemas.microsoft.com/office/drawing/2014/main" id="{1DF2DF03-38C7-4B56-89CC-BF5007293DB6}"/>
              </a:ext>
            </a:extLst>
          </p:cNvPr>
          <p:cNvSpPr>
            <a:spLocks noGrp="1"/>
          </p:cNvSpPr>
          <p:nvPr>
            <p:ph type="title"/>
          </p:nvPr>
        </p:nvSpPr>
        <p:spPr>
          <a:xfrm>
            <a:off x="2863667" y="264674"/>
            <a:ext cx="8241145" cy="932083"/>
          </a:xfrm>
        </p:spPr>
        <p:txBody>
          <a:bodyPr/>
          <a:lstStyle/>
          <a:p>
            <a:r>
              <a:rPr lang="en-US" sz="2800" b="1" dirty="0">
                <a:solidFill>
                  <a:srgbClr val="C00000"/>
                </a:solidFill>
                <a:latin typeface="Arial" pitchFamily="34" charset="0"/>
                <a:cs typeface="Arial" pitchFamily="34" charset="0"/>
              </a:rPr>
              <a:t>I. DẠNG BÀI HÌNH THÀNH KIẾN THỨC</a:t>
            </a:r>
          </a:p>
        </p:txBody>
      </p:sp>
      <p:pic>
        <p:nvPicPr>
          <p:cNvPr id="15" name="Picture 14">
            <a:extLst>
              <a:ext uri="{FF2B5EF4-FFF2-40B4-BE49-F238E27FC236}">
                <a16:creationId xmlns:a16="http://schemas.microsoft.com/office/drawing/2014/main" id="{4B80B4FE-902A-4631-9F22-AD521B8F9CCC}"/>
              </a:ext>
            </a:extLst>
          </p:cNvPr>
          <p:cNvPicPr>
            <a:picLocks noChangeAspect="1"/>
          </p:cNvPicPr>
          <p:nvPr/>
        </p:nvPicPr>
        <p:blipFill rotWithShape="1">
          <a:blip r:embed="rId3"/>
          <a:srcRect t="68399" r="43763" b="2560"/>
          <a:stretch/>
        </p:blipFill>
        <p:spPr>
          <a:xfrm>
            <a:off x="7462748" y="2681645"/>
            <a:ext cx="3782767" cy="2672296"/>
          </a:xfrm>
          <a:prstGeom prst="rect">
            <a:avLst/>
          </a:prstGeom>
          <a:ln w="28575">
            <a:solidFill>
              <a:schemeClr val="accent1"/>
            </a:solidFill>
          </a:ln>
        </p:spPr>
      </p:pic>
    </p:spTree>
    <p:extLst>
      <p:ext uri="{BB962C8B-B14F-4D97-AF65-F5344CB8AC3E}">
        <p14:creationId xmlns:p14="http://schemas.microsoft.com/office/powerpoint/2010/main" val="288978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35" presetClass="path" presetSubtype="0" accel="50000" decel="50000" fill="hold" nodeType="clickEffect">
                                  <p:stCondLst>
                                    <p:cond delay="0"/>
                                  </p:stCondLst>
                                  <p:childTnLst>
                                    <p:animMotion origin="layout" path="M 0.02643 -0.00162 L -0.24778 -0.00255 " pathEditMode="relative" rAng="0" ptsTypes="AA">
                                      <p:cBhvr>
                                        <p:cTn id="21" dur="2000" fill="hold"/>
                                        <p:tgtEl>
                                          <p:spTgt spid="11"/>
                                        </p:tgtEl>
                                        <p:attrNameLst>
                                          <p:attrName>ppt_x</p:attrName>
                                          <p:attrName>ppt_y</p:attrName>
                                        </p:attrNameLst>
                                      </p:cBhvr>
                                      <p:rCtr x="-13711" y="-46"/>
                                    </p:animMotion>
                                  </p:childTnLst>
                                </p:cTn>
                              </p:par>
                            </p:childTnLst>
                          </p:cTn>
                        </p:par>
                        <p:par>
                          <p:cTn id="22" fill="hold">
                            <p:stCondLst>
                              <p:cond delay="2000"/>
                            </p:stCondLst>
                            <p:childTnLst>
                              <p:par>
                                <p:cTn id="23" presetID="1" presetClass="entr" presetSubtype="0" fill="hold" nodeType="afterEffect">
                                  <p:stCondLst>
                                    <p:cond delay="0"/>
                                  </p:stCondLst>
                                  <p:childTnLst>
                                    <p:set>
                                      <p:cBhvr>
                                        <p:cTn id="24" dur="1" fill="hold">
                                          <p:stCondLst>
                                            <p:cond delay="999"/>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999"/>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1000" fill="hold"/>
                                        <p:tgtEl>
                                          <p:spTgt spid="15"/>
                                        </p:tgtEl>
                                        <p:attrNameLst>
                                          <p:attrName>ppt_w</p:attrName>
                                        </p:attrNameLst>
                                      </p:cBhvr>
                                      <p:tavLst>
                                        <p:tav tm="0">
                                          <p:val>
                                            <p:fltVal val="0"/>
                                          </p:val>
                                        </p:tav>
                                        <p:tav tm="100000">
                                          <p:val>
                                            <p:strVal val="#ppt_w"/>
                                          </p:val>
                                        </p:tav>
                                      </p:tavLst>
                                    </p:anim>
                                    <p:anim calcmode="lin" valueType="num">
                                      <p:cBhvr>
                                        <p:cTn id="34" dur="1000" fill="hold"/>
                                        <p:tgtEl>
                                          <p:spTgt spid="15"/>
                                        </p:tgtEl>
                                        <p:attrNameLst>
                                          <p:attrName>ppt_h</p:attrName>
                                        </p:attrNameLst>
                                      </p:cBhvr>
                                      <p:tavLst>
                                        <p:tav tm="0">
                                          <p:val>
                                            <p:fltVal val="0"/>
                                          </p:val>
                                        </p:tav>
                                        <p:tav tm="100000">
                                          <p:val>
                                            <p:strVal val="#ppt_h"/>
                                          </p:val>
                                        </p:tav>
                                      </p:tavLst>
                                    </p:anim>
                                    <p:animEffect transition="in" filter="fade">
                                      <p:cBhvr>
                                        <p:cTn id="3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375DDDB-6FBB-4120-8312-9D025D883E50}"/>
              </a:ext>
            </a:extLst>
          </p:cNvPr>
          <p:cNvPicPr>
            <a:picLocks noChangeAspect="1"/>
          </p:cNvPicPr>
          <p:nvPr/>
        </p:nvPicPr>
        <p:blipFill>
          <a:blip r:embed="rId3"/>
          <a:stretch>
            <a:fillRect/>
          </a:stretch>
        </p:blipFill>
        <p:spPr>
          <a:xfrm>
            <a:off x="4683530" y="2852509"/>
            <a:ext cx="2584308" cy="3535396"/>
          </a:xfrm>
          <a:prstGeom prst="rect">
            <a:avLst/>
          </a:prstGeom>
          <a:ln w="28575">
            <a:solidFill>
              <a:schemeClr val="accent1"/>
            </a:solidFill>
          </a:ln>
        </p:spPr>
      </p:pic>
      <p:sp>
        <p:nvSpPr>
          <p:cNvPr id="3" name="Content Placeholder 5">
            <a:extLst>
              <a:ext uri="{FF2B5EF4-FFF2-40B4-BE49-F238E27FC236}">
                <a16:creationId xmlns:a16="http://schemas.microsoft.com/office/drawing/2014/main" id="{CD50A6AE-1FD3-42F1-9DF8-E63F79CC8B98}"/>
              </a:ext>
            </a:extLst>
          </p:cNvPr>
          <p:cNvSpPr txBox="1"/>
          <p:nvPr/>
        </p:nvSpPr>
        <p:spPr>
          <a:xfrm>
            <a:off x="1165614" y="1891400"/>
            <a:ext cx="10340762" cy="743217"/>
          </a:xfrm>
          <a:prstGeom prst="rect">
            <a:avLst/>
          </a:prstGeom>
        </p:spPr>
        <p:txBody>
          <a:bodyPr wrap="square">
            <a:spAutoFit/>
          </a:bodyPr>
          <a:lstStyle>
            <a:lvl1pPr marL="420370" indent="-384175"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630"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5905" algn="l" rtl="0" eaLnBrk="1" latinLnBrk="0" hangingPunct="1">
              <a:spcBef>
                <a:spcPct val="20000"/>
              </a:spcBef>
              <a:buClr>
                <a:schemeClr val="accent2"/>
              </a:buClr>
              <a:buSzPct val="85000"/>
              <a:buFont typeface="Arial" panose="020B0604020202020204"/>
              <a:buChar char="○"/>
              <a:defRPr kumimoji="0" sz="2400" kern="1200">
                <a:solidFill>
                  <a:schemeClr val="tx1"/>
                </a:solidFill>
                <a:latin typeface="+mn-lt"/>
                <a:ea typeface="+mn-ea"/>
                <a:cs typeface="+mn-cs"/>
              </a:defRPr>
            </a:lvl3pPr>
            <a:lvl4pPr marL="1280160" indent="-237490"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345" indent="-182880" algn="l" rtl="0" eaLnBrk="1" latinLnBrk="0" hangingPunct="1">
              <a:spcBef>
                <a:spcPct val="20000"/>
              </a:spcBef>
              <a:buClr>
                <a:schemeClr val="accent4"/>
              </a:buClr>
              <a:buSzPct val="100000"/>
              <a:buFont typeface="Arial" panose="020B0604020202020204"/>
              <a:buChar char="-"/>
              <a:defRPr kumimoji="0" sz="2000" kern="1200">
                <a:solidFill>
                  <a:schemeClr val="tx1"/>
                </a:solidFill>
                <a:latin typeface="+mn-lt"/>
                <a:ea typeface="+mn-ea"/>
                <a:cs typeface="+mn-cs"/>
              </a:defRPr>
            </a:lvl5pPr>
            <a:lvl6pPr marL="1700530" indent="-182880" algn="l" rtl="0" eaLnBrk="1" latinLnBrk="0" hangingPunct="1">
              <a:spcBef>
                <a:spcPct val="20000"/>
              </a:spcBef>
              <a:buClr>
                <a:schemeClr val="accent5"/>
              </a:buClr>
              <a:buFont typeface="Arial" panose="020B0604020202020204"/>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panose="020B0604020202020204"/>
              <a:buChar char="•"/>
              <a:defRPr kumimoji="0" sz="1800" kern="1200" baseline="0">
                <a:solidFill>
                  <a:schemeClr val="tx1"/>
                </a:solidFill>
                <a:latin typeface="+mn-lt"/>
                <a:ea typeface="+mn-ea"/>
                <a:cs typeface="+mn-cs"/>
              </a:defRPr>
            </a:lvl7pPr>
            <a:lvl8pPr marL="2139950" indent="-182880" algn="l" rtl="0" eaLnBrk="1" latinLnBrk="0" hangingPunct="1">
              <a:spcBef>
                <a:spcPct val="20000"/>
              </a:spcBef>
              <a:buClr>
                <a:schemeClr val="accent6"/>
              </a:buClr>
              <a:buFont typeface="Arial" panose="020B0604020202020204"/>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panose="020B0604020202020204"/>
              <a:buChar char="•"/>
              <a:defRPr kumimoji="0" sz="1600" kern="1200">
                <a:solidFill>
                  <a:schemeClr val="tx1"/>
                </a:solidFill>
                <a:latin typeface="+mn-lt"/>
                <a:ea typeface="+mn-ea"/>
                <a:cs typeface="+mn-cs"/>
              </a:defRPr>
            </a:lvl9pPr>
          </a:lstStyle>
          <a:p>
            <a:pPr marL="36195" indent="0" algn="just">
              <a:lnSpc>
                <a:spcPct val="110000"/>
              </a:lnSpc>
              <a:buNone/>
            </a:pP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Vận</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dụng</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kiến</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thức</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kĩ</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năng</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để</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giải</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quyết</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các</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tình</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huống</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thực</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tiễn</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của</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cuộc</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sống</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liên</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quan</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đến</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nội</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dung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bài</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học</a:t>
            </a:r>
            <a:r>
              <a:rPr lang="vi-VN" sz="2000" b="1" dirty="0">
                <a:solidFill>
                  <a:srgbClr val="0070C0"/>
                </a:solidFill>
                <a:latin typeface="Arial" panose="020B0604020202020204" pitchFamily="34" charset="0"/>
                <a:ea typeface="Tahoma" panose="020B0604030504040204" pitchFamily="34" charset="0"/>
                <a:cs typeface="Arial" panose="020B0604020202020204" pitchFamily="34" charset="0"/>
              </a:rPr>
              <a:t>.</a:t>
            </a:r>
            <a:endPar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25759C04-A679-47A7-A0F1-B9467B3DF6A9}"/>
              </a:ext>
            </a:extLst>
          </p:cNvPr>
          <p:cNvGrpSpPr/>
          <p:nvPr/>
        </p:nvGrpSpPr>
        <p:grpSpPr>
          <a:xfrm>
            <a:off x="1008267" y="1380654"/>
            <a:ext cx="10498109" cy="523220"/>
            <a:chOff x="1005042" y="1692209"/>
            <a:chExt cx="10498109" cy="523220"/>
          </a:xfrm>
        </p:grpSpPr>
        <p:sp>
          <p:nvSpPr>
            <p:cNvPr id="7" name="Rectangle 6">
              <a:extLst>
                <a:ext uri="{FF2B5EF4-FFF2-40B4-BE49-F238E27FC236}">
                  <a16:creationId xmlns:a16="http://schemas.microsoft.com/office/drawing/2014/main" id="{A039B9A5-F4DB-4D0B-827F-B8962705BA0A}"/>
                </a:ext>
              </a:extLst>
            </p:cNvPr>
            <p:cNvSpPr/>
            <p:nvPr/>
          </p:nvSpPr>
          <p:spPr>
            <a:xfrm>
              <a:off x="1316736" y="1692209"/>
              <a:ext cx="10186415" cy="523220"/>
            </a:xfrm>
            <a:prstGeom prst="rect">
              <a:avLst/>
            </a:prstGeom>
          </p:spPr>
          <p:txBody>
            <a:bodyPr wrap="square">
              <a:spAutoFit/>
            </a:bodyPr>
            <a:lstStyle/>
            <a:p>
              <a:r>
                <a:rPr lang="en-US" sz="2800" dirty="0">
                  <a:latin typeface="Arial" panose="020B0604020202020204" pitchFamily="34" charset="0"/>
                  <a:ea typeface="Arial" panose="020B0604020202020204" pitchFamily="34" charset="0"/>
                  <a:cs typeface="Arial" panose="020B0604020202020204" pitchFamily="34" charset="0"/>
                </a:rPr>
                <a:t> </a:t>
              </a:r>
              <a:r>
                <a:rPr lang="vi-VN" sz="2800" dirty="0">
                  <a:latin typeface="Arial" panose="020B0604020202020204" pitchFamily="34" charset="0"/>
                  <a:ea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Em</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có</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thể</a:t>
              </a:r>
              <a:endPar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endParaRPr>
            </a:p>
          </p:txBody>
        </p:sp>
        <p:sp>
          <p:nvSpPr>
            <p:cNvPr id="8" name="Snip Diagonal Corner Rectangle 18">
              <a:extLst>
                <a:ext uri="{FF2B5EF4-FFF2-40B4-BE49-F238E27FC236}">
                  <a16:creationId xmlns:a16="http://schemas.microsoft.com/office/drawing/2014/main" id="{BE8C4C93-6572-4B6B-9A9C-8FBBD77722AF}"/>
                </a:ext>
              </a:extLst>
            </p:cNvPr>
            <p:cNvSpPr/>
            <p:nvPr/>
          </p:nvSpPr>
          <p:spPr>
            <a:xfrm>
              <a:off x="1005042" y="1823917"/>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4</a:t>
              </a:r>
            </a:p>
          </p:txBody>
        </p:sp>
      </p:grpSp>
      <p:pic>
        <p:nvPicPr>
          <p:cNvPr id="11" name="Picture 10">
            <a:extLst>
              <a:ext uri="{FF2B5EF4-FFF2-40B4-BE49-F238E27FC236}">
                <a16:creationId xmlns:a16="http://schemas.microsoft.com/office/drawing/2014/main" id="{E2BBFFE9-5525-4C21-8AC0-5C4692B5E2A7}"/>
              </a:ext>
            </a:extLst>
          </p:cNvPr>
          <p:cNvPicPr>
            <a:picLocks noChangeAspect="1"/>
          </p:cNvPicPr>
          <p:nvPr/>
        </p:nvPicPr>
        <p:blipFill>
          <a:blip r:embed="rId4"/>
          <a:stretch>
            <a:fillRect/>
          </a:stretch>
        </p:blipFill>
        <p:spPr>
          <a:xfrm>
            <a:off x="3511204" y="2852509"/>
            <a:ext cx="4402676" cy="2570052"/>
          </a:xfrm>
          <a:prstGeom prst="rect">
            <a:avLst/>
          </a:prstGeom>
          <a:ln w="28575">
            <a:solidFill>
              <a:schemeClr val="accent1"/>
            </a:solidFill>
          </a:ln>
        </p:spPr>
      </p:pic>
      <p:pic>
        <p:nvPicPr>
          <p:cNvPr id="12" name="Picture 11">
            <a:extLst>
              <a:ext uri="{FF2B5EF4-FFF2-40B4-BE49-F238E27FC236}">
                <a16:creationId xmlns:a16="http://schemas.microsoft.com/office/drawing/2014/main" id="{F419DC7C-24DB-49DB-BA60-FD6A84C170E2}"/>
              </a:ext>
            </a:extLst>
          </p:cNvPr>
          <p:cNvPicPr>
            <a:picLocks noChangeAspect="1"/>
          </p:cNvPicPr>
          <p:nvPr/>
        </p:nvPicPr>
        <p:blipFill rotWithShape="1">
          <a:blip r:embed="rId5"/>
          <a:srcRect t="46611" r="42836" b="3757"/>
          <a:stretch/>
        </p:blipFill>
        <p:spPr>
          <a:xfrm>
            <a:off x="7103701" y="2852509"/>
            <a:ext cx="4402675" cy="2976593"/>
          </a:xfrm>
          <a:prstGeom prst="rect">
            <a:avLst/>
          </a:prstGeom>
          <a:ln w="28575">
            <a:solidFill>
              <a:schemeClr val="accent1"/>
            </a:solidFill>
          </a:ln>
        </p:spPr>
      </p:pic>
      <p:pic>
        <p:nvPicPr>
          <p:cNvPr id="13" name="Picture 12">
            <a:extLst>
              <a:ext uri="{FF2B5EF4-FFF2-40B4-BE49-F238E27FC236}">
                <a16:creationId xmlns:a16="http://schemas.microsoft.com/office/drawing/2014/main" id="{DAFB3A53-3AB7-4FA2-814D-860C73DE0A10}"/>
              </a:ext>
            </a:extLst>
          </p:cNvPr>
          <p:cNvPicPr/>
          <p:nvPr/>
        </p:nvPicPr>
        <p:blipFill>
          <a:blip r:embed="rId6"/>
          <a:stretch>
            <a:fillRect/>
          </a:stretch>
        </p:blipFill>
        <p:spPr>
          <a:xfrm>
            <a:off x="3308627" y="1175567"/>
            <a:ext cx="2028062" cy="690940"/>
          </a:xfrm>
          <a:prstGeom prst="rect">
            <a:avLst/>
          </a:prstGeom>
        </p:spPr>
      </p:pic>
      <p:sp>
        <p:nvSpPr>
          <p:cNvPr id="14" name="Title 1">
            <a:extLst>
              <a:ext uri="{FF2B5EF4-FFF2-40B4-BE49-F238E27FC236}">
                <a16:creationId xmlns:a16="http://schemas.microsoft.com/office/drawing/2014/main" id="{82F2C9E0-699B-4E9A-AA0A-1986FE8510DD}"/>
              </a:ext>
            </a:extLst>
          </p:cNvPr>
          <p:cNvSpPr>
            <a:spLocks noGrp="1"/>
          </p:cNvSpPr>
          <p:nvPr>
            <p:ph type="title"/>
          </p:nvPr>
        </p:nvSpPr>
        <p:spPr>
          <a:xfrm>
            <a:off x="2983128" y="210808"/>
            <a:ext cx="8241145" cy="932083"/>
          </a:xfrm>
        </p:spPr>
        <p:txBody>
          <a:bodyPr/>
          <a:lstStyle/>
          <a:p>
            <a:r>
              <a:rPr lang="en-US" sz="2800" b="1" dirty="0">
                <a:solidFill>
                  <a:srgbClr val="C00000"/>
                </a:solidFill>
                <a:latin typeface="Arial" pitchFamily="34" charset="0"/>
                <a:cs typeface="Arial" pitchFamily="34" charset="0"/>
              </a:rPr>
              <a:t>I. DẠNG BÀI HÌNH THÀNH KIẾN THỨC</a:t>
            </a:r>
          </a:p>
        </p:txBody>
      </p:sp>
    </p:spTree>
    <p:extLst>
      <p:ext uri="{BB962C8B-B14F-4D97-AF65-F5344CB8AC3E}">
        <p14:creationId xmlns:p14="http://schemas.microsoft.com/office/powerpoint/2010/main" val="1643303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35" presetClass="path" presetSubtype="0" accel="50000" decel="50000" fill="hold" nodeType="clickEffect">
                                  <p:stCondLst>
                                    <p:cond delay="0"/>
                                  </p:stCondLst>
                                  <p:childTnLst>
                                    <p:animMotion origin="layout" path="M 4.16667E-7 -7.40741E-7 L -0.25859 0.00116 " pathEditMode="relative" rAng="0" ptsTypes="AA">
                                      <p:cBhvr>
                                        <p:cTn id="21" dur="2000" fill="hold"/>
                                        <p:tgtEl>
                                          <p:spTgt spid="11"/>
                                        </p:tgtEl>
                                        <p:attrNameLst>
                                          <p:attrName>ppt_x</p:attrName>
                                          <p:attrName>ppt_y</p:attrName>
                                        </p:attrNameLst>
                                      </p:cBhvr>
                                      <p:rCtr x="-12930" y="46"/>
                                    </p:animMotion>
                                  </p:childTnLst>
                                </p:cTn>
                              </p:par>
                            </p:childTnLst>
                          </p:cTn>
                        </p:par>
                        <p:par>
                          <p:cTn id="22" fill="hold">
                            <p:stCondLst>
                              <p:cond delay="2000"/>
                            </p:stCondLst>
                            <p:childTnLst>
                              <p:par>
                                <p:cTn id="23" presetID="1" presetClass="entr" presetSubtype="0" fill="hold" nodeType="afterEffect">
                                  <p:stCondLst>
                                    <p:cond delay="0"/>
                                  </p:stCondLst>
                                  <p:childTnLst>
                                    <p:set>
                                      <p:cBhvr>
                                        <p:cTn id="24" dur="1" fill="hold">
                                          <p:stCondLst>
                                            <p:cond delay="999"/>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248540" y="187799"/>
            <a:ext cx="10802474" cy="1569660"/>
          </a:xfrm>
          <a:prstGeom prst="rect">
            <a:avLst/>
          </a:prstGeom>
          <a:solidFill>
            <a:schemeClr val="bg1"/>
          </a:solidFill>
          <a:ln w="28575">
            <a:solidFill>
              <a:srgbClr val="FFC000"/>
            </a:solidFill>
          </a:ln>
        </p:spPr>
        <p:style>
          <a:lnRef idx="2">
            <a:schemeClr val="dk1"/>
          </a:lnRef>
          <a:fillRef idx="1">
            <a:schemeClr val="lt1"/>
          </a:fillRef>
          <a:effectRef idx="0">
            <a:schemeClr val="dk1"/>
          </a:effectRef>
          <a:fontRef idx="minor">
            <a:schemeClr val="dk1"/>
          </a:fontRef>
        </p:style>
        <p:txBody>
          <a:bodyPr wrap="square" lIns="91440" tIns="45720" rIns="91440" bIns="45720">
            <a:spAutoFit/>
          </a:bodyPr>
          <a:lstStyle/>
          <a:p>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Kể</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tên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nêu</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nhận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biết</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được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một</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số</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sự</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vật</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và</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hiện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tượng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đơn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giản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trong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tự</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nhiên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và</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đời</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sống</a:t>
            </a:r>
            <a:r>
              <a:rPr lang="en-US" sz="1600" dirty="0">
                <a:latin typeface="Arial" panose="020B0604020202020204" pitchFamily="34" charset="0"/>
                <a:cs typeface="Arial" panose="020B0604020202020204" pitchFamily="34" charset="0"/>
              </a:rPr>
              <a:t>, bao </a:t>
            </a:r>
            <a:r>
              <a:rPr lang="en-US" sz="1600" dirty="0" err="1">
                <a:latin typeface="Arial" panose="020B0604020202020204" pitchFamily="34" charset="0"/>
                <a:cs typeface="Arial" panose="020B0604020202020204" pitchFamily="34" charset="0"/>
              </a:rPr>
              <a:t>gồm</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một</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số</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vấn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đề</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về</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chất</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năng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lượng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thực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vật</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động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vật</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nấm</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và</a:t>
            </a:r>
            <a:r>
              <a:rPr lang="en-US" sz="1600" dirty="0">
                <a:latin typeface="Arial" panose="020B0604020202020204" pitchFamily="34" charset="0"/>
                <a:cs typeface="Arial" panose="020B0604020202020204" pitchFamily="34" charset="0"/>
              </a:rPr>
              <a:t> vi </a:t>
            </a:r>
            <a:r>
              <a:rPr lang="en-US" sz="1600" dirty="0" err="1">
                <a:latin typeface="Arial" panose="020B0604020202020204" pitchFamily="34" charset="0"/>
                <a:cs typeface="Arial" panose="020B0604020202020204" pitchFamily="34" charset="0"/>
              </a:rPr>
              <a:t>khuẩn</a:t>
            </a:r>
            <a:r>
              <a:rPr lang="en-US" sz="1600" dirty="0">
                <a:latin typeface="Arial" panose="020B0604020202020204" pitchFamily="34" charset="0"/>
                <a:cs typeface="Arial" panose="020B0604020202020204" pitchFamily="34" charset="0"/>
              </a:rPr>
              <a:t>, con </a:t>
            </a:r>
            <a:r>
              <a:rPr lang="en-US" sz="1600" dirty="0" err="1">
                <a:latin typeface="Arial" panose="020B0604020202020204" pitchFamily="34" charset="0"/>
                <a:cs typeface="Arial" panose="020B0604020202020204" pitchFamily="34" charset="0"/>
              </a:rPr>
              <a:t>người</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và</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sức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khoẻ</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sinh</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vật</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và</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môi</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trường</a:t>
            </a:r>
            <a:r>
              <a:rPr lang="en-US" sz="1600" dirty="0">
                <a:latin typeface="Arial" panose="020B0604020202020204" pitchFamily="34" charset="0"/>
                <a:cs typeface="Arial" panose="020B0604020202020204" pitchFamily="34" charset="0"/>
              </a:rPr>
              <a:t>.</a:t>
            </a:r>
          </a:p>
          <a:p>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Trình</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bày</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được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một</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số</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thuộc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tính</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của</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một</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số</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sự</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vật</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và</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hiện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tượng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đơn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giản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trong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tự</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nhiên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và</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đời</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sống</a:t>
            </a:r>
            <a:r>
              <a:rPr lang="en-US" sz="1600" dirty="0">
                <a:latin typeface="Arial" panose="020B0604020202020204" pitchFamily="34" charset="0"/>
                <a:cs typeface="Arial" panose="020B0604020202020204" pitchFamily="34" charset="0"/>
              </a:rPr>
              <a:t>. </a:t>
            </a:r>
          </a:p>
          <a:p>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Mô</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tả</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được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sự</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vật</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và</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hiện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tượng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bằng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các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hình</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thức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biểu</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đạt</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như</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ngôn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ngữ</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nói</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viết</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sơ</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đồ</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biểu</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đồ</a:t>
            </a:r>
            <a:r>
              <a:rPr lang="en-US" sz="1600" dirty="0">
                <a:latin typeface="Arial" panose="020B0604020202020204" pitchFamily="34" charset="0"/>
                <a:cs typeface="Arial" panose="020B0604020202020204" pitchFamily="34" charset="0"/>
              </a:rPr>
              <a:t>. </a:t>
            </a:r>
          </a:p>
          <a:p>
            <a:r>
              <a:rPr lang="en-US" sz="1600" dirty="0">
                <a:latin typeface="Arial" panose="020B0604020202020204" pitchFamily="34" charset="0"/>
                <a:cs typeface="Arial" panose="020B0604020202020204" pitchFamily="34" charset="0"/>
              </a:rPr>
              <a:t>− So </a:t>
            </a:r>
            <a:r>
              <a:rPr lang="en-US" sz="1600" dirty="0" err="1">
                <a:latin typeface="Arial" panose="020B0604020202020204" pitchFamily="34" charset="0"/>
                <a:cs typeface="Arial" panose="020B0604020202020204" pitchFamily="34" charset="0"/>
              </a:rPr>
              <a:t>sánh</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lựa</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chọn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phân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loại</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được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các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sự</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vật</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và</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hiện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tượng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dựa</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trên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một</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số</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tiêu</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chí</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xác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định</a:t>
            </a:r>
            <a:r>
              <a:rPr lang="en-US" sz="1600" dirty="0">
                <a:latin typeface="Arial" panose="020B0604020202020204" pitchFamily="34" charset="0"/>
                <a:cs typeface="Arial" panose="020B0604020202020204" pitchFamily="34" charset="0"/>
              </a:rPr>
              <a:t>. </a:t>
            </a:r>
          </a:p>
          <a:p>
            <a:r>
              <a:rPr lang="en-US" sz="1600" dirty="0">
                <a:latin typeface="Arial" panose="020B0604020202020204" pitchFamily="34" charset="0"/>
                <a:cs typeface="Arial" panose="020B0604020202020204" pitchFamily="34" charset="0"/>
              </a:rPr>
              <a:t>− </a:t>
            </a:r>
            <a:r>
              <a:rPr lang="en-US" sz="1600" spc="-20" dirty="0" err="1">
                <a:latin typeface="Arial" panose="020B0604020202020204" pitchFamily="34" charset="0"/>
                <a:cs typeface="Arial" panose="020B0604020202020204" pitchFamily="34" charset="0"/>
              </a:rPr>
              <a:t>Giải</a:t>
            </a:r>
            <a:r>
              <a:rPr lang="en-US" sz="1600" spc="-20" dirty="0">
                <a:latin typeface="Arial" panose="020B0604020202020204" pitchFamily="34" charset="0"/>
                <a:cs typeface="Arial" panose="020B0604020202020204" pitchFamily="34" charset="0"/>
              </a:rPr>
              <a:t> </a:t>
            </a:r>
            <a:r>
              <a:rPr lang="en-US" sz="1600" spc="-20" dirty="0" err="1">
                <a:latin typeface="Arial" panose="020B0604020202020204" pitchFamily="34" charset="0"/>
                <a:cs typeface="Arial" panose="020B0604020202020204" pitchFamily="34" charset="0"/>
              </a:rPr>
              <a:t>thích</a:t>
            </a:r>
            <a:r>
              <a:rPr lang="en-US" sz="1600" spc="-20" dirty="0">
                <a:latin typeface="Arial" panose="020B0604020202020204" pitchFamily="34" charset="0"/>
                <a:cs typeface="Arial" panose="020B0604020202020204" pitchFamily="34" charset="0"/>
              </a:rPr>
              <a:t> </a:t>
            </a:r>
            <a:r>
              <a:rPr lang="en-US" sz="1600" spc="-20" dirty="0" err="1">
                <a:latin typeface="Arial" panose="020B0604020202020204" pitchFamily="34" charset="0"/>
                <a:cs typeface="Arial" panose="020B0604020202020204" pitchFamily="34" charset="0"/>
              </a:rPr>
              <a:t>được</a:t>
            </a:r>
            <a:r>
              <a:rPr lang="en-US" sz="1600" spc="-20" dirty="0">
                <a:latin typeface="Arial" panose="020B0604020202020204" pitchFamily="34" charset="0"/>
                <a:cs typeface="Arial" panose="020B0604020202020204" pitchFamily="34" charset="0"/>
              </a:rPr>
              <a:t> </a:t>
            </a:r>
            <a:r>
              <a:rPr lang="en-US" sz="1600" spc="-20" dirty="0" err="1">
                <a:latin typeface="Arial" panose="020B0604020202020204" pitchFamily="34" charset="0"/>
                <a:cs typeface="Arial" panose="020B0604020202020204" pitchFamily="34" charset="0"/>
              </a:rPr>
              <a:t>về</a:t>
            </a:r>
            <a:r>
              <a:rPr lang="en-US" sz="1600" spc="-20" dirty="0">
                <a:latin typeface="Arial" panose="020B0604020202020204" pitchFamily="34" charset="0"/>
                <a:cs typeface="Arial" panose="020B0604020202020204" pitchFamily="34" charset="0"/>
              </a:rPr>
              <a:t> </a:t>
            </a:r>
            <a:r>
              <a:rPr lang="en-US" sz="1600" spc="-20" dirty="0" err="1">
                <a:latin typeface="Arial" panose="020B0604020202020204" pitchFamily="34" charset="0"/>
                <a:cs typeface="Arial" panose="020B0604020202020204" pitchFamily="34" charset="0"/>
              </a:rPr>
              <a:t>mối</a:t>
            </a:r>
            <a:r>
              <a:rPr lang="en-US" sz="1600" spc="-20" dirty="0">
                <a:latin typeface="Arial" panose="020B0604020202020204" pitchFamily="34" charset="0"/>
                <a:cs typeface="Arial" panose="020B0604020202020204" pitchFamily="34" charset="0"/>
              </a:rPr>
              <a:t> </a:t>
            </a:r>
            <a:r>
              <a:rPr lang="en-US" sz="1600" spc="-20" dirty="0" err="1">
                <a:latin typeface="Arial" panose="020B0604020202020204" pitchFamily="34" charset="0"/>
                <a:cs typeface="Arial" panose="020B0604020202020204" pitchFamily="34" charset="0"/>
              </a:rPr>
              <a:t>quan</a:t>
            </a:r>
            <a:r>
              <a:rPr lang="en-US" sz="1600" spc="-20" dirty="0">
                <a:latin typeface="Arial" panose="020B0604020202020204" pitchFamily="34" charset="0"/>
                <a:cs typeface="Arial" panose="020B0604020202020204" pitchFamily="34" charset="0"/>
              </a:rPr>
              <a:t> </a:t>
            </a:r>
            <a:r>
              <a:rPr lang="en-US" sz="1600" spc="-20" dirty="0" err="1">
                <a:latin typeface="Arial" panose="020B0604020202020204" pitchFamily="34" charset="0"/>
                <a:cs typeface="Arial" panose="020B0604020202020204" pitchFamily="34" charset="0"/>
              </a:rPr>
              <a:t>hệ</a:t>
            </a:r>
            <a:r>
              <a:rPr lang="en-US" sz="1600" spc="-20" dirty="0">
                <a:latin typeface="Arial" panose="020B0604020202020204" pitchFamily="34" charset="0"/>
                <a:cs typeface="Arial" panose="020B0604020202020204" pitchFamily="34" charset="0"/>
              </a:rPr>
              <a:t> (ở </a:t>
            </a:r>
            <a:r>
              <a:rPr lang="en-US" sz="1600" spc="-20" dirty="0" err="1">
                <a:latin typeface="Arial" panose="020B0604020202020204" pitchFamily="34" charset="0"/>
                <a:cs typeface="Arial" panose="020B0604020202020204" pitchFamily="34" charset="0"/>
              </a:rPr>
              <a:t>mức</a:t>
            </a:r>
            <a:r>
              <a:rPr lang="en-US" sz="1600" spc="-20" dirty="0">
                <a:latin typeface="Arial" panose="020B0604020202020204" pitchFamily="34" charset="0"/>
                <a:cs typeface="Arial" panose="020B0604020202020204" pitchFamily="34" charset="0"/>
              </a:rPr>
              <a:t> </a:t>
            </a:r>
            <a:r>
              <a:rPr lang="en-US" sz="1600" spc="-20" dirty="0" err="1">
                <a:latin typeface="Arial" panose="020B0604020202020204" pitchFamily="34" charset="0"/>
                <a:cs typeface="Arial" panose="020B0604020202020204" pitchFamily="34" charset="0"/>
              </a:rPr>
              <a:t>độ</a:t>
            </a:r>
            <a:r>
              <a:rPr lang="en-US" sz="1600" spc="-20" dirty="0">
                <a:latin typeface="Arial" panose="020B0604020202020204" pitchFamily="34" charset="0"/>
                <a:cs typeface="Arial" panose="020B0604020202020204" pitchFamily="34" charset="0"/>
              </a:rPr>
              <a:t> </a:t>
            </a:r>
            <a:r>
              <a:rPr lang="en-US" sz="1600" spc="-20" dirty="0" err="1">
                <a:latin typeface="Arial" panose="020B0604020202020204" pitchFamily="34" charset="0"/>
                <a:cs typeface="Arial" panose="020B0604020202020204" pitchFamily="34" charset="0"/>
              </a:rPr>
              <a:t>đơn</a:t>
            </a:r>
            <a:r>
              <a:rPr lang="en-US" sz="1600" spc="-20" dirty="0">
                <a:latin typeface="Arial" panose="020B0604020202020204" pitchFamily="34" charset="0"/>
                <a:cs typeface="Arial" panose="020B0604020202020204" pitchFamily="34" charset="0"/>
              </a:rPr>
              <a:t> </a:t>
            </a:r>
            <a:r>
              <a:rPr lang="en-US" sz="1600" spc="-20" dirty="0" err="1">
                <a:latin typeface="Arial" panose="020B0604020202020204" pitchFamily="34" charset="0"/>
                <a:cs typeface="Arial" panose="020B0604020202020204" pitchFamily="34" charset="0"/>
              </a:rPr>
              <a:t>giản</a:t>
            </a:r>
            <a:r>
              <a:rPr lang="en-US" sz="1600" spc="-20" dirty="0">
                <a:latin typeface="Arial" panose="020B0604020202020204" pitchFamily="34" charset="0"/>
                <a:cs typeface="Arial" panose="020B0604020202020204" pitchFamily="34" charset="0"/>
              </a:rPr>
              <a:t>) </a:t>
            </a:r>
            <a:r>
              <a:rPr lang="en-US" sz="1600" spc="-20" dirty="0" err="1">
                <a:latin typeface="Arial" panose="020B0604020202020204" pitchFamily="34" charset="0"/>
                <a:cs typeface="Arial" panose="020B0604020202020204" pitchFamily="34" charset="0"/>
              </a:rPr>
              <a:t>giữa</a:t>
            </a:r>
            <a:r>
              <a:rPr lang="en-US" sz="1600" spc="-20" dirty="0">
                <a:latin typeface="Arial" panose="020B0604020202020204" pitchFamily="34" charset="0"/>
                <a:cs typeface="Arial" panose="020B0604020202020204" pitchFamily="34" charset="0"/>
              </a:rPr>
              <a:t> </a:t>
            </a:r>
            <a:r>
              <a:rPr lang="en-US" sz="1600" spc="-20" dirty="0" err="1">
                <a:latin typeface="Arial" panose="020B0604020202020204" pitchFamily="34" charset="0"/>
                <a:cs typeface="Arial" panose="020B0604020202020204" pitchFamily="34" charset="0"/>
              </a:rPr>
              <a:t>các</a:t>
            </a:r>
            <a:r>
              <a:rPr lang="en-US" sz="1600" spc="-20" dirty="0">
                <a:latin typeface="Arial" panose="020B0604020202020204" pitchFamily="34" charset="0"/>
                <a:cs typeface="Arial" panose="020B0604020202020204" pitchFamily="34" charset="0"/>
              </a:rPr>
              <a:t> </a:t>
            </a:r>
            <a:r>
              <a:rPr lang="en-US" sz="1600" spc="-20" dirty="0" err="1">
                <a:latin typeface="Arial" panose="020B0604020202020204" pitchFamily="34" charset="0"/>
                <a:cs typeface="Arial" panose="020B0604020202020204" pitchFamily="34" charset="0"/>
              </a:rPr>
              <a:t>sự</a:t>
            </a:r>
            <a:r>
              <a:rPr lang="en-US" sz="1600" spc="-20" dirty="0">
                <a:latin typeface="Arial" panose="020B0604020202020204" pitchFamily="34" charset="0"/>
                <a:cs typeface="Arial" panose="020B0604020202020204" pitchFamily="34" charset="0"/>
              </a:rPr>
              <a:t> </a:t>
            </a:r>
            <a:r>
              <a:rPr lang="en-US" sz="1600" spc="-20" dirty="0" err="1">
                <a:latin typeface="Arial" panose="020B0604020202020204" pitchFamily="34" charset="0"/>
                <a:cs typeface="Arial" panose="020B0604020202020204" pitchFamily="34" charset="0"/>
              </a:rPr>
              <a:t>vật</a:t>
            </a:r>
            <a:r>
              <a:rPr lang="en-US" sz="1600" spc="-20" dirty="0">
                <a:latin typeface="Arial" panose="020B0604020202020204" pitchFamily="34" charset="0"/>
                <a:cs typeface="Arial" panose="020B0604020202020204" pitchFamily="34" charset="0"/>
              </a:rPr>
              <a:t>, </a:t>
            </a:r>
            <a:r>
              <a:rPr lang="en-US" sz="1600" spc="-20" dirty="0" err="1">
                <a:latin typeface="Arial" panose="020B0604020202020204" pitchFamily="34" charset="0"/>
                <a:cs typeface="Arial" panose="020B0604020202020204" pitchFamily="34" charset="0"/>
              </a:rPr>
              <a:t>hiện</a:t>
            </a:r>
            <a:r>
              <a:rPr lang="en-US" sz="1600" spc="-20" dirty="0">
                <a:latin typeface="Arial" panose="020B0604020202020204" pitchFamily="34" charset="0"/>
                <a:cs typeface="Arial" panose="020B0604020202020204" pitchFamily="34" charset="0"/>
              </a:rPr>
              <a:t> </a:t>
            </a:r>
            <a:r>
              <a:rPr lang="en-US" sz="1600" spc="-20" dirty="0" err="1">
                <a:latin typeface="Arial" panose="020B0604020202020204" pitchFamily="34" charset="0"/>
                <a:cs typeface="Arial" panose="020B0604020202020204" pitchFamily="34" charset="0"/>
              </a:rPr>
              <a:t>tượng</a:t>
            </a:r>
            <a:r>
              <a:rPr lang="en-US" sz="1600" spc="-20" dirty="0">
                <a:latin typeface="Arial" panose="020B0604020202020204" pitchFamily="34" charset="0"/>
                <a:cs typeface="Arial" panose="020B0604020202020204" pitchFamily="34" charset="0"/>
              </a:rPr>
              <a:t> (</a:t>
            </a:r>
            <a:r>
              <a:rPr lang="en-US" sz="1600" spc="-20" dirty="0" err="1">
                <a:latin typeface="Arial" panose="020B0604020202020204" pitchFamily="34" charset="0"/>
                <a:cs typeface="Arial" panose="020B0604020202020204" pitchFamily="34" charset="0"/>
              </a:rPr>
              <a:t>nhân</a:t>
            </a:r>
            <a:r>
              <a:rPr lang="en-US" sz="1600" spc="-20" dirty="0">
                <a:latin typeface="Arial" panose="020B0604020202020204" pitchFamily="34" charset="0"/>
                <a:cs typeface="Arial" panose="020B0604020202020204" pitchFamily="34" charset="0"/>
              </a:rPr>
              <a:t> </a:t>
            </a:r>
            <a:r>
              <a:rPr lang="en-US" sz="1600" spc="-20" dirty="0" err="1">
                <a:latin typeface="Arial" panose="020B0604020202020204" pitchFamily="34" charset="0"/>
                <a:cs typeface="Arial" panose="020B0604020202020204" pitchFamily="34" charset="0"/>
              </a:rPr>
              <a:t>quả</a:t>
            </a:r>
            <a:r>
              <a:rPr lang="en-US" sz="1600" spc="-20" dirty="0">
                <a:latin typeface="Arial" panose="020B0604020202020204" pitchFamily="34" charset="0"/>
                <a:cs typeface="Arial" panose="020B0604020202020204" pitchFamily="34" charset="0"/>
              </a:rPr>
              <a:t>, </a:t>
            </a:r>
            <a:r>
              <a:rPr lang="en-US" sz="1600" spc="-20" dirty="0" err="1">
                <a:latin typeface="Arial" panose="020B0604020202020204" pitchFamily="34" charset="0"/>
                <a:cs typeface="Arial" panose="020B0604020202020204" pitchFamily="34" charset="0"/>
              </a:rPr>
              <a:t>cấu</a:t>
            </a:r>
            <a:r>
              <a:rPr lang="en-US" sz="1600" spc="-20" dirty="0">
                <a:latin typeface="Arial" panose="020B0604020202020204" pitchFamily="34" charset="0"/>
                <a:cs typeface="Arial" panose="020B0604020202020204" pitchFamily="34" charset="0"/>
              </a:rPr>
              <a:t> </a:t>
            </a:r>
            <a:r>
              <a:rPr lang="en-US" sz="1600" spc="-20" dirty="0" err="1">
                <a:latin typeface="Arial" panose="020B0604020202020204" pitchFamily="34" charset="0"/>
                <a:cs typeface="Arial" panose="020B0604020202020204" pitchFamily="34" charset="0"/>
              </a:rPr>
              <a:t>tạo</a:t>
            </a:r>
            <a:r>
              <a:rPr lang="en-US" sz="1600" spc="-20" dirty="0">
                <a:latin typeface="Arial" panose="020B0604020202020204" pitchFamily="34" charset="0"/>
                <a:cs typeface="Arial" panose="020B0604020202020204" pitchFamily="34" charset="0"/>
              </a:rPr>
              <a:t> – </a:t>
            </a:r>
            <a:r>
              <a:rPr lang="en-US" sz="1600" spc="-20" dirty="0" err="1">
                <a:latin typeface="Arial" panose="020B0604020202020204" pitchFamily="34" charset="0"/>
                <a:cs typeface="Arial" panose="020B0604020202020204" pitchFamily="34" charset="0"/>
              </a:rPr>
              <a:t>chức</a:t>
            </a:r>
            <a:r>
              <a:rPr lang="en-US" sz="1600" spc="-20" dirty="0">
                <a:latin typeface="Arial" panose="020B0604020202020204" pitchFamily="34" charset="0"/>
                <a:cs typeface="Arial" panose="020B0604020202020204" pitchFamily="34" charset="0"/>
              </a:rPr>
              <a:t> </a:t>
            </a:r>
            <a:r>
              <a:rPr lang="en-US" sz="1600" spc="-20" dirty="0" err="1">
                <a:latin typeface="Arial" panose="020B0604020202020204" pitchFamily="34" charset="0"/>
                <a:cs typeface="Arial" panose="020B0604020202020204" pitchFamily="34" charset="0"/>
              </a:rPr>
              <a:t>năng</a:t>
            </a:r>
            <a:r>
              <a:rPr lang="en-US" sz="1600" spc="-20" dirty="0">
                <a:latin typeface="Arial" panose="020B0604020202020204" pitchFamily="34" charset="0"/>
                <a:cs typeface="Arial" panose="020B0604020202020204" pitchFamily="34" charset="0"/>
              </a:rPr>
              <a:t>,...)</a:t>
            </a:r>
          </a:p>
        </p:txBody>
      </p:sp>
      <p:sp>
        <p:nvSpPr>
          <p:cNvPr id="10" name="object 7">
            <a:extLst>
              <a:ext uri="{FF2B5EF4-FFF2-40B4-BE49-F238E27FC236}">
                <a16:creationId xmlns:a16="http://schemas.microsoft.com/office/drawing/2014/main" id="{78302D37-5D02-43C6-A1C0-A8A7E17C846C}"/>
              </a:ext>
            </a:extLst>
          </p:cNvPr>
          <p:cNvSpPr>
            <a:spLocks noGrp="1"/>
          </p:cNvSpPr>
          <p:nvPr>
            <p:ph type="title"/>
          </p:nvPr>
        </p:nvSpPr>
        <p:spPr bwMode="auto">
          <a:xfrm>
            <a:off x="265385" y="187799"/>
            <a:ext cx="865590" cy="1569660"/>
          </a:xfrm>
          <a:custGeom>
            <a:avLst/>
            <a:gdLst>
              <a:gd name="T0" fmla="*/ 0 w 1154430"/>
              <a:gd name="T1" fmla="*/ 105234 h 2308860"/>
              <a:gd name="T2" fmla="*/ 8269 w 1154430"/>
              <a:gd name="T3" fmla="*/ 64272 h 2308860"/>
              <a:gd name="T4" fmla="*/ 30822 w 1154430"/>
              <a:gd name="T5" fmla="*/ 30822 h 2308860"/>
              <a:gd name="T6" fmla="*/ 64272 w 1154430"/>
              <a:gd name="T7" fmla="*/ 8269 h 2308860"/>
              <a:gd name="T8" fmla="*/ 105234 w 1154430"/>
              <a:gd name="T9" fmla="*/ 0 h 2308860"/>
              <a:gd name="T10" fmla="*/ 1048651 w 1154430"/>
              <a:gd name="T11" fmla="*/ 0 h 2308860"/>
              <a:gd name="T12" fmla="*/ 1088923 w 1154430"/>
              <a:gd name="T13" fmla="*/ 8010 h 2308860"/>
              <a:gd name="T14" fmla="*/ 1123063 w 1154430"/>
              <a:gd name="T15" fmla="*/ 30822 h 2308860"/>
              <a:gd name="T16" fmla="*/ 1145875 w 1154430"/>
              <a:gd name="T17" fmla="*/ 64962 h 2308860"/>
              <a:gd name="T18" fmla="*/ 1153885 w 1154430"/>
              <a:gd name="T19" fmla="*/ 105234 h 2308860"/>
              <a:gd name="T20" fmla="*/ 1153885 w 1154430"/>
              <a:gd name="T21" fmla="*/ 2203089 h 2308860"/>
              <a:gd name="T22" fmla="*/ 1145616 w 1154430"/>
              <a:gd name="T23" fmla="*/ 2244051 h 2308860"/>
              <a:gd name="T24" fmla="*/ 1123063 w 1154430"/>
              <a:gd name="T25" fmla="*/ 2277501 h 2308860"/>
              <a:gd name="T26" fmla="*/ 1089613 w 1154430"/>
              <a:gd name="T27" fmla="*/ 2300054 h 2308860"/>
              <a:gd name="T28" fmla="*/ 1048651 w 1154430"/>
              <a:gd name="T29" fmla="*/ 2308323 h 2308860"/>
              <a:gd name="T30" fmla="*/ 105234 w 1154430"/>
              <a:gd name="T31" fmla="*/ 2308323 h 2308860"/>
              <a:gd name="T32" fmla="*/ 64272 w 1154430"/>
              <a:gd name="T33" fmla="*/ 2300054 h 2308860"/>
              <a:gd name="T34" fmla="*/ 30822 w 1154430"/>
              <a:gd name="T35" fmla="*/ 2277501 h 2308860"/>
              <a:gd name="T36" fmla="*/ 8269 w 1154430"/>
              <a:gd name="T37" fmla="*/ 2244051 h 2308860"/>
              <a:gd name="T38" fmla="*/ 0 w 1154430"/>
              <a:gd name="T39" fmla="*/ 2203089 h 2308860"/>
              <a:gd name="T40" fmla="*/ 0 w 1154430"/>
              <a:gd name="T41" fmla="*/ 105234 h 2308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54430" h="2308860">
                <a:moveTo>
                  <a:pt x="0" y="105234"/>
                </a:moveTo>
                <a:lnTo>
                  <a:pt x="8269" y="64272"/>
                </a:lnTo>
                <a:lnTo>
                  <a:pt x="30822" y="30822"/>
                </a:lnTo>
                <a:lnTo>
                  <a:pt x="64272" y="8269"/>
                </a:lnTo>
                <a:lnTo>
                  <a:pt x="105234" y="0"/>
                </a:lnTo>
                <a:lnTo>
                  <a:pt x="1048651" y="0"/>
                </a:lnTo>
                <a:lnTo>
                  <a:pt x="1088923" y="8010"/>
                </a:lnTo>
                <a:lnTo>
                  <a:pt x="1123063" y="30822"/>
                </a:lnTo>
                <a:lnTo>
                  <a:pt x="1145875" y="64962"/>
                </a:lnTo>
                <a:lnTo>
                  <a:pt x="1153885" y="105234"/>
                </a:lnTo>
                <a:lnTo>
                  <a:pt x="1153885" y="2203089"/>
                </a:lnTo>
                <a:lnTo>
                  <a:pt x="1145616" y="2244051"/>
                </a:lnTo>
                <a:lnTo>
                  <a:pt x="1123063" y="2277501"/>
                </a:lnTo>
                <a:lnTo>
                  <a:pt x="1089613" y="2300054"/>
                </a:lnTo>
                <a:lnTo>
                  <a:pt x="1048651" y="2308323"/>
                </a:lnTo>
                <a:lnTo>
                  <a:pt x="105234" y="2308323"/>
                </a:lnTo>
                <a:lnTo>
                  <a:pt x="64272" y="2300054"/>
                </a:lnTo>
                <a:lnTo>
                  <a:pt x="30822" y="2277501"/>
                </a:lnTo>
                <a:lnTo>
                  <a:pt x="8269" y="2244051"/>
                </a:lnTo>
                <a:lnTo>
                  <a:pt x="0" y="2203089"/>
                </a:lnTo>
                <a:lnTo>
                  <a:pt x="0" y="105234"/>
                </a:lnTo>
                <a:close/>
              </a:path>
            </a:pathLst>
          </a:custGeom>
          <a:solidFill>
            <a:schemeClr val="accent4">
              <a:lumMod val="40000"/>
              <a:lumOff val="60000"/>
            </a:schemeClr>
          </a:solidFill>
          <a:ln w="31749">
            <a:solidFill>
              <a:srgbClr val="FFC000"/>
            </a:solidFill>
            <a:round/>
            <a:headEnd/>
            <a:tailEnd/>
          </a:ln>
          <a:extLst/>
        </p:spPr>
        <p:txBody>
          <a:bodyPr lIns="0" tIns="0" rIns="0" bIns="0">
            <a:normAutofit/>
          </a:bodyPr>
          <a:lstStyle/>
          <a:p>
            <a:pPr algn="ctr">
              <a:lnSpc>
                <a:spcPct val="130000"/>
              </a:lnSpc>
            </a:pPr>
            <a:r>
              <a:rPr lang="en-US" sz="1800" b="1" spc="-30" dirty="0" err="1">
                <a:latin typeface="Arial" panose="020B0604020202020204" pitchFamily="34" charset="0"/>
                <a:cs typeface="Arial" panose="020B0604020202020204" pitchFamily="34" charset="0"/>
              </a:rPr>
              <a:t>Nhận</a:t>
            </a:r>
            <a:r>
              <a:rPr lang="en-US" sz="1800" b="1" spc="-30" dirty="0">
                <a:latin typeface="Arial" panose="020B0604020202020204" pitchFamily="34" charset="0"/>
                <a:cs typeface="Arial" panose="020B0604020202020204" pitchFamily="34" charset="0"/>
              </a:rPr>
              <a:t> </a:t>
            </a:r>
            <a:r>
              <a:rPr lang="en-US" sz="1800" b="1" spc="-30" dirty="0" err="1">
                <a:latin typeface="Arial" panose="020B0604020202020204" pitchFamily="34" charset="0"/>
                <a:cs typeface="Arial" panose="020B0604020202020204" pitchFamily="34" charset="0"/>
              </a:rPr>
              <a:t>thức</a:t>
            </a:r>
            <a:r>
              <a:rPr lang="en-US" sz="1800" b="1" spc="-30" dirty="0">
                <a:latin typeface="Arial" panose="020B0604020202020204" pitchFamily="34" charset="0"/>
                <a:cs typeface="Arial" panose="020B0604020202020204" pitchFamily="34" charset="0"/>
              </a:rPr>
              <a:t> KHT N</a:t>
            </a:r>
          </a:p>
        </p:txBody>
      </p:sp>
      <p:sp>
        <p:nvSpPr>
          <p:cNvPr id="11" name="Rectangle 10">
            <a:extLst>
              <a:ext uri="{FF2B5EF4-FFF2-40B4-BE49-F238E27FC236}">
                <a16:creationId xmlns:a16="http://schemas.microsoft.com/office/drawing/2014/main" id="{29639785-1340-474C-BF11-392707C8B904}"/>
              </a:ext>
            </a:extLst>
          </p:cNvPr>
          <p:cNvSpPr/>
          <p:nvPr/>
        </p:nvSpPr>
        <p:spPr>
          <a:xfrm>
            <a:off x="1235197" y="1946764"/>
            <a:ext cx="10802474" cy="2554545"/>
          </a:xfrm>
          <a:prstGeom prst="rect">
            <a:avLst/>
          </a:prstGeom>
          <a:solidFill>
            <a:schemeClr val="bg1"/>
          </a:solidFill>
          <a:ln w="19050">
            <a:solidFill>
              <a:srgbClr val="812B56"/>
            </a:solidFill>
          </a:ln>
        </p:spPr>
        <p:style>
          <a:lnRef idx="2">
            <a:schemeClr val="dk1"/>
          </a:lnRef>
          <a:fillRef idx="1">
            <a:schemeClr val="lt1"/>
          </a:fillRef>
          <a:effectRef idx="0">
            <a:schemeClr val="dk1"/>
          </a:effectRef>
          <a:fontRef idx="minor">
            <a:schemeClr val="dk1"/>
          </a:fontRef>
        </p:style>
        <p:txBody>
          <a:bodyPr wrap="square" lIns="91440" tIns="45720" rIns="91440" bIns="45720">
            <a:spAutoFit/>
          </a:bodyPr>
          <a:lstStyle/>
          <a:p>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Quan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sát</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và</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đặt</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được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câu</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hỏi</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về</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sự</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vật</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hiện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tượng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mối</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quan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hệ</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trong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tự</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nhiên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về</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thế</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giới</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sinh</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vật</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bao</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gồm</a:t>
            </a:r>
            <a:r>
              <a:rPr lang="en-US" sz="1600" dirty="0">
                <a:latin typeface="Arial" panose="020B0604020202020204" pitchFamily="34" charset="0"/>
                <a:cs typeface="Arial" panose="020B0604020202020204" pitchFamily="34" charset="0"/>
              </a:rPr>
              <a:t> con </a:t>
            </a:r>
            <a:r>
              <a:rPr lang="en-US" sz="1600" dirty="0" err="1">
                <a:latin typeface="Arial" panose="020B0604020202020204" pitchFamily="34" charset="0"/>
                <a:cs typeface="Arial" panose="020B0604020202020204" pitchFamily="34" charset="0"/>
              </a:rPr>
              <a:t>người</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và</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vấn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đề</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sức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khoẻ</a:t>
            </a:r>
            <a:r>
              <a:rPr lang="en-US" sz="1600" dirty="0">
                <a:latin typeface="Arial" panose="020B0604020202020204" pitchFamily="34" charset="0"/>
                <a:cs typeface="Arial" panose="020B0604020202020204" pitchFamily="34" charset="0"/>
              </a:rPr>
              <a:t>. </a:t>
            </a:r>
          </a:p>
          <a:p>
            <a:r>
              <a:rPr lang="en-US" sz="1600" spc="-20" dirty="0">
                <a:latin typeface="Arial" panose="020B0604020202020204" pitchFamily="34" charset="0"/>
                <a:cs typeface="Arial" panose="020B0604020202020204" pitchFamily="34" charset="0"/>
              </a:rPr>
              <a:t>− </a:t>
            </a:r>
            <a:r>
              <a:rPr lang="en-US" sz="1600" spc="-20" dirty="0" err="1">
                <a:latin typeface="Arial" panose="020B0604020202020204" pitchFamily="34" charset="0"/>
                <a:cs typeface="Arial" panose="020B0604020202020204" pitchFamily="34" charset="0"/>
              </a:rPr>
              <a:t>Đưa</a:t>
            </a:r>
            <a:r>
              <a:rPr lang="en-US" sz="1600" spc="-20" dirty="0">
                <a:latin typeface="Arial" panose="020B0604020202020204" pitchFamily="34" charset="0"/>
                <a:cs typeface="Arial" panose="020B0604020202020204" pitchFamily="34" charset="0"/>
              </a:rPr>
              <a:t> ra </a:t>
            </a:r>
            <a:r>
              <a:rPr lang="en-US" sz="1600" spc="-20" dirty="0" err="1">
                <a:latin typeface="Arial" panose="020B0604020202020204" pitchFamily="34" charset="0"/>
                <a:cs typeface="Arial" panose="020B0604020202020204" pitchFamily="34" charset="0"/>
              </a:rPr>
              <a:t>dự</a:t>
            </a:r>
            <a:r>
              <a:rPr lang="en-US" sz="1600" spc="-20" dirty="0">
                <a:latin typeface="Arial" panose="020B0604020202020204" pitchFamily="34" charset="0"/>
                <a:cs typeface="Arial" panose="020B0604020202020204" pitchFamily="34" charset="0"/>
              </a:rPr>
              <a:t> </a:t>
            </a:r>
            <a:r>
              <a:rPr lang="en-US" sz="1600" spc="-20" dirty="0" err="1">
                <a:latin typeface="Arial" panose="020B0604020202020204" pitchFamily="34" charset="0"/>
                <a:cs typeface="Arial" panose="020B0604020202020204" pitchFamily="34" charset="0"/>
              </a:rPr>
              <a:t>đoán</a:t>
            </a:r>
            <a:r>
              <a:rPr lang="en-US" sz="1600" spc="-20" dirty="0">
                <a:latin typeface="Arial" panose="020B0604020202020204" pitchFamily="34" charset="0"/>
                <a:cs typeface="Arial" panose="020B0604020202020204" pitchFamily="34" charset="0"/>
              </a:rPr>
              <a:t> </a:t>
            </a:r>
            <a:r>
              <a:rPr lang="en-US" sz="1600" spc="-20" dirty="0" err="1">
                <a:latin typeface="Arial" panose="020B0604020202020204" pitchFamily="34" charset="0"/>
                <a:cs typeface="Arial" panose="020B0604020202020204" pitchFamily="34" charset="0"/>
              </a:rPr>
              <a:t>về</a:t>
            </a:r>
            <a:r>
              <a:rPr lang="en-US" sz="1600" spc="-20" dirty="0">
                <a:latin typeface="Arial" panose="020B0604020202020204" pitchFamily="34" charset="0"/>
                <a:cs typeface="Arial" panose="020B0604020202020204" pitchFamily="34" charset="0"/>
              </a:rPr>
              <a:t> </a:t>
            </a:r>
            <a:r>
              <a:rPr lang="en-US" sz="1600" spc="-20" dirty="0" err="1">
                <a:latin typeface="Arial" panose="020B0604020202020204" pitchFamily="34" charset="0"/>
                <a:cs typeface="Arial" panose="020B0604020202020204" pitchFamily="34" charset="0"/>
              </a:rPr>
              <a:t>sự</a:t>
            </a:r>
            <a:r>
              <a:rPr lang="en-US" sz="1600" spc="-20" dirty="0">
                <a:latin typeface="Arial" panose="020B0604020202020204" pitchFamily="34" charset="0"/>
                <a:cs typeface="Arial" panose="020B0604020202020204" pitchFamily="34" charset="0"/>
              </a:rPr>
              <a:t> </a:t>
            </a:r>
            <a:r>
              <a:rPr lang="en-US" sz="1600" spc="-20" dirty="0" err="1">
                <a:latin typeface="Arial" panose="020B0604020202020204" pitchFamily="34" charset="0"/>
                <a:cs typeface="Arial" panose="020B0604020202020204" pitchFamily="34" charset="0"/>
              </a:rPr>
              <a:t>vật</a:t>
            </a:r>
            <a:r>
              <a:rPr lang="en-US" sz="1600" spc="-20" dirty="0">
                <a:latin typeface="Arial" panose="020B0604020202020204" pitchFamily="34" charset="0"/>
                <a:cs typeface="Arial" panose="020B0604020202020204" pitchFamily="34" charset="0"/>
              </a:rPr>
              <a:t>, </a:t>
            </a:r>
            <a:r>
              <a:rPr lang="en-US" sz="1600" spc="-20" dirty="0" err="1">
                <a:latin typeface="Arial" panose="020B0604020202020204" pitchFamily="34" charset="0"/>
                <a:cs typeface="Arial" panose="020B0604020202020204" pitchFamily="34" charset="0"/>
              </a:rPr>
              <a:t>hiện</a:t>
            </a:r>
            <a:r>
              <a:rPr lang="en-US" sz="1600" spc="-20" dirty="0">
                <a:latin typeface="Arial" panose="020B0604020202020204" pitchFamily="34" charset="0"/>
                <a:cs typeface="Arial" panose="020B0604020202020204" pitchFamily="34" charset="0"/>
              </a:rPr>
              <a:t> </a:t>
            </a:r>
            <a:r>
              <a:rPr lang="en-US" sz="1600" spc="-20" dirty="0" err="1">
                <a:latin typeface="Arial" panose="020B0604020202020204" pitchFamily="34" charset="0"/>
                <a:cs typeface="Arial" panose="020B0604020202020204" pitchFamily="34" charset="0"/>
              </a:rPr>
              <a:t>tượng</a:t>
            </a:r>
            <a:r>
              <a:rPr lang="en-US" sz="1600" spc="-20" dirty="0">
                <a:latin typeface="Arial" panose="020B0604020202020204" pitchFamily="34" charset="0"/>
                <a:cs typeface="Arial" panose="020B0604020202020204" pitchFamily="34" charset="0"/>
              </a:rPr>
              <a:t>, </a:t>
            </a:r>
            <a:r>
              <a:rPr lang="en-US" sz="1600" spc="-20" dirty="0" err="1">
                <a:latin typeface="Arial" panose="020B0604020202020204" pitchFamily="34" charset="0"/>
                <a:cs typeface="Arial" panose="020B0604020202020204" pitchFamily="34" charset="0"/>
              </a:rPr>
              <a:t>mối</a:t>
            </a:r>
            <a:r>
              <a:rPr lang="en-US" sz="1600" spc="-20" dirty="0">
                <a:latin typeface="Arial" panose="020B0604020202020204" pitchFamily="34" charset="0"/>
                <a:cs typeface="Arial" panose="020B0604020202020204" pitchFamily="34" charset="0"/>
              </a:rPr>
              <a:t> </a:t>
            </a:r>
            <a:r>
              <a:rPr lang="en-US" sz="1600" spc="-20" dirty="0" err="1">
                <a:latin typeface="Arial" panose="020B0604020202020204" pitchFamily="34" charset="0"/>
                <a:cs typeface="Arial" panose="020B0604020202020204" pitchFamily="34" charset="0"/>
              </a:rPr>
              <a:t>quan</a:t>
            </a:r>
            <a:r>
              <a:rPr lang="en-US" sz="1600" spc="-20" dirty="0">
                <a:latin typeface="Arial" panose="020B0604020202020204" pitchFamily="34" charset="0"/>
                <a:cs typeface="Arial" panose="020B0604020202020204" pitchFamily="34" charset="0"/>
              </a:rPr>
              <a:t> </a:t>
            </a:r>
            <a:r>
              <a:rPr lang="en-US" sz="1600" spc="-20" dirty="0" err="1">
                <a:latin typeface="Arial" panose="020B0604020202020204" pitchFamily="34" charset="0"/>
                <a:cs typeface="Arial" panose="020B0604020202020204" pitchFamily="34" charset="0"/>
              </a:rPr>
              <a:t>hệ</a:t>
            </a:r>
            <a:r>
              <a:rPr lang="en-US" sz="1600" spc="-20" dirty="0">
                <a:latin typeface="Arial" panose="020B0604020202020204" pitchFamily="34" charset="0"/>
                <a:cs typeface="Arial" panose="020B0604020202020204" pitchFamily="34" charset="0"/>
              </a:rPr>
              <a:t> </a:t>
            </a:r>
            <a:r>
              <a:rPr lang="en-US" sz="1600" spc="-20" dirty="0" err="1">
                <a:latin typeface="Arial" panose="020B0604020202020204" pitchFamily="34" charset="0"/>
                <a:cs typeface="Arial" panose="020B0604020202020204" pitchFamily="34" charset="0"/>
              </a:rPr>
              <a:t>giữa</a:t>
            </a:r>
            <a:r>
              <a:rPr lang="en-US" sz="1600" spc="-20" dirty="0">
                <a:latin typeface="Arial" panose="020B0604020202020204" pitchFamily="34" charset="0"/>
                <a:cs typeface="Arial" panose="020B0604020202020204" pitchFamily="34" charset="0"/>
              </a:rPr>
              <a:t> </a:t>
            </a:r>
            <a:r>
              <a:rPr lang="en-US" sz="1600" spc="-20" dirty="0" err="1">
                <a:latin typeface="Arial" panose="020B0604020202020204" pitchFamily="34" charset="0"/>
                <a:cs typeface="Arial" panose="020B0604020202020204" pitchFamily="34" charset="0"/>
              </a:rPr>
              <a:t>các</a:t>
            </a:r>
            <a:r>
              <a:rPr lang="en-US" sz="1600" spc="-20" dirty="0">
                <a:latin typeface="Arial" panose="020B0604020202020204" pitchFamily="34" charset="0"/>
                <a:cs typeface="Arial" panose="020B0604020202020204" pitchFamily="34" charset="0"/>
              </a:rPr>
              <a:t> </a:t>
            </a:r>
            <a:r>
              <a:rPr lang="en-US" sz="1600" spc="-20" dirty="0" err="1">
                <a:latin typeface="Arial" panose="020B0604020202020204" pitchFamily="34" charset="0"/>
                <a:cs typeface="Arial" panose="020B0604020202020204" pitchFamily="34" charset="0"/>
              </a:rPr>
              <a:t>sự</a:t>
            </a:r>
            <a:r>
              <a:rPr lang="en-US" sz="1600" spc="-20" dirty="0">
                <a:latin typeface="Arial" panose="020B0604020202020204" pitchFamily="34" charset="0"/>
                <a:cs typeface="Arial" panose="020B0604020202020204" pitchFamily="34" charset="0"/>
              </a:rPr>
              <a:t> </a:t>
            </a:r>
            <a:r>
              <a:rPr lang="en-US" sz="1600" spc="-20" dirty="0" err="1">
                <a:latin typeface="Arial" panose="020B0604020202020204" pitchFamily="34" charset="0"/>
                <a:cs typeface="Arial" panose="020B0604020202020204" pitchFamily="34" charset="0"/>
              </a:rPr>
              <a:t>vật</a:t>
            </a:r>
            <a:r>
              <a:rPr lang="en-US" sz="1600" spc="-20" dirty="0">
                <a:latin typeface="Arial" panose="020B0604020202020204" pitchFamily="34" charset="0"/>
                <a:cs typeface="Arial" panose="020B0604020202020204" pitchFamily="34" charset="0"/>
              </a:rPr>
              <a:t>, </a:t>
            </a:r>
            <a:r>
              <a:rPr lang="en-US" sz="1600" spc="-20" dirty="0" err="1">
                <a:latin typeface="Arial" panose="020B0604020202020204" pitchFamily="34" charset="0"/>
                <a:cs typeface="Arial" panose="020B0604020202020204" pitchFamily="34" charset="0"/>
              </a:rPr>
              <a:t>hiện</a:t>
            </a:r>
            <a:r>
              <a:rPr lang="en-US" sz="1600" spc="-20" dirty="0">
                <a:latin typeface="Arial" panose="020B0604020202020204" pitchFamily="34" charset="0"/>
                <a:cs typeface="Arial" panose="020B0604020202020204" pitchFamily="34" charset="0"/>
              </a:rPr>
              <a:t> </a:t>
            </a:r>
            <a:r>
              <a:rPr lang="en-US" sz="1600" spc="-20" dirty="0" err="1">
                <a:latin typeface="Arial" panose="020B0604020202020204" pitchFamily="34" charset="0"/>
                <a:cs typeface="Arial" panose="020B0604020202020204" pitchFamily="34" charset="0"/>
              </a:rPr>
              <a:t>tượng</a:t>
            </a:r>
            <a:r>
              <a:rPr lang="en-US" sz="1600" spc="-20" dirty="0">
                <a:latin typeface="Arial" panose="020B0604020202020204" pitchFamily="34" charset="0"/>
                <a:cs typeface="Arial" panose="020B0604020202020204" pitchFamily="34" charset="0"/>
              </a:rPr>
              <a:t> (</a:t>
            </a:r>
            <a:r>
              <a:rPr lang="en-US" sz="1600" spc="-20" dirty="0" err="1">
                <a:latin typeface="Arial" panose="020B0604020202020204" pitchFamily="34" charset="0"/>
                <a:cs typeface="Arial" panose="020B0604020202020204" pitchFamily="34" charset="0"/>
              </a:rPr>
              <a:t>nhân</a:t>
            </a:r>
            <a:r>
              <a:rPr lang="en-US" sz="1600" spc="-20" dirty="0">
                <a:latin typeface="Arial" panose="020B0604020202020204" pitchFamily="34" charset="0"/>
                <a:cs typeface="Arial" panose="020B0604020202020204" pitchFamily="34" charset="0"/>
              </a:rPr>
              <a:t> </a:t>
            </a:r>
            <a:r>
              <a:rPr lang="en-US" sz="1600" spc="-20" dirty="0" err="1">
                <a:latin typeface="Arial" panose="020B0604020202020204" pitchFamily="34" charset="0"/>
                <a:cs typeface="Arial" panose="020B0604020202020204" pitchFamily="34" charset="0"/>
              </a:rPr>
              <a:t>quả</a:t>
            </a:r>
            <a:r>
              <a:rPr lang="en-US" sz="1600" spc="-20" dirty="0">
                <a:latin typeface="Arial" panose="020B0604020202020204" pitchFamily="34" charset="0"/>
                <a:cs typeface="Arial" panose="020B0604020202020204" pitchFamily="34" charset="0"/>
              </a:rPr>
              <a:t>, </a:t>
            </a:r>
            <a:r>
              <a:rPr lang="en-US" sz="1600" spc="-20" dirty="0" err="1">
                <a:latin typeface="Arial" panose="020B0604020202020204" pitchFamily="34" charset="0"/>
                <a:cs typeface="Arial" panose="020B0604020202020204" pitchFamily="34" charset="0"/>
              </a:rPr>
              <a:t>cấu</a:t>
            </a:r>
            <a:r>
              <a:rPr lang="en-US" sz="1600" spc="-20" dirty="0">
                <a:latin typeface="Arial" panose="020B0604020202020204" pitchFamily="34" charset="0"/>
                <a:cs typeface="Arial" panose="020B0604020202020204" pitchFamily="34" charset="0"/>
              </a:rPr>
              <a:t> </a:t>
            </a:r>
            <a:r>
              <a:rPr lang="en-US" sz="1600" spc="-20" dirty="0" err="1">
                <a:latin typeface="Arial" panose="020B0604020202020204" pitchFamily="34" charset="0"/>
                <a:cs typeface="Arial" panose="020B0604020202020204" pitchFamily="34" charset="0"/>
              </a:rPr>
              <a:t>tạo</a:t>
            </a:r>
            <a:r>
              <a:rPr lang="en-US" sz="1600" spc="-20" dirty="0">
                <a:latin typeface="Arial" panose="020B0604020202020204" pitchFamily="34" charset="0"/>
                <a:cs typeface="Arial" panose="020B0604020202020204" pitchFamily="34" charset="0"/>
              </a:rPr>
              <a:t> – </a:t>
            </a:r>
            <a:r>
              <a:rPr lang="en-US" sz="1600" spc="-20" dirty="0" err="1">
                <a:latin typeface="Arial" panose="020B0604020202020204" pitchFamily="34" charset="0"/>
                <a:cs typeface="Arial" panose="020B0604020202020204" pitchFamily="34" charset="0"/>
              </a:rPr>
              <a:t>chức</a:t>
            </a:r>
            <a:r>
              <a:rPr lang="en-US" sz="1600" spc="-20" dirty="0">
                <a:latin typeface="Arial" panose="020B0604020202020204" pitchFamily="34" charset="0"/>
                <a:cs typeface="Arial" panose="020B0604020202020204" pitchFamily="34" charset="0"/>
              </a:rPr>
              <a:t> </a:t>
            </a:r>
            <a:r>
              <a:rPr lang="en-US" sz="1600" spc="-20" dirty="0" err="1">
                <a:latin typeface="Arial" panose="020B0604020202020204" pitchFamily="34" charset="0"/>
                <a:cs typeface="Arial" panose="020B0604020202020204" pitchFamily="34" charset="0"/>
              </a:rPr>
              <a:t>năng</a:t>
            </a:r>
            <a:r>
              <a:rPr lang="en-US" sz="1600" spc="-20" dirty="0">
                <a:latin typeface="Arial" panose="020B0604020202020204" pitchFamily="34" charset="0"/>
                <a:cs typeface="Arial" panose="020B0604020202020204" pitchFamily="34" charset="0"/>
              </a:rPr>
              <a:t>,...). </a:t>
            </a:r>
          </a:p>
          <a:p>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Đề</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xuất</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được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phương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án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kiểm</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tra</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dự</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đoán</a:t>
            </a:r>
            <a:r>
              <a:rPr lang="en-US" sz="1600" dirty="0">
                <a:latin typeface="Arial" panose="020B0604020202020204" pitchFamily="34" charset="0"/>
                <a:cs typeface="Arial" panose="020B0604020202020204" pitchFamily="34" charset="0"/>
              </a:rPr>
              <a:t>. </a:t>
            </a:r>
          </a:p>
          <a:p>
            <a:r>
              <a:rPr lang="en-US" sz="1600" dirty="0">
                <a:latin typeface="Arial" panose="020B0604020202020204" pitchFamily="34" charset="0"/>
                <a:cs typeface="Arial" panose="020B0604020202020204" pitchFamily="34" charset="0"/>
              </a:rPr>
              <a:t>− Thu </a:t>
            </a:r>
            <a:r>
              <a:rPr lang="en-US" sz="1600" dirty="0" err="1">
                <a:latin typeface="Arial" panose="020B0604020202020204" pitchFamily="34" charset="0"/>
                <a:cs typeface="Arial" panose="020B0604020202020204" pitchFamily="34" charset="0"/>
              </a:rPr>
              <a:t>thập</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được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các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thông</a:t>
            </a:r>
            <a:r>
              <a:rPr lang="en-US" sz="1600" dirty="0">
                <a:latin typeface="Arial" panose="020B0604020202020204" pitchFamily="34" charset="0"/>
                <a:cs typeface="Arial" panose="020B0604020202020204" pitchFamily="34" charset="0"/>
              </a:rPr>
              <a:t> tin </a:t>
            </a:r>
            <a:r>
              <a:rPr lang="en-US" sz="1600" dirty="0" err="1">
                <a:latin typeface="Arial" panose="020B0604020202020204" pitchFamily="34" charset="0"/>
                <a:cs typeface="Arial" panose="020B0604020202020204" pitchFamily="34" charset="0"/>
              </a:rPr>
              <a:t>về</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sự</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vật</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hiện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tượng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mối</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quan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hệ</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trong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tự</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nhiên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và</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sức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khoẻ</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bằng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nhiều</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cách</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khác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nhau</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quan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sát</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các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sự</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vật</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và</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hiện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tượng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xung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quanh</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đọc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tài</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liệu</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hỏi</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người</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lớn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tìm</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trên</a:t>
            </a:r>
            <a:r>
              <a:rPr lang="en-US" sz="1600" dirty="0">
                <a:latin typeface="Arial" panose="020B0604020202020204" pitchFamily="34" charset="0"/>
                <a:cs typeface="Arial" panose="020B0604020202020204" pitchFamily="34" charset="0"/>
              </a:rPr>
              <a:t> Internet,...). </a:t>
            </a:r>
          </a:p>
          <a:p>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Sử</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dụng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được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các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thiết</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bị</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đơn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giản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để</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quan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sát</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thực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hành</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làm</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thí</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nghiệm</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tìm</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hiểu</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những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sự</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vật</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hiện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tượng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mối</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quan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hệ</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trong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tự</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nhiên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và</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ghi</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lại</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các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dữ</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liệu</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đơn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giản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từ</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quan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sát</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thí</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nghiệm</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thực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hành</a:t>
            </a:r>
            <a:r>
              <a:rPr lang="en-US" sz="1600" dirty="0">
                <a:latin typeface="Arial" panose="020B0604020202020204" pitchFamily="34" charset="0"/>
                <a:cs typeface="Arial" panose="020B0604020202020204" pitchFamily="34" charset="0"/>
              </a:rPr>
              <a:t>,...</a:t>
            </a:r>
          </a:p>
          <a:p>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Từ</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kết</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quả</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quan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sát</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thí</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nghiệm</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thực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hành</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rút</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ra</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được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nhận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xét</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kết</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luận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về</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đặc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điểm</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và</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mối</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quan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hệ</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giữa</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sự</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vật</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hiện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tượng</a:t>
            </a:r>
            <a:r>
              <a:rPr lang="en-US" sz="1600" dirty="0">
                <a:latin typeface="Arial" panose="020B0604020202020204" pitchFamily="34" charset="0"/>
                <a:cs typeface="Arial" panose="020B0604020202020204" pitchFamily="34" charset="0"/>
              </a:rPr>
              <a:t>.</a:t>
            </a:r>
            <a:endParaRPr lang="en-US" sz="16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AFD3B5D9-9CE0-4421-9B4C-ADD2F85ECACC}"/>
              </a:ext>
            </a:extLst>
          </p:cNvPr>
          <p:cNvSpPr/>
          <p:nvPr/>
        </p:nvSpPr>
        <p:spPr>
          <a:xfrm>
            <a:off x="1235197" y="4635647"/>
            <a:ext cx="10802474" cy="2062103"/>
          </a:xfrm>
          <a:prstGeom prst="rect">
            <a:avLst/>
          </a:prstGeom>
          <a:solidFill>
            <a:schemeClr val="bg1"/>
          </a:solidFill>
          <a:ln w="19050">
            <a:solidFill>
              <a:schemeClr val="accent2"/>
            </a:solidFill>
          </a:ln>
        </p:spPr>
        <p:style>
          <a:lnRef idx="2">
            <a:schemeClr val="dk1"/>
          </a:lnRef>
          <a:fillRef idx="1">
            <a:schemeClr val="lt1"/>
          </a:fillRef>
          <a:effectRef idx="0">
            <a:schemeClr val="dk1"/>
          </a:effectRef>
          <a:fontRef idx="minor">
            <a:schemeClr val="dk1"/>
          </a:fontRef>
        </p:style>
        <p:txBody>
          <a:bodyPr wrap="square" lIns="91440" tIns="45720" rIns="91440" bIns="45720">
            <a:spAutoFit/>
          </a:bodyPr>
          <a:lstStyle/>
          <a:p>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Giải</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thích</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được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một</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số</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sự</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vật</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hiện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tượng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và</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mối</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quan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hệ</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trong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tự</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nhiên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về</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thế</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giới</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sinh</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vật</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bao</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gồm</a:t>
            </a:r>
            <a:r>
              <a:rPr lang="en-US" sz="1600" dirty="0">
                <a:latin typeface="Arial" panose="020B0604020202020204" pitchFamily="34" charset="0"/>
                <a:cs typeface="Arial" panose="020B0604020202020204" pitchFamily="34" charset="0"/>
              </a:rPr>
              <a:t> con </a:t>
            </a:r>
            <a:r>
              <a:rPr lang="en-US" sz="1600" dirty="0" err="1">
                <a:latin typeface="Arial" panose="020B0604020202020204" pitchFamily="34" charset="0"/>
                <a:cs typeface="Arial" panose="020B0604020202020204" pitchFamily="34" charset="0"/>
              </a:rPr>
              <a:t>người</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và</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các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biện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pháp</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giữ</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gìn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sức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khoẻ</a:t>
            </a:r>
            <a:r>
              <a:rPr lang="en-US" sz="1600" dirty="0">
                <a:latin typeface="Arial" panose="020B0604020202020204" pitchFamily="34" charset="0"/>
                <a:cs typeface="Arial" panose="020B0604020202020204" pitchFamily="34" charset="0"/>
              </a:rPr>
              <a:t>. </a:t>
            </a:r>
          </a:p>
          <a:p>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Giải</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quyết</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được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một</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số</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vấn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đề</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thực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tiễn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đơn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giản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trong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đó</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vận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dụng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kiến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thức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khoa</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học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và</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kiến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thức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kĩ</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năng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từ</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các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môn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học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khác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có</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liên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quan</a:t>
            </a:r>
            <a:r>
              <a:rPr lang="en-US" sz="1600" dirty="0">
                <a:latin typeface="Arial" panose="020B0604020202020204" pitchFamily="34" charset="0"/>
                <a:cs typeface="Arial" panose="020B0604020202020204" pitchFamily="34" charset="0"/>
              </a:rPr>
              <a:t>. </a:t>
            </a:r>
          </a:p>
          <a:p>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Phân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tích</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tình</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huống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từ</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đó</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đưa</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ra</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được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cách</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ứng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xử</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phù</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hợp</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trong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một</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số</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tình</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huống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có</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liên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quan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đến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sức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khoẻ</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của</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bản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thân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gia</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đình</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cộng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đồng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và</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môi</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trường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tự</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nhiên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xung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quanh</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trao</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đổi</a:t>
            </a:r>
            <a:r>
              <a:rPr lang="en-US" sz="1600" dirty="0">
                <a:latin typeface="Arial" panose="020B0604020202020204" pitchFamily="34" charset="0"/>
                <a:cs typeface="Arial" panose="020B0604020202020204" pitchFamily="34" charset="0"/>
              </a:rPr>
              <a:t>, chia </a:t>
            </a:r>
            <a:r>
              <a:rPr lang="en-US" sz="1600" dirty="0" err="1">
                <a:latin typeface="Arial" panose="020B0604020202020204" pitchFamily="34" charset="0"/>
                <a:cs typeface="Arial" panose="020B0604020202020204" pitchFamily="34" charset="0"/>
              </a:rPr>
              <a:t>sẻ</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vận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động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những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người</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xung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quanh</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cùng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thực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hiện</a:t>
            </a:r>
            <a:r>
              <a:rPr lang="en-US" sz="1600" dirty="0">
                <a:latin typeface="Arial" panose="020B0604020202020204" pitchFamily="34" charset="0"/>
                <a:cs typeface="Arial" panose="020B0604020202020204" pitchFamily="34" charset="0"/>
              </a:rPr>
              <a:t>. </a:t>
            </a:r>
          </a:p>
          <a:p>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Nhận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xét</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đánh</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giá</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được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phương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án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giải</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quyết</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và</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cách</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ứng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xử</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trong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các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tình</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huống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gắn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với</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đời</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sống</a:t>
            </a:r>
            <a:endParaRPr lang="en-US" sz="16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14" name="object 10">
            <a:extLst>
              <a:ext uri="{FF2B5EF4-FFF2-40B4-BE49-F238E27FC236}">
                <a16:creationId xmlns:a16="http://schemas.microsoft.com/office/drawing/2014/main" id="{85D82BB9-F0F2-4CCF-8B1E-D275B077D490}"/>
              </a:ext>
            </a:extLst>
          </p:cNvPr>
          <p:cNvSpPr>
            <a:spLocks/>
          </p:cNvSpPr>
          <p:nvPr/>
        </p:nvSpPr>
        <p:spPr bwMode="auto">
          <a:xfrm>
            <a:off x="252041" y="4708297"/>
            <a:ext cx="865591" cy="1930410"/>
          </a:xfrm>
          <a:custGeom>
            <a:avLst/>
            <a:gdLst>
              <a:gd name="T0" fmla="*/ 1048651 w 1154430"/>
              <a:gd name="T1" fmla="*/ 1818369 h 1818639"/>
              <a:gd name="T2" fmla="*/ 105234 w 1154430"/>
              <a:gd name="T3" fmla="*/ 1818369 h 1818639"/>
              <a:gd name="T4" fmla="*/ 64272 w 1154430"/>
              <a:gd name="T5" fmla="*/ 1810100 h 1818639"/>
              <a:gd name="T6" fmla="*/ 30822 w 1154430"/>
              <a:gd name="T7" fmla="*/ 1787547 h 1818639"/>
              <a:gd name="T8" fmla="*/ 8269 w 1154430"/>
              <a:gd name="T9" fmla="*/ 1754097 h 1818639"/>
              <a:gd name="T10" fmla="*/ 0 w 1154430"/>
              <a:gd name="T11" fmla="*/ 1713135 h 1818639"/>
              <a:gd name="T12" fmla="*/ 0 w 1154430"/>
              <a:gd name="T13" fmla="*/ 105234 h 1818639"/>
              <a:gd name="T14" fmla="*/ 8269 w 1154430"/>
              <a:gd name="T15" fmla="*/ 64272 h 1818639"/>
              <a:gd name="T16" fmla="*/ 30822 w 1154430"/>
              <a:gd name="T17" fmla="*/ 30822 h 1818639"/>
              <a:gd name="T18" fmla="*/ 64272 w 1154430"/>
              <a:gd name="T19" fmla="*/ 8269 h 1818639"/>
              <a:gd name="T20" fmla="*/ 105234 w 1154430"/>
              <a:gd name="T21" fmla="*/ 0 h 1818639"/>
              <a:gd name="T22" fmla="*/ 1048651 w 1154430"/>
              <a:gd name="T23" fmla="*/ 0 h 1818639"/>
              <a:gd name="T24" fmla="*/ 1088923 w 1154430"/>
              <a:gd name="T25" fmla="*/ 8010 h 1818639"/>
              <a:gd name="T26" fmla="*/ 1123063 w 1154430"/>
              <a:gd name="T27" fmla="*/ 30822 h 1818639"/>
              <a:gd name="T28" fmla="*/ 1145875 w 1154430"/>
              <a:gd name="T29" fmla="*/ 64962 h 1818639"/>
              <a:gd name="T30" fmla="*/ 1153885 w 1154430"/>
              <a:gd name="T31" fmla="*/ 105234 h 1818639"/>
              <a:gd name="T32" fmla="*/ 1153885 w 1154430"/>
              <a:gd name="T33" fmla="*/ 1713135 h 1818639"/>
              <a:gd name="T34" fmla="*/ 1145616 w 1154430"/>
              <a:gd name="T35" fmla="*/ 1754097 h 1818639"/>
              <a:gd name="T36" fmla="*/ 1123063 w 1154430"/>
              <a:gd name="T37" fmla="*/ 1787547 h 1818639"/>
              <a:gd name="T38" fmla="*/ 1089613 w 1154430"/>
              <a:gd name="T39" fmla="*/ 1810100 h 1818639"/>
              <a:gd name="T40" fmla="*/ 1048651 w 1154430"/>
              <a:gd name="T41" fmla="*/ 1818369 h 1818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54430" h="1818639">
                <a:moveTo>
                  <a:pt x="1048651" y="1818369"/>
                </a:moveTo>
                <a:lnTo>
                  <a:pt x="105234" y="1818369"/>
                </a:lnTo>
                <a:lnTo>
                  <a:pt x="64272" y="1810100"/>
                </a:lnTo>
                <a:lnTo>
                  <a:pt x="30822" y="1787547"/>
                </a:lnTo>
                <a:lnTo>
                  <a:pt x="8269" y="1754097"/>
                </a:lnTo>
                <a:lnTo>
                  <a:pt x="0" y="1713135"/>
                </a:lnTo>
                <a:lnTo>
                  <a:pt x="0" y="105234"/>
                </a:lnTo>
                <a:lnTo>
                  <a:pt x="8269" y="64272"/>
                </a:lnTo>
                <a:lnTo>
                  <a:pt x="30822" y="30822"/>
                </a:lnTo>
                <a:lnTo>
                  <a:pt x="64272" y="8269"/>
                </a:lnTo>
                <a:lnTo>
                  <a:pt x="105234" y="0"/>
                </a:lnTo>
                <a:lnTo>
                  <a:pt x="1048651" y="0"/>
                </a:lnTo>
                <a:lnTo>
                  <a:pt x="1088923" y="8010"/>
                </a:lnTo>
                <a:lnTo>
                  <a:pt x="1123063" y="30822"/>
                </a:lnTo>
                <a:lnTo>
                  <a:pt x="1145875" y="64962"/>
                </a:lnTo>
                <a:lnTo>
                  <a:pt x="1153885" y="105234"/>
                </a:lnTo>
                <a:lnTo>
                  <a:pt x="1153885" y="1713135"/>
                </a:lnTo>
                <a:lnTo>
                  <a:pt x="1145616" y="1754097"/>
                </a:lnTo>
                <a:lnTo>
                  <a:pt x="1123063" y="1787547"/>
                </a:lnTo>
                <a:lnTo>
                  <a:pt x="1089613" y="1810100"/>
                </a:lnTo>
                <a:lnTo>
                  <a:pt x="1048651" y="1818369"/>
                </a:lnTo>
                <a:close/>
              </a:path>
            </a:pathLst>
          </a:custGeom>
          <a:solidFill>
            <a:srgbClr val="E2C4A6"/>
          </a:solidFill>
          <a:ln w="9525">
            <a:solidFill>
              <a:srgbClr val="000000"/>
            </a:solidFill>
            <a:round/>
            <a:headEnd/>
            <a:tailEnd/>
          </a:ln>
          <a:extLst/>
        </p:spPr>
        <p:txBody>
          <a:bodyPr lIns="0" tIns="0" rIns="0" bIns="0"/>
          <a:lstStyle/>
          <a:p>
            <a:endParaRPr lang="en-US"/>
          </a:p>
        </p:txBody>
      </p:sp>
      <p:sp>
        <p:nvSpPr>
          <p:cNvPr id="15" name="object 11">
            <a:extLst>
              <a:ext uri="{FF2B5EF4-FFF2-40B4-BE49-F238E27FC236}">
                <a16:creationId xmlns:a16="http://schemas.microsoft.com/office/drawing/2014/main" id="{66360DB5-1962-43D4-9AAE-F6E653FD5573}"/>
              </a:ext>
            </a:extLst>
          </p:cNvPr>
          <p:cNvSpPr>
            <a:spLocks/>
          </p:cNvSpPr>
          <p:nvPr/>
        </p:nvSpPr>
        <p:spPr bwMode="auto">
          <a:xfrm>
            <a:off x="252041" y="4708297"/>
            <a:ext cx="865591" cy="1930410"/>
          </a:xfrm>
          <a:custGeom>
            <a:avLst/>
            <a:gdLst>
              <a:gd name="T0" fmla="*/ 0 w 1154430"/>
              <a:gd name="T1" fmla="*/ 105234 h 1818639"/>
              <a:gd name="T2" fmla="*/ 8269 w 1154430"/>
              <a:gd name="T3" fmla="*/ 64272 h 1818639"/>
              <a:gd name="T4" fmla="*/ 30822 w 1154430"/>
              <a:gd name="T5" fmla="*/ 30822 h 1818639"/>
              <a:gd name="T6" fmla="*/ 64272 w 1154430"/>
              <a:gd name="T7" fmla="*/ 8269 h 1818639"/>
              <a:gd name="T8" fmla="*/ 105234 w 1154430"/>
              <a:gd name="T9" fmla="*/ 0 h 1818639"/>
              <a:gd name="T10" fmla="*/ 1048651 w 1154430"/>
              <a:gd name="T11" fmla="*/ 0 h 1818639"/>
              <a:gd name="T12" fmla="*/ 1088923 w 1154430"/>
              <a:gd name="T13" fmla="*/ 8010 h 1818639"/>
              <a:gd name="T14" fmla="*/ 1123063 w 1154430"/>
              <a:gd name="T15" fmla="*/ 30822 h 1818639"/>
              <a:gd name="T16" fmla="*/ 1145875 w 1154430"/>
              <a:gd name="T17" fmla="*/ 64962 h 1818639"/>
              <a:gd name="T18" fmla="*/ 1153885 w 1154430"/>
              <a:gd name="T19" fmla="*/ 105234 h 1818639"/>
              <a:gd name="T20" fmla="*/ 1153885 w 1154430"/>
              <a:gd name="T21" fmla="*/ 1713135 h 1818639"/>
              <a:gd name="T22" fmla="*/ 1145616 w 1154430"/>
              <a:gd name="T23" fmla="*/ 1754097 h 1818639"/>
              <a:gd name="T24" fmla="*/ 1123063 w 1154430"/>
              <a:gd name="T25" fmla="*/ 1787547 h 1818639"/>
              <a:gd name="T26" fmla="*/ 1089613 w 1154430"/>
              <a:gd name="T27" fmla="*/ 1810100 h 1818639"/>
              <a:gd name="T28" fmla="*/ 1048651 w 1154430"/>
              <a:gd name="T29" fmla="*/ 1818369 h 1818639"/>
              <a:gd name="T30" fmla="*/ 105234 w 1154430"/>
              <a:gd name="T31" fmla="*/ 1818369 h 1818639"/>
              <a:gd name="T32" fmla="*/ 64272 w 1154430"/>
              <a:gd name="T33" fmla="*/ 1810100 h 1818639"/>
              <a:gd name="T34" fmla="*/ 30822 w 1154430"/>
              <a:gd name="T35" fmla="*/ 1787547 h 1818639"/>
              <a:gd name="T36" fmla="*/ 8269 w 1154430"/>
              <a:gd name="T37" fmla="*/ 1754097 h 1818639"/>
              <a:gd name="T38" fmla="*/ 0 w 1154430"/>
              <a:gd name="T39" fmla="*/ 1713135 h 1818639"/>
              <a:gd name="T40" fmla="*/ 0 w 1154430"/>
              <a:gd name="T41" fmla="*/ 105234 h 1818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54430" h="1818639">
                <a:moveTo>
                  <a:pt x="0" y="105234"/>
                </a:moveTo>
                <a:lnTo>
                  <a:pt x="8269" y="64272"/>
                </a:lnTo>
                <a:lnTo>
                  <a:pt x="30822" y="30822"/>
                </a:lnTo>
                <a:lnTo>
                  <a:pt x="64272" y="8269"/>
                </a:lnTo>
                <a:lnTo>
                  <a:pt x="105234" y="0"/>
                </a:lnTo>
                <a:lnTo>
                  <a:pt x="1048651" y="0"/>
                </a:lnTo>
                <a:lnTo>
                  <a:pt x="1088923" y="8010"/>
                </a:lnTo>
                <a:lnTo>
                  <a:pt x="1123063" y="30822"/>
                </a:lnTo>
                <a:lnTo>
                  <a:pt x="1145875" y="64962"/>
                </a:lnTo>
                <a:lnTo>
                  <a:pt x="1153885" y="105234"/>
                </a:lnTo>
                <a:lnTo>
                  <a:pt x="1153885" y="1713135"/>
                </a:lnTo>
                <a:lnTo>
                  <a:pt x="1145616" y="1754097"/>
                </a:lnTo>
                <a:lnTo>
                  <a:pt x="1123063" y="1787547"/>
                </a:lnTo>
                <a:lnTo>
                  <a:pt x="1089613" y="1810100"/>
                </a:lnTo>
                <a:lnTo>
                  <a:pt x="1048651" y="1818369"/>
                </a:lnTo>
                <a:lnTo>
                  <a:pt x="105234" y="1818369"/>
                </a:lnTo>
                <a:lnTo>
                  <a:pt x="64272" y="1810100"/>
                </a:lnTo>
                <a:lnTo>
                  <a:pt x="30822" y="1787547"/>
                </a:lnTo>
                <a:lnTo>
                  <a:pt x="8269" y="1754097"/>
                </a:lnTo>
                <a:lnTo>
                  <a:pt x="0" y="1713135"/>
                </a:lnTo>
                <a:lnTo>
                  <a:pt x="0" y="105234"/>
                </a:lnTo>
                <a:close/>
              </a:path>
            </a:pathLst>
          </a:custGeom>
          <a:solidFill>
            <a:srgbClr val="E2C4A6"/>
          </a:solidFill>
          <a:ln w="31749">
            <a:solidFill>
              <a:schemeClr val="accent2"/>
            </a:solidFill>
            <a:round/>
            <a:headEnd/>
            <a:tailEnd/>
          </a:ln>
          <a:extLst/>
        </p:spPr>
        <p:txBody>
          <a:bodyPr lIns="0" tIns="0" rIns="0" bIns="0"/>
          <a:lstStyle/>
          <a:p>
            <a:endParaRPr lang="en-US"/>
          </a:p>
        </p:txBody>
      </p:sp>
      <p:grpSp>
        <p:nvGrpSpPr>
          <p:cNvPr id="17" name="object 13">
            <a:extLst>
              <a:ext uri="{FF2B5EF4-FFF2-40B4-BE49-F238E27FC236}">
                <a16:creationId xmlns:a16="http://schemas.microsoft.com/office/drawing/2014/main" id="{6DC37827-18F3-432A-AD17-8A4574B73F90}"/>
              </a:ext>
            </a:extLst>
          </p:cNvPr>
          <p:cNvGrpSpPr>
            <a:grpSpLocks/>
          </p:cNvGrpSpPr>
          <p:nvPr/>
        </p:nvGrpSpPr>
        <p:grpSpPr bwMode="auto">
          <a:xfrm>
            <a:off x="244237" y="2164542"/>
            <a:ext cx="889397" cy="2272461"/>
            <a:chOff x="248028" y="4670535"/>
            <a:chExt cx="1186180" cy="1839595"/>
          </a:xfrm>
          <a:solidFill>
            <a:srgbClr val="E9BDD3"/>
          </a:solidFill>
        </p:grpSpPr>
        <p:sp>
          <p:nvSpPr>
            <p:cNvPr id="18" name="object 14">
              <a:extLst>
                <a:ext uri="{FF2B5EF4-FFF2-40B4-BE49-F238E27FC236}">
                  <a16:creationId xmlns:a16="http://schemas.microsoft.com/office/drawing/2014/main" id="{57DEBAD8-37A1-4FEB-AE40-F90C4BFD572C}"/>
                </a:ext>
              </a:extLst>
            </p:cNvPr>
            <p:cNvSpPr>
              <a:spLocks/>
            </p:cNvSpPr>
            <p:nvPr/>
          </p:nvSpPr>
          <p:spPr bwMode="auto">
            <a:xfrm>
              <a:off x="263903" y="4686410"/>
              <a:ext cx="1154430" cy="1807845"/>
            </a:xfrm>
            <a:custGeom>
              <a:avLst/>
              <a:gdLst>
                <a:gd name="T0" fmla="*/ 1048651 w 1154430"/>
                <a:gd name="T1" fmla="*/ 1807825 h 1807845"/>
                <a:gd name="T2" fmla="*/ 105234 w 1154430"/>
                <a:gd name="T3" fmla="*/ 1807825 h 1807845"/>
                <a:gd name="T4" fmla="*/ 64272 w 1154430"/>
                <a:gd name="T5" fmla="*/ 1799556 h 1807845"/>
                <a:gd name="T6" fmla="*/ 30822 w 1154430"/>
                <a:gd name="T7" fmla="*/ 1777003 h 1807845"/>
                <a:gd name="T8" fmla="*/ 8269 w 1154430"/>
                <a:gd name="T9" fmla="*/ 1743553 h 1807845"/>
                <a:gd name="T10" fmla="*/ 0 w 1154430"/>
                <a:gd name="T11" fmla="*/ 1702591 h 1807845"/>
                <a:gd name="T12" fmla="*/ 0 w 1154430"/>
                <a:gd name="T13" fmla="*/ 105234 h 1807845"/>
                <a:gd name="T14" fmla="*/ 8269 w 1154430"/>
                <a:gd name="T15" fmla="*/ 64272 h 1807845"/>
                <a:gd name="T16" fmla="*/ 30822 w 1154430"/>
                <a:gd name="T17" fmla="*/ 30822 h 1807845"/>
                <a:gd name="T18" fmla="*/ 64272 w 1154430"/>
                <a:gd name="T19" fmla="*/ 8269 h 1807845"/>
                <a:gd name="T20" fmla="*/ 105234 w 1154430"/>
                <a:gd name="T21" fmla="*/ 0 h 1807845"/>
                <a:gd name="T22" fmla="*/ 1048651 w 1154430"/>
                <a:gd name="T23" fmla="*/ 0 h 1807845"/>
                <a:gd name="T24" fmla="*/ 1088923 w 1154430"/>
                <a:gd name="T25" fmla="*/ 8010 h 1807845"/>
                <a:gd name="T26" fmla="*/ 1123063 w 1154430"/>
                <a:gd name="T27" fmla="*/ 30822 h 1807845"/>
                <a:gd name="T28" fmla="*/ 1145875 w 1154430"/>
                <a:gd name="T29" fmla="*/ 64962 h 1807845"/>
                <a:gd name="T30" fmla="*/ 1153885 w 1154430"/>
                <a:gd name="T31" fmla="*/ 105234 h 1807845"/>
                <a:gd name="T32" fmla="*/ 1153885 w 1154430"/>
                <a:gd name="T33" fmla="*/ 1702591 h 1807845"/>
                <a:gd name="T34" fmla="*/ 1145616 w 1154430"/>
                <a:gd name="T35" fmla="*/ 1743553 h 1807845"/>
                <a:gd name="T36" fmla="*/ 1123063 w 1154430"/>
                <a:gd name="T37" fmla="*/ 1777003 h 1807845"/>
                <a:gd name="T38" fmla="*/ 1089613 w 1154430"/>
                <a:gd name="T39" fmla="*/ 1799556 h 1807845"/>
                <a:gd name="T40" fmla="*/ 1048651 w 1154430"/>
                <a:gd name="T41" fmla="*/ 1807825 h 1807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54430" h="1807845">
                  <a:moveTo>
                    <a:pt x="1048651" y="1807825"/>
                  </a:moveTo>
                  <a:lnTo>
                    <a:pt x="105234" y="1807825"/>
                  </a:lnTo>
                  <a:lnTo>
                    <a:pt x="64272" y="1799556"/>
                  </a:lnTo>
                  <a:lnTo>
                    <a:pt x="30822" y="1777003"/>
                  </a:lnTo>
                  <a:lnTo>
                    <a:pt x="8269" y="1743553"/>
                  </a:lnTo>
                  <a:lnTo>
                    <a:pt x="0" y="1702591"/>
                  </a:lnTo>
                  <a:lnTo>
                    <a:pt x="0" y="105234"/>
                  </a:lnTo>
                  <a:lnTo>
                    <a:pt x="8269" y="64272"/>
                  </a:lnTo>
                  <a:lnTo>
                    <a:pt x="30822" y="30822"/>
                  </a:lnTo>
                  <a:lnTo>
                    <a:pt x="64272" y="8269"/>
                  </a:lnTo>
                  <a:lnTo>
                    <a:pt x="105234" y="0"/>
                  </a:lnTo>
                  <a:lnTo>
                    <a:pt x="1048651" y="0"/>
                  </a:lnTo>
                  <a:lnTo>
                    <a:pt x="1088923" y="8010"/>
                  </a:lnTo>
                  <a:lnTo>
                    <a:pt x="1123063" y="30822"/>
                  </a:lnTo>
                  <a:lnTo>
                    <a:pt x="1145875" y="64962"/>
                  </a:lnTo>
                  <a:lnTo>
                    <a:pt x="1153885" y="105234"/>
                  </a:lnTo>
                  <a:lnTo>
                    <a:pt x="1153885" y="1702591"/>
                  </a:lnTo>
                  <a:lnTo>
                    <a:pt x="1145616" y="1743553"/>
                  </a:lnTo>
                  <a:lnTo>
                    <a:pt x="1123063" y="1777003"/>
                  </a:lnTo>
                  <a:lnTo>
                    <a:pt x="1089613" y="1799556"/>
                  </a:lnTo>
                  <a:lnTo>
                    <a:pt x="1048651" y="1807825"/>
                  </a:lnTo>
                  <a:close/>
                </a:path>
              </a:pathLst>
            </a:custGeom>
            <a:grpFill/>
            <a:ln w="9525">
              <a:solidFill>
                <a:srgbClr val="000000"/>
              </a:solidFill>
              <a:round/>
              <a:headEnd/>
              <a:tailEnd/>
            </a:ln>
            <a:extLst/>
          </p:spPr>
          <p:txBody>
            <a:bodyPr lIns="0" tIns="0" rIns="0" bIns="0"/>
            <a:lstStyle/>
            <a:p>
              <a:pPr>
                <a:lnSpc>
                  <a:spcPct val="130000"/>
                </a:lnSpc>
              </a:pPr>
              <a:endParaRPr lang="en-US"/>
            </a:p>
          </p:txBody>
        </p:sp>
        <p:sp>
          <p:nvSpPr>
            <p:cNvPr id="19" name="object 15">
              <a:extLst>
                <a:ext uri="{FF2B5EF4-FFF2-40B4-BE49-F238E27FC236}">
                  <a16:creationId xmlns:a16="http://schemas.microsoft.com/office/drawing/2014/main" id="{76D4FEBC-8375-409D-97B4-67C1FE7BFBAB}"/>
                </a:ext>
              </a:extLst>
            </p:cNvPr>
            <p:cNvSpPr>
              <a:spLocks/>
            </p:cNvSpPr>
            <p:nvPr/>
          </p:nvSpPr>
          <p:spPr bwMode="auto">
            <a:xfrm>
              <a:off x="263903" y="4686410"/>
              <a:ext cx="1154430" cy="1807845"/>
            </a:xfrm>
            <a:custGeom>
              <a:avLst/>
              <a:gdLst>
                <a:gd name="T0" fmla="*/ 0 w 1154430"/>
                <a:gd name="T1" fmla="*/ 105234 h 1807845"/>
                <a:gd name="T2" fmla="*/ 8269 w 1154430"/>
                <a:gd name="T3" fmla="*/ 64272 h 1807845"/>
                <a:gd name="T4" fmla="*/ 30822 w 1154430"/>
                <a:gd name="T5" fmla="*/ 30822 h 1807845"/>
                <a:gd name="T6" fmla="*/ 64272 w 1154430"/>
                <a:gd name="T7" fmla="*/ 8269 h 1807845"/>
                <a:gd name="T8" fmla="*/ 105234 w 1154430"/>
                <a:gd name="T9" fmla="*/ 0 h 1807845"/>
                <a:gd name="T10" fmla="*/ 1048651 w 1154430"/>
                <a:gd name="T11" fmla="*/ 0 h 1807845"/>
                <a:gd name="T12" fmla="*/ 1088923 w 1154430"/>
                <a:gd name="T13" fmla="*/ 8010 h 1807845"/>
                <a:gd name="T14" fmla="*/ 1123063 w 1154430"/>
                <a:gd name="T15" fmla="*/ 30822 h 1807845"/>
                <a:gd name="T16" fmla="*/ 1145875 w 1154430"/>
                <a:gd name="T17" fmla="*/ 64962 h 1807845"/>
                <a:gd name="T18" fmla="*/ 1153885 w 1154430"/>
                <a:gd name="T19" fmla="*/ 105234 h 1807845"/>
                <a:gd name="T20" fmla="*/ 1153885 w 1154430"/>
                <a:gd name="T21" fmla="*/ 1702591 h 1807845"/>
                <a:gd name="T22" fmla="*/ 1145616 w 1154430"/>
                <a:gd name="T23" fmla="*/ 1743553 h 1807845"/>
                <a:gd name="T24" fmla="*/ 1123063 w 1154430"/>
                <a:gd name="T25" fmla="*/ 1777003 h 1807845"/>
                <a:gd name="T26" fmla="*/ 1089613 w 1154430"/>
                <a:gd name="T27" fmla="*/ 1799556 h 1807845"/>
                <a:gd name="T28" fmla="*/ 1048651 w 1154430"/>
                <a:gd name="T29" fmla="*/ 1807825 h 1807845"/>
                <a:gd name="T30" fmla="*/ 105234 w 1154430"/>
                <a:gd name="T31" fmla="*/ 1807825 h 1807845"/>
                <a:gd name="T32" fmla="*/ 64272 w 1154430"/>
                <a:gd name="T33" fmla="*/ 1799556 h 1807845"/>
                <a:gd name="T34" fmla="*/ 30822 w 1154430"/>
                <a:gd name="T35" fmla="*/ 1777003 h 1807845"/>
                <a:gd name="T36" fmla="*/ 8269 w 1154430"/>
                <a:gd name="T37" fmla="*/ 1743553 h 1807845"/>
                <a:gd name="T38" fmla="*/ 0 w 1154430"/>
                <a:gd name="T39" fmla="*/ 1702591 h 1807845"/>
                <a:gd name="T40" fmla="*/ 0 w 1154430"/>
                <a:gd name="T41" fmla="*/ 105234 h 1807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54430" h="1807845">
                  <a:moveTo>
                    <a:pt x="0" y="105234"/>
                  </a:moveTo>
                  <a:lnTo>
                    <a:pt x="8269" y="64272"/>
                  </a:lnTo>
                  <a:lnTo>
                    <a:pt x="30822" y="30822"/>
                  </a:lnTo>
                  <a:lnTo>
                    <a:pt x="64272" y="8269"/>
                  </a:lnTo>
                  <a:lnTo>
                    <a:pt x="105234" y="0"/>
                  </a:lnTo>
                  <a:lnTo>
                    <a:pt x="1048651" y="0"/>
                  </a:lnTo>
                  <a:lnTo>
                    <a:pt x="1088923" y="8010"/>
                  </a:lnTo>
                  <a:lnTo>
                    <a:pt x="1123063" y="30822"/>
                  </a:lnTo>
                  <a:lnTo>
                    <a:pt x="1145875" y="64962"/>
                  </a:lnTo>
                  <a:lnTo>
                    <a:pt x="1153885" y="105234"/>
                  </a:lnTo>
                  <a:lnTo>
                    <a:pt x="1153885" y="1702591"/>
                  </a:lnTo>
                  <a:lnTo>
                    <a:pt x="1145616" y="1743553"/>
                  </a:lnTo>
                  <a:lnTo>
                    <a:pt x="1123063" y="1777003"/>
                  </a:lnTo>
                  <a:lnTo>
                    <a:pt x="1089613" y="1799556"/>
                  </a:lnTo>
                  <a:lnTo>
                    <a:pt x="1048651" y="1807825"/>
                  </a:lnTo>
                  <a:lnTo>
                    <a:pt x="105234" y="1807825"/>
                  </a:lnTo>
                  <a:lnTo>
                    <a:pt x="64272" y="1799556"/>
                  </a:lnTo>
                  <a:lnTo>
                    <a:pt x="30822" y="1777003"/>
                  </a:lnTo>
                  <a:lnTo>
                    <a:pt x="8269" y="1743553"/>
                  </a:lnTo>
                  <a:lnTo>
                    <a:pt x="0" y="1702591"/>
                  </a:lnTo>
                  <a:lnTo>
                    <a:pt x="0" y="105234"/>
                  </a:lnTo>
                  <a:close/>
                </a:path>
              </a:pathLst>
            </a:custGeom>
            <a:grpFill/>
            <a:ln w="31749">
              <a:solidFill>
                <a:srgbClr val="812B56"/>
              </a:solidFill>
              <a:round/>
              <a:headEnd/>
              <a:tailEnd/>
            </a:ln>
            <a:extLst/>
          </p:spPr>
          <p:txBody>
            <a:bodyPr lIns="0" tIns="0" rIns="0" bIns="0"/>
            <a:lstStyle/>
            <a:p>
              <a:pPr>
                <a:lnSpc>
                  <a:spcPct val="130000"/>
                </a:lnSpc>
              </a:pPr>
              <a:endParaRPr lang="en-US"/>
            </a:p>
          </p:txBody>
        </p:sp>
      </p:grpSp>
      <p:sp>
        <p:nvSpPr>
          <p:cNvPr id="23" name="object 12">
            <a:extLst>
              <a:ext uri="{FF2B5EF4-FFF2-40B4-BE49-F238E27FC236}">
                <a16:creationId xmlns:a16="http://schemas.microsoft.com/office/drawing/2014/main" id="{9B169185-3573-45D7-867B-58A8614DF5D3}"/>
              </a:ext>
            </a:extLst>
          </p:cNvPr>
          <p:cNvSpPr txBox="1"/>
          <p:nvPr/>
        </p:nvSpPr>
        <p:spPr>
          <a:xfrm>
            <a:off x="315244" y="2141950"/>
            <a:ext cx="802388" cy="2047355"/>
          </a:xfrm>
          <a:prstGeom prst="rect">
            <a:avLst/>
          </a:prstGeom>
        </p:spPr>
        <p:txBody>
          <a:bodyPr wrap="square" lIns="0" tIns="20955" rIns="0" bIns="0">
            <a:spAutoFit/>
          </a:bodyPr>
          <a:lstStyle>
            <a:lvl1pPr marL="12700" indent="117475">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indent="-12700" algn="ctr">
              <a:lnSpc>
                <a:spcPct val="150000"/>
              </a:lnSpc>
            </a:pPr>
            <a:r>
              <a:rPr lang="en-US" altLang="en-US" b="1" dirty="0" err="1">
                <a:latin typeface="Arial" panose="020B0604020202020204" pitchFamily="34" charset="0"/>
              </a:rPr>
              <a:t>Tìm</a:t>
            </a:r>
            <a:r>
              <a:rPr lang="en-US" altLang="en-US" b="1" dirty="0">
                <a:latin typeface="Arial" panose="020B0604020202020204" pitchFamily="34" charset="0"/>
              </a:rPr>
              <a:t> </a:t>
            </a:r>
            <a:r>
              <a:rPr lang="en-US" altLang="en-US" b="1" dirty="0" err="1">
                <a:latin typeface="Arial" panose="020B0604020202020204" pitchFamily="34" charset="0"/>
              </a:rPr>
              <a:t>hiểu</a:t>
            </a:r>
            <a:r>
              <a:rPr lang="en-US" altLang="en-US" b="1" dirty="0">
                <a:latin typeface="Arial" panose="020B0604020202020204" pitchFamily="34" charset="0"/>
              </a:rPr>
              <a:t> MTTN </a:t>
            </a:r>
            <a:r>
              <a:rPr lang="en-US" altLang="en-US" b="1" dirty="0" err="1">
                <a:latin typeface="Arial" panose="020B0604020202020204" pitchFamily="34" charset="0"/>
              </a:rPr>
              <a:t>xung</a:t>
            </a:r>
            <a:r>
              <a:rPr lang="en-US" altLang="en-US" b="1" dirty="0">
                <a:latin typeface="Arial" panose="020B0604020202020204" pitchFamily="34" charset="0"/>
              </a:rPr>
              <a:t> </a:t>
            </a:r>
            <a:r>
              <a:rPr lang="en-US" altLang="en-US" b="1" dirty="0" err="1">
                <a:latin typeface="Arial" panose="020B0604020202020204" pitchFamily="34" charset="0"/>
              </a:rPr>
              <a:t>quanh</a:t>
            </a:r>
            <a:endParaRPr lang="en-US" altLang="en-US" dirty="0">
              <a:latin typeface="Arial" panose="020B0604020202020204" pitchFamily="34" charset="0"/>
            </a:endParaRPr>
          </a:p>
        </p:txBody>
      </p:sp>
      <p:sp>
        <p:nvSpPr>
          <p:cNvPr id="24" name="object 16">
            <a:extLst>
              <a:ext uri="{FF2B5EF4-FFF2-40B4-BE49-F238E27FC236}">
                <a16:creationId xmlns:a16="http://schemas.microsoft.com/office/drawing/2014/main" id="{49693C16-945C-4962-95CE-7061B0474199}"/>
              </a:ext>
            </a:extLst>
          </p:cNvPr>
          <p:cNvSpPr txBox="1"/>
          <p:nvPr/>
        </p:nvSpPr>
        <p:spPr>
          <a:xfrm>
            <a:off x="265385" y="4819473"/>
            <a:ext cx="806146" cy="1631857"/>
          </a:xfrm>
          <a:prstGeom prst="rect">
            <a:avLst/>
          </a:prstGeom>
        </p:spPr>
        <p:txBody>
          <a:bodyPr wrap="square" lIns="0" tIns="20955" rIns="0" bIns="0">
            <a:spAutoFit/>
          </a:bodyPr>
          <a:lstStyle>
            <a:lvl1pPr marL="46038" indent="141288">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indent="15875" algn="ctr">
              <a:lnSpc>
                <a:spcPct val="150000"/>
              </a:lnSpc>
              <a:spcBef>
                <a:spcPts val="169"/>
              </a:spcBef>
            </a:pPr>
            <a:r>
              <a:rPr lang="en-US" altLang="en-US" b="1" dirty="0" err="1">
                <a:latin typeface="Arial" panose="020B0604020202020204" pitchFamily="34" charset="0"/>
              </a:rPr>
              <a:t>Vận</a:t>
            </a:r>
            <a:r>
              <a:rPr lang="en-US" altLang="en-US" b="1" dirty="0">
                <a:latin typeface="Arial" panose="020B0604020202020204" pitchFamily="34" charset="0"/>
              </a:rPr>
              <a:t> </a:t>
            </a:r>
            <a:r>
              <a:rPr lang="en-US" altLang="en-US" b="1" dirty="0" err="1">
                <a:latin typeface="Arial" panose="020B0604020202020204" pitchFamily="34" charset="0"/>
              </a:rPr>
              <a:t>dụng</a:t>
            </a:r>
            <a:r>
              <a:rPr lang="en-US" altLang="en-US" b="1" dirty="0">
                <a:latin typeface="Arial" panose="020B0604020202020204" pitchFamily="34" charset="0"/>
              </a:rPr>
              <a:t> KT, KN </a:t>
            </a:r>
            <a:r>
              <a:rPr lang="en-US" altLang="en-US" b="1" dirty="0" err="1">
                <a:latin typeface="Arial" panose="020B0604020202020204" pitchFamily="34" charset="0"/>
              </a:rPr>
              <a:t>đã</a:t>
            </a:r>
            <a:r>
              <a:rPr lang="en-US" altLang="en-US" b="1" dirty="0">
                <a:latin typeface="Arial" panose="020B0604020202020204" pitchFamily="34" charset="0"/>
              </a:rPr>
              <a:t> </a:t>
            </a:r>
            <a:r>
              <a:rPr lang="en-US" altLang="en-US" b="1" dirty="0" err="1">
                <a:latin typeface="Arial" panose="020B0604020202020204" pitchFamily="34" charset="0"/>
              </a:rPr>
              <a:t>học</a:t>
            </a:r>
            <a:endParaRPr lang="en-US" altLang="en-US" dirty="0">
              <a:latin typeface="Arial" panose="020B0604020202020204" pitchFamily="34" charset="0"/>
            </a:endParaRPr>
          </a:p>
        </p:txBody>
      </p:sp>
    </p:spTree>
    <p:extLst>
      <p:ext uri="{BB962C8B-B14F-4D97-AF65-F5344CB8AC3E}">
        <p14:creationId xmlns:p14="http://schemas.microsoft.com/office/powerpoint/2010/main" val="94659329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D9047D0-7945-4BA1-A0DD-D1304B6C1BEC}"/>
              </a:ext>
            </a:extLst>
          </p:cNvPr>
          <p:cNvGrpSpPr/>
          <p:nvPr/>
        </p:nvGrpSpPr>
        <p:grpSpPr>
          <a:xfrm>
            <a:off x="1327775" y="1974188"/>
            <a:ext cx="9536450" cy="859540"/>
            <a:chOff x="1763481" y="1974188"/>
            <a:chExt cx="9536450" cy="859540"/>
          </a:xfrm>
          <a:solidFill>
            <a:srgbClr val="0070C0"/>
          </a:solidFill>
        </p:grpSpPr>
        <p:sp>
          <p:nvSpPr>
            <p:cNvPr id="15" name="Arrow: Pentagon 14">
              <a:extLst>
                <a:ext uri="{FF2B5EF4-FFF2-40B4-BE49-F238E27FC236}">
                  <a16:creationId xmlns:a16="http://schemas.microsoft.com/office/drawing/2014/main" id="{B460E913-62CB-421D-A9FA-A3243BEEC770}"/>
                </a:ext>
              </a:extLst>
            </p:cNvPr>
            <p:cNvSpPr/>
            <p:nvPr/>
          </p:nvSpPr>
          <p:spPr>
            <a:xfrm>
              <a:off x="1763481" y="1974188"/>
              <a:ext cx="3264056" cy="859540"/>
            </a:xfrm>
            <a:prstGeom prst="homePlate">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FFFFFF"/>
                  </a:solidFill>
                  <a:effectLst/>
                  <a:uLnTx/>
                  <a:uFillTx/>
                  <a:latin typeface="Calibri" panose="020F0502020204030204"/>
                  <a:ea typeface="+mn-ea"/>
                  <a:cs typeface="+mn-cs"/>
                </a:rPr>
                <a:t>Nhóm</a:t>
              </a:r>
              <a:r>
                <a:rPr kumimoji="0" lang="en-US" sz="2600" b="1"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srgbClr val="FFFFFF"/>
                  </a:solidFill>
                  <a:effectLst/>
                  <a:uLnTx/>
                  <a:uFillTx/>
                  <a:latin typeface="Calibri" panose="020F0502020204030204"/>
                  <a:ea typeface="+mn-ea"/>
                  <a:cs typeface="+mn-cs"/>
                </a:rPr>
                <a:t>hoạt</a:t>
              </a:r>
              <a:r>
                <a:rPr kumimoji="0" lang="en-US" sz="2600" b="1"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srgbClr val="FFFFFF"/>
                  </a:solidFill>
                  <a:effectLst/>
                  <a:uLnTx/>
                  <a:uFillTx/>
                  <a:latin typeface="Calibri" panose="020F0502020204030204"/>
                  <a:ea typeface="+mn-ea"/>
                  <a:cs typeface="+mn-cs"/>
                </a:rPr>
                <a:t>động</a:t>
              </a:r>
              <a:r>
                <a:rPr kumimoji="0" lang="en-US" sz="2600" b="1"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srgbClr val="FFFFFF"/>
                  </a:solidFill>
                  <a:effectLst/>
                  <a:uLnTx/>
                  <a:uFillTx/>
                  <a:latin typeface="Calibri" panose="020F0502020204030204"/>
                  <a:ea typeface="+mn-ea"/>
                  <a:cs typeface="+mn-cs"/>
                </a:rPr>
                <a:t>th</a:t>
              </a:r>
              <a:r>
                <a:rPr lang="en-US" sz="2600" b="1" dirty="0">
                  <a:solidFill>
                    <a:srgbClr val="FFFFFF"/>
                  </a:solidFill>
                  <a:latin typeface="Calibri" panose="020F0502020204030204"/>
                </a:rPr>
                <a:t>ứ </a:t>
              </a:r>
              <a:r>
                <a:rPr lang="en-US" sz="2600" b="1" dirty="0" err="1">
                  <a:solidFill>
                    <a:srgbClr val="FFFFFF"/>
                  </a:solidFill>
                  <a:latin typeface="Calibri" panose="020F0502020204030204"/>
                </a:rPr>
                <a:t>nhất</a:t>
              </a:r>
              <a:endParaRPr kumimoji="0" lang="en-US" sz="26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1DF7123E-405E-4C4C-9F1F-C3DDB5EEBEE3}"/>
                </a:ext>
              </a:extLst>
            </p:cNvPr>
            <p:cNvGrpSpPr/>
            <p:nvPr/>
          </p:nvGrpSpPr>
          <p:grpSpPr>
            <a:xfrm>
              <a:off x="4724590" y="1974188"/>
              <a:ext cx="6575341" cy="859540"/>
              <a:chOff x="2189480" y="2153920"/>
              <a:chExt cx="7213599" cy="1137920"/>
            </a:xfrm>
            <a:grpFill/>
          </p:grpSpPr>
          <p:sp>
            <p:nvSpPr>
              <p:cNvPr id="17" name="Arrow: Chevron 16">
                <a:extLst>
                  <a:ext uri="{FF2B5EF4-FFF2-40B4-BE49-F238E27FC236}">
                    <a16:creationId xmlns:a16="http://schemas.microsoft.com/office/drawing/2014/main" id="{8C16279F-5B33-497B-B1E5-293C98E8A817}"/>
                  </a:ext>
                </a:extLst>
              </p:cNvPr>
              <p:cNvSpPr/>
              <p:nvPr/>
            </p:nvSpPr>
            <p:spPr>
              <a:xfrm>
                <a:off x="2189480" y="2153920"/>
                <a:ext cx="7172960" cy="1137920"/>
              </a:xfrm>
              <a:prstGeom prst="chevron">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82F39"/>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68BDBC87-535C-4E44-B4BF-758F61C02A3F}"/>
                  </a:ext>
                </a:extLst>
              </p:cNvPr>
              <p:cNvSpPr/>
              <p:nvPr/>
            </p:nvSpPr>
            <p:spPr>
              <a:xfrm>
                <a:off x="7779408" y="2153920"/>
                <a:ext cx="1623671" cy="1137920"/>
              </a:xfrm>
              <a:prstGeom prst="rect">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4" name="TextBox 3"/>
            <p:cNvSpPr txBox="1"/>
            <p:nvPr/>
          </p:nvSpPr>
          <p:spPr>
            <a:xfrm>
              <a:off x="5253346" y="2019413"/>
              <a:ext cx="5990346" cy="769441"/>
            </a:xfrm>
            <a:prstGeom prst="rect">
              <a:avLst/>
            </a:prstGeom>
            <a:grpFill/>
            <a:ln>
              <a:solidFill>
                <a:schemeClr val="accent6">
                  <a:lumMod val="75000"/>
                </a:schemeClr>
              </a:solidFill>
            </a:ln>
          </p:spPr>
          <p:txBody>
            <a:bodyPr wrap="square" rtlCol="0">
              <a:spAutoFit/>
            </a:bodyPr>
            <a:lstStyle/>
            <a:p>
              <a:r>
                <a:rPr lang="en-US" sz="2200" dirty="0" err="1">
                  <a:solidFill>
                    <a:schemeClr val="bg1"/>
                  </a:solidFill>
                  <a:latin typeface="Arial" panose="020B0604020202020204" pitchFamily="34" charset="0"/>
                  <a:cs typeface="Arial" panose="020B0604020202020204" pitchFamily="34" charset="0"/>
                </a:rPr>
                <a:t>Hệ</a:t>
              </a:r>
              <a:r>
                <a:rPr lang="en-US" sz="2200" dirty="0">
                  <a:solidFill>
                    <a:schemeClr val="bg1"/>
                  </a:solidFill>
                  <a:latin typeface="Arial" panose="020B0604020202020204" pitchFamily="34" charset="0"/>
                  <a:cs typeface="Arial" panose="020B0604020202020204" pitchFamily="34" charset="0"/>
                </a:rPr>
                <a:t> </a:t>
              </a:r>
              <a:r>
                <a:rPr lang="en-US" sz="2200" dirty="0" err="1">
                  <a:solidFill>
                    <a:schemeClr val="bg1"/>
                  </a:solidFill>
                  <a:latin typeface="Arial" panose="020B0604020202020204" pitchFamily="34" charset="0"/>
                  <a:cs typeface="Arial" panose="020B0604020202020204" pitchFamily="34" charset="0"/>
                </a:rPr>
                <a:t>thống</a:t>
              </a:r>
              <a:r>
                <a:rPr lang="en-US" sz="2200" dirty="0">
                  <a:solidFill>
                    <a:schemeClr val="bg1"/>
                  </a:solidFill>
                  <a:latin typeface="Arial" panose="020B0604020202020204" pitchFamily="34" charset="0"/>
                  <a:cs typeface="Arial" panose="020B0604020202020204" pitchFamily="34" charset="0"/>
                </a:rPr>
                <a:t> </a:t>
              </a:r>
              <a:r>
                <a:rPr lang="en-US" sz="2200" dirty="0" err="1">
                  <a:solidFill>
                    <a:schemeClr val="bg1"/>
                  </a:solidFill>
                  <a:latin typeface="Arial" panose="020B0604020202020204" pitchFamily="34" charset="0"/>
                  <a:cs typeface="Arial" panose="020B0604020202020204" pitchFamily="34" charset="0"/>
                </a:rPr>
                <a:t>hoá</a:t>
              </a:r>
              <a:r>
                <a:rPr lang="en-US" sz="2200" dirty="0">
                  <a:solidFill>
                    <a:schemeClr val="bg1"/>
                  </a:solidFill>
                  <a:latin typeface="Arial" panose="020B0604020202020204" pitchFamily="34" charset="0"/>
                  <a:cs typeface="Arial" panose="020B0604020202020204" pitchFamily="34" charset="0"/>
                </a:rPr>
                <a:t> </a:t>
              </a:r>
              <a:r>
                <a:rPr lang="en-US" sz="2200" dirty="0" err="1">
                  <a:solidFill>
                    <a:schemeClr val="bg1"/>
                  </a:solidFill>
                  <a:latin typeface="Arial" panose="020B0604020202020204" pitchFamily="34" charset="0"/>
                  <a:cs typeface="Arial" panose="020B0604020202020204" pitchFamily="34" charset="0"/>
                </a:rPr>
                <a:t>kiến</a:t>
              </a:r>
              <a:r>
                <a:rPr lang="en-US" sz="2200" dirty="0">
                  <a:solidFill>
                    <a:schemeClr val="bg1"/>
                  </a:solidFill>
                  <a:latin typeface="Arial" panose="020B0604020202020204" pitchFamily="34" charset="0"/>
                  <a:cs typeface="Arial" panose="020B0604020202020204" pitchFamily="34" charset="0"/>
                </a:rPr>
                <a:t> </a:t>
              </a:r>
              <a:r>
                <a:rPr lang="en-US" sz="2200" dirty="0" err="1">
                  <a:solidFill>
                    <a:schemeClr val="bg1"/>
                  </a:solidFill>
                  <a:latin typeface="Arial" panose="020B0604020202020204" pitchFamily="34" charset="0"/>
                  <a:cs typeface="Arial" panose="020B0604020202020204" pitchFamily="34" charset="0"/>
                </a:rPr>
                <a:t>thức</a:t>
              </a:r>
              <a:r>
                <a:rPr lang="en-US" sz="2200" dirty="0">
                  <a:solidFill>
                    <a:schemeClr val="bg1"/>
                  </a:solidFill>
                  <a:latin typeface="Arial" panose="020B0604020202020204" pitchFamily="34" charset="0"/>
                  <a:cs typeface="Arial" panose="020B0604020202020204" pitchFamily="34" charset="0"/>
                </a:rPr>
                <a:t> </a:t>
              </a:r>
              <a:r>
                <a:rPr lang="en-US" sz="2200" dirty="0" err="1">
                  <a:solidFill>
                    <a:schemeClr val="bg1"/>
                  </a:solidFill>
                  <a:latin typeface="Arial" panose="020B0604020202020204" pitchFamily="34" charset="0"/>
                  <a:cs typeface="Arial" panose="020B0604020202020204" pitchFamily="34" charset="0"/>
                </a:rPr>
                <a:t>của</a:t>
              </a:r>
              <a:r>
                <a:rPr lang="en-US" sz="2200" dirty="0">
                  <a:solidFill>
                    <a:schemeClr val="bg1"/>
                  </a:solidFill>
                  <a:latin typeface="Arial" panose="020B0604020202020204" pitchFamily="34" charset="0"/>
                  <a:cs typeface="Arial" panose="020B0604020202020204" pitchFamily="34" charset="0"/>
                </a:rPr>
                <a:t> </a:t>
              </a:r>
              <a:r>
                <a:rPr lang="en-US" sz="2200" dirty="0" err="1">
                  <a:solidFill>
                    <a:schemeClr val="bg1"/>
                  </a:solidFill>
                  <a:latin typeface="Arial" panose="020B0604020202020204" pitchFamily="34" charset="0"/>
                  <a:cs typeface="Arial" panose="020B0604020202020204" pitchFamily="34" charset="0"/>
                </a:rPr>
                <a:t>chủ</a:t>
              </a:r>
              <a:r>
                <a:rPr lang="en-US" sz="2200" dirty="0">
                  <a:solidFill>
                    <a:schemeClr val="bg1"/>
                  </a:solidFill>
                  <a:latin typeface="Arial" panose="020B0604020202020204" pitchFamily="34" charset="0"/>
                  <a:cs typeface="Arial" panose="020B0604020202020204" pitchFamily="34" charset="0"/>
                </a:rPr>
                <a:t> </a:t>
              </a:r>
              <a:r>
                <a:rPr lang="en-US" sz="2200" dirty="0" err="1">
                  <a:solidFill>
                    <a:schemeClr val="bg1"/>
                  </a:solidFill>
                  <a:latin typeface="Arial" panose="020B0604020202020204" pitchFamily="34" charset="0"/>
                  <a:cs typeface="Arial" panose="020B0604020202020204" pitchFamily="34" charset="0"/>
                </a:rPr>
                <a:t>đề</a:t>
              </a:r>
              <a:r>
                <a:rPr lang="en-US" sz="2200" dirty="0">
                  <a:solidFill>
                    <a:schemeClr val="bg1"/>
                  </a:solidFill>
                  <a:latin typeface="Arial" panose="020B0604020202020204" pitchFamily="34" charset="0"/>
                  <a:cs typeface="Arial" panose="020B0604020202020204" pitchFamily="34" charset="0"/>
                </a:rPr>
                <a:t> d</a:t>
              </a:r>
              <a:r>
                <a:rPr lang="vi-VN" sz="2200" dirty="0">
                  <a:solidFill>
                    <a:schemeClr val="bg1"/>
                  </a:solidFill>
                  <a:latin typeface="Arial" panose="020B0604020202020204" pitchFamily="34" charset="0"/>
                  <a:cs typeface="Arial" panose="020B0604020202020204" pitchFamily="34" charset="0"/>
                </a:rPr>
                <a:t>ư</a:t>
              </a:r>
              <a:r>
                <a:rPr lang="en-US" sz="2200" dirty="0" err="1">
                  <a:solidFill>
                    <a:schemeClr val="bg1"/>
                  </a:solidFill>
                  <a:latin typeface="Arial" panose="020B0604020202020204" pitchFamily="34" charset="0"/>
                  <a:cs typeface="Arial" panose="020B0604020202020204" pitchFamily="34" charset="0"/>
                </a:rPr>
                <a:t>ới</a:t>
              </a:r>
              <a:r>
                <a:rPr lang="en-US" sz="2200" dirty="0">
                  <a:solidFill>
                    <a:schemeClr val="bg1"/>
                  </a:solidFill>
                  <a:latin typeface="Arial" panose="020B0604020202020204" pitchFamily="34" charset="0"/>
                  <a:cs typeface="Arial" panose="020B0604020202020204" pitchFamily="34" charset="0"/>
                </a:rPr>
                <a:t> </a:t>
              </a:r>
              <a:r>
                <a:rPr lang="en-US" sz="2200" dirty="0" err="1">
                  <a:solidFill>
                    <a:schemeClr val="bg1"/>
                  </a:solidFill>
                  <a:latin typeface="Arial" panose="020B0604020202020204" pitchFamily="34" charset="0"/>
                  <a:cs typeface="Arial" panose="020B0604020202020204" pitchFamily="34" charset="0"/>
                </a:rPr>
                <a:t>dạng</a:t>
              </a:r>
              <a:r>
                <a:rPr lang="en-US" sz="2200" dirty="0">
                  <a:solidFill>
                    <a:schemeClr val="bg1"/>
                  </a:solidFill>
                  <a:latin typeface="Arial" panose="020B0604020202020204" pitchFamily="34" charset="0"/>
                  <a:cs typeface="Arial" panose="020B0604020202020204" pitchFamily="34" charset="0"/>
                </a:rPr>
                <a:t> s</a:t>
              </a:r>
              <a:r>
                <a:rPr lang="vi-VN" sz="2200" dirty="0">
                  <a:solidFill>
                    <a:schemeClr val="bg1"/>
                  </a:solidFill>
                  <a:latin typeface="Arial" panose="020B0604020202020204" pitchFamily="34" charset="0"/>
                  <a:cs typeface="Arial" panose="020B0604020202020204" pitchFamily="34" charset="0"/>
                </a:rPr>
                <a:t>ơ</a:t>
              </a:r>
              <a:r>
                <a:rPr lang="en-US" sz="2200" dirty="0">
                  <a:solidFill>
                    <a:schemeClr val="bg1"/>
                  </a:solidFill>
                  <a:latin typeface="Arial" panose="020B0604020202020204" pitchFamily="34" charset="0"/>
                  <a:cs typeface="Arial" panose="020B0604020202020204" pitchFamily="34" charset="0"/>
                </a:rPr>
                <a:t> </a:t>
              </a:r>
              <a:r>
                <a:rPr lang="en-US" sz="2200" dirty="0" err="1">
                  <a:solidFill>
                    <a:schemeClr val="bg1"/>
                  </a:solidFill>
                  <a:latin typeface="Arial" panose="020B0604020202020204" pitchFamily="34" charset="0"/>
                  <a:cs typeface="Arial" panose="020B0604020202020204" pitchFamily="34" charset="0"/>
                </a:rPr>
                <a:t>đồ</a:t>
              </a:r>
              <a:r>
                <a:rPr lang="en-US" sz="2200" dirty="0">
                  <a:solidFill>
                    <a:schemeClr val="bg1"/>
                  </a:solidFill>
                  <a:latin typeface="Arial" panose="020B0604020202020204" pitchFamily="34" charset="0"/>
                  <a:cs typeface="Arial" panose="020B0604020202020204" pitchFamily="34" charset="0"/>
                </a:rPr>
                <a:t> t</a:t>
              </a:r>
              <a:r>
                <a:rPr lang="vi-VN" sz="2200" dirty="0">
                  <a:solidFill>
                    <a:schemeClr val="bg1"/>
                  </a:solidFill>
                  <a:latin typeface="Arial" panose="020B0604020202020204" pitchFamily="34" charset="0"/>
                  <a:cs typeface="Arial" panose="020B0604020202020204" pitchFamily="34" charset="0"/>
                </a:rPr>
                <a:t>ư</a:t>
              </a:r>
              <a:r>
                <a:rPr lang="en-US" sz="2200" dirty="0">
                  <a:solidFill>
                    <a:schemeClr val="bg1"/>
                  </a:solidFill>
                  <a:latin typeface="Arial" panose="020B0604020202020204" pitchFamily="34" charset="0"/>
                  <a:cs typeface="Arial" panose="020B0604020202020204" pitchFamily="34" charset="0"/>
                </a:rPr>
                <a:t> </a:t>
              </a:r>
              <a:r>
                <a:rPr lang="en-US" sz="2200" dirty="0" err="1">
                  <a:solidFill>
                    <a:schemeClr val="bg1"/>
                  </a:solidFill>
                  <a:latin typeface="Arial" panose="020B0604020202020204" pitchFamily="34" charset="0"/>
                  <a:cs typeface="Arial" panose="020B0604020202020204" pitchFamily="34" charset="0"/>
                </a:rPr>
                <a:t>duy</a:t>
              </a:r>
              <a:endParaRPr lang="en-US" sz="2200" dirty="0">
                <a:solidFill>
                  <a:schemeClr val="bg1"/>
                </a:solidFill>
                <a:latin typeface="Arial" panose="020B0604020202020204" pitchFamily="34" charset="0"/>
                <a:cs typeface="Arial" panose="020B0604020202020204" pitchFamily="34" charset="0"/>
              </a:endParaRPr>
            </a:p>
          </p:txBody>
        </p:sp>
      </p:grpSp>
      <p:grpSp>
        <p:nvGrpSpPr>
          <p:cNvPr id="8" name="Group 7">
            <a:extLst>
              <a:ext uri="{FF2B5EF4-FFF2-40B4-BE49-F238E27FC236}">
                <a16:creationId xmlns:a16="http://schemas.microsoft.com/office/drawing/2014/main" id="{2686F9AC-9313-473E-8AEB-F6B95B5A4A72}"/>
              </a:ext>
            </a:extLst>
          </p:cNvPr>
          <p:cNvGrpSpPr/>
          <p:nvPr/>
        </p:nvGrpSpPr>
        <p:grpSpPr>
          <a:xfrm>
            <a:off x="1327775" y="3444360"/>
            <a:ext cx="9536450" cy="859540"/>
            <a:chOff x="1763481" y="3444360"/>
            <a:chExt cx="9536450" cy="859540"/>
          </a:xfrm>
          <a:solidFill>
            <a:srgbClr val="0070C0"/>
          </a:solidFill>
        </p:grpSpPr>
        <p:sp>
          <p:nvSpPr>
            <p:cNvPr id="19" name="Arrow: Pentagon 18">
              <a:extLst>
                <a:ext uri="{FF2B5EF4-FFF2-40B4-BE49-F238E27FC236}">
                  <a16:creationId xmlns:a16="http://schemas.microsoft.com/office/drawing/2014/main" id="{DC3EDEC2-31D2-4061-84B4-CDC7BD4B6BA4}"/>
                </a:ext>
              </a:extLst>
            </p:cNvPr>
            <p:cNvSpPr/>
            <p:nvPr/>
          </p:nvSpPr>
          <p:spPr>
            <a:xfrm>
              <a:off x="1763481" y="3444360"/>
              <a:ext cx="3264056" cy="859540"/>
            </a:xfrm>
            <a:prstGeom prst="homePlate">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FFFFFF"/>
                  </a:solidFill>
                  <a:effectLst/>
                  <a:uLnTx/>
                  <a:uFillTx/>
                  <a:latin typeface="Calibri" panose="020F0502020204030204"/>
                  <a:ea typeface="+mn-ea"/>
                  <a:cs typeface="+mn-cs"/>
                </a:rPr>
                <a:t>Nhóm</a:t>
              </a:r>
              <a:r>
                <a:rPr kumimoji="0" lang="en-US" sz="2600" b="1"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srgbClr val="FFFFFF"/>
                  </a:solidFill>
                  <a:effectLst/>
                  <a:uLnTx/>
                  <a:uFillTx/>
                  <a:latin typeface="Calibri" panose="020F0502020204030204"/>
                  <a:ea typeface="+mn-ea"/>
                  <a:cs typeface="+mn-cs"/>
                </a:rPr>
                <a:t>hoạt</a:t>
              </a:r>
              <a:r>
                <a:rPr kumimoji="0" lang="en-US" sz="2600" b="1"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srgbClr val="FFFFFF"/>
                  </a:solidFill>
                  <a:effectLst/>
                  <a:uLnTx/>
                  <a:uFillTx/>
                  <a:latin typeface="Calibri" panose="020F0502020204030204"/>
                  <a:ea typeface="+mn-ea"/>
                  <a:cs typeface="+mn-cs"/>
                </a:rPr>
                <a:t>động</a:t>
              </a:r>
              <a:r>
                <a:rPr kumimoji="0" lang="en-US" sz="2600" b="1"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srgbClr val="FFFFFF"/>
                  </a:solidFill>
                  <a:effectLst/>
                  <a:uLnTx/>
                  <a:uFillTx/>
                  <a:latin typeface="Calibri" panose="020F0502020204030204"/>
                  <a:ea typeface="+mn-ea"/>
                  <a:cs typeface="+mn-cs"/>
                </a:rPr>
                <a:t>th</a:t>
              </a:r>
              <a:r>
                <a:rPr lang="en-US" sz="2600" b="1" dirty="0">
                  <a:solidFill>
                    <a:srgbClr val="FFFFFF"/>
                  </a:solidFill>
                  <a:latin typeface="Calibri" panose="020F0502020204030204"/>
                </a:rPr>
                <a:t>ứ </a:t>
              </a:r>
              <a:r>
                <a:rPr lang="en-US" sz="2600" b="1" dirty="0" err="1">
                  <a:solidFill>
                    <a:srgbClr val="FFFFFF"/>
                  </a:solidFill>
                  <a:latin typeface="Calibri" panose="020F0502020204030204"/>
                </a:rPr>
                <a:t>hai</a:t>
              </a:r>
              <a:endParaRPr kumimoji="0" lang="en-US" sz="26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3A801A78-2D14-47DB-96E8-F03648A1185F}"/>
                </a:ext>
              </a:extLst>
            </p:cNvPr>
            <p:cNvGrpSpPr/>
            <p:nvPr/>
          </p:nvGrpSpPr>
          <p:grpSpPr>
            <a:xfrm>
              <a:off x="4724591" y="3444360"/>
              <a:ext cx="6575340" cy="859540"/>
              <a:chOff x="2189480" y="2153920"/>
              <a:chExt cx="7213599" cy="1137920"/>
            </a:xfrm>
            <a:grpFill/>
          </p:grpSpPr>
          <p:sp>
            <p:nvSpPr>
              <p:cNvPr id="21" name="Arrow: Chevron 20">
                <a:extLst>
                  <a:ext uri="{FF2B5EF4-FFF2-40B4-BE49-F238E27FC236}">
                    <a16:creationId xmlns:a16="http://schemas.microsoft.com/office/drawing/2014/main" id="{67EE338E-9F3B-4513-A214-F5FEFA1C10C9}"/>
                  </a:ext>
                </a:extLst>
              </p:cNvPr>
              <p:cNvSpPr/>
              <p:nvPr/>
            </p:nvSpPr>
            <p:spPr>
              <a:xfrm>
                <a:off x="2189480" y="2153920"/>
                <a:ext cx="7172960" cy="1137920"/>
              </a:xfrm>
              <a:prstGeom prst="chevron">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82F39"/>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279A6CEF-4CE5-443D-BAB8-3DEEE04A184A}"/>
                  </a:ext>
                </a:extLst>
              </p:cNvPr>
              <p:cNvSpPr/>
              <p:nvPr/>
            </p:nvSpPr>
            <p:spPr>
              <a:xfrm>
                <a:off x="7779408" y="2153920"/>
                <a:ext cx="1623671" cy="113792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5" name="TextBox 4"/>
            <p:cNvSpPr txBox="1"/>
            <p:nvPr/>
          </p:nvSpPr>
          <p:spPr>
            <a:xfrm>
              <a:off x="5222902" y="3643297"/>
              <a:ext cx="3595546" cy="461665"/>
            </a:xfrm>
            <a:prstGeom prst="rect">
              <a:avLst/>
            </a:prstGeom>
            <a:grpFill/>
            <a:ln>
              <a:solidFill>
                <a:schemeClr val="accent6">
                  <a:lumMod val="75000"/>
                </a:schemeClr>
              </a:solidFill>
            </a:ln>
          </p:spPr>
          <p:txBody>
            <a:bodyPr wrap="square" rtlCol="0">
              <a:spAutoFit/>
            </a:bodyPr>
            <a:lstStyle>
              <a:defPPr>
                <a:defRPr lang="vi-VN"/>
              </a:defPPr>
              <a:lvl1pPr>
                <a:defRPr sz="2400">
                  <a:solidFill>
                    <a:schemeClr val="bg1"/>
                  </a:solidFill>
                  <a:latin typeface="Arial" panose="020B0604020202020204" pitchFamily="34" charset="0"/>
                  <a:cs typeface="Arial" panose="020B0604020202020204" pitchFamily="34" charset="0"/>
                </a:defRPr>
              </a:lvl1pPr>
            </a:lstStyle>
            <a:p>
              <a:r>
                <a:rPr lang="en-US" dirty="0" err="1"/>
                <a:t>Thực</a:t>
              </a:r>
              <a:r>
                <a:rPr lang="en-US" dirty="0"/>
                <a:t> </a:t>
              </a:r>
              <a:r>
                <a:rPr lang="en-US" dirty="0" err="1"/>
                <a:t>hành</a:t>
              </a:r>
              <a:r>
                <a:rPr lang="en-US" dirty="0"/>
                <a:t>, </a:t>
              </a:r>
              <a:r>
                <a:rPr lang="en-US" dirty="0" err="1"/>
                <a:t>luyện</a:t>
              </a:r>
              <a:r>
                <a:rPr lang="en-US" dirty="0"/>
                <a:t> </a:t>
              </a:r>
              <a:r>
                <a:rPr lang="en-US" dirty="0" err="1"/>
                <a:t>tập</a:t>
              </a:r>
              <a:endParaRPr lang="en-US" dirty="0"/>
            </a:p>
          </p:txBody>
        </p:sp>
      </p:grpSp>
      <p:grpSp>
        <p:nvGrpSpPr>
          <p:cNvPr id="9" name="Group 8">
            <a:extLst>
              <a:ext uri="{FF2B5EF4-FFF2-40B4-BE49-F238E27FC236}">
                <a16:creationId xmlns:a16="http://schemas.microsoft.com/office/drawing/2014/main" id="{FB45CC60-927E-4B7D-9BF8-407F0355A9A1}"/>
              </a:ext>
            </a:extLst>
          </p:cNvPr>
          <p:cNvGrpSpPr/>
          <p:nvPr/>
        </p:nvGrpSpPr>
        <p:grpSpPr>
          <a:xfrm>
            <a:off x="1346973" y="4900356"/>
            <a:ext cx="9517252" cy="859540"/>
            <a:chOff x="1763482" y="4900356"/>
            <a:chExt cx="9517252" cy="859540"/>
          </a:xfrm>
        </p:grpSpPr>
        <p:sp>
          <p:nvSpPr>
            <p:cNvPr id="23" name="Arrow: Pentagon 22">
              <a:extLst>
                <a:ext uri="{FF2B5EF4-FFF2-40B4-BE49-F238E27FC236}">
                  <a16:creationId xmlns:a16="http://schemas.microsoft.com/office/drawing/2014/main" id="{5F8E8AAB-147F-4BAC-BD85-9573209DFC4F}"/>
                </a:ext>
              </a:extLst>
            </p:cNvPr>
            <p:cNvSpPr/>
            <p:nvPr/>
          </p:nvSpPr>
          <p:spPr>
            <a:xfrm>
              <a:off x="1763482" y="4900356"/>
              <a:ext cx="3225660" cy="859540"/>
            </a:xfrm>
            <a:prstGeom prst="homePlate">
              <a:avLst/>
            </a:prstGeom>
            <a:solidFill>
              <a:srgbClr val="0089D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FFFFFF"/>
                  </a:solidFill>
                  <a:effectLst/>
                  <a:uLnTx/>
                  <a:uFillTx/>
                  <a:latin typeface="Calibri" panose="020F0502020204030204"/>
                </a:rPr>
                <a:t>Nhóm</a:t>
              </a:r>
              <a:r>
                <a:rPr kumimoji="0" lang="en-US" sz="2600" b="1" i="0" u="none" strike="noStrike" kern="1200" cap="none" spc="0" normalizeH="0" baseline="0" noProof="0" dirty="0">
                  <a:ln>
                    <a:noFill/>
                  </a:ln>
                  <a:solidFill>
                    <a:srgbClr val="FFFFFF"/>
                  </a:solidFill>
                  <a:effectLst/>
                  <a:uLnTx/>
                  <a:uFillTx/>
                  <a:latin typeface="Calibri" panose="020F0502020204030204"/>
                </a:rPr>
                <a:t> </a:t>
              </a:r>
              <a:r>
                <a:rPr kumimoji="0" lang="en-US" sz="2600" b="1" i="0" u="none" strike="noStrike" kern="1200" cap="none" spc="0" normalizeH="0" baseline="0" noProof="0" dirty="0" err="1">
                  <a:ln>
                    <a:noFill/>
                  </a:ln>
                  <a:solidFill>
                    <a:srgbClr val="FFFFFF"/>
                  </a:solidFill>
                  <a:effectLst/>
                  <a:uLnTx/>
                  <a:uFillTx/>
                  <a:latin typeface="Calibri" panose="020F0502020204030204"/>
                </a:rPr>
                <a:t>hoạt</a:t>
              </a:r>
              <a:r>
                <a:rPr kumimoji="0" lang="en-US" sz="2600" b="1" i="0" u="none" strike="noStrike" kern="1200" cap="none" spc="0" normalizeH="0" baseline="0" noProof="0" dirty="0">
                  <a:ln>
                    <a:noFill/>
                  </a:ln>
                  <a:solidFill>
                    <a:srgbClr val="FFFFFF"/>
                  </a:solidFill>
                  <a:effectLst/>
                  <a:uLnTx/>
                  <a:uFillTx/>
                  <a:latin typeface="Calibri" panose="020F0502020204030204"/>
                </a:rPr>
                <a:t> </a:t>
              </a:r>
              <a:r>
                <a:rPr kumimoji="0" lang="en-US" sz="2600" b="1" i="0" u="none" strike="noStrike" kern="1200" cap="none" spc="0" normalizeH="0" baseline="0" noProof="0" dirty="0" err="1">
                  <a:ln>
                    <a:noFill/>
                  </a:ln>
                  <a:solidFill>
                    <a:srgbClr val="FFFFFF"/>
                  </a:solidFill>
                  <a:effectLst/>
                  <a:uLnTx/>
                  <a:uFillTx/>
                  <a:latin typeface="Calibri" panose="020F0502020204030204"/>
                </a:rPr>
                <a:t>động</a:t>
              </a:r>
              <a:r>
                <a:rPr kumimoji="0" lang="en-US" sz="2600" b="1" i="0" u="none" strike="noStrike" kern="1200" cap="none" spc="0" normalizeH="0" baseline="0" noProof="0" dirty="0">
                  <a:ln>
                    <a:noFill/>
                  </a:ln>
                  <a:solidFill>
                    <a:srgbClr val="FFFFFF"/>
                  </a:solidFill>
                  <a:effectLst/>
                  <a:uLnTx/>
                  <a:uFillTx/>
                  <a:latin typeface="Calibri" panose="020F0502020204030204"/>
                </a:rPr>
                <a:t> </a:t>
              </a:r>
              <a:r>
                <a:rPr kumimoji="0" lang="en-US" sz="2600" b="1" i="0" u="none" strike="noStrike" kern="1200" cap="none" spc="0" normalizeH="0" baseline="0" noProof="0" dirty="0" err="1">
                  <a:ln>
                    <a:noFill/>
                  </a:ln>
                  <a:solidFill>
                    <a:srgbClr val="FFFFFF"/>
                  </a:solidFill>
                  <a:effectLst/>
                  <a:uLnTx/>
                  <a:uFillTx/>
                  <a:latin typeface="Calibri" panose="020F0502020204030204"/>
                </a:rPr>
                <a:t>th</a:t>
              </a:r>
              <a:r>
                <a:rPr lang="en-US" sz="2600" b="1" dirty="0">
                  <a:solidFill>
                    <a:srgbClr val="FFFFFF"/>
                  </a:solidFill>
                  <a:latin typeface="Calibri" panose="020F0502020204030204"/>
                </a:rPr>
                <a:t>ứ </a:t>
              </a:r>
              <a:r>
                <a:rPr lang="en-US" sz="2600" b="1" dirty="0" err="1">
                  <a:solidFill>
                    <a:srgbClr val="FFFFFF"/>
                  </a:solidFill>
                  <a:latin typeface="Calibri" panose="020F0502020204030204"/>
                </a:rPr>
                <a:t>ba</a:t>
              </a:r>
              <a:endParaRPr kumimoji="0" lang="en-US" sz="2600" b="1" i="0" u="none" strike="noStrike" kern="1200" cap="none" spc="0" normalizeH="0" baseline="0" noProof="0" dirty="0">
                <a:ln>
                  <a:noFill/>
                </a:ln>
                <a:solidFill>
                  <a:srgbClr val="FFFFFF"/>
                </a:solidFill>
                <a:effectLst/>
                <a:uLnTx/>
                <a:uFillTx/>
                <a:latin typeface="Calibri" panose="020F0502020204030204"/>
              </a:endParaRPr>
            </a:p>
          </p:txBody>
        </p:sp>
        <p:grpSp>
          <p:nvGrpSpPr>
            <p:cNvPr id="24" name="Group 23">
              <a:extLst>
                <a:ext uri="{FF2B5EF4-FFF2-40B4-BE49-F238E27FC236}">
                  <a16:creationId xmlns:a16="http://schemas.microsoft.com/office/drawing/2014/main" id="{A2B71308-B6F0-4F77-8ECA-B4341086BFEE}"/>
                </a:ext>
              </a:extLst>
            </p:cNvPr>
            <p:cNvGrpSpPr/>
            <p:nvPr/>
          </p:nvGrpSpPr>
          <p:grpSpPr>
            <a:xfrm>
              <a:off x="4686196" y="4900356"/>
              <a:ext cx="6575342" cy="859540"/>
              <a:chOff x="2189480" y="2153920"/>
              <a:chExt cx="7213599" cy="1137920"/>
            </a:xfrm>
            <a:solidFill>
              <a:srgbClr val="007A7B"/>
            </a:solidFill>
          </p:grpSpPr>
          <p:sp>
            <p:nvSpPr>
              <p:cNvPr id="25" name="Arrow: Chevron 24">
                <a:extLst>
                  <a:ext uri="{FF2B5EF4-FFF2-40B4-BE49-F238E27FC236}">
                    <a16:creationId xmlns:a16="http://schemas.microsoft.com/office/drawing/2014/main" id="{BBE06AB5-664B-42D2-90F9-1E6096A91B62}"/>
                  </a:ext>
                </a:extLst>
              </p:cNvPr>
              <p:cNvSpPr/>
              <p:nvPr/>
            </p:nvSpPr>
            <p:spPr>
              <a:xfrm>
                <a:off x="2189480" y="2153920"/>
                <a:ext cx="7172960" cy="1137920"/>
              </a:xfrm>
              <a:prstGeom prst="chevron">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82F39"/>
                  </a:solidFill>
                  <a:effectLst/>
                  <a:uLnTx/>
                  <a:uFillTx/>
                  <a:latin typeface="Calibri" panose="020F0502020204030204"/>
                </a:endParaRPr>
              </a:p>
            </p:txBody>
          </p:sp>
          <p:sp>
            <p:nvSpPr>
              <p:cNvPr id="26" name="Rectangle 25">
                <a:extLst>
                  <a:ext uri="{FF2B5EF4-FFF2-40B4-BE49-F238E27FC236}">
                    <a16:creationId xmlns:a16="http://schemas.microsoft.com/office/drawing/2014/main" id="{7E4FA526-BFEC-4317-BD62-1B5A031D57CD}"/>
                  </a:ext>
                </a:extLst>
              </p:cNvPr>
              <p:cNvSpPr/>
              <p:nvPr/>
            </p:nvSpPr>
            <p:spPr>
              <a:xfrm>
                <a:off x="7779408" y="2153920"/>
                <a:ext cx="1623671" cy="1137920"/>
              </a:xfrm>
              <a:prstGeom prst="rect">
                <a:avLst/>
              </a:prstGeom>
              <a:solidFill>
                <a:srgbClr val="0089D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ndParaRPr>
              </a:p>
            </p:txBody>
          </p:sp>
        </p:grpSp>
        <p:sp>
          <p:nvSpPr>
            <p:cNvPr id="6" name="TextBox 5"/>
            <p:cNvSpPr txBox="1"/>
            <p:nvPr/>
          </p:nvSpPr>
          <p:spPr>
            <a:xfrm>
              <a:off x="5170343" y="5114682"/>
              <a:ext cx="6110391" cy="430887"/>
            </a:xfrm>
            <a:prstGeom prst="rect">
              <a:avLst/>
            </a:prstGeom>
            <a:noFill/>
            <a:ln>
              <a:solidFill>
                <a:srgbClr val="0070C0"/>
              </a:solidFill>
            </a:ln>
          </p:spPr>
          <p:txBody>
            <a:bodyPr wrap="square" rtlCol="0">
              <a:spAutoFit/>
            </a:bodyPr>
            <a:lstStyle/>
            <a:p>
              <a:r>
                <a:rPr lang="en-US" sz="2200" dirty="0" err="1">
                  <a:solidFill>
                    <a:schemeClr val="bg1"/>
                  </a:solidFill>
                  <a:latin typeface="Arial" panose="020B0604020202020204" pitchFamily="34" charset="0"/>
                  <a:cs typeface="Arial" panose="020B0604020202020204" pitchFamily="34" charset="0"/>
                </a:rPr>
                <a:t>Giải</a:t>
              </a:r>
              <a:r>
                <a:rPr lang="en-US" sz="2200" dirty="0">
                  <a:solidFill>
                    <a:schemeClr val="bg1"/>
                  </a:solidFill>
                  <a:latin typeface="Arial" panose="020B0604020202020204" pitchFamily="34" charset="0"/>
                  <a:cs typeface="Arial" panose="020B0604020202020204" pitchFamily="34" charset="0"/>
                </a:rPr>
                <a:t> </a:t>
              </a:r>
              <a:r>
                <a:rPr lang="en-US" sz="2200" dirty="0" err="1">
                  <a:solidFill>
                    <a:schemeClr val="bg1"/>
                  </a:solidFill>
                  <a:latin typeface="Arial" panose="020B0604020202020204" pitchFamily="34" charset="0"/>
                  <a:cs typeface="Arial" panose="020B0604020202020204" pitchFamily="34" charset="0"/>
                </a:rPr>
                <a:t>quyết</a:t>
              </a:r>
              <a:r>
                <a:rPr lang="en-US" sz="2200" dirty="0">
                  <a:solidFill>
                    <a:schemeClr val="bg1"/>
                  </a:solidFill>
                  <a:latin typeface="Arial" panose="020B0604020202020204" pitchFamily="34" charset="0"/>
                  <a:cs typeface="Arial" panose="020B0604020202020204" pitchFamily="34" charset="0"/>
                </a:rPr>
                <a:t> </a:t>
              </a:r>
              <a:r>
                <a:rPr lang="en-US" sz="2200" dirty="0" err="1">
                  <a:solidFill>
                    <a:schemeClr val="bg1"/>
                  </a:solidFill>
                  <a:latin typeface="Arial" panose="020B0604020202020204" pitchFamily="34" charset="0"/>
                  <a:cs typeface="Arial" panose="020B0604020202020204" pitchFamily="34" charset="0"/>
                </a:rPr>
                <a:t>vấn</a:t>
              </a:r>
              <a:r>
                <a:rPr lang="en-US" sz="2200" dirty="0">
                  <a:solidFill>
                    <a:schemeClr val="bg1"/>
                  </a:solidFill>
                  <a:latin typeface="Arial" panose="020B0604020202020204" pitchFamily="34" charset="0"/>
                  <a:cs typeface="Arial" panose="020B0604020202020204" pitchFamily="34" charset="0"/>
                </a:rPr>
                <a:t> </a:t>
              </a:r>
              <a:r>
                <a:rPr lang="en-US" sz="2200" dirty="0" err="1">
                  <a:solidFill>
                    <a:schemeClr val="bg1"/>
                  </a:solidFill>
                  <a:latin typeface="Arial" panose="020B0604020202020204" pitchFamily="34" charset="0"/>
                  <a:cs typeface="Arial" panose="020B0604020202020204" pitchFamily="34" charset="0"/>
                </a:rPr>
                <a:t>đề</a:t>
              </a:r>
              <a:r>
                <a:rPr lang="en-US" sz="2200" dirty="0">
                  <a:solidFill>
                    <a:schemeClr val="bg1"/>
                  </a:solidFill>
                  <a:latin typeface="Arial" panose="020B0604020202020204" pitchFamily="34" charset="0"/>
                  <a:cs typeface="Arial" panose="020B0604020202020204" pitchFamily="34" charset="0"/>
                </a:rPr>
                <a:t> </a:t>
              </a:r>
              <a:r>
                <a:rPr lang="en-US" sz="2200" dirty="0" err="1">
                  <a:solidFill>
                    <a:schemeClr val="bg1"/>
                  </a:solidFill>
                  <a:latin typeface="Arial" panose="020B0604020202020204" pitchFamily="34" charset="0"/>
                  <a:cs typeface="Arial" panose="020B0604020202020204" pitchFamily="34" charset="0"/>
                </a:rPr>
                <a:t>thông</a:t>
              </a:r>
              <a:r>
                <a:rPr lang="en-US" sz="2200" dirty="0">
                  <a:solidFill>
                    <a:schemeClr val="bg1"/>
                  </a:solidFill>
                  <a:latin typeface="Arial" panose="020B0604020202020204" pitchFamily="34" charset="0"/>
                  <a:cs typeface="Arial" panose="020B0604020202020204" pitchFamily="34" charset="0"/>
                </a:rPr>
                <a:t> qua </a:t>
              </a:r>
              <a:r>
                <a:rPr lang="en-US" sz="2200" dirty="0" err="1">
                  <a:solidFill>
                    <a:schemeClr val="bg1"/>
                  </a:solidFill>
                  <a:latin typeface="Arial" panose="020B0604020202020204" pitchFamily="34" charset="0"/>
                  <a:cs typeface="Arial" panose="020B0604020202020204" pitchFamily="34" charset="0"/>
                </a:rPr>
                <a:t>bài</a:t>
              </a:r>
              <a:r>
                <a:rPr lang="en-US" sz="2200" dirty="0">
                  <a:solidFill>
                    <a:schemeClr val="bg1"/>
                  </a:solidFill>
                  <a:latin typeface="Arial" panose="020B0604020202020204" pitchFamily="34" charset="0"/>
                  <a:cs typeface="Arial" panose="020B0604020202020204" pitchFamily="34" charset="0"/>
                </a:rPr>
                <a:t> </a:t>
              </a:r>
              <a:r>
                <a:rPr lang="en-US" sz="2200" dirty="0" err="1">
                  <a:solidFill>
                    <a:schemeClr val="bg1"/>
                  </a:solidFill>
                  <a:latin typeface="Arial" panose="020B0604020202020204" pitchFamily="34" charset="0"/>
                  <a:cs typeface="Arial" panose="020B0604020202020204" pitchFamily="34" charset="0"/>
                </a:rPr>
                <a:t>tập</a:t>
              </a:r>
              <a:r>
                <a:rPr lang="en-US" sz="2200" dirty="0">
                  <a:solidFill>
                    <a:schemeClr val="bg1"/>
                  </a:solidFill>
                  <a:latin typeface="Arial" panose="020B0604020202020204" pitchFamily="34" charset="0"/>
                  <a:cs typeface="Arial" panose="020B0604020202020204" pitchFamily="34" charset="0"/>
                </a:rPr>
                <a:t> </a:t>
              </a:r>
              <a:r>
                <a:rPr lang="en-US" sz="2200" dirty="0" err="1">
                  <a:solidFill>
                    <a:schemeClr val="bg1"/>
                  </a:solidFill>
                  <a:latin typeface="Arial" panose="020B0604020202020204" pitchFamily="34" charset="0"/>
                  <a:cs typeface="Arial" panose="020B0604020202020204" pitchFamily="34" charset="0"/>
                </a:rPr>
                <a:t>tình</a:t>
              </a:r>
              <a:r>
                <a:rPr lang="en-US" sz="2200" dirty="0">
                  <a:solidFill>
                    <a:schemeClr val="bg1"/>
                  </a:solidFill>
                  <a:latin typeface="Arial" panose="020B0604020202020204" pitchFamily="34" charset="0"/>
                  <a:cs typeface="Arial" panose="020B0604020202020204" pitchFamily="34" charset="0"/>
                </a:rPr>
                <a:t> </a:t>
              </a:r>
              <a:r>
                <a:rPr lang="en-US" sz="2200" dirty="0" err="1">
                  <a:solidFill>
                    <a:schemeClr val="bg1"/>
                  </a:solidFill>
                  <a:latin typeface="Arial" panose="020B0604020202020204" pitchFamily="34" charset="0"/>
                  <a:cs typeface="Arial" panose="020B0604020202020204" pitchFamily="34" charset="0"/>
                </a:rPr>
                <a:t>huống</a:t>
              </a:r>
              <a:endParaRPr lang="en-US" sz="2200" dirty="0">
                <a:solidFill>
                  <a:schemeClr val="bg1"/>
                </a:solidFill>
                <a:latin typeface="Arial" panose="020B0604020202020204" pitchFamily="34" charset="0"/>
                <a:cs typeface="Arial" panose="020B0604020202020204" pitchFamily="34" charset="0"/>
              </a:endParaRPr>
            </a:p>
          </p:txBody>
        </p:sp>
      </p:grpSp>
      <p:sp>
        <p:nvSpPr>
          <p:cNvPr id="27" name="Title 1">
            <a:extLst>
              <a:ext uri="{FF2B5EF4-FFF2-40B4-BE49-F238E27FC236}">
                <a16:creationId xmlns:a16="http://schemas.microsoft.com/office/drawing/2014/main" id="{B86488C8-8B44-4F2C-9A70-9559DC1F7B3A}"/>
              </a:ext>
            </a:extLst>
          </p:cNvPr>
          <p:cNvSpPr>
            <a:spLocks noGrp="1"/>
          </p:cNvSpPr>
          <p:nvPr>
            <p:ph type="title"/>
          </p:nvPr>
        </p:nvSpPr>
        <p:spPr>
          <a:xfrm>
            <a:off x="4039173" y="309800"/>
            <a:ext cx="4546027" cy="1325563"/>
          </a:xfrm>
        </p:spPr>
        <p:txBody>
          <a:bodyPr/>
          <a:lstStyle/>
          <a:p>
            <a:r>
              <a:rPr lang="en-US" sz="2800" b="1" dirty="0">
                <a:solidFill>
                  <a:srgbClr val="C00000"/>
                </a:solidFill>
                <a:latin typeface="Arial" pitchFamily="34" charset="0"/>
                <a:cs typeface="Arial" pitchFamily="34" charset="0"/>
              </a:rPr>
              <a:t>II. DẠNG BÀI ÔN TẬP</a:t>
            </a:r>
          </a:p>
        </p:txBody>
      </p:sp>
    </p:spTree>
    <p:extLst>
      <p:ext uri="{BB962C8B-B14F-4D97-AF65-F5344CB8AC3E}">
        <p14:creationId xmlns:p14="http://schemas.microsoft.com/office/powerpoint/2010/main" val="34083291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1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5">
            <a:extLst>
              <a:ext uri="{FF2B5EF4-FFF2-40B4-BE49-F238E27FC236}">
                <a16:creationId xmlns:a16="http://schemas.microsoft.com/office/drawing/2014/main" id="{63B64B50-E19F-4413-A77E-5E2681E852AA}"/>
              </a:ext>
            </a:extLst>
          </p:cNvPr>
          <p:cNvSpPr txBox="1"/>
          <p:nvPr/>
        </p:nvSpPr>
        <p:spPr>
          <a:xfrm>
            <a:off x="1308392" y="1628876"/>
            <a:ext cx="10077485" cy="752514"/>
          </a:xfrm>
          <a:prstGeom prst="rect">
            <a:avLst/>
          </a:prstGeom>
        </p:spPr>
        <p:txBody>
          <a:bodyPr wrap="square">
            <a:spAutoFit/>
          </a:bodyPr>
          <a:lstStyle>
            <a:lvl1pPr marL="420370" indent="-384175"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630"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5905" algn="l" rtl="0" eaLnBrk="1" latinLnBrk="0" hangingPunct="1">
              <a:spcBef>
                <a:spcPct val="20000"/>
              </a:spcBef>
              <a:buClr>
                <a:schemeClr val="accent2"/>
              </a:buClr>
              <a:buSzPct val="85000"/>
              <a:buFont typeface="Arial" panose="020B0604020202020204"/>
              <a:buChar char="○"/>
              <a:defRPr kumimoji="0" sz="2400" kern="1200">
                <a:solidFill>
                  <a:schemeClr val="tx1"/>
                </a:solidFill>
                <a:latin typeface="+mn-lt"/>
                <a:ea typeface="+mn-ea"/>
                <a:cs typeface="+mn-cs"/>
              </a:defRPr>
            </a:lvl3pPr>
            <a:lvl4pPr marL="1280160" indent="-237490"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345" indent="-182880" algn="l" rtl="0" eaLnBrk="1" latinLnBrk="0" hangingPunct="1">
              <a:spcBef>
                <a:spcPct val="20000"/>
              </a:spcBef>
              <a:buClr>
                <a:schemeClr val="accent4"/>
              </a:buClr>
              <a:buSzPct val="100000"/>
              <a:buFont typeface="Arial" panose="020B0604020202020204"/>
              <a:buChar char="-"/>
              <a:defRPr kumimoji="0" sz="2000" kern="1200">
                <a:solidFill>
                  <a:schemeClr val="tx1"/>
                </a:solidFill>
                <a:latin typeface="+mn-lt"/>
                <a:ea typeface="+mn-ea"/>
                <a:cs typeface="+mn-cs"/>
              </a:defRPr>
            </a:lvl5pPr>
            <a:lvl6pPr marL="1700530" indent="-182880" algn="l" rtl="0" eaLnBrk="1" latinLnBrk="0" hangingPunct="1">
              <a:spcBef>
                <a:spcPct val="20000"/>
              </a:spcBef>
              <a:buClr>
                <a:schemeClr val="accent5"/>
              </a:buClr>
              <a:buFont typeface="Arial" panose="020B0604020202020204"/>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panose="020B0604020202020204"/>
              <a:buChar char="•"/>
              <a:defRPr kumimoji="0" sz="1800" kern="1200" baseline="0">
                <a:solidFill>
                  <a:schemeClr val="tx1"/>
                </a:solidFill>
                <a:latin typeface="+mn-lt"/>
                <a:ea typeface="+mn-ea"/>
                <a:cs typeface="+mn-cs"/>
              </a:defRPr>
            </a:lvl7pPr>
            <a:lvl8pPr marL="2139950" indent="-182880" algn="l" rtl="0" eaLnBrk="1" latinLnBrk="0" hangingPunct="1">
              <a:spcBef>
                <a:spcPct val="20000"/>
              </a:spcBef>
              <a:buClr>
                <a:schemeClr val="accent6"/>
              </a:buClr>
              <a:buFont typeface="Arial" panose="020B0604020202020204"/>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panose="020B0604020202020204"/>
              <a:buChar char="•"/>
              <a:defRPr kumimoji="0" sz="1600" kern="1200">
                <a:solidFill>
                  <a:schemeClr val="tx1"/>
                </a:solidFill>
                <a:latin typeface="+mn-lt"/>
                <a:ea typeface="+mn-ea"/>
                <a:cs typeface="+mn-cs"/>
              </a:defRPr>
            </a:lvl9pPr>
          </a:lstStyle>
          <a:p>
            <a:pPr marL="34925" indent="26988" algn="just">
              <a:lnSpc>
                <a:spcPct val="110000"/>
              </a:lnSpc>
              <a:buNone/>
            </a:pPr>
            <a:r>
              <a:rPr lang="vi-VN" sz="2000" b="1" dirty="0">
                <a:solidFill>
                  <a:srgbClr val="0070C0"/>
                </a:solidFill>
                <a:ea typeface="Tahoma" panose="020B0604030504040204" pitchFamily="34" charset="0"/>
                <a:cs typeface="Tahoma" panose="020B0604030504040204" pitchFamily="34" charset="0"/>
              </a:rPr>
              <a:t>HS</a:t>
            </a:r>
            <a:r>
              <a:rPr lang="en-US" sz="2000" b="1" dirty="0">
                <a:solidFill>
                  <a:srgbClr val="0070C0"/>
                </a:solidFill>
                <a:ea typeface="Tahoma" panose="020B0604030504040204" pitchFamily="34" charset="0"/>
                <a:cs typeface="Tahoma" panose="020B0604030504040204" pitchFamily="34" charset="0"/>
              </a:rPr>
              <a:t>  </a:t>
            </a:r>
            <a:r>
              <a:rPr lang="en-US" sz="2000" b="1" dirty="0" err="1">
                <a:solidFill>
                  <a:srgbClr val="0070C0"/>
                </a:solidFill>
                <a:ea typeface="Tahoma" panose="020B0604030504040204" pitchFamily="34" charset="0"/>
                <a:cs typeface="Tahoma" panose="020B0604030504040204" pitchFamily="34" charset="0"/>
              </a:rPr>
              <a:t>trình</a:t>
            </a:r>
            <a:r>
              <a:rPr lang="en-US" sz="2000" b="1" dirty="0">
                <a:solidFill>
                  <a:srgbClr val="0070C0"/>
                </a:solidFill>
                <a:ea typeface="Tahoma" panose="020B0604030504040204" pitchFamily="34" charset="0"/>
                <a:cs typeface="Tahoma" panose="020B0604030504040204" pitchFamily="34" charset="0"/>
              </a:rPr>
              <a:t> </a:t>
            </a:r>
            <a:r>
              <a:rPr lang="en-US" sz="2000" b="1" dirty="0" err="1">
                <a:solidFill>
                  <a:srgbClr val="0070C0"/>
                </a:solidFill>
                <a:ea typeface="Tahoma" panose="020B0604030504040204" pitchFamily="34" charset="0"/>
                <a:cs typeface="Tahoma" panose="020B0604030504040204" pitchFamily="34" charset="0"/>
              </a:rPr>
              <a:t>bày</a:t>
            </a:r>
            <a:r>
              <a:rPr lang="en-US" sz="2000" b="1" dirty="0">
                <a:solidFill>
                  <a:srgbClr val="0070C0"/>
                </a:solidFill>
                <a:ea typeface="Tahoma" panose="020B0604030504040204" pitchFamily="34" charset="0"/>
                <a:cs typeface="Tahoma" panose="020B0604030504040204" pitchFamily="34" charset="0"/>
              </a:rPr>
              <a:t> </a:t>
            </a:r>
            <a:r>
              <a:rPr lang="en-US" sz="2000" b="1" dirty="0" err="1">
                <a:solidFill>
                  <a:srgbClr val="0070C0"/>
                </a:solidFill>
                <a:ea typeface="Tahoma" panose="020B0604030504040204" pitchFamily="34" charset="0"/>
                <a:cs typeface="Tahoma" panose="020B0604030504040204" pitchFamily="34" charset="0"/>
              </a:rPr>
              <a:t>những</a:t>
            </a:r>
            <a:r>
              <a:rPr lang="en-US" sz="2000" b="1" dirty="0">
                <a:solidFill>
                  <a:srgbClr val="0070C0"/>
                </a:solidFill>
                <a:ea typeface="Tahoma" panose="020B0604030504040204" pitchFamily="34" charset="0"/>
                <a:cs typeface="Tahoma" panose="020B0604030504040204" pitchFamily="34" charset="0"/>
              </a:rPr>
              <a:t> </a:t>
            </a:r>
            <a:r>
              <a:rPr lang="en-US" sz="2000" b="1" dirty="0" err="1">
                <a:solidFill>
                  <a:srgbClr val="0070C0"/>
                </a:solidFill>
                <a:ea typeface="Tahoma" panose="020B0604030504040204" pitchFamily="34" charset="0"/>
                <a:cs typeface="Tahoma" panose="020B0604030504040204" pitchFamily="34" charset="0"/>
              </a:rPr>
              <a:t>nội</a:t>
            </a:r>
            <a:r>
              <a:rPr lang="en-US" sz="2000" b="1" dirty="0">
                <a:solidFill>
                  <a:srgbClr val="0070C0"/>
                </a:solidFill>
                <a:ea typeface="Tahoma" panose="020B0604030504040204" pitchFamily="34" charset="0"/>
                <a:cs typeface="Tahoma" panose="020B0604030504040204" pitchFamily="34" charset="0"/>
              </a:rPr>
              <a:t> dung </a:t>
            </a:r>
            <a:r>
              <a:rPr lang="en-US" sz="2000" b="1" dirty="0" err="1">
                <a:solidFill>
                  <a:srgbClr val="0070C0"/>
                </a:solidFill>
                <a:ea typeface="Tahoma" panose="020B0604030504040204" pitchFamily="34" charset="0"/>
                <a:cs typeface="Tahoma" panose="020B0604030504040204" pitchFamily="34" charset="0"/>
              </a:rPr>
              <a:t>đã</a:t>
            </a:r>
            <a:r>
              <a:rPr lang="en-US" sz="2000" b="1" dirty="0">
                <a:solidFill>
                  <a:srgbClr val="0070C0"/>
                </a:solidFill>
                <a:ea typeface="Tahoma" panose="020B0604030504040204" pitchFamily="34" charset="0"/>
                <a:cs typeface="Tahoma" panose="020B0604030504040204" pitchFamily="34" charset="0"/>
              </a:rPr>
              <a:t> </a:t>
            </a:r>
            <a:r>
              <a:rPr lang="en-US" sz="2000" b="1" dirty="0" err="1">
                <a:solidFill>
                  <a:srgbClr val="0070C0"/>
                </a:solidFill>
                <a:ea typeface="Tahoma" panose="020B0604030504040204" pitchFamily="34" charset="0"/>
                <a:cs typeface="Tahoma" panose="020B0604030504040204" pitchFamily="34" charset="0"/>
              </a:rPr>
              <a:t>học</a:t>
            </a:r>
            <a:r>
              <a:rPr lang="en-US" sz="2000" b="1" dirty="0">
                <a:solidFill>
                  <a:srgbClr val="0070C0"/>
                </a:solidFill>
                <a:ea typeface="Tahoma" panose="020B0604030504040204" pitchFamily="34" charset="0"/>
                <a:cs typeface="Tahoma" panose="020B0604030504040204" pitchFamily="34" charset="0"/>
              </a:rPr>
              <a:t> </a:t>
            </a:r>
            <a:r>
              <a:rPr lang="en-US" sz="2000" b="1" dirty="0" err="1">
                <a:solidFill>
                  <a:srgbClr val="0070C0"/>
                </a:solidFill>
                <a:ea typeface="Tahoma" panose="020B0604030504040204" pitchFamily="34" charset="0"/>
                <a:cs typeface="Tahoma" panose="020B0604030504040204" pitchFamily="34" charset="0"/>
              </a:rPr>
              <a:t>được</a:t>
            </a:r>
            <a:r>
              <a:rPr lang="en-US" sz="2000" b="1" dirty="0">
                <a:solidFill>
                  <a:srgbClr val="0070C0"/>
                </a:solidFill>
                <a:ea typeface="Tahoma" panose="020B0604030504040204" pitchFamily="34" charset="0"/>
                <a:cs typeface="Tahoma" panose="020B0604030504040204" pitchFamily="34" charset="0"/>
              </a:rPr>
              <a:t> </a:t>
            </a:r>
            <a:r>
              <a:rPr lang="en-US" sz="2000" b="1" dirty="0" err="1">
                <a:solidFill>
                  <a:srgbClr val="0070C0"/>
                </a:solidFill>
                <a:ea typeface="Tahoma" panose="020B0604030504040204" pitchFamily="34" charset="0"/>
                <a:cs typeface="Tahoma" panose="020B0604030504040204" pitchFamily="34" charset="0"/>
              </a:rPr>
              <a:t>từ</a:t>
            </a:r>
            <a:r>
              <a:rPr lang="en-US" sz="2000" b="1" dirty="0">
                <a:solidFill>
                  <a:srgbClr val="0070C0"/>
                </a:solidFill>
                <a:ea typeface="Tahoma" panose="020B0604030504040204" pitchFamily="34" charset="0"/>
                <a:cs typeface="Tahoma" panose="020B0604030504040204" pitchFamily="34" charset="0"/>
              </a:rPr>
              <a:t> </a:t>
            </a:r>
            <a:r>
              <a:rPr lang="en-US" sz="2000" b="1" dirty="0" err="1">
                <a:solidFill>
                  <a:srgbClr val="0070C0"/>
                </a:solidFill>
                <a:ea typeface="Tahoma" panose="020B0604030504040204" pitchFamily="34" charset="0"/>
                <a:cs typeface="Tahoma" panose="020B0604030504040204" pitchFamily="34" charset="0"/>
              </a:rPr>
              <a:t>chủ</a:t>
            </a:r>
            <a:r>
              <a:rPr lang="en-US" sz="2000" b="1" dirty="0">
                <a:solidFill>
                  <a:srgbClr val="0070C0"/>
                </a:solidFill>
                <a:ea typeface="Tahoma" panose="020B0604030504040204" pitchFamily="34" charset="0"/>
                <a:cs typeface="Tahoma" panose="020B0604030504040204" pitchFamily="34" charset="0"/>
              </a:rPr>
              <a:t> </a:t>
            </a:r>
            <a:r>
              <a:rPr lang="en-US" sz="2000" b="1" dirty="0" err="1">
                <a:solidFill>
                  <a:srgbClr val="0070C0"/>
                </a:solidFill>
                <a:ea typeface="Tahoma" panose="020B0604030504040204" pitchFamily="34" charset="0"/>
                <a:cs typeface="Tahoma" panose="020B0604030504040204" pitchFamily="34" charset="0"/>
              </a:rPr>
              <a:t>đề</a:t>
            </a:r>
            <a:r>
              <a:rPr lang="en-US" sz="2000" b="1" dirty="0">
                <a:solidFill>
                  <a:srgbClr val="0070C0"/>
                </a:solidFill>
                <a:ea typeface="Tahoma" panose="020B0604030504040204" pitchFamily="34" charset="0"/>
                <a:cs typeface="Tahoma" panose="020B0604030504040204" pitchFamily="34" charset="0"/>
              </a:rPr>
              <a:t>, chia </a:t>
            </a:r>
            <a:r>
              <a:rPr lang="en-US" sz="2000" b="1" dirty="0" err="1">
                <a:solidFill>
                  <a:srgbClr val="0070C0"/>
                </a:solidFill>
                <a:ea typeface="Tahoma" panose="020B0604030504040204" pitchFamily="34" charset="0"/>
                <a:cs typeface="Tahoma" panose="020B0604030504040204" pitchFamily="34" charset="0"/>
              </a:rPr>
              <a:t>sẻ</a:t>
            </a:r>
            <a:r>
              <a:rPr lang="en-US" sz="2000" b="1" dirty="0">
                <a:solidFill>
                  <a:srgbClr val="0070C0"/>
                </a:solidFill>
                <a:ea typeface="Tahoma" panose="020B0604030504040204" pitchFamily="34" charset="0"/>
                <a:cs typeface="Tahoma" panose="020B0604030504040204" pitchFamily="34" charset="0"/>
              </a:rPr>
              <a:t> </a:t>
            </a:r>
            <a:r>
              <a:rPr lang="en-US" sz="2000" b="1" dirty="0" err="1">
                <a:solidFill>
                  <a:srgbClr val="0070C0"/>
                </a:solidFill>
                <a:ea typeface="Tahoma" panose="020B0604030504040204" pitchFamily="34" charset="0"/>
                <a:cs typeface="Tahoma" panose="020B0604030504040204" pitchFamily="34" charset="0"/>
              </a:rPr>
              <a:t>những</a:t>
            </a:r>
            <a:r>
              <a:rPr lang="en-US" sz="2000" b="1" dirty="0">
                <a:solidFill>
                  <a:srgbClr val="0070C0"/>
                </a:solidFill>
                <a:ea typeface="Tahoma" panose="020B0604030504040204" pitchFamily="34" charset="0"/>
                <a:cs typeface="Tahoma" panose="020B0604030504040204" pitchFamily="34" charset="0"/>
              </a:rPr>
              <a:t> </a:t>
            </a:r>
            <a:r>
              <a:rPr lang="en-US" sz="2000" b="1" dirty="0" err="1">
                <a:solidFill>
                  <a:srgbClr val="0070C0"/>
                </a:solidFill>
                <a:ea typeface="Tahoma" panose="020B0604030504040204" pitchFamily="34" charset="0"/>
                <a:cs typeface="Tahoma" panose="020B0604030504040204" pitchFamily="34" charset="0"/>
              </a:rPr>
              <a:t>điều</a:t>
            </a:r>
            <a:r>
              <a:rPr lang="en-US" sz="2000" b="1" dirty="0">
                <a:solidFill>
                  <a:srgbClr val="0070C0"/>
                </a:solidFill>
                <a:ea typeface="Tahoma" panose="020B0604030504040204" pitchFamily="34" charset="0"/>
                <a:cs typeface="Tahoma" panose="020B0604030504040204" pitchFamily="34" charset="0"/>
              </a:rPr>
              <a:t> </a:t>
            </a:r>
            <a:r>
              <a:rPr lang="en-US" sz="2000" b="1" dirty="0" err="1">
                <a:solidFill>
                  <a:srgbClr val="0070C0"/>
                </a:solidFill>
                <a:ea typeface="Tahoma" panose="020B0604030504040204" pitchFamily="34" charset="0"/>
                <a:cs typeface="Tahoma" panose="020B0604030504040204" pitchFamily="34" charset="0"/>
              </a:rPr>
              <a:t>thích</a:t>
            </a:r>
            <a:r>
              <a:rPr lang="en-US" sz="2000" b="1" dirty="0">
                <a:solidFill>
                  <a:srgbClr val="0070C0"/>
                </a:solidFill>
                <a:ea typeface="Tahoma" panose="020B0604030504040204" pitchFamily="34" charset="0"/>
                <a:cs typeface="Tahoma" panose="020B0604030504040204" pitchFamily="34" charset="0"/>
              </a:rPr>
              <a:t> ở </a:t>
            </a:r>
            <a:r>
              <a:rPr lang="en-US" sz="2000" b="1" dirty="0" err="1">
                <a:solidFill>
                  <a:srgbClr val="0070C0"/>
                </a:solidFill>
                <a:ea typeface="Tahoma" panose="020B0604030504040204" pitchFamily="34" charset="0"/>
                <a:cs typeface="Tahoma" panose="020B0604030504040204" pitchFamily="34" charset="0"/>
              </a:rPr>
              <a:t>chủ</a:t>
            </a:r>
            <a:r>
              <a:rPr lang="en-US" sz="2000" b="1" dirty="0">
                <a:solidFill>
                  <a:srgbClr val="0070C0"/>
                </a:solidFill>
                <a:ea typeface="Tahoma" panose="020B0604030504040204" pitchFamily="34" charset="0"/>
                <a:cs typeface="Tahoma" panose="020B0604030504040204" pitchFamily="34" charset="0"/>
              </a:rPr>
              <a:t> </a:t>
            </a:r>
            <a:r>
              <a:rPr lang="en-US" sz="2000" b="1" dirty="0" err="1">
                <a:solidFill>
                  <a:srgbClr val="0070C0"/>
                </a:solidFill>
                <a:ea typeface="Tahoma" panose="020B0604030504040204" pitchFamily="34" charset="0"/>
                <a:cs typeface="Tahoma" panose="020B0604030504040204" pitchFamily="34" charset="0"/>
              </a:rPr>
              <a:t>đề</a:t>
            </a:r>
            <a:r>
              <a:rPr lang="en-US" sz="2000" b="1" dirty="0">
                <a:solidFill>
                  <a:srgbClr val="0070C0"/>
                </a:solidFill>
                <a:ea typeface="Tahoma" panose="020B0604030504040204" pitchFamily="34" charset="0"/>
                <a:cs typeface="Tahoma" panose="020B0604030504040204" pitchFamily="34" charset="0"/>
              </a:rPr>
              <a:t>, </a:t>
            </a:r>
            <a:r>
              <a:rPr lang="en-US" sz="2000" b="1" dirty="0" err="1">
                <a:solidFill>
                  <a:srgbClr val="0070C0"/>
                </a:solidFill>
                <a:ea typeface="Tahoma" panose="020B0604030504040204" pitchFamily="34" charset="0"/>
                <a:cs typeface="Tahoma" panose="020B0604030504040204" pitchFamily="34" charset="0"/>
              </a:rPr>
              <a:t>giới</a:t>
            </a:r>
            <a:r>
              <a:rPr lang="en-US" sz="2000" b="1" dirty="0">
                <a:solidFill>
                  <a:srgbClr val="0070C0"/>
                </a:solidFill>
                <a:ea typeface="Tahoma" panose="020B0604030504040204" pitchFamily="34" charset="0"/>
                <a:cs typeface="Tahoma" panose="020B0604030504040204" pitchFamily="34" charset="0"/>
              </a:rPr>
              <a:t> </a:t>
            </a:r>
            <a:r>
              <a:rPr lang="en-US" sz="2000" b="1" dirty="0" err="1">
                <a:solidFill>
                  <a:srgbClr val="0070C0"/>
                </a:solidFill>
                <a:ea typeface="Tahoma" panose="020B0604030504040204" pitchFamily="34" charset="0"/>
                <a:cs typeface="Tahoma" panose="020B0604030504040204" pitchFamily="34" charset="0"/>
              </a:rPr>
              <a:t>thiệu</a:t>
            </a:r>
            <a:r>
              <a:rPr lang="en-US" sz="2000" b="1" dirty="0">
                <a:solidFill>
                  <a:srgbClr val="0070C0"/>
                </a:solidFill>
                <a:ea typeface="Tahoma" panose="020B0604030504040204" pitchFamily="34" charset="0"/>
                <a:cs typeface="Tahoma" panose="020B0604030504040204" pitchFamily="34" charset="0"/>
              </a:rPr>
              <a:t> </a:t>
            </a:r>
            <a:r>
              <a:rPr lang="en-US" sz="2000" b="1" dirty="0" err="1">
                <a:solidFill>
                  <a:srgbClr val="0070C0"/>
                </a:solidFill>
                <a:ea typeface="Tahoma" panose="020B0604030504040204" pitchFamily="34" charset="0"/>
                <a:cs typeface="Tahoma" panose="020B0604030504040204" pitchFamily="34" charset="0"/>
              </a:rPr>
              <a:t>kết</a:t>
            </a:r>
            <a:r>
              <a:rPr lang="en-US" sz="2000" b="1" dirty="0">
                <a:solidFill>
                  <a:srgbClr val="0070C0"/>
                </a:solidFill>
                <a:ea typeface="Tahoma" panose="020B0604030504040204" pitchFamily="34" charset="0"/>
                <a:cs typeface="Tahoma" panose="020B0604030504040204" pitchFamily="34" charset="0"/>
              </a:rPr>
              <a:t> </a:t>
            </a:r>
            <a:r>
              <a:rPr lang="en-US" sz="2000" b="1" dirty="0" err="1">
                <a:solidFill>
                  <a:srgbClr val="0070C0"/>
                </a:solidFill>
                <a:ea typeface="Tahoma" panose="020B0604030504040204" pitchFamily="34" charset="0"/>
                <a:cs typeface="Tahoma" panose="020B0604030504040204" pitchFamily="34" charset="0"/>
              </a:rPr>
              <a:t>quả</a:t>
            </a:r>
            <a:r>
              <a:rPr lang="en-US" sz="2000" b="1" dirty="0">
                <a:solidFill>
                  <a:srgbClr val="0070C0"/>
                </a:solidFill>
                <a:ea typeface="Tahoma" panose="020B0604030504040204" pitchFamily="34" charset="0"/>
                <a:cs typeface="Tahoma" panose="020B0604030504040204" pitchFamily="34" charset="0"/>
              </a:rPr>
              <a:t> </a:t>
            </a:r>
            <a:r>
              <a:rPr lang="en-US" sz="2000" b="1" dirty="0" err="1">
                <a:solidFill>
                  <a:srgbClr val="0070C0"/>
                </a:solidFill>
                <a:ea typeface="Tahoma" panose="020B0604030504040204" pitchFamily="34" charset="0"/>
                <a:cs typeface="Tahoma" panose="020B0604030504040204" pitchFamily="34" charset="0"/>
              </a:rPr>
              <a:t>hoạt</a:t>
            </a:r>
            <a:r>
              <a:rPr lang="en-US" sz="2000" b="1" dirty="0">
                <a:solidFill>
                  <a:srgbClr val="0070C0"/>
                </a:solidFill>
                <a:ea typeface="Tahoma" panose="020B0604030504040204" pitchFamily="34" charset="0"/>
                <a:cs typeface="Tahoma" panose="020B0604030504040204" pitchFamily="34" charset="0"/>
              </a:rPr>
              <a:t> </a:t>
            </a:r>
            <a:r>
              <a:rPr lang="en-US" sz="2000" b="1" dirty="0" err="1">
                <a:solidFill>
                  <a:srgbClr val="0070C0"/>
                </a:solidFill>
                <a:ea typeface="Tahoma" panose="020B0604030504040204" pitchFamily="34" charset="0"/>
                <a:cs typeface="Tahoma" panose="020B0604030504040204" pitchFamily="34" charset="0"/>
              </a:rPr>
              <a:t>động</a:t>
            </a:r>
            <a:r>
              <a:rPr lang="en-US" sz="2000" b="1" dirty="0">
                <a:solidFill>
                  <a:srgbClr val="0070C0"/>
                </a:solidFill>
                <a:ea typeface="Tahoma" panose="020B0604030504040204" pitchFamily="34" charset="0"/>
                <a:cs typeface="Tahoma" panose="020B0604030504040204" pitchFamily="34" charset="0"/>
              </a:rPr>
              <a:t> </a:t>
            </a:r>
            <a:r>
              <a:rPr lang="en-US" sz="2000" b="1" dirty="0" err="1">
                <a:solidFill>
                  <a:srgbClr val="0070C0"/>
                </a:solidFill>
                <a:ea typeface="Tahoma" panose="020B0604030504040204" pitchFamily="34" charset="0"/>
                <a:cs typeface="Tahoma" panose="020B0604030504040204" pitchFamily="34" charset="0"/>
              </a:rPr>
              <a:t>thực</a:t>
            </a:r>
            <a:r>
              <a:rPr lang="en-US" sz="2000" b="1" dirty="0">
                <a:solidFill>
                  <a:srgbClr val="0070C0"/>
                </a:solidFill>
                <a:ea typeface="Tahoma" panose="020B0604030504040204" pitchFamily="34" charset="0"/>
                <a:cs typeface="Tahoma" panose="020B0604030504040204" pitchFamily="34" charset="0"/>
              </a:rPr>
              <a:t> </a:t>
            </a:r>
            <a:r>
              <a:rPr lang="en-US" sz="2000" b="1" dirty="0" err="1">
                <a:solidFill>
                  <a:srgbClr val="0070C0"/>
                </a:solidFill>
                <a:ea typeface="Tahoma" panose="020B0604030504040204" pitchFamily="34" charset="0"/>
                <a:cs typeface="Tahoma" panose="020B0604030504040204" pitchFamily="34" charset="0"/>
              </a:rPr>
              <a:t>tế</a:t>
            </a:r>
            <a:r>
              <a:rPr lang="en-US" sz="2000" b="1" dirty="0">
                <a:solidFill>
                  <a:srgbClr val="0070C0"/>
                </a:solidFill>
                <a:ea typeface="Tahoma" panose="020B0604030504040204" pitchFamily="34" charset="0"/>
                <a:cs typeface="Tahoma" panose="020B0604030504040204" pitchFamily="34" charset="0"/>
              </a:rPr>
              <a:t> (</a:t>
            </a:r>
            <a:r>
              <a:rPr lang="en-US" sz="2000" b="1" dirty="0" err="1">
                <a:solidFill>
                  <a:srgbClr val="0070C0"/>
                </a:solidFill>
                <a:ea typeface="Tahoma" panose="020B0604030504040204" pitchFamily="34" charset="0"/>
                <a:cs typeface="Tahoma" panose="020B0604030504040204" pitchFamily="34" charset="0"/>
              </a:rPr>
              <a:t>nếu</a:t>
            </a:r>
            <a:r>
              <a:rPr lang="en-US" sz="2000" b="1" dirty="0">
                <a:solidFill>
                  <a:srgbClr val="0070C0"/>
                </a:solidFill>
                <a:ea typeface="Tahoma" panose="020B0604030504040204" pitchFamily="34" charset="0"/>
                <a:cs typeface="Tahoma" panose="020B0604030504040204" pitchFamily="34" charset="0"/>
              </a:rPr>
              <a:t> </a:t>
            </a:r>
            <a:r>
              <a:rPr lang="en-US" sz="2000" b="1" dirty="0" err="1">
                <a:solidFill>
                  <a:srgbClr val="0070C0"/>
                </a:solidFill>
                <a:ea typeface="Tahoma" panose="020B0604030504040204" pitchFamily="34" charset="0"/>
                <a:cs typeface="Tahoma" panose="020B0604030504040204" pitchFamily="34" charset="0"/>
              </a:rPr>
              <a:t>có</a:t>
            </a:r>
            <a:r>
              <a:rPr lang="en-US" sz="2000" b="1" dirty="0">
                <a:solidFill>
                  <a:srgbClr val="0070C0"/>
                </a:solidFill>
                <a:ea typeface="Tahoma" panose="020B0604030504040204" pitchFamily="34" charset="0"/>
                <a:cs typeface="Tahoma" panose="020B0604030504040204" pitchFamily="34" charset="0"/>
              </a:rPr>
              <a:t>).</a:t>
            </a:r>
          </a:p>
        </p:txBody>
      </p:sp>
      <p:grpSp>
        <p:nvGrpSpPr>
          <p:cNvPr id="5" name="Group 4">
            <a:extLst>
              <a:ext uri="{FF2B5EF4-FFF2-40B4-BE49-F238E27FC236}">
                <a16:creationId xmlns:a16="http://schemas.microsoft.com/office/drawing/2014/main" id="{E677730D-19D7-453D-82B5-096F7D3E3DB6}"/>
              </a:ext>
            </a:extLst>
          </p:cNvPr>
          <p:cNvGrpSpPr/>
          <p:nvPr/>
        </p:nvGrpSpPr>
        <p:grpSpPr>
          <a:xfrm>
            <a:off x="887768" y="1013367"/>
            <a:ext cx="10498109" cy="523220"/>
            <a:chOff x="1005042" y="1692209"/>
            <a:chExt cx="10498109" cy="523220"/>
          </a:xfrm>
        </p:grpSpPr>
        <p:sp>
          <p:nvSpPr>
            <p:cNvPr id="6" name="Rectangle 5">
              <a:extLst>
                <a:ext uri="{FF2B5EF4-FFF2-40B4-BE49-F238E27FC236}">
                  <a16:creationId xmlns:a16="http://schemas.microsoft.com/office/drawing/2014/main" id="{D3E403EF-874A-45A2-9F01-B0AF9E13B05E}"/>
                </a:ext>
              </a:extLst>
            </p:cNvPr>
            <p:cNvSpPr/>
            <p:nvPr/>
          </p:nvSpPr>
          <p:spPr>
            <a:xfrm>
              <a:off x="1316736" y="1692209"/>
              <a:ext cx="10186415" cy="523220"/>
            </a:xfrm>
            <a:prstGeom prst="rect">
              <a:avLst/>
            </a:prstGeom>
          </p:spPr>
          <p:txBody>
            <a:bodyPr wrap="square">
              <a:spAutoFit/>
            </a:bodyPr>
            <a:lstStyle/>
            <a:p>
              <a:r>
                <a:rPr lang="en-US" sz="2800" dirty="0">
                  <a:latin typeface="Arial" panose="020B0604020202020204" pitchFamily="34" charset="0"/>
                  <a:ea typeface="Arial" panose="020B0604020202020204" pitchFamily="34" charset="0"/>
                  <a:cs typeface="Arial" panose="020B0604020202020204" pitchFamily="34" charset="0"/>
                </a:rPr>
                <a:t> </a:t>
              </a:r>
              <a:r>
                <a:rPr lang="vi-VN" sz="2800" dirty="0">
                  <a:latin typeface="Arial" panose="020B0604020202020204" pitchFamily="34" charset="0"/>
                  <a:ea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Hoạt</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động</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hệ</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thống</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hóa</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kiến</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thức</a:t>
              </a:r>
              <a:endPar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endParaRPr>
            </a:p>
          </p:txBody>
        </p:sp>
        <p:sp>
          <p:nvSpPr>
            <p:cNvPr id="7" name="Snip Diagonal Corner Rectangle 16">
              <a:extLst>
                <a:ext uri="{FF2B5EF4-FFF2-40B4-BE49-F238E27FC236}">
                  <a16:creationId xmlns:a16="http://schemas.microsoft.com/office/drawing/2014/main" id="{402893F6-598A-408B-B282-A38D9F98E1F6}"/>
                </a:ext>
              </a:extLst>
            </p:cNvPr>
            <p:cNvSpPr/>
            <p:nvPr/>
          </p:nvSpPr>
          <p:spPr>
            <a:xfrm>
              <a:off x="1005042" y="1823917"/>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a</a:t>
              </a:r>
            </a:p>
          </p:txBody>
        </p:sp>
      </p:grpSp>
      <p:pic>
        <p:nvPicPr>
          <p:cNvPr id="11" name="Picture 10">
            <a:extLst>
              <a:ext uri="{FF2B5EF4-FFF2-40B4-BE49-F238E27FC236}">
                <a16:creationId xmlns:a16="http://schemas.microsoft.com/office/drawing/2014/main" id="{D06DAA17-6BC5-4FD1-A709-566947BC2409}"/>
              </a:ext>
            </a:extLst>
          </p:cNvPr>
          <p:cNvPicPr/>
          <p:nvPr/>
        </p:nvPicPr>
        <p:blipFill>
          <a:blip r:embed="rId3"/>
          <a:stretch>
            <a:fillRect/>
          </a:stretch>
        </p:blipFill>
        <p:spPr>
          <a:xfrm>
            <a:off x="6554182" y="861232"/>
            <a:ext cx="771410" cy="710045"/>
          </a:xfrm>
          <a:prstGeom prst="rect">
            <a:avLst/>
          </a:prstGeom>
        </p:spPr>
      </p:pic>
      <p:sp>
        <p:nvSpPr>
          <p:cNvPr id="13" name="Title 1">
            <a:extLst>
              <a:ext uri="{FF2B5EF4-FFF2-40B4-BE49-F238E27FC236}">
                <a16:creationId xmlns:a16="http://schemas.microsoft.com/office/drawing/2014/main" id="{280C3D15-C869-45EE-89A5-FB8959FB9342}"/>
              </a:ext>
            </a:extLst>
          </p:cNvPr>
          <p:cNvSpPr>
            <a:spLocks noGrp="1"/>
          </p:cNvSpPr>
          <p:nvPr>
            <p:ph type="title"/>
          </p:nvPr>
        </p:nvSpPr>
        <p:spPr>
          <a:xfrm>
            <a:off x="4077273" y="-85332"/>
            <a:ext cx="8241145" cy="1325563"/>
          </a:xfrm>
        </p:spPr>
        <p:txBody>
          <a:bodyPr/>
          <a:lstStyle/>
          <a:p>
            <a:r>
              <a:rPr lang="en-US" sz="2800" b="1" dirty="0">
                <a:solidFill>
                  <a:srgbClr val="C00000"/>
                </a:solidFill>
                <a:latin typeface="Arial" pitchFamily="34" charset="0"/>
                <a:cs typeface="Arial" pitchFamily="34" charset="0"/>
              </a:rPr>
              <a:t>II. DẠNG BÀI ÔN TẬP</a:t>
            </a:r>
          </a:p>
        </p:txBody>
      </p:sp>
      <p:pic>
        <p:nvPicPr>
          <p:cNvPr id="2" name="Picture 1">
            <a:extLst>
              <a:ext uri="{FF2B5EF4-FFF2-40B4-BE49-F238E27FC236}">
                <a16:creationId xmlns:a16="http://schemas.microsoft.com/office/drawing/2014/main" id="{8E9B8215-D0A8-42D9-94CA-5E90773A980B}"/>
              </a:ext>
            </a:extLst>
          </p:cNvPr>
          <p:cNvPicPr>
            <a:picLocks noChangeAspect="1"/>
          </p:cNvPicPr>
          <p:nvPr/>
        </p:nvPicPr>
        <p:blipFill>
          <a:blip r:embed="rId4"/>
          <a:stretch>
            <a:fillRect/>
          </a:stretch>
        </p:blipFill>
        <p:spPr>
          <a:xfrm>
            <a:off x="3854526" y="2580849"/>
            <a:ext cx="2878783" cy="3786135"/>
          </a:xfrm>
          <a:prstGeom prst="rect">
            <a:avLst/>
          </a:prstGeom>
          <a:ln w="28575">
            <a:solidFill>
              <a:srgbClr val="0070C0"/>
            </a:solidFill>
          </a:ln>
        </p:spPr>
      </p:pic>
      <p:pic>
        <p:nvPicPr>
          <p:cNvPr id="3" name="Picture 2">
            <a:extLst>
              <a:ext uri="{FF2B5EF4-FFF2-40B4-BE49-F238E27FC236}">
                <a16:creationId xmlns:a16="http://schemas.microsoft.com/office/drawing/2014/main" id="{44CE841D-C4C4-44B5-AFA5-5EC17AFAEFD6}"/>
              </a:ext>
            </a:extLst>
          </p:cNvPr>
          <p:cNvPicPr>
            <a:picLocks noChangeAspect="1"/>
          </p:cNvPicPr>
          <p:nvPr/>
        </p:nvPicPr>
        <p:blipFill>
          <a:blip r:embed="rId5"/>
          <a:stretch>
            <a:fillRect/>
          </a:stretch>
        </p:blipFill>
        <p:spPr>
          <a:xfrm>
            <a:off x="7325592" y="2301489"/>
            <a:ext cx="2749433" cy="3694922"/>
          </a:xfrm>
          <a:prstGeom prst="rect">
            <a:avLst/>
          </a:prstGeom>
          <a:ln w="28575">
            <a:solidFill>
              <a:srgbClr val="0070C0"/>
            </a:solidFill>
          </a:ln>
        </p:spPr>
      </p:pic>
    </p:spTree>
    <p:extLst>
      <p:ext uri="{BB962C8B-B14F-4D97-AF65-F5344CB8AC3E}">
        <p14:creationId xmlns:p14="http://schemas.microsoft.com/office/powerpoint/2010/main" val="979466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5">
            <a:extLst>
              <a:ext uri="{FF2B5EF4-FFF2-40B4-BE49-F238E27FC236}">
                <a16:creationId xmlns:a16="http://schemas.microsoft.com/office/drawing/2014/main" id="{63B64B50-E19F-4413-A77E-5E2681E852AA}"/>
              </a:ext>
            </a:extLst>
          </p:cNvPr>
          <p:cNvSpPr txBox="1"/>
          <p:nvPr/>
        </p:nvSpPr>
        <p:spPr>
          <a:xfrm>
            <a:off x="1199462" y="1628238"/>
            <a:ext cx="10395638" cy="1081771"/>
          </a:xfrm>
          <a:prstGeom prst="rect">
            <a:avLst/>
          </a:prstGeom>
        </p:spPr>
        <p:txBody>
          <a:bodyPr wrap="square">
            <a:spAutoFit/>
          </a:bodyPr>
          <a:lstStyle>
            <a:lvl1pPr marL="420370" indent="-384175"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630"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5905" algn="l" rtl="0" eaLnBrk="1" latinLnBrk="0" hangingPunct="1">
              <a:spcBef>
                <a:spcPct val="20000"/>
              </a:spcBef>
              <a:buClr>
                <a:schemeClr val="accent2"/>
              </a:buClr>
              <a:buSzPct val="85000"/>
              <a:buFont typeface="Arial" panose="020B0604020202020204"/>
              <a:buChar char="○"/>
              <a:defRPr kumimoji="0" sz="2400" kern="1200">
                <a:solidFill>
                  <a:schemeClr val="tx1"/>
                </a:solidFill>
                <a:latin typeface="+mn-lt"/>
                <a:ea typeface="+mn-ea"/>
                <a:cs typeface="+mn-cs"/>
              </a:defRPr>
            </a:lvl3pPr>
            <a:lvl4pPr marL="1280160" indent="-237490"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345" indent="-182880" algn="l" rtl="0" eaLnBrk="1" latinLnBrk="0" hangingPunct="1">
              <a:spcBef>
                <a:spcPct val="20000"/>
              </a:spcBef>
              <a:buClr>
                <a:schemeClr val="accent4"/>
              </a:buClr>
              <a:buSzPct val="100000"/>
              <a:buFont typeface="Arial" panose="020B0604020202020204"/>
              <a:buChar char="-"/>
              <a:defRPr kumimoji="0" sz="2000" kern="1200">
                <a:solidFill>
                  <a:schemeClr val="tx1"/>
                </a:solidFill>
                <a:latin typeface="+mn-lt"/>
                <a:ea typeface="+mn-ea"/>
                <a:cs typeface="+mn-cs"/>
              </a:defRPr>
            </a:lvl5pPr>
            <a:lvl6pPr marL="1700530" indent="-182880" algn="l" rtl="0" eaLnBrk="1" latinLnBrk="0" hangingPunct="1">
              <a:spcBef>
                <a:spcPct val="20000"/>
              </a:spcBef>
              <a:buClr>
                <a:schemeClr val="accent5"/>
              </a:buClr>
              <a:buFont typeface="Arial" panose="020B0604020202020204"/>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panose="020B0604020202020204"/>
              <a:buChar char="•"/>
              <a:defRPr kumimoji="0" sz="1800" kern="1200" baseline="0">
                <a:solidFill>
                  <a:schemeClr val="tx1"/>
                </a:solidFill>
                <a:latin typeface="+mn-lt"/>
                <a:ea typeface="+mn-ea"/>
                <a:cs typeface="+mn-cs"/>
              </a:defRPr>
            </a:lvl7pPr>
            <a:lvl8pPr marL="2139950" indent="-182880" algn="l" rtl="0" eaLnBrk="1" latinLnBrk="0" hangingPunct="1">
              <a:spcBef>
                <a:spcPct val="20000"/>
              </a:spcBef>
              <a:buClr>
                <a:schemeClr val="accent6"/>
              </a:buClr>
              <a:buFont typeface="Arial" panose="020B0604020202020204"/>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panose="020B0604020202020204"/>
              <a:buChar char="•"/>
              <a:defRPr kumimoji="0" sz="1600" kern="1200">
                <a:solidFill>
                  <a:schemeClr val="tx1"/>
                </a:solidFill>
                <a:latin typeface="+mn-lt"/>
                <a:ea typeface="+mn-ea"/>
                <a:cs typeface="+mn-cs"/>
              </a:defRPr>
            </a:lvl9pPr>
          </a:lstStyle>
          <a:p>
            <a:pPr marL="34925" indent="26988" algn="just">
              <a:lnSpc>
                <a:spcPct val="110000"/>
              </a:lnSpc>
              <a:buNone/>
            </a:pP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HS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thực</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hiện</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các</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bà</a:t>
            </a:r>
            <a:r>
              <a:rPr lang="vi-VN" sz="2000" b="1" dirty="0">
                <a:solidFill>
                  <a:srgbClr val="0070C0"/>
                </a:solidFill>
                <a:latin typeface="Arial" panose="020B0604020202020204" pitchFamily="34" charset="0"/>
                <a:ea typeface="Tahoma" panose="020B0604030504040204" pitchFamily="34" charset="0"/>
                <a:cs typeface="Arial" panose="020B0604020202020204" pitchFamily="34" charset="0"/>
              </a:rPr>
              <a:t>i tập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thực</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hành</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luyện</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tập</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giúp</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mở</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rộng</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vấn</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đề</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vi-VN" sz="2000" b="1" dirty="0">
                <a:solidFill>
                  <a:srgbClr val="0070C0"/>
                </a:solidFill>
                <a:latin typeface="Arial" panose="020B0604020202020204" pitchFamily="34" charset="0"/>
                <a:ea typeface="Tahoma" panose="020B0604030504040204" pitchFamily="34" charset="0"/>
                <a:cs typeface="Arial" panose="020B0604020202020204" pitchFamily="34" charset="0"/>
              </a:rPr>
              <a:t>nghiên cứu, phát triển năng lực tư duy,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năng</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lực</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vi-VN" sz="2000" b="1" dirty="0">
                <a:solidFill>
                  <a:srgbClr val="0070C0"/>
                </a:solidFill>
                <a:latin typeface="Arial" panose="020B0604020202020204" pitchFamily="34" charset="0"/>
                <a:ea typeface="Tahoma" panose="020B0604030504040204" pitchFamily="34" charset="0"/>
                <a:cs typeface="Arial" panose="020B0604020202020204" pitchFamily="34" charset="0"/>
              </a:rPr>
              <a:t>vận dụng</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vi-VN" sz="2000" b="1" dirty="0">
                <a:solidFill>
                  <a:srgbClr val="0070C0"/>
                </a:solidFill>
                <a:latin typeface="Arial" panose="020B0604020202020204" pitchFamily="34" charset="0"/>
                <a:ea typeface="Tahoma" panose="020B0604030504040204" pitchFamily="34" charset="0"/>
                <a:cs typeface="Arial" panose="020B0604020202020204" pitchFamily="34" charset="0"/>
              </a:rPr>
              <a:t>kiến thức</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kĩ</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năng</a:t>
            </a:r>
            <a:r>
              <a:rPr lang="vi-VN" sz="2000" b="1" dirty="0">
                <a:solidFill>
                  <a:srgbClr val="0070C0"/>
                </a:solidFill>
                <a:latin typeface="Arial" panose="020B0604020202020204" pitchFamily="34" charset="0"/>
                <a:ea typeface="Tahoma" panose="020B0604030504040204" pitchFamily="34" charset="0"/>
                <a:cs typeface="Arial" panose="020B0604020202020204" pitchFamily="34" charset="0"/>
              </a:rPr>
              <a:t> đã học</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năng</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vi-VN" sz="2000" b="1" dirty="0">
                <a:solidFill>
                  <a:srgbClr val="0070C0"/>
                </a:solidFill>
                <a:latin typeface="Arial" panose="020B0604020202020204" pitchFamily="34" charset="0"/>
                <a:ea typeface="Tahoma" panose="020B0604030504040204" pitchFamily="34" charset="0"/>
                <a:cs typeface="Arial" panose="020B0604020202020204" pitchFamily="34" charset="0"/>
              </a:rPr>
              <a:t>lực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giải</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quyết</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vấn</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đề</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và</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sáng</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tạo</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p>
        </p:txBody>
      </p:sp>
      <p:grpSp>
        <p:nvGrpSpPr>
          <p:cNvPr id="5" name="Group 4">
            <a:extLst>
              <a:ext uri="{FF2B5EF4-FFF2-40B4-BE49-F238E27FC236}">
                <a16:creationId xmlns:a16="http://schemas.microsoft.com/office/drawing/2014/main" id="{E677730D-19D7-453D-82B5-096F7D3E3DB6}"/>
              </a:ext>
            </a:extLst>
          </p:cNvPr>
          <p:cNvGrpSpPr/>
          <p:nvPr/>
        </p:nvGrpSpPr>
        <p:grpSpPr>
          <a:xfrm>
            <a:off x="887768" y="1013367"/>
            <a:ext cx="10498109" cy="523220"/>
            <a:chOff x="1005042" y="1692209"/>
            <a:chExt cx="10498109" cy="523220"/>
          </a:xfrm>
        </p:grpSpPr>
        <p:sp>
          <p:nvSpPr>
            <p:cNvPr id="6" name="Rectangle 5">
              <a:extLst>
                <a:ext uri="{FF2B5EF4-FFF2-40B4-BE49-F238E27FC236}">
                  <a16:creationId xmlns:a16="http://schemas.microsoft.com/office/drawing/2014/main" id="{D3E403EF-874A-45A2-9F01-B0AF9E13B05E}"/>
                </a:ext>
              </a:extLst>
            </p:cNvPr>
            <p:cNvSpPr/>
            <p:nvPr/>
          </p:nvSpPr>
          <p:spPr>
            <a:xfrm>
              <a:off x="1316736" y="1692209"/>
              <a:ext cx="10186415" cy="523220"/>
            </a:xfrm>
            <a:prstGeom prst="rect">
              <a:avLst/>
            </a:prstGeom>
          </p:spPr>
          <p:txBody>
            <a:bodyPr wrap="square">
              <a:spAutoFit/>
            </a:bodyPr>
            <a:lstStyle/>
            <a:p>
              <a:r>
                <a:rPr lang="en-US" sz="2800" dirty="0">
                  <a:latin typeface="Arial" panose="020B0604020202020204" pitchFamily="34" charset="0"/>
                  <a:ea typeface="Arial" panose="020B0604020202020204" pitchFamily="34" charset="0"/>
                  <a:cs typeface="Arial" panose="020B0604020202020204" pitchFamily="34" charset="0"/>
                </a:rPr>
                <a:t> </a:t>
              </a:r>
              <a:r>
                <a:rPr lang="vi-VN" sz="2800" dirty="0">
                  <a:latin typeface="Arial" panose="020B0604020202020204" pitchFamily="34" charset="0"/>
                  <a:ea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Hoạt</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động</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thực</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hành</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luyện</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tập</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Hoạt</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động</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giải</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quyết</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vấn</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đề</a:t>
              </a:r>
              <a:endPar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endParaRPr>
            </a:p>
          </p:txBody>
        </p:sp>
        <p:sp>
          <p:nvSpPr>
            <p:cNvPr id="7" name="Snip Diagonal Corner Rectangle 16">
              <a:extLst>
                <a:ext uri="{FF2B5EF4-FFF2-40B4-BE49-F238E27FC236}">
                  <a16:creationId xmlns:a16="http://schemas.microsoft.com/office/drawing/2014/main" id="{402893F6-598A-408B-B282-A38D9F98E1F6}"/>
                </a:ext>
              </a:extLst>
            </p:cNvPr>
            <p:cNvSpPr/>
            <p:nvPr/>
          </p:nvSpPr>
          <p:spPr>
            <a:xfrm>
              <a:off x="1005042" y="1823917"/>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b</a:t>
              </a:r>
            </a:p>
          </p:txBody>
        </p:sp>
      </p:grpSp>
      <p:pic>
        <p:nvPicPr>
          <p:cNvPr id="11" name="Picture 10">
            <a:extLst>
              <a:ext uri="{FF2B5EF4-FFF2-40B4-BE49-F238E27FC236}">
                <a16:creationId xmlns:a16="http://schemas.microsoft.com/office/drawing/2014/main" id="{D06DAA17-6BC5-4FD1-A709-566947BC2409}"/>
              </a:ext>
            </a:extLst>
          </p:cNvPr>
          <p:cNvPicPr/>
          <p:nvPr/>
        </p:nvPicPr>
        <p:blipFill>
          <a:blip r:embed="rId3"/>
          <a:stretch>
            <a:fillRect/>
          </a:stretch>
        </p:blipFill>
        <p:spPr>
          <a:xfrm>
            <a:off x="10376882" y="826542"/>
            <a:ext cx="771410" cy="710045"/>
          </a:xfrm>
          <a:prstGeom prst="rect">
            <a:avLst/>
          </a:prstGeom>
        </p:spPr>
      </p:pic>
      <p:sp>
        <p:nvSpPr>
          <p:cNvPr id="13" name="Title 1">
            <a:extLst>
              <a:ext uri="{FF2B5EF4-FFF2-40B4-BE49-F238E27FC236}">
                <a16:creationId xmlns:a16="http://schemas.microsoft.com/office/drawing/2014/main" id="{280C3D15-C869-45EE-89A5-FB8959FB9342}"/>
              </a:ext>
            </a:extLst>
          </p:cNvPr>
          <p:cNvSpPr>
            <a:spLocks noGrp="1"/>
          </p:cNvSpPr>
          <p:nvPr>
            <p:ph type="title"/>
          </p:nvPr>
        </p:nvSpPr>
        <p:spPr>
          <a:xfrm>
            <a:off x="4077273" y="-85332"/>
            <a:ext cx="8241145" cy="1325563"/>
          </a:xfrm>
        </p:spPr>
        <p:txBody>
          <a:bodyPr/>
          <a:lstStyle/>
          <a:p>
            <a:r>
              <a:rPr lang="en-US" sz="2800" b="1" dirty="0">
                <a:solidFill>
                  <a:srgbClr val="C00000"/>
                </a:solidFill>
                <a:latin typeface="Arial" pitchFamily="34" charset="0"/>
                <a:cs typeface="Arial" pitchFamily="34" charset="0"/>
              </a:rPr>
              <a:t>II. DẠNG BÀI ÔN TẬP</a:t>
            </a:r>
          </a:p>
        </p:txBody>
      </p:sp>
      <p:pic>
        <p:nvPicPr>
          <p:cNvPr id="2" name="Picture 1">
            <a:extLst>
              <a:ext uri="{FF2B5EF4-FFF2-40B4-BE49-F238E27FC236}">
                <a16:creationId xmlns:a16="http://schemas.microsoft.com/office/drawing/2014/main" id="{37A5C8B3-7CFE-4C46-A6DF-7354958E5C53}"/>
              </a:ext>
            </a:extLst>
          </p:cNvPr>
          <p:cNvPicPr>
            <a:picLocks noChangeAspect="1"/>
          </p:cNvPicPr>
          <p:nvPr/>
        </p:nvPicPr>
        <p:blipFill>
          <a:blip r:embed="rId4"/>
          <a:stretch>
            <a:fillRect/>
          </a:stretch>
        </p:blipFill>
        <p:spPr>
          <a:xfrm>
            <a:off x="3124200" y="3059674"/>
            <a:ext cx="2404865" cy="3387032"/>
          </a:xfrm>
          <a:prstGeom prst="rect">
            <a:avLst/>
          </a:prstGeom>
          <a:ln w="28575">
            <a:solidFill>
              <a:srgbClr val="0070C0"/>
            </a:solidFill>
          </a:ln>
        </p:spPr>
      </p:pic>
      <p:pic>
        <p:nvPicPr>
          <p:cNvPr id="3" name="Picture 2">
            <a:extLst>
              <a:ext uri="{FF2B5EF4-FFF2-40B4-BE49-F238E27FC236}">
                <a16:creationId xmlns:a16="http://schemas.microsoft.com/office/drawing/2014/main" id="{82250738-1834-4A95-B3FF-8E540C92BD0A}"/>
              </a:ext>
            </a:extLst>
          </p:cNvPr>
          <p:cNvPicPr>
            <a:picLocks noChangeAspect="1"/>
          </p:cNvPicPr>
          <p:nvPr/>
        </p:nvPicPr>
        <p:blipFill>
          <a:blip r:embed="rId5"/>
          <a:stretch>
            <a:fillRect/>
          </a:stretch>
        </p:blipFill>
        <p:spPr>
          <a:xfrm>
            <a:off x="6545888" y="3051884"/>
            <a:ext cx="2452802" cy="3387031"/>
          </a:xfrm>
          <a:prstGeom prst="rect">
            <a:avLst/>
          </a:prstGeom>
          <a:ln w="28575">
            <a:solidFill>
              <a:srgbClr val="0070C0"/>
            </a:solidFill>
          </a:ln>
        </p:spPr>
      </p:pic>
    </p:spTree>
    <p:extLst>
      <p:ext uri="{BB962C8B-B14F-4D97-AF65-F5344CB8AC3E}">
        <p14:creationId xmlns:p14="http://schemas.microsoft.com/office/powerpoint/2010/main" val="754465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B2ABBFD-A820-4820-BB68-F332EB00880D}" type="slidenum">
              <a:rPr lang="en-GB" smtClean="0"/>
              <a:pPr/>
              <a:t>83</a:t>
            </a:fld>
            <a:endParaRPr lang="en-GB" dirty="0"/>
          </a:p>
        </p:txBody>
      </p:sp>
      <p:sp>
        <p:nvSpPr>
          <p:cNvPr id="2" name="Content Placeholder 1"/>
          <p:cNvSpPr>
            <a:spLocks noGrp="1"/>
          </p:cNvSpPr>
          <p:nvPr>
            <p:ph idx="4294967295"/>
          </p:nvPr>
        </p:nvSpPr>
        <p:spPr>
          <a:xfrm>
            <a:off x="2050096" y="3763084"/>
            <a:ext cx="8404225" cy="2003425"/>
          </a:xfrm>
        </p:spPr>
        <p:txBody>
          <a:bodyPr>
            <a:normAutofit/>
          </a:bodyPr>
          <a:lstStyle/>
          <a:p>
            <a:pPr marL="0" indent="0" algn="ctr">
              <a:buNone/>
            </a:pPr>
            <a:endParaRPr lang="en-US" sz="3600" b="1" dirty="0">
              <a:solidFill>
                <a:schemeClr val="accent1"/>
              </a:solidFill>
            </a:endParaRPr>
          </a:p>
          <a:p>
            <a:pPr marL="0" indent="0" algn="ctr">
              <a:buNone/>
            </a:pPr>
            <a:r>
              <a:rPr lang="en-US" sz="3600" b="1" dirty="0">
                <a:solidFill>
                  <a:schemeClr val="accent1"/>
                </a:solidFill>
              </a:rPr>
              <a:t>Chia </a:t>
            </a:r>
            <a:r>
              <a:rPr lang="en-US" sz="3600" b="1" dirty="0" err="1">
                <a:solidFill>
                  <a:schemeClr val="accent1"/>
                </a:solidFill>
              </a:rPr>
              <a:t>sẻ</a:t>
            </a:r>
            <a:r>
              <a:rPr lang="en-US" sz="3600" b="1" dirty="0">
                <a:solidFill>
                  <a:schemeClr val="accent1"/>
                </a:solidFill>
              </a:rPr>
              <a:t> </a:t>
            </a:r>
            <a:r>
              <a:rPr lang="en-US" sz="3600" b="1" dirty="0" err="1">
                <a:solidFill>
                  <a:schemeClr val="accent1"/>
                </a:solidFill>
              </a:rPr>
              <a:t>và</a:t>
            </a:r>
            <a:r>
              <a:rPr lang="en-US" sz="3600" b="1" dirty="0">
                <a:solidFill>
                  <a:schemeClr val="accent1"/>
                </a:solidFill>
              </a:rPr>
              <a:t> </a:t>
            </a:r>
            <a:r>
              <a:rPr lang="en-US" sz="3600" b="1" dirty="0" err="1">
                <a:solidFill>
                  <a:schemeClr val="accent1"/>
                </a:solidFill>
              </a:rPr>
              <a:t>giải</a:t>
            </a:r>
            <a:r>
              <a:rPr lang="en-US" sz="3600" b="1" dirty="0">
                <a:solidFill>
                  <a:schemeClr val="accent1"/>
                </a:solidFill>
              </a:rPr>
              <a:t> </a:t>
            </a:r>
            <a:r>
              <a:rPr lang="en-US" sz="3600" b="1" dirty="0" err="1">
                <a:solidFill>
                  <a:schemeClr val="accent1"/>
                </a:solidFill>
              </a:rPr>
              <a:t>đáp</a:t>
            </a:r>
            <a:r>
              <a:rPr lang="en-US" sz="3600" b="1" dirty="0">
                <a:solidFill>
                  <a:schemeClr val="accent1"/>
                </a:solidFill>
              </a:rPr>
              <a:t> </a:t>
            </a:r>
            <a:r>
              <a:rPr lang="en-US" sz="3600" b="1" dirty="0" err="1">
                <a:solidFill>
                  <a:schemeClr val="accent1"/>
                </a:solidFill>
              </a:rPr>
              <a:t>thắc</a:t>
            </a:r>
            <a:r>
              <a:rPr lang="en-US" sz="3600" b="1" dirty="0">
                <a:solidFill>
                  <a:schemeClr val="accent1"/>
                </a:solidFill>
              </a:rPr>
              <a:t> </a:t>
            </a:r>
            <a:r>
              <a:rPr lang="en-US" sz="3600" b="1" dirty="0" err="1">
                <a:solidFill>
                  <a:schemeClr val="accent1"/>
                </a:solidFill>
              </a:rPr>
              <a:t>mắc</a:t>
            </a:r>
            <a:endParaRPr lang="en-US" sz="3600" b="1" dirty="0">
              <a:solidFill>
                <a:schemeClr val="accent1"/>
              </a:solidFill>
            </a:endParaRPr>
          </a:p>
          <a:p>
            <a:pPr algn="ctr">
              <a:buFontTx/>
              <a:buChar char="-"/>
            </a:pPr>
            <a:endParaRPr lang="en-US" sz="3600" dirty="0">
              <a:solidFill>
                <a:schemeClr val="accent1"/>
              </a:solidFill>
            </a:endParaRPr>
          </a:p>
        </p:txBody>
      </p:sp>
      <p:sp>
        <p:nvSpPr>
          <p:cNvPr id="5" name="TextBox 1"/>
          <p:cNvSpPr txBox="1">
            <a:spLocks noChangeArrowheads="1"/>
          </p:cNvSpPr>
          <p:nvPr/>
        </p:nvSpPr>
        <p:spPr bwMode="auto">
          <a:xfrm>
            <a:off x="1580832" y="1156957"/>
            <a:ext cx="8961754" cy="1569660"/>
          </a:xfrm>
          <a:prstGeom prst="rect">
            <a:avLst/>
          </a:prstGeom>
          <a:noFill/>
          <a:ln w="9525">
            <a:noFill/>
            <a:miter lim="800000"/>
            <a:headEnd/>
            <a:tailEnd/>
          </a:ln>
        </p:spPr>
        <p:txBody>
          <a:bodyPr wrap="square">
            <a:spAutoFit/>
          </a:bodyPr>
          <a:lstStyle/>
          <a:p>
            <a:pPr algn="ctr"/>
            <a:r>
              <a:rPr lang="en-US" sz="4800" b="1" dirty="0">
                <a:latin typeface="Calibri" panose="020F0502020204030204" pitchFamily="34" charset="0"/>
                <a:cs typeface="Calibri" panose="020F0502020204030204" pitchFamily="34" charset="0"/>
              </a:rPr>
              <a:t>XEM VIDEO TIẾT DẠY MINH HỌA MÔN KHOA HỌC 4</a:t>
            </a:r>
            <a:endParaRPr lang="en-US" altLang="ko-KR" sz="4800" dirty="0">
              <a:latin typeface="Calibri" panose="020F0502020204030204" pitchFamily="34" charset="0"/>
              <a:ea typeface="맑은 고딕" pitchFamily="50" charset="-127"/>
              <a:cs typeface="Calibri" panose="020F0502020204030204" pitchFamily="34" charset="0"/>
            </a:endParaRPr>
          </a:p>
        </p:txBody>
      </p:sp>
      <p:sp>
        <p:nvSpPr>
          <p:cNvPr id="6" name="Rectangle 5"/>
          <p:cNvSpPr/>
          <p:nvPr/>
        </p:nvSpPr>
        <p:spPr>
          <a:xfrm>
            <a:off x="5807661" y="2928699"/>
            <a:ext cx="889097" cy="166218"/>
          </a:xfrm>
          <a:prstGeom prst="rect">
            <a:avLst/>
          </a:prstGeom>
          <a:solidFill>
            <a:srgbClr val="5ABC28"/>
          </a:solidFill>
          <a:ln>
            <a:solidFill>
              <a:srgbClr val="5ABC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Rectangle 2"/>
          <p:cNvSpPr/>
          <p:nvPr/>
        </p:nvSpPr>
        <p:spPr>
          <a:xfrm>
            <a:off x="11514746" y="5561630"/>
            <a:ext cx="426884" cy="677108"/>
          </a:xfrm>
          <a:prstGeom prst="rect">
            <a:avLst/>
          </a:prstGeom>
        </p:spPr>
        <p:txBody>
          <a:bodyPr wrap="square">
            <a:spAutoFit/>
          </a:bodyPr>
          <a:lstStyle/>
          <a:p>
            <a:r>
              <a:rPr lang="en-US" sz="3800" b="1" dirty="0">
                <a:solidFill>
                  <a:srgbClr val="0070C0"/>
                </a:solidFill>
                <a:sym typeface="Symbol" panose="05050102010706020507" pitchFamily="18" charset="2"/>
              </a:rPr>
              <a:t></a:t>
            </a:r>
            <a:endParaRPr lang="en-US" sz="3800" dirty="0">
              <a:solidFill>
                <a:srgbClr val="0070C0"/>
              </a:solidFill>
            </a:endParaRPr>
          </a:p>
        </p:txBody>
      </p:sp>
      <p:grpSp>
        <p:nvGrpSpPr>
          <p:cNvPr id="11" name="Google Shape;136;p4">
            <a:extLst>
              <a:ext uri="{FF2B5EF4-FFF2-40B4-BE49-F238E27FC236}">
                <a16:creationId xmlns:a16="http://schemas.microsoft.com/office/drawing/2014/main" id="{9E9D91B4-8704-4D64-8ECD-BF3770CE4477}"/>
              </a:ext>
            </a:extLst>
          </p:cNvPr>
          <p:cNvGrpSpPr/>
          <p:nvPr/>
        </p:nvGrpSpPr>
        <p:grpSpPr>
          <a:xfrm>
            <a:off x="469899" y="1293376"/>
            <a:ext cx="1145223" cy="731520"/>
            <a:chOff x="5304338" y="1021335"/>
            <a:chExt cx="1316736" cy="731520"/>
          </a:xfrm>
        </p:grpSpPr>
        <p:sp>
          <p:nvSpPr>
            <p:cNvPr id="12" name="Google Shape;137;p4">
              <a:extLst>
                <a:ext uri="{FF2B5EF4-FFF2-40B4-BE49-F238E27FC236}">
                  <a16:creationId xmlns:a16="http://schemas.microsoft.com/office/drawing/2014/main" id="{2A597EFD-A2E7-4F58-84F1-2AB818A4257F}"/>
                </a:ext>
              </a:extLst>
            </p:cNvPr>
            <p:cNvSpPr/>
            <p:nvPr/>
          </p:nvSpPr>
          <p:spPr>
            <a:xfrm>
              <a:off x="5304338" y="1021335"/>
              <a:ext cx="1316736" cy="731520"/>
            </a:xfrm>
            <a:custGeom>
              <a:avLst/>
              <a:gdLst/>
              <a:ahLst/>
              <a:cxnLst/>
              <a:rect l="l" t="t" r="r" b="b"/>
              <a:pathLst>
                <a:path w="1458773" h="811194" extrusionOk="0">
                  <a:moveTo>
                    <a:pt x="0" y="165969"/>
                  </a:moveTo>
                  <a:lnTo>
                    <a:pt x="984596" y="206609"/>
                  </a:lnTo>
                  <a:lnTo>
                    <a:pt x="1004916" y="0"/>
                  </a:lnTo>
                  <a:lnTo>
                    <a:pt x="1458773" y="403057"/>
                  </a:lnTo>
                  <a:lnTo>
                    <a:pt x="1004916" y="811194"/>
                  </a:lnTo>
                  <a:lnTo>
                    <a:pt x="984596" y="589346"/>
                  </a:lnTo>
                  <a:lnTo>
                    <a:pt x="0" y="640146"/>
                  </a:lnTo>
                  <a:lnTo>
                    <a:pt x="100455" y="403057"/>
                  </a:lnTo>
                  <a:lnTo>
                    <a:pt x="0" y="165969"/>
                  </a:lnTo>
                  <a:close/>
                </a:path>
              </a:pathLst>
            </a:custGeom>
            <a:solidFill>
              <a:srgbClr val="0A8FA0"/>
            </a:solidFill>
            <a:ln w="25400" cap="flat" cmpd="sng">
              <a:solidFill>
                <a:srgbClr val="0A8FA0"/>
              </a:solidFill>
              <a:prstDash val="solid"/>
              <a:round/>
              <a:headEnd type="none" w="sm" len="sm"/>
              <a:tailEnd type="none" w="sm" len="sm"/>
            </a:ln>
          </p:spPr>
          <p:txBody>
            <a:bodyPr spcFirstLastPara="1" wrap="square" lIns="91425" tIns="45700" rIns="91425" bIns="45700" anchor="ctr" anchorCtr="0">
              <a:noAutofit/>
            </a:bodyPr>
            <a:lstStyle/>
            <a:p>
              <a:pPr algn="ctr"/>
              <a:endParaRPr sz="1400">
                <a:solidFill>
                  <a:schemeClr val="lt1"/>
                </a:solidFill>
                <a:latin typeface="Calibri"/>
                <a:ea typeface="Calibri"/>
                <a:cs typeface="Calibri"/>
                <a:sym typeface="Calibri"/>
              </a:endParaRPr>
            </a:p>
          </p:txBody>
        </p:sp>
        <p:sp>
          <p:nvSpPr>
            <p:cNvPr id="13" name="Google Shape;138;p4">
              <a:extLst>
                <a:ext uri="{FF2B5EF4-FFF2-40B4-BE49-F238E27FC236}">
                  <a16:creationId xmlns:a16="http://schemas.microsoft.com/office/drawing/2014/main" id="{4E195124-6C19-4554-A97B-324ED66CD002}"/>
                </a:ext>
              </a:extLst>
            </p:cNvPr>
            <p:cNvSpPr txBox="1"/>
            <p:nvPr/>
          </p:nvSpPr>
          <p:spPr>
            <a:xfrm>
              <a:off x="5563210" y="1047686"/>
              <a:ext cx="798991" cy="646290"/>
            </a:xfrm>
            <a:prstGeom prst="rect">
              <a:avLst/>
            </a:prstGeom>
            <a:noFill/>
            <a:ln>
              <a:noFill/>
            </a:ln>
          </p:spPr>
          <p:txBody>
            <a:bodyPr spcFirstLastPara="1" wrap="square" lIns="91425" tIns="45700" rIns="91425" bIns="45700" anchor="t" anchorCtr="0">
              <a:spAutoFit/>
            </a:bodyPr>
            <a:lstStyle/>
            <a:p>
              <a:r>
                <a:rPr lang="en-US" sz="3600" b="1" dirty="0">
                  <a:solidFill>
                    <a:schemeClr val="lt1"/>
                  </a:solidFill>
                  <a:latin typeface="Calibri"/>
                  <a:ea typeface="Calibri"/>
                  <a:cs typeface="Calibri"/>
                  <a:sym typeface="Calibri"/>
                </a:rPr>
                <a:t>4</a:t>
              </a:r>
              <a:endParaRPr sz="1400" dirty="0"/>
            </a:p>
          </p:txBody>
        </p:sp>
      </p:grpSp>
    </p:spTree>
    <p:extLst>
      <p:ext uri="{BB962C8B-B14F-4D97-AF65-F5344CB8AC3E}">
        <p14:creationId xmlns:p14="http://schemas.microsoft.com/office/powerpoint/2010/main" val="22084421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B2ABBFD-A820-4820-BB68-F332EB00880D}" type="slidenum">
              <a:rPr lang="en-GB" smtClean="0"/>
              <a:pPr/>
              <a:t>84</a:t>
            </a:fld>
            <a:endParaRPr lang="en-GB" dirty="0"/>
          </a:p>
        </p:txBody>
      </p:sp>
      <p:sp>
        <p:nvSpPr>
          <p:cNvPr id="5" name="TextBox 1"/>
          <p:cNvSpPr txBox="1">
            <a:spLocks noChangeArrowheads="1"/>
          </p:cNvSpPr>
          <p:nvPr/>
        </p:nvSpPr>
        <p:spPr bwMode="auto">
          <a:xfrm>
            <a:off x="1615123" y="1240066"/>
            <a:ext cx="8961754" cy="1569660"/>
          </a:xfrm>
          <a:prstGeom prst="rect">
            <a:avLst/>
          </a:prstGeom>
          <a:noFill/>
          <a:ln w="9525">
            <a:noFill/>
            <a:miter lim="800000"/>
            <a:headEnd/>
            <a:tailEnd/>
          </a:ln>
        </p:spPr>
        <p:txBody>
          <a:bodyPr wrap="square">
            <a:spAutoFit/>
          </a:bodyPr>
          <a:lstStyle/>
          <a:p>
            <a:pPr algn="ctr"/>
            <a:r>
              <a:rPr lang="en-US" sz="4800" b="1" dirty="0">
                <a:latin typeface="Calibri" panose="020F0502020204030204" pitchFamily="34" charset="0"/>
                <a:cs typeface="Calibri" panose="020F0502020204030204" pitchFamily="34" charset="0"/>
              </a:rPr>
              <a:t>XÂY DỰNG KẾ HOẠCH TẬP HUẤN VÀ THỰC HÀNH</a:t>
            </a:r>
            <a:endParaRPr lang="en-US" altLang="ko-KR" sz="4800" dirty="0">
              <a:latin typeface="Calibri" panose="020F0502020204030204" pitchFamily="34" charset="0"/>
              <a:ea typeface="맑은 고딕" pitchFamily="50" charset="-127"/>
              <a:cs typeface="Calibri" panose="020F0502020204030204" pitchFamily="34" charset="0"/>
            </a:endParaRPr>
          </a:p>
        </p:txBody>
      </p:sp>
      <p:sp>
        <p:nvSpPr>
          <p:cNvPr id="6" name="Rectangle 5"/>
          <p:cNvSpPr/>
          <p:nvPr/>
        </p:nvSpPr>
        <p:spPr>
          <a:xfrm>
            <a:off x="5651451" y="3082217"/>
            <a:ext cx="889097" cy="166218"/>
          </a:xfrm>
          <a:prstGeom prst="rect">
            <a:avLst/>
          </a:prstGeom>
          <a:solidFill>
            <a:srgbClr val="5ABC28"/>
          </a:solidFill>
          <a:ln>
            <a:solidFill>
              <a:srgbClr val="5ABC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Rectangle 2"/>
          <p:cNvSpPr/>
          <p:nvPr/>
        </p:nvSpPr>
        <p:spPr>
          <a:xfrm>
            <a:off x="11514746" y="5561630"/>
            <a:ext cx="426884" cy="677108"/>
          </a:xfrm>
          <a:prstGeom prst="rect">
            <a:avLst/>
          </a:prstGeom>
        </p:spPr>
        <p:txBody>
          <a:bodyPr wrap="square">
            <a:spAutoFit/>
          </a:bodyPr>
          <a:lstStyle/>
          <a:p>
            <a:r>
              <a:rPr lang="en-US" sz="3800" b="1" dirty="0">
                <a:solidFill>
                  <a:srgbClr val="0070C0"/>
                </a:solidFill>
                <a:sym typeface="Symbol" panose="05050102010706020507" pitchFamily="18" charset="2"/>
              </a:rPr>
              <a:t></a:t>
            </a:r>
            <a:endParaRPr lang="en-US" sz="3800" dirty="0">
              <a:solidFill>
                <a:srgbClr val="0070C0"/>
              </a:solidFill>
            </a:endParaRPr>
          </a:p>
        </p:txBody>
      </p:sp>
      <p:grpSp>
        <p:nvGrpSpPr>
          <p:cNvPr id="11" name="Google Shape;133;p4">
            <a:extLst>
              <a:ext uri="{FF2B5EF4-FFF2-40B4-BE49-F238E27FC236}">
                <a16:creationId xmlns:a16="http://schemas.microsoft.com/office/drawing/2014/main" id="{D92B1EC4-B38C-41F4-9E9D-D18B56333306}"/>
              </a:ext>
            </a:extLst>
          </p:cNvPr>
          <p:cNvGrpSpPr/>
          <p:nvPr/>
        </p:nvGrpSpPr>
        <p:grpSpPr>
          <a:xfrm>
            <a:off x="469899" y="1293376"/>
            <a:ext cx="1145223" cy="731520"/>
            <a:chOff x="3957932" y="1008374"/>
            <a:chExt cx="1316736" cy="731520"/>
          </a:xfrm>
        </p:grpSpPr>
        <p:sp>
          <p:nvSpPr>
            <p:cNvPr id="12" name="Google Shape;134;p4">
              <a:extLst>
                <a:ext uri="{FF2B5EF4-FFF2-40B4-BE49-F238E27FC236}">
                  <a16:creationId xmlns:a16="http://schemas.microsoft.com/office/drawing/2014/main" id="{3E0BCEC5-50FC-44A3-B643-93C9D468025B}"/>
                </a:ext>
              </a:extLst>
            </p:cNvPr>
            <p:cNvSpPr/>
            <p:nvPr/>
          </p:nvSpPr>
          <p:spPr>
            <a:xfrm>
              <a:off x="3957932" y="1008374"/>
              <a:ext cx="1316736" cy="731520"/>
            </a:xfrm>
            <a:custGeom>
              <a:avLst/>
              <a:gdLst/>
              <a:ahLst/>
              <a:cxnLst/>
              <a:rect l="l" t="t" r="r" b="b"/>
              <a:pathLst>
                <a:path w="1458773" h="811194" extrusionOk="0">
                  <a:moveTo>
                    <a:pt x="0" y="165969"/>
                  </a:moveTo>
                  <a:lnTo>
                    <a:pt x="984596" y="206609"/>
                  </a:lnTo>
                  <a:lnTo>
                    <a:pt x="1004916" y="0"/>
                  </a:lnTo>
                  <a:lnTo>
                    <a:pt x="1458773" y="403057"/>
                  </a:lnTo>
                  <a:lnTo>
                    <a:pt x="1004916" y="811194"/>
                  </a:lnTo>
                  <a:lnTo>
                    <a:pt x="984596" y="589346"/>
                  </a:lnTo>
                  <a:lnTo>
                    <a:pt x="0" y="640146"/>
                  </a:lnTo>
                  <a:lnTo>
                    <a:pt x="100455" y="403057"/>
                  </a:lnTo>
                  <a:lnTo>
                    <a:pt x="0" y="165969"/>
                  </a:lnTo>
                  <a:close/>
                </a:path>
              </a:pathLst>
            </a:custGeom>
            <a:solidFill>
              <a:srgbClr val="49CFAE"/>
            </a:solidFill>
            <a:ln w="25400" cap="flat" cmpd="sng">
              <a:solidFill>
                <a:srgbClr val="49CFAE"/>
              </a:solidFill>
              <a:prstDash val="solid"/>
              <a:round/>
              <a:headEnd type="none" w="sm" len="sm"/>
              <a:tailEnd type="none" w="sm" len="sm"/>
            </a:ln>
          </p:spPr>
          <p:txBody>
            <a:bodyPr spcFirstLastPara="1" wrap="square" lIns="91425" tIns="45700" rIns="91425" bIns="45700" anchor="ctr" anchorCtr="0">
              <a:noAutofit/>
            </a:bodyPr>
            <a:lstStyle/>
            <a:p>
              <a:pPr algn="ctr"/>
              <a:endParaRPr sz="1400">
                <a:solidFill>
                  <a:schemeClr val="lt1"/>
                </a:solidFill>
                <a:latin typeface="Calibri"/>
                <a:ea typeface="Calibri"/>
                <a:cs typeface="Calibri"/>
                <a:sym typeface="Calibri"/>
              </a:endParaRPr>
            </a:p>
          </p:txBody>
        </p:sp>
        <p:sp>
          <p:nvSpPr>
            <p:cNvPr id="13" name="Google Shape;135;p4">
              <a:extLst>
                <a:ext uri="{FF2B5EF4-FFF2-40B4-BE49-F238E27FC236}">
                  <a16:creationId xmlns:a16="http://schemas.microsoft.com/office/drawing/2014/main" id="{6147800A-75F4-4B8E-946C-B39F3CF0374D}"/>
                </a:ext>
              </a:extLst>
            </p:cNvPr>
            <p:cNvSpPr txBox="1"/>
            <p:nvPr/>
          </p:nvSpPr>
          <p:spPr>
            <a:xfrm>
              <a:off x="4169547" y="1016747"/>
              <a:ext cx="798991" cy="646290"/>
            </a:xfrm>
            <a:prstGeom prst="rect">
              <a:avLst/>
            </a:prstGeom>
            <a:noFill/>
            <a:ln>
              <a:noFill/>
            </a:ln>
          </p:spPr>
          <p:txBody>
            <a:bodyPr spcFirstLastPara="1" wrap="square" lIns="91425" tIns="45700" rIns="91425" bIns="45700" anchor="t" anchorCtr="0">
              <a:spAutoFit/>
            </a:bodyPr>
            <a:lstStyle/>
            <a:p>
              <a:r>
                <a:rPr lang="en-US" sz="3600" b="1" dirty="0">
                  <a:solidFill>
                    <a:schemeClr val="lt1"/>
                  </a:solidFill>
                  <a:latin typeface="Calibri"/>
                  <a:ea typeface="Calibri"/>
                  <a:cs typeface="Calibri"/>
                  <a:sym typeface="Calibri"/>
                </a:rPr>
                <a:t>5</a:t>
              </a:r>
              <a:endParaRPr sz="1400" dirty="0"/>
            </a:p>
          </p:txBody>
        </p:sp>
      </p:grpSp>
    </p:spTree>
    <p:extLst>
      <p:ext uri="{BB962C8B-B14F-4D97-AF65-F5344CB8AC3E}">
        <p14:creationId xmlns:p14="http://schemas.microsoft.com/office/powerpoint/2010/main" val="415076782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370FFCA-6B1D-4185-8F16-58450B1FDA93}"/>
              </a:ext>
            </a:extLst>
          </p:cNvPr>
          <p:cNvSpPr>
            <a:spLocks noGrp="1"/>
          </p:cNvSpPr>
          <p:nvPr>
            <p:ph type="body" sz="quarter" idx="4294967295"/>
          </p:nvPr>
        </p:nvSpPr>
        <p:spPr>
          <a:xfrm>
            <a:off x="2247232" y="725070"/>
            <a:ext cx="8051800" cy="903288"/>
          </a:xfrm>
        </p:spPr>
        <p:txBody>
          <a:bodyPr>
            <a:normAutofit/>
          </a:bodyPr>
          <a:lstStyle/>
          <a:p>
            <a:pPr marL="0" indent="0">
              <a:buNone/>
            </a:pPr>
            <a:r>
              <a:rPr lang="en-US" b="1" dirty="0">
                <a:solidFill>
                  <a:srgbClr val="C00000"/>
                </a:solidFill>
                <a:latin typeface="Arial" panose="020B0604020202020204" pitchFamily="34" charset="0"/>
                <a:cs typeface="Arial" panose="020B0604020202020204" pitchFamily="34" charset="0"/>
              </a:rPr>
              <a:t>I. XÂY DỰNG KẾ HOẠCH TẬP HUẤN</a:t>
            </a:r>
          </a:p>
        </p:txBody>
      </p:sp>
      <p:sp>
        <p:nvSpPr>
          <p:cNvPr id="4" name="Rectangle 3">
            <a:extLst>
              <a:ext uri="{FF2B5EF4-FFF2-40B4-BE49-F238E27FC236}">
                <a16:creationId xmlns:a16="http://schemas.microsoft.com/office/drawing/2014/main" id="{2F76DB78-FA9D-4CAF-A812-EFE09479F439}"/>
              </a:ext>
            </a:extLst>
          </p:cNvPr>
          <p:cNvSpPr/>
          <p:nvPr/>
        </p:nvSpPr>
        <p:spPr>
          <a:xfrm>
            <a:off x="2144387" y="2091952"/>
            <a:ext cx="8988834" cy="2166940"/>
          </a:xfrm>
          <a:prstGeom prst="rect">
            <a:avLst/>
          </a:prstGeom>
        </p:spPr>
        <p:txBody>
          <a:bodyPr wrap="square">
            <a:spAutoFit/>
          </a:bodyPr>
          <a:lstStyle/>
          <a:p>
            <a:pPr marL="514350" indent="-514350" algn="just">
              <a:lnSpc>
                <a:spcPct val="150000"/>
              </a:lnSpc>
              <a:buFont typeface="+mj-lt"/>
              <a:buAutoNum type="arabicPeriod"/>
            </a:pPr>
            <a:r>
              <a:rPr lang="en-US" sz="2800" dirty="0" err="1">
                <a:solidFill>
                  <a:schemeClr val="accent5">
                    <a:lumMod val="50000"/>
                  </a:schemeClr>
                </a:solidFill>
                <a:latin typeface="Arial" panose="020B0604020202020204" pitchFamily="34" charset="0"/>
                <a:cs typeface="Arial" panose="020B0604020202020204" pitchFamily="34" charset="0"/>
              </a:rPr>
              <a:t>Nghiên</a:t>
            </a:r>
            <a:r>
              <a:rPr lang="en-US" sz="2800" dirty="0">
                <a:solidFill>
                  <a:schemeClr val="accent5">
                    <a:lumMod val="50000"/>
                  </a:schemeClr>
                </a:solidFill>
                <a:latin typeface="Arial" panose="020B0604020202020204" pitchFamily="34" charset="0"/>
                <a:cs typeface="Arial" panose="020B0604020202020204" pitchFamily="34" charset="0"/>
              </a:rPr>
              <a:t> </a:t>
            </a:r>
            <a:r>
              <a:rPr lang="en-US" sz="2800" dirty="0" err="1">
                <a:solidFill>
                  <a:schemeClr val="accent5">
                    <a:lumMod val="50000"/>
                  </a:schemeClr>
                </a:solidFill>
                <a:latin typeface="Arial" panose="020B0604020202020204" pitchFamily="34" charset="0"/>
                <a:cs typeface="Arial" panose="020B0604020202020204" pitchFamily="34" charset="0"/>
              </a:rPr>
              <a:t>cứu</a:t>
            </a:r>
            <a:r>
              <a:rPr lang="en-US" sz="2800" dirty="0">
                <a:solidFill>
                  <a:schemeClr val="accent5">
                    <a:lumMod val="50000"/>
                  </a:schemeClr>
                </a:solidFill>
                <a:latin typeface="Arial" panose="020B0604020202020204" pitchFamily="34" charset="0"/>
                <a:cs typeface="Arial" panose="020B0604020202020204" pitchFamily="34" charset="0"/>
              </a:rPr>
              <a:t> </a:t>
            </a:r>
            <a:r>
              <a:rPr lang="en-US" sz="2800" dirty="0" err="1">
                <a:solidFill>
                  <a:schemeClr val="accent5">
                    <a:lumMod val="50000"/>
                  </a:schemeClr>
                </a:solidFill>
                <a:latin typeface="Arial" panose="020B0604020202020204" pitchFamily="34" charset="0"/>
                <a:cs typeface="Arial" panose="020B0604020202020204" pitchFamily="34" charset="0"/>
              </a:rPr>
              <a:t>đề</a:t>
            </a:r>
            <a:r>
              <a:rPr lang="en-US" sz="2800" dirty="0">
                <a:solidFill>
                  <a:schemeClr val="accent5">
                    <a:lumMod val="50000"/>
                  </a:schemeClr>
                </a:solidFill>
                <a:latin typeface="Arial" panose="020B0604020202020204" pitchFamily="34" charset="0"/>
                <a:cs typeface="Arial" panose="020B0604020202020204" pitchFamily="34" charset="0"/>
              </a:rPr>
              <a:t> </a:t>
            </a:r>
            <a:r>
              <a:rPr lang="en-US" sz="2800" dirty="0" err="1">
                <a:solidFill>
                  <a:schemeClr val="accent5">
                    <a:lumMod val="50000"/>
                  </a:schemeClr>
                </a:solidFill>
                <a:latin typeface="Arial" panose="020B0604020202020204" pitchFamily="34" charset="0"/>
                <a:cs typeface="Arial" panose="020B0604020202020204" pitchFamily="34" charset="0"/>
              </a:rPr>
              <a:t>cương</a:t>
            </a:r>
            <a:r>
              <a:rPr lang="en-US" sz="2800" dirty="0">
                <a:solidFill>
                  <a:schemeClr val="accent5">
                    <a:lumMod val="50000"/>
                  </a:schemeClr>
                </a:solidFill>
                <a:latin typeface="Arial" panose="020B0604020202020204" pitchFamily="34" charset="0"/>
                <a:cs typeface="Arial" panose="020B0604020202020204" pitchFamily="34" charset="0"/>
              </a:rPr>
              <a:t> </a:t>
            </a:r>
            <a:r>
              <a:rPr lang="en-US" sz="2800" dirty="0" err="1">
                <a:solidFill>
                  <a:schemeClr val="accent5">
                    <a:lumMod val="50000"/>
                  </a:schemeClr>
                </a:solidFill>
                <a:latin typeface="Arial" panose="020B0604020202020204" pitchFamily="34" charset="0"/>
                <a:cs typeface="Arial" panose="020B0604020202020204" pitchFamily="34" charset="0"/>
              </a:rPr>
              <a:t>tập</a:t>
            </a:r>
            <a:r>
              <a:rPr lang="en-US" sz="2800" dirty="0">
                <a:solidFill>
                  <a:schemeClr val="accent5">
                    <a:lumMod val="50000"/>
                  </a:schemeClr>
                </a:solidFill>
                <a:latin typeface="Arial" panose="020B0604020202020204" pitchFamily="34" charset="0"/>
                <a:cs typeface="Arial" panose="020B0604020202020204" pitchFamily="34" charset="0"/>
              </a:rPr>
              <a:t> </a:t>
            </a:r>
            <a:r>
              <a:rPr lang="en-US" sz="2800" dirty="0" err="1">
                <a:solidFill>
                  <a:schemeClr val="accent5">
                    <a:lumMod val="50000"/>
                  </a:schemeClr>
                </a:solidFill>
                <a:latin typeface="Arial" panose="020B0604020202020204" pitchFamily="34" charset="0"/>
                <a:cs typeface="Arial" panose="020B0604020202020204" pitchFamily="34" charset="0"/>
              </a:rPr>
              <a:t>huấn</a:t>
            </a:r>
            <a:r>
              <a:rPr lang="en-US" sz="2800" dirty="0">
                <a:solidFill>
                  <a:schemeClr val="accent5">
                    <a:lumMod val="50000"/>
                  </a:schemeClr>
                </a:solidFill>
                <a:latin typeface="Arial" panose="020B0604020202020204" pitchFamily="34" charset="0"/>
                <a:cs typeface="Arial" panose="020B0604020202020204" pitchFamily="34" charset="0"/>
              </a:rPr>
              <a:t> </a:t>
            </a:r>
          </a:p>
          <a:p>
            <a:pPr marL="514350" indent="-514350" algn="just">
              <a:buFont typeface="+mj-lt"/>
              <a:buAutoNum type="arabicPeriod"/>
            </a:pPr>
            <a:r>
              <a:rPr lang="en-US" sz="2800" dirty="0" err="1">
                <a:solidFill>
                  <a:schemeClr val="accent5">
                    <a:lumMod val="50000"/>
                  </a:schemeClr>
                </a:solidFill>
                <a:latin typeface="Arial" panose="020B0604020202020204" pitchFamily="34" charset="0"/>
                <a:cs typeface="Arial" panose="020B0604020202020204" pitchFamily="34" charset="0"/>
              </a:rPr>
              <a:t>Thiết</a:t>
            </a:r>
            <a:r>
              <a:rPr lang="en-US" sz="2800" dirty="0">
                <a:solidFill>
                  <a:schemeClr val="accent5">
                    <a:lumMod val="50000"/>
                  </a:schemeClr>
                </a:solidFill>
                <a:latin typeface="Arial" panose="020B0604020202020204" pitchFamily="34" charset="0"/>
                <a:cs typeface="Arial" panose="020B0604020202020204" pitchFamily="34" charset="0"/>
              </a:rPr>
              <a:t> </a:t>
            </a:r>
            <a:r>
              <a:rPr lang="en-US" sz="2800" dirty="0" err="1">
                <a:solidFill>
                  <a:schemeClr val="accent5">
                    <a:lumMod val="50000"/>
                  </a:schemeClr>
                </a:solidFill>
                <a:latin typeface="Arial" panose="020B0604020202020204" pitchFamily="34" charset="0"/>
                <a:cs typeface="Arial" panose="020B0604020202020204" pitchFamily="34" charset="0"/>
              </a:rPr>
              <a:t>kế</a:t>
            </a:r>
            <a:r>
              <a:rPr lang="en-US" sz="2800" dirty="0">
                <a:solidFill>
                  <a:schemeClr val="accent5">
                    <a:lumMod val="50000"/>
                  </a:schemeClr>
                </a:solidFill>
                <a:latin typeface="Arial" panose="020B0604020202020204" pitchFamily="34" charset="0"/>
                <a:cs typeface="Arial" panose="020B0604020202020204" pitchFamily="34" charset="0"/>
              </a:rPr>
              <a:t> </a:t>
            </a:r>
            <a:r>
              <a:rPr lang="en-US" sz="2800" dirty="0" err="1">
                <a:solidFill>
                  <a:schemeClr val="accent5">
                    <a:lumMod val="50000"/>
                  </a:schemeClr>
                </a:solidFill>
                <a:latin typeface="Arial" panose="020B0604020202020204" pitchFamily="34" charset="0"/>
                <a:cs typeface="Arial" panose="020B0604020202020204" pitchFamily="34" charset="0"/>
              </a:rPr>
              <a:t>và</a:t>
            </a:r>
            <a:r>
              <a:rPr lang="en-US" sz="2800" dirty="0">
                <a:solidFill>
                  <a:schemeClr val="accent5">
                    <a:lumMod val="50000"/>
                  </a:schemeClr>
                </a:solidFill>
                <a:latin typeface="Arial" panose="020B0604020202020204" pitchFamily="34" charset="0"/>
                <a:cs typeface="Arial" panose="020B0604020202020204" pitchFamily="34" charset="0"/>
              </a:rPr>
              <a:t> </a:t>
            </a:r>
            <a:r>
              <a:rPr lang="en-US" sz="2800" dirty="0" err="1">
                <a:solidFill>
                  <a:schemeClr val="accent5">
                    <a:lumMod val="50000"/>
                  </a:schemeClr>
                </a:solidFill>
                <a:latin typeface="Arial" panose="020B0604020202020204" pitchFamily="34" charset="0"/>
                <a:cs typeface="Arial" panose="020B0604020202020204" pitchFamily="34" charset="0"/>
              </a:rPr>
              <a:t>điều</a:t>
            </a:r>
            <a:r>
              <a:rPr lang="en-US" sz="2800" dirty="0">
                <a:solidFill>
                  <a:schemeClr val="accent5">
                    <a:lumMod val="50000"/>
                  </a:schemeClr>
                </a:solidFill>
                <a:latin typeface="Arial" panose="020B0604020202020204" pitchFamily="34" charset="0"/>
                <a:cs typeface="Arial" panose="020B0604020202020204" pitchFamily="34" charset="0"/>
              </a:rPr>
              <a:t> </a:t>
            </a:r>
            <a:r>
              <a:rPr lang="en-US" sz="2800" dirty="0" err="1">
                <a:solidFill>
                  <a:schemeClr val="accent5">
                    <a:lumMod val="50000"/>
                  </a:schemeClr>
                </a:solidFill>
                <a:latin typeface="Arial" panose="020B0604020202020204" pitchFamily="34" charset="0"/>
                <a:cs typeface="Arial" panose="020B0604020202020204" pitchFamily="34" charset="0"/>
              </a:rPr>
              <a:t>chỉnh</a:t>
            </a:r>
            <a:r>
              <a:rPr lang="en-US" sz="2800" dirty="0">
                <a:solidFill>
                  <a:schemeClr val="accent5">
                    <a:lumMod val="50000"/>
                  </a:schemeClr>
                </a:solidFill>
                <a:latin typeface="Arial" panose="020B0604020202020204" pitchFamily="34" charset="0"/>
                <a:cs typeface="Arial" panose="020B0604020202020204" pitchFamily="34" charset="0"/>
              </a:rPr>
              <a:t> </a:t>
            </a:r>
            <a:r>
              <a:rPr lang="en-US" sz="2800" dirty="0" err="1">
                <a:solidFill>
                  <a:schemeClr val="accent5">
                    <a:lumMod val="50000"/>
                  </a:schemeClr>
                </a:solidFill>
                <a:latin typeface="Arial" panose="020B0604020202020204" pitchFamily="34" charset="0"/>
                <a:cs typeface="Arial" panose="020B0604020202020204" pitchFamily="34" charset="0"/>
              </a:rPr>
              <a:t>kế</a:t>
            </a:r>
            <a:r>
              <a:rPr lang="en-US" sz="2800" dirty="0">
                <a:solidFill>
                  <a:schemeClr val="accent5">
                    <a:lumMod val="50000"/>
                  </a:schemeClr>
                </a:solidFill>
                <a:latin typeface="Arial" panose="020B0604020202020204" pitchFamily="34" charset="0"/>
                <a:cs typeface="Arial" panose="020B0604020202020204" pitchFamily="34" charset="0"/>
              </a:rPr>
              <a:t> </a:t>
            </a:r>
            <a:r>
              <a:rPr lang="en-US" sz="2800" dirty="0" err="1">
                <a:solidFill>
                  <a:schemeClr val="accent5">
                    <a:lumMod val="50000"/>
                  </a:schemeClr>
                </a:solidFill>
                <a:latin typeface="Arial" panose="020B0604020202020204" pitchFamily="34" charset="0"/>
                <a:cs typeface="Arial" panose="020B0604020202020204" pitchFamily="34" charset="0"/>
              </a:rPr>
              <a:t>hoạch</a:t>
            </a:r>
            <a:r>
              <a:rPr lang="en-US" sz="2800" dirty="0">
                <a:solidFill>
                  <a:schemeClr val="accent5">
                    <a:lumMod val="50000"/>
                  </a:schemeClr>
                </a:solidFill>
                <a:latin typeface="Arial" panose="020B0604020202020204" pitchFamily="34" charset="0"/>
                <a:cs typeface="Arial" panose="020B0604020202020204" pitchFamily="34" charset="0"/>
              </a:rPr>
              <a:t> </a:t>
            </a:r>
            <a:r>
              <a:rPr lang="en-US" sz="2800" dirty="0" err="1">
                <a:solidFill>
                  <a:schemeClr val="accent5">
                    <a:lumMod val="50000"/>
                  </a:schemeClr>
                </a:solidFill>
                <a:latin typeface="Arial" panose="020B0604020202020204" pitchFamily="34" charset="0"/>
                <a:cs typeface="Arial" panose="020B0604020202020204" pitchFamily="34" charset="0"/>
              </a:rPr>
              <a:t>tập</a:t>
            </a:r>
            <a:r>
              <a:rPr lang="en-US" sz="2800" dirty="0">
                <a:solidFill>
                  <a:schemeClr val="accent5">
                    <a:lumMod val="50000"/>
                  </a:schemeClr>
                </a:solidFill>
                <a:latin typeface="Arial" panose="020B0604020202020204" pitchFamily="34" charset="0"/>
                <a:cs typeface="Arial" panose="020B0604020202020204" pitchFamily="34" charset="0"/>
              </a:rPr>
              <a:t> </a:t>
            </a:r>
            <a:r>
              <a:rPr lang="en-US" sz="2800" dirty="0" err="1">
                <a:solidFill>
                  <a:schemeClr val="accent5">
                    <a:lumMod val="50000"/>
                  </a:schemeClr>
                </a:solidFill>
                <a:latin typeface="Arial" panose="020B0604020202020204" pitchFamily="34" charset="0"/>
                <a:cs typeface="Arial" panose="020B0604020202020204" pitchFamily="34" charset="0"/>
              </a:rPr>
              <a:t>huấn</a:t>
            </a:r>
            <a:r>
              <a:rPr lang="en-US" sz="2800" dirty="0">
                <a:solidFill>
                  <a:schemeClr val="accent5">
                    <a:lumMod val="50000"/>
                  </a:schemeClr>
                </a:solidFill>
                <a:latin typeface="Arial" panose="020B0604020202020204" pitchFamily="34" charset="0"/>
                <a:cs typeface="Arial" panose="020B0604020202020204" pitchFamily="34" charset="0"/>
              </a:rPr>
              <a:t> </a:t>
            </a:r>
            <a:r>
              <a:rPr lang="en-US" sz="2800" dirty="0" err="1">
                <a:solidFill>
                  <a:schemeClr val="accent5">
                    <a:lumMod val="50000"/>
                  </a:schemeClr>
                </a:solidFill>
                <a:latin typeface="Arial" panose="020B0604020202020204" pitchFamily="34" charset="0"/>
                <a:cs typeface="Arial" panose="020B0604020202020204" pitchFamily="34" charset="0"/>
              </a:rPr>
              <a:t>phù</a:t>
            </a:r>
            <a:r>
              <a:rPr lang="en-US" sz="2800" dirty="0">
                <a:solidFill>
                  <a:schemeClr val="accent5">
                    <a:lumMod val="50000"/>
                  </a:schemeClr>
                </a:solidFill>
                <a:latin typeface="Arial" panose="020B0604020202020204" pitchFamily="34" charset="0"/>
                <a:cs typeface="Arial" panose="020B0604020202020204" pitchFamily="34" charset="0"/>
              </a:rPr>
              <a:t> </a:t>
            </a:r>
            <a:r>
              <a:rPr lang="en-US" sz="2800" dirty="0" err="1">
                <a:solidFill>
                  <a:schemeClr val="accent5">
                    <a:lumMod val="50000"/>
                  </a:schemeClr>
                </a:solidFill>
                <a:latin typeface="Arial" panose="020B0604020202020204" pitchFamily="34" charset="0"/>
                <a:cs typeface="Arial" panose="020B0604020202020204" pitchFamily="34" charset="0"/>
              </a:rPr>
              <a:t>hợp</a:t>
            </a:r>
            <a:r>
              <a:rPr lang="en-US" sz="2800" dirty="0">
                <a:solidFill>
                  <a:schemeClr val="accent5">
                    <a:lumMod val="50000"/>
                  </a:schemeClr>
                </a:solidFill>
                <a:latin typeface="Arial" panose="020B0604020202020204" pitchFamily="34" charset="0"/>
                <a:cs typeface="Arial" panose="020B0604020202020204" pitchFamily="34" charset="0"/>
              </a:rPr>
              <a:t> </a:t>
            </a:r>
            <a:r>
              <a:rPr lang="en-US" sz="2800" dirty="0" err="1">
                <a:solidFill>
                  <a:schemeClr val="accent5">
                    <a:lumMod val="50000"/>
                  </a:schemeClr>
                </a:solidFill>
                <a:latin typeface="Arial" panose="020B0604020202020204" pitchFamily="34" charset="0"/>
                <a:cs typeface="Arial" panose="020B0604020202020204" pitchFamily="34" charset="0"/>
              </a:rPr>
              <a:t>với</a:t>
            </a:r>
            <a:r>
              <a:rPr lang="en-US" sz="2800" dirty="0">
                <a:solidFill>
                  <a:schemeClr val="accent5">
                    <a:lumMod val="50000"/>
                  </a:schemeClr>
                </a:solidFill>
                <a:latin typeface="Arial" panose="020B0604020202020204" pitchFamily="34" charset="0"/>
                <a:cs typeface="Arial" panose="020B0604020202020204" pitchFamily="34" charset="0"/>
              </a:rPr>
              <a:t> </a:t>
            </a:r>
            <a:r>
              <a:rPr lang="en-US" sz="2800" dirty="0" err="1">
                <a:solidFill>
                  <a:schemeClr val="accent5">
                    <a:lumMod val="50000"/>
                  </a:schemeClr>
                </a:solidFill>
                <a:latin typeface="Arial" panose="020B0604020202020204" pitchFamily="34" charset="0"/>
                <a:cs typeface="Arial" panose="020B0604020202020204" pitchFamily="34" charset="0"/>
              </a:rPr>
              <a:t>địa</a:t>
            </a:r>
            <a:r>
              <a:rPr lang="en-US" sz="2800" dirty="0">
                <a:solidFill>
                  <a:schemeClr val="accent5">
                    <a:lumMod val="50000"/>
                  </a:schemeClr>
                </a:solidFill>
                <a:latin typeface="Arial" panose="020B0604020202020204" pitchFamily="34" charset="0"/>
                <a:cs typeface="Arial" panose="020B0604020202020204" pitchFamily="34" charset="0"/>
              </a:rPr>
              <a:t> </a:t>
            </a:r>
            <a:r>
              <a:rPr lang="en-US" sz="2800" dirty="0" err="1">
                <a:solidFill>
                  <a:schemeClr val="accent5">
                    <a:lumMod val="50000"/>
                  </a:schemeClr>
                </a:solidFill>
                <a:latin typeface="Arial" panose="020B0604020202020204" pitchFamily="34" charset="0"/>
                <a:cs typeface="Arial" panose="020B0604020202020204" pitchFamily="34" charset="0"/>
              </a:rPr>
              <a:t>phương</a:t>
            </a:r>
            <a:endParaRPr lang="en-US" sz="2800" dirty="0">
              <a:solidFill>
                <a:schemeClr val="accent5">
                  <a:lumMod val="50000"/>
                </a:schemeClr>
              </a:solidFill>
              <a:latin typeface="Arial" panose="020B0604020202020204" pitchFamily="34" charset="0"/>
              <a:cs typeface="Arial" panose="020B0604020202020204" pitchFamily="34" charset="0"/>
            </a:endParaRPr>
          </a:p>
          <a:p>
            <a:pPr marL="514350" indent="-514350" algn="just">
              <a:lnSpc>
                <a:spcPct val="150000"/>
              </a:lnSpc>
              <a:buFont typeface="+mj-lt"/>
              <a:buAutoNum type="arabicPeriod"/>
            </a:pPr>
            <a:r>
              <a:rPr lang="en-US" sz="2800" dirty="0">
                <a:solidFill>
                  <a:schemeClr val="accent5">
                    <a:lumMod val="50000"/>
                  </a:schemeClr>
                </a:solidFill>
                <a:latin typeface="Arial" panose="020B0604020202020204" pitchFamily="34" charset="0"/>
                <a:cs typeface="Arial" panose="020B0604020202020204" pitchFamily="34" charset="0"/>
              </a:rPr>
              <a:t>Chia </a:t>
            </a:r>
            <a:r>
              <a:rPr lang="en-US" sz="2800" dirty="0" err="1">
                <a:solidFill>
                  <a:schemeClr val="accent5">
                    <a:lumMod val="50000"/>
                  </a:schemeClr>
                </a:solidFill>
                <a:latin typeface="Arial" panose="020B0604020202020204" pitchFamily="34" charset="0"/>
                <a:cs typeface="Arial" panose="020B0604020202020204" pitchFamily="34" charset="0"/>
              </a:rPr>
              <a:t>sẻ</a:t>
            </a:r>
            <a:r>
              <a:rPr lang="en-US" sz="2800" dirty="0">
                <a:solidFill>
                  <a:schemeClr val="accent5">
                    <a:lumMod val="50000"/>
                  </a:schemeClr>
                </a:solidFill>
                <a:latin typeface="Arial" panose="020B0604020202020204" pitchFamily="34" charset="0"/>
                <a:cs typeface="Arial" panose="020B0604020202020204" pitchFamily="34" charset="0"/>
              </a:rPr>
              <a:t> </a:t>
            </a:r>
            <a:r>
              <a:rPr lang="en-US" sz="2800" dirty="0" err="1">
                <a:solidFill>
                  <a:schemeClr val="accent5">
                    <a:lumMod val="50000"/>
                  </a:schemeClr>
                </a:solidFill>
                <a:latin typeface="Arial" panose="020B0604020202020204" pitchFamily="34" charset="0"/>
                <a:cs typeface="Arial" panose="020B0604020202020204" pitchFamily="34" charset="0"/>
              </a:rPr>
              <a:t>và</a:t>
            </a:r>
            <a:r>
              <a:rPr lang="en-US" sz="2800" dirty="0">
                <a:solidFill>
                  <a:schemeClr val="accent5">
                    <a:lumMod val="50000"/>
                  </a:schemeClr>
                </a:solidFill>
                <a:latin typeface="Arial" panose="020B0604020202020204" pitchFamily="34" charset="0"/>
                <a:cs typeface="Arial" panose="020B0604020202020204" pitchFamily="34" charset="0"/>
              </a:rPr>
              <a:t> </a:t>
            </a:r>
            <a:r>
              <a:rPr lang="en-US" sz="2800" dirty="0" err="1">
                <a:solidFill>
                  <a:schemeClr val="accent5">
                    <a:lumMod val="50000"/>
                  </a:schemeClr>
                </a:solidFill>
                <a:latin typeface="Arial" panose="020B0604020202020204" pitchFamily="34" charset="0"/>
                <a:cs typeface="Arial" panose="020B0604020202020204" pitchFamily="34" charset="0"/>
              </a:rPr>
              <a:t>thảo</a:t>
            </a:r>
            <a:r>
              <a:rPr lang="en-US" sz="2800" dirty="0">
                <a:solidFill>
                  <a:schemeClr val="accent5">
                    <a:lumMod val="50000"/>
                  </a:schemeClr>
                </a:solidFill>
                <a:latin typeface="Arial" panose="020B0604020202020204" pitchFamily="34" charset="0"/>
                <a:cs typeface="Arial" panose="020B0604020202020204" pitchFamily="34" charset="0"/>
              </a:rPr>
              <a:t> </a:t>
            </a:r>
            <a:r>
              <a:rPr lang="en-US" sz="2800" dirty="0" err="1">
                <a:solidFill>
                  <a:schemeClr val="accent5">
                    <a:lumMod val="50000"/>
                  </a:schemeClr>
                </a:solidFill>
                <a:latin typeface="Arial" panose="020B0604020202020204" pitchFamily="34" charset="0"/>
                <a:cs typeface="Arial" panose="020B0604020202020204" pitchFamily="34" charset="0"/>
              </a:rPr>
              <a:t>luận</a:t>
            </a:r>
            <a:endParaRPr lang="en-US" sz="2800" dirty="0">
              <a:solidFill>
                <a:schemeClr val="accent5">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7250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F76DB78-FA9D-4CAF-A812-EFE09479F439}"/>
              </a:ext>
            </a:extLst>
          </p:cNvPr>
          <p:cNvSpPr/>
          <p:nvPr/>
        </p:nvSpPr>
        <p:spPr>
          <a:xfrm>
            <a:off x="2608940" y="2368009"/>
            <a:ext cx="9411686" cy="1318181"/>
          </a:xfrm>
          <a:prstGeom prst="rect">
            <a:avLst/>
          </a:prstGeom>
        </p:spPr>
        <p:txBody>
          <a:bodyPr wrap="square">
            <a:spAutoFit/>
          </a:bodyPr>
          <a:lstStyle/>
          <a:p>
            <a:pPr marL="514350" indent="-514350" algn="just">
              <a:lnSpc>
                <a:spcPct val="150000"/>
              </a:lnSpc>
              <a:buFont typeface="+mj-lt"/>
              <a:buAutoNum type="arabicPeriod"/>
            </a:pPr>
            <a:r>
              <a:rPr lang="en-US" sz="2800" dirty="0" err="1">
                <a:solidFill>
                  <a:schemeClr val="accent5">
                    <a:lumMod val="50000"/>
                  </a:schemeClr>
                </a:solidFill>
                <a:latin typeface="Calibri" panose="020F0502020204030204" pitchFamily="34" charset="0"/>
                <a:cs typeface="Calibri" panose="020F0502020204030204" pitchFamily="34" charset="0"/>
              </a:rPr>
              <a:t>Phân</a:t>
            </a:r>
            <a:r>
              <a:rPr lang="en-US" sz="2800" dirty="0">
                <a:solidFill>
                  <a:schemeClr val="accent5">
                    <a:lumMod val="50000"/>
                  </a:schemeClr>
                </a:solidFill>
                <a:latin typeface="Calibri" panose="020F0502020204030204" pitchFamily="34" charset="0"/>
                <a:cs typeface="Calibri" panose="020F0502020204030204" pitchFamily="34" charset="0"/>
              </a:rPr>
              <a:t> </a:t>
            </a:r>
            <a:r>
              <a:rPr lang="en-US" sz="2800" dirty="0" err="1">
                <a:solidFill>
                  <a:schemeClr val="accent5">
                    <a:lumMod val="50000"/>
                  </a:schemeClr>
                </a:solidFill>
                <a:latin typeface="Calibri" panose="020F0502020204030204" pitchFamily="34" charset="0"/>
                <a:cs typeface="Calibri" panose="020F0502020204030204" pitchFamily="34" charset="0"/>
              </a:rPr>
              <a:t>công</a:t>
            </a:r>
            <a:r>
              <a:rPr lang="en-US" sz="2800" dirty="0">
                <a:solidFill>
                  <a:schemeClr val="accent5">
                    <a:lumMod val="50000"/>
                  </a:schemeClr>
                </a:solidFill>
                <a:latin typeface="Calibri" panose="020F0502020204030204" pitchFamily="34" charset="0"/>
                <a:cs typeface="Calibri" panose="020F0502020204030204" pitchFamily="34" charset="0"/>
              </a:rPr>
              <a:t> </a:t>
            </a:r>
            <a:r>
              <a:rPr lang="en-US" sz="2800" dirty="0" err="1">
                <a:solidFill>
                  <a:schemeClr val="accent5">
                    <a:lumMod val="50000"/>
                  </a:schemeClr>
                </a:solidFill>
                <a:latin typeface="Calibri" panose="020F0502020204030204" pitchFamily="34" charset="0"/>
                <a:cs typeface="Calibri" panose="020F0502020204030204" pitchFamily="34" charset="0"/>
              </a:rPr>
              <a:t>thực</a:t>
            </a:r>
            <a:r>
              <a:rPr lang="en-US" sz="2800" dirty="0">
                <a:solidFill>
                  <a:schemeClr val="accent5">
                    <a:lumMod val="50000"/>
                  </a:schemeClr>
                </a:solidFill>
                <a:latin typeface="Calibri" panose="020F0502020204030204" pitchFamily="34" charset="0"/>
                <a:cs typeface="Calibri" panose="020F0502020204030204" pitchFamily="34" charset="0"/>
              </a:rPr>
              <a:t> </a:t>
            </a:r>
            <a:r>
              <a:rPr lang="en-US" sz="2800" dirty="0" err="1">
                <a:solidFill>
                  <a:schemeClr val="accent5">
                    <a:lumMod val="50000"/>
                  </a:schemeClr>
                </a:solidFill>
                <a:latin typeface="Calibri" panose="020F0502020204030204" pitchFamily="34" charset="0"/>
                <a:cs typeface="Calibri" panose="020F0502020204030204" pitchFamily="34" charset="0"/>
              </a:rPr>
              <a:t>hành</a:t>
            </a:r>
            <a:r>
              <a:rPr lang="en-US" sz="2800" dirty="0">
                <a:solidFill>
                  <a:schemeClr val="accent5">
                    <a:lumMod val="50000"/>
                  </a:schemeClr>
                </a:solidFill>
                <a:latin typeface="Calibri" panose="020F0502020204030204" pitchFamily="34" charset="0"/>
                <a:cs typeface="Calibri" panose="020F0502020204030204" pitchFamily="34" charset="0"/>
              </a:rPr>
              <a:t> </a:t>
            </a:r>
            <a:r>
              <a:rPr lang="en-US" sz="2800" dirty="0" err="1">
                <a:solidFill>
                  <a:schemeClr val="accent5">
                    <a:lumMod val="50000"/>
                  </a:schemeClr>
                </a:solidFill>
                <a:latin typeface="Calibri" panose="020F0502020204030204" pitchFamily="34" charset="0"/>
                <a:cs typeface="Calibri" panose="020F0502020204030204" pitchFamily="34" charset="0"/>
              </a:rPr>
              <a:t>các</a:t>
            </a:r>
            <a:r>
              <a:rPr lang="en-US" sz="2800" dirty="0">
                <a:solidFill>
                  <a:schemeClr val="accent5">
                    <a:lumMod val="50000"/>
                  </a:schemeClr>
                </a:solidFill>
                <a:latin typeface="Calibri" panose="020F0502020204030204" pitchFamily="34" charset="0"/>
                <a:cs typeface="Calibri" panose="020F0502020204030204" pitchFamily="34" charset="0"/>
              </a:rPr>
              <a:t> </a:t>
            </a:r>
            <a:r>
              <a:rPr lang="en-US" sz="2800" dirty="0" err="1">
                <a:solidFill>
                  <a:schemeClr val="accent5">
                    <a:lumMod val="50000"/>
                  </a:schemeClr>
                </a:solidFill>
                <a:latin typeface="Calibri" panose="020F0502020204030204" pitchFamily="34" charset="0"/>
                <a:cs typeface="Calibri" panose="020F0502020204030204" pitchFamily="34" charset="0"/>
              </a:rPr>
              <a:t>nội</a:t>
            </a:r>
            <a:r>
              <a:rPr lang="en-US" sz="2800" dirty="0">
                <a:solidFill>
                  <a:schemeClr val="accent5">
                    <a:lumMod val="50000"/>
                  </a:schemeClr>
                </a:solidFill>
                <a:latin typeface="Calibri" panose="020F0502020204030204" pitchFamily="34" charset="0"/>
                <a:cs typeface="Calibri" panose="020F0502020204030204" pitchFamily="34" charset="0"/>
              </a:rPr>
              <a:t> dung</a:t>
            </a:r>
          </a:p>
          <a:p>
            <a:pPr marL="514350" indent="-514350" algn="just">
              <a:lnSpc>
                <a:spcPct val="150000"/>
              </a:lnSpc>
              <a:buFont typeface="+mj-lt"/>
              <a:buAutoNum type="arabicPeriod"/>
            </a:pPr>
            <a:r>
              <a:rPr lang="en-US" sz="2800" dirty="0">
                <a:solidFill>
                  <a:schemeClr val="accent5">
                    <a:lumMod val="50000"/>
                  </a:schemeClr>
                </a:solidFill>
                <a:latin typeface="Calibri" panose="020F0502020204030204" pitchFamily="34" charset="0"/>
                <a:cs typeface="Calibri" panose="020F0502020204030204" pitchFamily="34" charset="0"/>
              </a:rPr>
              <a:t>Chia </a:t>
            </a:r>
            <a:r>
              <a:rPr lang="en-US" sz="2800" dirty="0" err="1">
                <a:solidFill>
                  <a:schemeClr val="accent5">
                    <a:lumMod val="50000"/>
                  </a:schemeClr>
                </a:solidFill>
                <a:latin typeface="Calibri" panose="020F0502020204030204" pitchFamily="34" charset="0"/>
                <a:cs typeface="Calibri" panose="020F0502020204030204" pitchFamily="34" charset="0"/>
              </a:rPr>
              <a:t>sẻ</a:t>
            </a:r>
            <a:r>
              <a:rPr lang="en-US" sz="2800" dirty="0">
                <a:solidFill>
                  <a:schemeClr val="accent5">
                    <a:lumMod val="50000"/>
                  </a:schemeClr>
                </a:solidFill>
                <a:latin typeface="Calibri" panose="020F0502020204030204" pitchFamily="34" charset="0"/>
                <a:cs typeface="Calibri" panose="020F0502020204030204" pitchFamily="34" charset="0"/>
              </a:rPr>
              <a:t>, </a:t>
            </a:r>
            <a:r>
              <a:rPr lang="en-US" sz="2800" dirty="0" err="1">
                <a:solidFill>
                  <a:schemeClr val="accent5">
                    <a:lumMod val="50000"/>
                  </a:schemeClr>
                </a:solidFill>
                <a:latin typeface="Calibri" panose="020F0502020204030204" pitchFamily="34" charset="0"/>
                <a:cs typeface="Calibri" panose="020F0502020204030204" pitchFamily="34" charset="0"/>
              </a:rPr>
              <a:t>rút</a:t>
            </a:r>
            <a:r>
              <a:rPr lang="en-US" sz="2800" dirty="0">
                <a:solidFill>
                  <a:schemeClr val="accent5">
                    <a:lumMod val="50000"/>
                  </a:schemeClr>
                </a:solidFill>
                <a:latin typeface="Calibri" panose="020F0502020204030204" pitchFamily="34" charset="0"/>
                <a:cs typeface="Calibri" panose="020F0502020204030204" pitchFamily="34" charset="0"/>
              </a:rPr>
              <a:t> </a:t>
            </a:r>
            <a:r>
              <a:rPr lang="en-US" sz="2800" dirty="0" err="1">
                <a:solidFill>
                  <a:schemeClr val="accent5">
                    <a:lumMod val="50000"/>
                  </a:schemeClr>
                </a:solidFill>
                <a:latin typeface="Calibri" panose="020F0502020204030204" pitchFamily="34" charset="0"/>
                <a:cs typeface="Calibri" panose="020F0502020204030204" pitchFamily="34" charset="0"/>
              </a:rPr>
              <a:t>kinh</a:t>
            </a:r>
            <a:r>
              <a:rPr lang="en-US" sz="2800" dirty="0">
                <a:solidFill>
                  <a:schemeClr val="accent5">
                    <a:lumMod val="50000"/>
                  </a:schemeClr>
                </a:solidFill>
                <a:latin typeface="Calibri" panose="020F0502020204030204" pitchFamily="34" charset="0"/>
                <a:cs typeface="Calibri" panose="020F0502020204030204" pitchFamily="34" charset="0"/>
              </a:rPr>
              <a:t> </a:t>
            </a:r>
            <a:r>
              <a:rPr lang="en-US" sz="2800" dirty="0" err="1">
                <a:solidFill>
                  <a:schemeClr val="accent5">
                    <a:lumMod val="50000"/>
                  </a:schemeClr>
                </a:solidFill>
                <a:latin typeface="Calibri" panose="020F0502020204030204" pitchFamily="34" charset="0"/>
                <a:cs typeface="Calibri" panose="020F0502020204030204" pitchFamily="34" charset="0"/>
              </a:rPr>
              <a:t>nghiệm</a:t>
            </a:r>
            <a:endParaRPr lang="en-US" sz="2800" dirty="0">
              <a:solidFill>
                <a:schemeClr val="accent5">
                  <a:lumMod val="50000"/>
                </a:schemeClr>
              </a:solidFill>
              <a:latin typeface="Calibri" panose="020F0502020204030204" pitchFamily="34" charset="0"/>
              <a:cs typeface="Calibri" panose="020F0502020204030204" pitchFamily="34" charset="0"/>
            </a:endParaRPr>
          </a:p>
        </p:txBody>
      </p:sp>
      <p:sp>
        <p:nvSpPr>
          <p:cNvPr id="6" name="Text Placeholder 2">
            <a:extLst>
              <a:ext uri="{FF2B5EF4-FFF2-40B4-BE49-F238E27FC236}">
                <a16:creationId xmlns:a16="http://schemas.microsoft.com/office/drawing/2014/main" id="{B1D73FD3-1988-4943-A1FD-B8FA6E540821}"/>
              </a:ext>
            </a:extLst>
          </p:cNvPr>
          <p:cNvSpPr txBox="1">
            <a:spLocks/>
          </p:cNvSpPr>
          <p:nvPr/>
        </p:nvSpPr>
        <p:spPr>
          <a:xfrm>
            <a:off x="2549490" y="976430"/>
            <a:ext cx="6924041" cy="904093"/>
          </a:xfrm>
          <a:prstGeom prst="rect">
            <a:avLst/>
          </a:prstGeom>
        </p:spPr>
        <p:txBody>
          <a:bodyPr vert="horz" lIns="91440" tIns="45720" rIns="91440" bIns="45720" rtlCol="0">
            <a:normAutofit/>
          </a:bodyPr>
          <a:lstStyle>
            <a:lvl1pPr marL="228600" indent="-228600" algn="l" defTabSz="914400" rtl="0" eaLnBrk="1" latinLnBrk="0" hangingPunct="1">
              <a:lnSpc>
                <a:spcPct val="95000"/>
              </a:lnSpc>
              <a:spcBef>
                <a:spcPts val="0"/>
              </a:spcBef>
              <a:buFont typeface="Arial" panose="020B0604020202020204" pitchFamily="34" charset="0"/>
              <a:buChar char="•"/>
              <a:defRPr sz="2800" b="1" kern="1200">
                <a:solidFill>
                  <a:schemeClr val="accent1"/>
                </a:solidFill>
                <a:latin typeface="+mn-lt"/>
                <a:ea typeface="+mn-ea"/>
                <a:cs typeface="+mn-cs"/>
              </a:defRPr>
            </a:lvl1pPr>
            <a:lvl2pPr marL="0" indent="0" algn="l" defTabSz="914400" rtl="0" eaLnBrk="1" latinLnBrk="0" hangingPunct="1">
              <a:lnSpc>
                <a:spcPct val="95000"/>
              </a:lnSpc>
              <a:spcBef>
                <a:spcPts val="0"/>
              </a:spcBef>
              <a:buFontTx/>
              <a:buNone/>
              <a:defRPr sz="2800" kern="1200">
                <a:solidFill>
                  <a:schemeClr val="accent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C00000"/>
                </a:solidFill>
                <a:latin typeface="Arial" panose="020B0604020202020204" pitchFamily="34" charset="0"/>
                <a:cs typeface="Arial" panose="020B0604020202020204" pitchFamily="34" charset="0"/>
              </a:rPr>
              <a:t>II. THỰC HÀNH TẬP HUẤN THỬ</a:t>
            </a:r>
          </a:p>
        </p:txBody>
      </p:sp>
    </p:spTree>
    <p:extLst>
      <p:ext uri="{BB962C8B-B14F-4D97-AF65-F5344CB8AC3E}">
        <p14:creationId xmlns:p14="http://schemas.microsoft.com/office/powerpoint/2010/main" val="4218154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10">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ABCA6C66-EA5F-45B1-A3BE-2E7037CF6C25}"/>
              </a:ext>
            </a:extLst>
          </p:cNvPr>
          <p:cNvSpPr>
            <a:spLocks noGrp="1"/>
          </p:cNvSpPr>
          <p:nvPr>
            <p:ph type="title"/>
          </p:nvPr>
        </p:nvSpPr>
        <p:spPr>
          <a:xfrm>
            <a:off x="516266" y="1963858"/>
            <a:ext cx="4554498" cy="1953492"/>
          </a:xfrm>
        </p:spPr>
        <p:txBody>
          <a:bodyPr vert="horz" lIns="91440" tIns="45720" rIns="91440" bIns="45720" rtlCol="0" anchor="b">
            <a:normAutofit/>
          </a:bodyPr>
          <a:lstStyle/>
          <a:p>
            <a:pPr algn="ctr"/>
            <a:r>
              <a:rPr lang="en-US" sz="5400" b="1" i="1" dirty="0">
                <a:sym typeface="Oswald"/>
              </a:rPr>
              <a:t>TRÂN TRỌNG CẢM ƠN!</a:t>
            </a:r>
          </a:p>
        </p:txBody>
      </p:sp>
      <p:sp>
        <p:nvSpPr>
          <p:cNvPr id="9"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EA5E9EC-6809-42FA-B289-E3FDFB959F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7" name="Rectangle 6">
            <a:extLst>
              <a:ext uri="{FF2B5EF4-FFF2-40B4-BE49-F238E27FC236}">
                <a16:creationId xmlns:a16="http://schemas.microsoft.com/office/drawing/2014/main" id="{2A99DFD4-897D-455C-A9D2-2F95CDE0C5C7}"/>
              </a:ext>
            </a:extLst>
          </p:cNvPr>
          <p:cNvSpPr/>
          <p:nvPr/>
        </p:nvSpPr>
        <p:spPr>
          <a:xfrm>
            <a:off x="6452754" y="5372100"/>
            <a:ext cx="4935367" cy="1107996"/>
          </a:xfrm>
          <a:prstGeom prst="rect">
            <a:avLst/>
          </a:prstGeom>
          <a:noFill/>
        </p:spPr>
        <p:txBody>
          <a:bodyPr wrap="square" lIns="91440" tIns="45720" rIns="91440" bIns="45720">
            <a:spAutoFit/>
          </a:bodyPr>
          <a:lstStyle/>
          <a:p>
            <a:pPr algn="ctr"/>
            <a:r>
              <a:rPr lang="en-US" sz="6600" b="1" dirty="0">
                <a:ln w="6600">
                  <a:solidFill>
                    <a:schemeClr val="accent2"/>
                  </a:solidFill>
                  <a:prstDash val="solid"/>
                </a:ln>
                <a:solidFill>
                  <a:srgbClr val="FFFFFF"/>
                </a:solidFill>
                <a:effectLst>
                  <a:outerShdw dist="38100" dir="2700000" algn="tl" rotWithShape="0">
                    <a:schemeClr val="accent2"/>
                  </a:outerShdw>
                </a:effectLst>
              </a:rPr>
              <a:t>KHOA HỌC 4</a:t>
            </a:r>
          </a:p>
        </p:txBody>
      </p:sp>
    </p:spTree>
    <p:extLst>
      <p:ext uri="{BB962C8B-B14F-4D97-AF65-F5344CB8AC3E}">
        <p14:creationId xmlns:p14="http://schemas.microsoft.com/office/powerpoint/2010/main" val="19931463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3164" y="357745"/>
            <a:ext cx="9393381" cy="571501"/>
          </a:xfrm>
        </p:spPr>
        <p:txBody>
          <a:bodyPr>
            <a:noAutofit/>
          </a:bodyPr>
          <a:lstStyle/>
          <a:p>
            <a:pPr algn="ctr"/>
            <a:r>
              <a:rPr lang="en-US" sz="2400" b="1" dirty="0">
                <a:solidFill>
                  <a:srgbClr val="C00000"/>
                </a:solidFill>
                <a:latin typeface="Arial" panose="020B0604020202020204" pitchFamily="34" charset="0"/>
                <a:cs typeface="Arial" panose="020B0604020202020204" pitchFamily="34" charset="0"/>
              </a:rPr>
              <a:t>III. NỘI DUNG CHƯƠNG TRÌNH MÔN KHOA HỌC LỚP 4</a:t>
            </a:r>
          </a:p>
        </p:txBody>
      </p:sp>
      <p:graphicFrame>
        <p:nvGraphicFramePr>
          <p:cNvPr id="7" name="Diagram 6">
            <a:extLst>
              <a:ext uri="{FF2B5EF4-FFF2-40B4-BE49-F238E27FC236}">
                <a16:creationId xmlns:a16="http://schemas.microsoft.com/office/drawing/2014/main" id="{7B120A10-5CD6-4BC1-9B5E-FF98EA2F42E8}"/>
              </a:ext>
            </a:extLst>
          </p:cNvPr>
          <p:cNvGraphicFramePr/>
          <p:nvPr>
            <p:extLst>
              <p:ext uri="{D42A27DB-BD31-4B8C-83A1-F6EECF244321}">
                <p14:modId xmlns:p14="http://schemas.microsoft.com/office/powerpoint/2010/main" val="1975103739"/>
              </p:ext>
            </p:extLst>
          </p:nvPr>
        </p:nvGraphicFramePr>
        <p:xfrm>
          <a:off x="-2060654" y="1208500"/>
          <a:ext cx="8942221" cy="47116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Table 2">
            <a:extLst>
              <a:ext uri="{FF2B5EF4-FFF2-40B4-BE49-F238E27FC236}">
                <a16:creationId xmlns:a16="http://schemas.microsoft.com/office/drawing/2014/main" id="{5D228170-134E-45ED-9059-F725D5DC6BBB}"/>
              </a:ext>
            </a:extLst>
          </p:cNvPr>
          <p:cNvGraphicFramePr>
            <a:graphicFrameLocks noGrp="1"/>
          </p:cNvGraphicFramePr>
          <p:nvPr>
            <p:extLst>
              <p:ext uri="{D42A27DB-BD31-4B8C-83A1-F6EECF244321}">
                <p14:modId xmlns:p14="http://schemas.microsoft.com/office/powerpoint/2010/main" val="1016025159"/>
              </p:ext>
            </p:extLst>
          </p:nvPr>
        </p:nvGraphicFramePr>
        <p:xfrm>
          <a:off x="4816311" y="1104805"/>
          <a:ext cx="6769231" cy="4336987"/>
        </p:xfrm>
        <a:graphic>
          <a:graphicData uri="http://schemas.openxmlformats.org/drawingml/2006/table">
            <a:tbl>
              <a:tblPr firstRow="1" firstCol="1" bandRow="1">
                <a:tableStyleId>{5C22544A-7EE6-4342-B048-85BDC9FD1C3A}</a:tableStyleId>
              </a:tblPr>
              <a:tblGrid>
                <a:gridCol w="1430901">
                  <a:extLst>
                    <a:ext uri="{9D8B030D-6E8A-4147-A177-3AD203B41FA5}">
                      <a16:colId xmlns:a16="http://schemas.microsoft.com/office/drawing/2014/main" val="3067164707"/>
                    </a:ext>
                  </a:extLst>
                </a:gridCol>
                <a:gridCol w="5338330">
                  <a:extLst>
                    <a:ext uri="{9D8B030D-6E8A-4147-A177-3AD203B41FA5}">
                      <a16:colId xmlns:a16="http://schemas.microsoft.com/office/drawing/2014/main" val="2883345638"/>
                    </a:ext>
                  </a:extLst>
                </a:gridCol>
              </a:tblGrid>
              <a:tr h="0">
                <a:tc>
                  <a:txBody>
                    <a:bodyPr/>
                    <a:lstStyle/>
                    <a:p>
                      <a:pPr marL="0" marR="0" algn="ctr">
                        <a:lnSpc>
                          <a:spcPct val="115000"/>
                        </a:lnSpc>
                        <a:spcBef>
                          <a:spcPts val="300"/>
                        </a:spcBef>
                        <a:spcAft>
                          <a:spcPts val="300"/>
                        </a:spcAft>
                      </a:pPr>
                      <a:r>
                        <a:rPr lang="en-US" sz="1400">
                          <a:effectLst/>
                        </a:rPr>
                        <a:t>Mạch nội dung</a:t>
                      </a:r>
                      <a:endPar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45" marR="68580" marT="0" marB="0" anchor="ctr">
                    <a:solidFill>
                      <a:srgbClr val="7AAA7F"/>
                    </a:solidFill>
                  </a:tcPr>
                </a:tc>
                <a:tc>
                  <a:txBody>
                    <a:bodyPr/>
                    <a:lstStyle/>
                    <a:p>
                      <a:pPr marL="0" marR="0" algn="ctr">
                        <a:lnSpc>
                          <a:spcPct val="115000"/>
                        </a:lnSpc>
                        <a:spcBef>
                          <a:spcPts val="300"/>
                        </a:spcBef>
                        <a:spcAft>
                          <a:spcPts val="300"/>
                        </a:spcAft>
                      </a:pPr>
                      <a:r>
                        <a:rPr lang="en-US" sz="1400" dirty="0" err="1">
                          <a:effectLst/>
                        </a:rPr>
                        <a:t>Lớp</a:t>
                      </a:r>
                      <a:r>
                        <a:rPr lang="en-US" sz="1400" dirty="0">
                          <a:effectLst/>
                        </a:rPr>
                        <a:t> 4</a:t>
                      </a:r>
                      <a:endParaRPr lang="en-US"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45" marR="68580" marT="0" marB="0">
                    <a:solidFill>
                      <a:srgbClr val="7AAA7F"/>
                    </a:solidFill>
                  </a:tcPr>
                </a:tc>
                <a:extLst>
                  <a:ext uri="{0D108BD9-81ED-4DB2-BD59-A6C34878D82A}">
                    <a16:rowId xmlns:a16="http://schemas.microsoft.com/office/drawing/2014/main" val="3221497040"/>
                  </a:ext>
                </a:extLst>
              </a:tr>
              <a:tr h="0">
                <a:tc>
                  <a:txBody>
                    <a:bodyPr/>
                    <a:lstStyle/>
                    <a:p>
                      <a:pPr marL="0" marR="0" indent="0" algn="l">
                        <a:lnSpc>
                          <a:spcPct val="115000"/>
                        </a:lnSpc>
                        <a:spcBef>
                          <a:spcPts val="300"/>
                        </a:spcBef>
                        <a:spcAft>
                          <a:spcPts val="300"/>
                        </a:spcAft>
                      </a:pPr>
                      <a:r>
                        <a:rPr lang="en-US" sz="1400" dirty="0" err="1">
                          <a:effectLst/>
                        </a:rPr>
                        <a:t>Chất</a:t>
                      </a:r>
                      <a:endParaRPr lang="en-US" sz="1400" dirty="0">
                        <a:effectLst/>
                      </a:endParaRPr>
                    </a:p>
                    <a:p>
                      <a:pPr marL="0" marR="0" indent="0" algn="l">
                        <a:lnSpc>
                          <a:spcPct val="115000"/>
                        </a:lnSpc>
                        <a:spcBef>
                          <a:spcPts val="300"/>
                        </a:spcBef>
                        <a:spcAft>
                          <a:spcPts val="300"/>
                        </a:spcAft>
                      </a:pPr>
                      <a:r>
                        <a:rPr lang="en-US" sz="1400" dirty="0">
                          <a:effectLst/>
                        </a:rPr>
                        <a:t> </a:t>
                      </a:r>
                      <a:endPar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45" marR="68580" marT="0" marB="0">
                    <a:solidFill>
                      <a:srgbClr val="7AAA7F"/>
                    </a:solidFill>
                  </a:tcPr>
                </a:tc>
                <a:tc>
                  <a:txBody>
                    <a:bodyPr/>
                    <a:lstStyle/>
                    <a:p>
                      <a:pPr marL="0" marR="0" indent="0" algn="just">
                        <a:lnSpc>
                          <a:spcPct val="100000"/>
                        </a:lnSpc>
                        <a:spcBef>
                          <a:spcPts val="0"/>
                        </a:spcBef>
                        <a:spcAft>
                          <a:spcPts val="300"/>
                        </a:spcAft>
                      </a:pP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Nước</a:t>
                      </a:r>
                      <a:r>
                        <a:rPr lang="en-US" sz="1800" dirty="0">
                          <a:effectLst/>
                          <a:latin typeface="Arial" panose="020B0604020202020204" pitchFamily="34" charset="0"/>
                          <a:cs typeface="Arial" panose="020B0604020202020204" pitchFamily="34" charset="0"/>
                        </a:rPr>
                        <a:t> </a:t>
                      </a:r>
                    </a:p>
                    <a:p>
                      <a:pPr marL="0" marR="0" indent="0" algn="just">
                        <a:lnSpc>
                          <a:spcPct val="100000"/>
                        </a:lnSpc>
                        <a:spcBef>
                          <a:spcPts val="0"/>
                        </a:spcBef>
                        <a:spcAft>
                          <a:spcPts val="300"/>
                        </a:spcAft>
                      </a:pP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Không</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khí</a:t>
                      </a:r>
                      <a:r>
                        <a:rPr lang="en-US" sz="1800" dirty="0">
                          <a:effectLst/>
                          <a:latin typeface="Arial" panose="020B0604020202020204" pitchFamily="34" charset="0"/>
                          <a:cs typeface="Arial" panose="020B0604020202020204" pitchFamily="34" charset="0"/>
                        </a:rPr>
                        <a:t> </a:t>
                      </a:r>
                    </a:p>
                  </a:txBody>
                  <a:tcPr marL="67945" marR="68580" marT="0" marB="0">
                    <a:solidFill>
                      <a:schemeClr val="accent6">
                        <a:lumMod val="40000"/>
                        <a:lumOff val="60000"/>
                      </a:schemeClr>
                    </a:solidFill>
                  </a:tcPr>
                </a:tc>
                <a:extLst>
                  <a:ext uri="{0D108BD9-81ED-4DB2-BD59-A6C34878D82A}">
                    <a16:rowId xmlns:a16="http://schemas.microsoft.com/office/drawing/2014/main" val="3622563492"/>
                  </a:ext>
                </a:extLst>
              </a:tr>
              <a:tr h="0">
                <a:tc>
                  <a:txBody>
                    <a:bodyPr/>
                    <a:lstStyle/>
                    <a:p>
                      <a:pPr marL="0" marR="0" indent="0" algn="l">
                        <a:lnSpc>
                          <a:spcPct val="115000"/>
                        </a:lnSpc>
                        <a:spcBef>
                          <a:spcPts val="300"/>
                        </a:spcBef>
                        <a:spcAft>
                          <a:spcPts val="300"/>
                        </a:spcAft>
                      </a:pPr>
                      <a:r>
                        <a:rPr lang="en-US" sz="1400" dirty="0" err="1">
                          <a:effectLst/>
                        </a:rPr>
                        <a:t>Năng</a:t>
                      </a:r>
                      <a:r>
                        <a:rPr lang="en-US" sz="1400" dirty="0">
                          <a:effectLst/>
                        </a:rPr>
                        <a:t> </a:t>
                      </a:r>
                      <a:r>
                        <a:rPr lang="en-US" sz="1400" dirty="0" err="1">
                          <a:effectLst/>
                        </a:rPr>
                        <a:t>lượng</a:t>
                      </a:r>
                      <a:r>
                        <a:rPr lang="en-US" sz="1400" dirty="0">
                          <a:effectLst/>
                        </a:rPr>
                        <a:t>  </a:t>
                      </a:r>
                      <a:endPar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45" marR="68580" marT="0" marB="0">
                    <a:solidFill>
                      <a:srgbClr val="7AAA7F"/>
                    </a:solidFill>
                  </a:tcPr>
                </a:tc>
                <a:tc>
                  <a:txBody>
                    <a:bodyPr/>
                    <a:lstStyle/>
                    <a:p>
                      <a:pPr marL="0" marR="0" indent="0" algn="just">
                        <a:lnSpc>
                          <a:spcPct val="100000"/>
                        </a:lnSpc>
                        <a:spcBef>
                          <a:spcPts val="0"/>
                        </a:spcBef>
                        <a:spcAft>
                          <a:spcPts val="300"/>
                        </a:spcAft>
                      </a:pP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Ánh</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sáng</a:t>
                      </a:r>
                      <a:r>
                        <a:rPr lang="en-US" sz="1800" dirty="0">
                          <a:effectLst/>
                          <a:latin typeface="Arial" panose="020B0604020202020204" pitchFamily="34" charset="0"/>
                          <a:cs typeface="Arial" panose="020B0604020202020204" pitchFamily="34" charset="0"/>
                        </a:rPr>
                        <a:t> </a:t>
                      </a:r>
                    </a:p>
                    <a:p>
                      <a:pPr marL="0" marR="0" indent="0" algn="just">
                        <a:lnSpc>
                          <a:spcPct val="100000"/>
                        </a:lnSpc>
                        <a:spcBef>
                          <a:spcPts val="0"/>
                        </a:spcBef>
                        <a:spcAft>
                          <a:spcPts val="300"/>
                        </a:spcAft>
                      </a:pP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Âm</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thanh</a:t>
                      </a:r>
                      <a:r>
                        <a:rPr lang="en-US" sz="1800" dirty="0">
                          <a:effectLst/>
                          <a:latin typeface="Arial" panose="020B0604020202020204" pitchFamily="34" charset="0"/>
                          <a:cs typeface="Arial" panose="020B0604020202020204" pitchFamily="34" charset="0"/>
                        </a:rPr>
                        <a:t> </a:t>
                      </a:r>
                    </a:p>
                    <a:p>
                      <a:pPr marL="0" marR="0" indent="0" algn="just">
                        <a:lnSpc>
                          <a:spcPct val="100000"/>
                        </a:lnSpc>
                        <a:spcBef>
                          <a:spcPts val="0"/>
                        </a:spcBef>
                        <a:spcAft>
                          <a:spcPts val="300"/>
                        </a:spcAft>
                      </a:pP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Nhiệt</a:t>
                      </a:r>
                      <a:r>
                        <a:rPr lang="en-US" sz="1800" dirty="0">
                          <a:effectLst/>
                          <a:latin typeface="Arial" panose="020B0604020202020204" pitchFamily="34" charset="0"/>
                          <a:cs typeface="Arial" panose="020B0604020202020204" pitchFamily="34" charset="0"/>
                        </a:rPr>
                        <a:t> </a:t>
                      </a:r>
                      <a:endPar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7945" marR="68580" marT="0" marB="0"/>
                </a:tc>
                <a:extLst>
                  <a:ext uri="{0D108BD9-81ED-4DB2-BD59-A6C34878D82A}">
                    <a16:rowId xmlns:a16="http://schemas.microsoft.com/office/drawing/2014/main" val="1621360487"/>
                  </a:ext>
                </a:extLst>
              </a:tr>
              <a:tr h="0">
                <a:tc>
                  <a:txBody>
                    <a:bodyPr/>
                    <a:lstStyle/>
                    <a:p>
                      <a:pPr marL="0" marR="0" indent="0" algn="l">
                        <a:lnSpc>
                          <a:spcPct val="115000"/>
                        </a:lnSpc>
                        <a:spcBef>
                          <a:spcPts val="300"/>
                        </a:spcBef>
                        <a:spcAft>
                          <a:spcPts val="300"/>
                        </a:spcAft>
                      </a:pPr>
                      <a:r>
                        <a:rPr lang="en-US" sz="1400" dirty="0" err="1">
                          <a:effectLst/>
                        </a:rPr>
                        <a:t>Thực</a:t>
                      </a:r>
                      <a:r>
                        <a:rPr lang="en-US" sz="1400" dirty="0">
                          <a:effectLst/>
                        </a:rPr>
                        <a:t> </a:t>
                      </a:r>
                      <a:r>
                        <a:rPr lang="en-US" sz="1400" dirty="0" err="1">
                          <a:effectLst/>
                        </a:rPr>
                        <a:t>vật</a:t>
                      </a:r>
                      <a:r>
                        <a:rPr lang="en-US" sz="1400" dirty="0">
                          <a:effectLst/>
                        </a:rPr>
                        <a:t> </a:t>
                      </a:r>
                      <a:r>
                        <a:rPr lang="en-US" sz="1400" dirty="0" err="1">
                          <a:effectLst/>
                        </a:rPr>
                        <a:t>và</a:t>
                      </a:r>
                      <a:r>
                        <a:rPr lang="en-US" sz="1400" dirty="0">
                          <a:effectLst/>
                        </a:rPr>
                        <a:t> </a:t>
                      </a:r>
                      <a:r>
                        <a:rPr lang="en-US" sz="1400" dirty="0" err="1">
                          <a:effectLst/>
                        </a:rPr>
                        <a:t>động</a:t>
                      </a:r>
                      <a:r>
                        <a:rPr lang="en-US" sz="1400" dirty="0">
                          <a:effectLst/>
                        </a:rPr>
                        <a:t> </a:t>
                      </a:r>
                      <a:r>
                        <a:rPr lang="en-US" sz="1400" dirty="0" err="1">
                          <a:effectLst/>
                        </a:rPr>
                        <a:t>vật</a:t>
                      </a:r>
                      <a:r>
                        <a:rPr lang="en-US" sz="1400" dirty="0">
                          <a:effectLst/>
                        </a:rPr>
                        <a:t> </a:t>
                      </a:r>
                      <a:endPar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45" marR="68580" marT="0" marB="0">
                    <a:solidFill>
                      <a:srgbClr val="7AAA7F"/>
                    </a:solidFill>
                  </a:tcPr>
                </a:tc>
                <a:tc>
                  <a:txBody>
                    <a:bodyPr/>
                    <a:lstStyle/>
                    <a:p>
                      <a:pPr marL="0" marR="0" indent="0" algn="just">
                        <a:lnSpc>
                          <a:spcPct val="100000"/>
                        </a:lnSpc>
                        <a:spcBef>
                          <a:spcPts val="0"/>
                        </a:spcBef>
                        <a:spcAft>
                          <a:spcPts val="300"/>
                        </a:spcAft>
                      </a:pP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Nhu</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cầu</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sống</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của</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thực</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vật</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và</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động</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vật</a:t>
                      </a:r>
                      <a:r>
                        <a:rPr lang="en-US" sz="1800" dirty="0">
                          <a:effectLst/>
                          <a:latin typeface="Arial" panose="020B0604020202020204" pitchFamily="34" charset="0"/>
                          <a:cs typeface="Arial" panose="020B0604020202020204" pitchFamily="34" charset="0"/>
                        </a:rPr>
                        <a:t> </a:t>
                      </a:r>
                    </a:p>
                    <a:p>
                      <a:pPr marL="0" marR="0" indent="0" algn="just">
                        <a:lnSpc>
                          <a:spcPct val="100000"/>
                        </a:lnSpc>
                        <a:spcBef>
                          <a:spcPts val="0"/>
                        </a:spcBef>
                        <a:spcAft>
                          <a:spcPts val="300"/>
                        </a:spcAft>
                      </a:pP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Ứng</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dụng</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thực</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tiễn</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về</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nhu</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cầu</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sống</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của</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thực</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vật</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động</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vật</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trong</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chăm</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sóc</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cây</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trồng</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và</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vật</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nuôi</a:t>
                      </a:r>
                      <a:r>
                        <a:rPr lang="en-US" sz="1800" dirty="0">
                          <a:effectLst/>
                          <a:latin typeface="Arial" panose="020B0604020202020204" pitchFamily="34" charset="0"/>
                          <a:cs typeface="Arial" panose="020B0604020202020204" pitchFamily="34" charset="0"/>
                        </a:rPr>
                        <a:t> </a:t>
                      </a:r>
                      <a:endPar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7945" marR="68580" marT="0" marB="0">
                    <a:solidFill>
                      <a:schemeClr val="accent6">
                        <a:lumMod val="40000"/>
                        <a:lumOff val="60000"/>
                      </a:schemeClr>
                    </a:solidFill>
                  </a:tcPr>
                </a:tc>
                <a:extLst>
                  <a:ext uri="{0D108BD9-81ED-4DB2-BD59-A6C34878D82A}">
                    <a16:rowId xmlns:a16="http://schemas.microsoft.com/office/drawing/2014/main" val="3297813643"/>
                  </a:ext>
                </a:extLst>
              </a:tr>
              <a:tr h="0">
                <a:tc>
                  <a:txBody>
                    <a:bodyPr/>
                    <a:lstStyle/>
                    <a:p>
                      <a:pPr marL="0" marR="0" indent="0" algn="l">
                        <a:lnSpc>
                          <a:spcPct val="115000"/>
                        </a:lnSpc>
                        <a:spcBef>
                          <a:spcPts val="300"/>
                        </a:spcBef>
                        <a:spcAft>
                          <a:spcPts val="300"/>
                        </a:spcAft>
                      </a:pPr>
                      <a:r>
                        <a:rPr lang="en-US" sz="1400" dirty="0" err="1">
                          <a:effectLst/>
                        </a:rPr>
                        <a:t>Nấm</a:t>
                      </a:r>
                      <a:r>
                        <a:rPr lang="en-US" sz="1400" dirty="0">
                          <a:effectLst/>
                        </a:rPr>
                        <a:t>, vi </a:t>
                      </a:r>
                      <a:r>
                        <a:rPr lang="en-US" sz="1400" dirty="0" err="1">
                          <a:effectLst/>
                        </a:rPr>
                        <a:t>khuẩn</a:t>
                      </a:r>
                      <a:r>
                        <a:rPr lang="en-US" sz="1400" dirty="0">
                          <a:effectLst/>
                        </a:rPr>
                        <a:t> </a:t>
                      </a:r>
                      <a:endPar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45" marR="68580" marT="0" marB="0">
                    <a:solidFill>
                      <a:srgbClr val="7AAA7F"/>
                    </a:solidFill>
                  </a:tcPr>
                </a:tc>
                <a:tc>
                  <a:txBody>
                    <a:bodyPr/>
                    <a:lstStyle/>
                    <a:p>
                      <a:pPr marL="0" marR="0" indent="0" algn="just">
                        <a:lnSpc>
                          <a:spcPct val="100000"/>
                        </a:lnSpc>
                        <a:spcBef>
                          <a:spcPts val="0"/>
                        </a:spcBef>
                        <a:spcAft>
                          <a:spcPts val="300"/>
                        </a:spcAft>
                      </a:pP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Nấm</a:t>
                      </a:r>
                      <a:r>
                        <a:rPr lang="en-US" sz="1800" dirty="0">
                          <a:effectLst/>
                          <a:latin typeface="Arial" panose="020B0604020202020204" pitchFamily="34" charset="0"/>
                          <a:cs typeface="Arial" panose="020B0604020202020204" pitchFamily="34" charset="0"/>
                        </a:rPr>
                        <a:t> </a:t>
                      </a:r>
                      <a:endPar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7945" marR="68580" marT="0" marB="0"/>
                </a:tc>
                <a:extLst>
                  <a:ext uri="{0D108BD9-81ED-4DB2-BD59-A6C34878D82A}">
                    <a16:rowId xmlns:a16="http://schemas.microsoft.com/office/drawing/2014/main" val="3276240460"/>
                  </a:ext>
                </a:extLst>
              </a:tr>
              <a:tr h="0">
                <a:tc>
                  <a:txBody>
                    <a:bodyPr/>
                    <a:lstStyle/>
                    <a:p>
                      <a:pPr marL="0" marR="0" indent="0" algn="l">
                        <a:lnSpc>
                          <a:spcPct val="115000"/>
                        </a:lnSpc>
                        <a:spcBef>
                          <a:spcPts val="300"/>
                        </a:spcBef>
                        <a:spcAft>
                          <a:spcPts val="300"/>
                        </a:spcAft>
                      </a:pPr>
                      <a:r>
                        <a:rPr lang="en-US" sz="1400" dirty="0">
                          <a:effectLst/>
                        </a:rPr>
                        <a:t>Con </a:t>
                      </a:r>
                      <a:r>
                        <a:rPr lang="en-US" sz="1400" dirty="0" err="1">
                          <a:effectLst/>
                        </a:rPr>
                        <a:t>người</a:t>
                      </a:r>
                      <a:r>
                        <a:rPr lang="en-US" sz="1400" dirty="0">
                          <a:effectLst/>
                        </a:rPr>
                        <a:t> </a:t>
                      </a:r>
                      <a:r>
                        <a:rPr lang="en-US" sz="1400" dirty="0" err="1">
                          <a:effectLst/>
                        </a:rPr>
                        <a:t>và</a:t>
                      </a:r>
                      <a:r>
                        <a:rPr lang="en-US" sz="1400" dirty="0">
                          <a:effectLst/>
                        </a:rPr>
                        <a:t> </a:t>
                      </a:r>
                      <a:r>
                        <a:rPr lang="en-US" sz="1400" dirty="0" err="1">
                          <a:effectLst/>
                        </a:rPr>
                        <a:t>sức</a:t>
                      </a:r>
                      <a:r>
                        <a:rPr lang="en-US" sz="1400" dirty="0">
                          <a:effectLst/>
                        </a:rPr>
                        <a:t> </a:t>
                      </a:r>
                      <a:r>
                        <a:rPr lang="en-US" sz="1400" dirty="0" err="1">
                          <a:effectLst/>
                        </a:rPr>
                        <a:t>khoẻ</a:t>
                      </a:r>
                      <a:endPar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45" marR="68580" marT="0" marB="0">
                    <a:solidFill>
                      <a:srgbClr val="7AAA7F"/>
                    </a:solidFill>
                  </a:tcPr>
                </a:tc>
                <a:tc>
                  <a:txBody>
                    <a:bodyPr/>
                    <a:lstStyle/>
                    <a:p>
                      <a:pPr marL="0" marR="0" indent="0" algn="just">
                        <a:lnSpc>
                          <a:spcPct val="100000"/>
                        </a:lnSpc>
                        <a:spcBef>
                          <a:spcPts val="0"/>
                        </a:spcBef>
                        <a:spcAft>
                          <a:spcPts val="300"/>
                        </a:spcAft>
                      </a:pP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Dinh</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dưỡng</a:t>
                      </a:r>
                      <a:r>
                        <a:rPr lang="en-US" sz="1800" dirty="0">
                          <a:effectLst/>
                          <a:latin typeface="Arial" panose="020B0604020202020204" pitchFamily="34" charset="0"/>
                          <a:cs typeface="Arial" panose="020B0604020202020204" pitchFamily="34" charset="0"/>
                        </a:rPr>
                        <a:t> ở </a:t>
                      </a:r>
                      <a:r>
                        <a:rPr lang="en-US" sz="1800" dirty="0" err="1">
                          <a:effectLst/>
                          <a:latin typeface="Arial" panose="020B0604020202020204" pitchFamily="34" charset="0"/>
                          <a:cs typeface="Arial" panose="020B0604020202020204" pitchFamily="34" charset="0"/>
                        </a:rPr>
                        <a:t>người</a:t>
                      </a:r>
                      <a:r>
                        <a:rPr lang="en-US" sz="1800" dirty="0">
                          <a:effectLst/>
                          <a:latin typeface="Arial" panose="020B0604020202020204" pitchFamily="34" charset="0"/>
                          <a:cs typeface="Arial" panose="020B0604020202020204" pitchFamily="34" charset="0"/>
                        </a:rPr>
                        <a:t> </a:t>
                      </a:r>
                    </a:p>
                    <a:p>
                      <a:pPr marL="0" marR="0" indent="0" algn="just">
                        <a:lnSpc>
                          <a:spcPct val="100000"/>
                        </a:lnSpc>
                        <a:spcBef>
                          <a:spcPts val="0"/>
                        </a:spcBef>
                        <a:spcAft>
                          <a:spcPts val="300"/>
                        </a:spcAft>
                      </a:pP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Một</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số</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bệnh</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liên</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quan</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đến</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dinh</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dưỡng</a:t>
                      </a:r>
                      <a:r>
                        <a:rPr lang="en-US" sz="1800" dirty="0">
                          <a:effectLst/>
                          <a:latin typeface="Arial" panose="020B0604020202020204" pitchFamily="34" charset="0"/>
                          <a:cs typeface="Arial" panose="020B0604020202020204" pitchFamily="34" charset="0"/>
                        </a:rPr>
                        <a:t> </a:t>
                      </a:r>
                    </a:p>
                    <a:p>
                      <a:pPr marL="0" marR="0" indent="0" algn="just">
                        <a:lnSpc>
                          <a:spcPct val="100000"/>
                        </a:lnSpc>
                        <a:spcBef>
                          <a:spcPts val="0"/>
                        </a:spcBef>
                        <a:spcAft>
                          <a:spcPts val="300"/>
                        </a:spcAft>
                      </a:pPr>
                      <a:r>
                        <a:rPr lang="en-US" sz="1800" spc="-20" dirty="0">
                          <a:effectLst/>
                          <a:latin typeface="Arial" panose="020B0604020202020204" pitchFamily="34" charset="0"/>
                          <a:cs typeface="Arial" panose="020B0604020202020204" pitchFamily="34" charset="0"/>
                        </a:rPr>
                        <a:t>−</a:t>
                      </a:r>
                      <a:r>
                        <a:rPr lang="en-US" sz="1800" dirty="0">
                          <a:effectLst/>
                          <a:latin typeface="Arial" panose="020B0604020202020204" pitchFamily="34" charset="0"/>
                          <a:cs typeface="Arial" panose="020B0604020202020204" pitchFamily="34" charset="0"/>
                        </a:rPr>
                        <a:t> An </a:t>
                      </a:r>
                      <a:r>
                        <a:rPr lang="en-US" sz="1800" dirty="0" err="1">
                          <a:effectLst/>
                          <a:latin typeface="Arial" panose="020B0604020202020204" pitchFamily="34" charset="0"/>
                          <a:cs typeface="Arial" panose="020B0604020202020204" pitchFamily="34" charset="0"/>
                        </a:rPr>
                        <a:t>toàn</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trong</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cuộc</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sống</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Phòng</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tránh</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đuối</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nước</a:t>
                      </a:r>
                      <a:endPar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7945" marR="68580" marT="0" marB="0">
                    <a:solidFill>
                      <a:schemeClr val="accent6">
                        <a:lumMod val="40000"/>
                        <a:lumOff val="60000"/>
                      </a:schemeClr>
                    </a:solidFill>
                  </a:tcPr>
                </a:tc>
                <a:extLst>
                  <a:ext uri="{0D108BD9-81ED-4DB2-BD59-A6C34878D82A}">
                    <a16:rowId xmlns:a16="http://schemas.microsoft.com/office/drawing/2014/main" val="3030385802"/>
                  </a:ext>
                </a:extLst>
              </a:tr>
              <a:tr h="0">
                <a:tc>
                  <a:txBody>
                    <a:bodyPr/>
                    <a:lstStyle/>
                    <a:p>
                      <a:pPr marL="0" marR="0" indent="0" algn="l">
                        <a:lnSpc>
                          <a:spcPct val="115000"/>
                        </a:lnSpc>
                        <a:spcBef>
                          <a:spcPts val="300"/>
                        </a:spcBef>
                        <a:spcAft>
                          <a:spcPts val="300"/>
                        </a:spcAft>
                      </a:pPr>
                      <a:r>
                        <a:rPr lang="en-US" sz="1400" dirty="0" err="1">
                          <a:effectLst/>
                        </a:rPr>
                        <a:t>Sinh</a:t>
                      </a:r>
                      <a:r>
                        <a:rPr lang="en-US" sz="1400" dirty="0">
                          <a:effectLst/>
                        </a:rPr>
                        <a:t> </a:t>
                      </a:r>
                      <a:r>
                        <a:rPr lang="en-US" sz="1400" dirty="0" err="1">
                          <a:effectLst/>
                        </a:rPr>
                        <a:t>vật</a:t>
                      </a:r>
                      <a:r>
                        <a:rPr lang="en-US" sz="1400" dirty="0">
                          <a:effectLst/>
                        </a:rPr>
                        <a:t> </a:t>
                      </a:r>
                      <a:r>
                        <a:rPr lang="en-US" sz="1400" dirty="0" err="1">
                          <a:effectLst/>
                        </a:rPr>
                        <a:t>và</a:t>
                      </a:r>
                      <a:r>
                        <a:rPr lang="en-US" sz="1400" dirty="0">
                          <a:effectLst/>
                        </a:rPr>
                        <a:t> </a:t>
                      </a:r>
                      <a:r>
                        <a:rPr lang="en-US" sz="1400" dirty="0" err="1">
                          <a:effectLst/>
                        </a:rPr>
                        <a:t>môi</a:t>
                      </a:r>
                      <a:r>
                        <a:rPr lang="en-US" sz="1400" dirty="0">
                          <a:effectLst/>
                        </a:rPr>
                        <a:t> </a:t>
                      </a:r>
                      <a:r>
                        <a:rPr lang="en-US" sz="1400" dirty="0" err="1">
                          <a:effectLst/>
                        </a:rPr>
                        <a:t>trường</a:t>
                      </a:r>
                      <a:endPar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45" marR="68580" marT="0" marB="0">
                    <a:solidFill>
                      <a:srgbClr val="7AAA7F"/>
                    </a:solidFill>
                  </a:tcPr>
                </a:tc>
                <a:tc>
                  <a:txBody>
                    <a:bodyPr/>
                    <a:lstStyle/>
                    <a:p>
                      <a:pPr marL="0" marR="0" indent="0" algn="just">
                        <a:lnSpc>
                          <a:spcPct val="100000"/>
                        </a:lnSpc>
                        <a:spcBef>
                          <a:spcPts val="0"/>
                        </a:spcBef>
                        <a:spcAft>
                          <a:spcPts val="300"/>
                        </a:spcAft>
                      </a:pP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Chuỗi</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thức</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ăn</a:t>
                      </a:r>
                      <a:r>
                        <a:rPr lang="en-US" sz="1800" dirty="0">
                          <a:effectLst/>
                          <a:latin typeface="Arial" panose="020B0604020202020204" pitchFamily="34" charset="0"/>
                          <a:cs typeface="Arial" panose="020B0604020202020204" pitchFamily="34" charset="0"/>
                        </a:rPr>
                        <a:t> </a:t>
                      </a:r>
                    </a:p>
                    <a:p>
                      <a:pPr marL="0" marR="0" indent="0" algn="just">
                        <a:lnSpc>
                          <a:spcPct val="100000"/>
                        </a:lnSpc>
                        <a:spcBef>
                          <a:spcPts val="0"/>
                        </a:spcBef>
                        <a:spcAft>
                          <a:spcPts val="300"/>
                        </a:spcAft>
                      </a:pP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Vai</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trò</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của</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thực</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vật</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trong</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chuỗi</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thức</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ăn</a:t>
                      </a:r>
                      <a:r>
                        <a:rPr lang="en-US" sz="1800" dirty="0">
                          <a:effectLst/>
                          <a:latin typeface="Arial" panose="020B0604020202020204" pitchFamily="34" charset="0"/>
                          <a:cs typeface="Arial" panose="020B0604020202020204" pitchFamily="34" charset="0"/>
                        </a:rPr>
                        <a:t> </a:t>
                      </a:r>
                      <a:endPar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7945" marR="68580" marT="0" marB="0"/>
                </a:tc>
                <a:extLst>
                  <a:ext uri="{0D108BD9-81ED-4DB2-BD59-A6C34878D82A}">
                    <a16:rowId xmlns:a16="http://schemas.microsoft.com/office/drawing/2014/main" val="3101654427"/>
                  </a:ext>
                </a:extLst>
              </a:tr>
            </a:tbl>
          </a:graphicData>
        </a:graphic>
      </p:graphicFrame>
    </p:spTree>
    <p:extLst>
      <p:ext uri="{BB962C8B-B14F-4D97-AF65-F5344CB8AC3E}">
        <p14:creationId xmlns:p14="http://schemas.microsoft.com/office/powerpoint/2010/main" val="10567085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TotalTime>
  <Words>11762</Words>
  <Application>Microsoft Office PowerPoint</Application>
  <PresentationFormat>Widescreen</PresentationFormat>
  <Paragraphs>847</Paragraphs>
  <Slides>87</Slides>
  <Notes>60</Notes>
  <HiddenSlides>0</HiddenSlides>
  <MMClips>0</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87</vt:i4>
      </vt:variant>
    </vt:vector>
  </HeadingPairs>
  <TitlesOfParts>
    <vt:vector size="107" baseType="lpstr">
      <vt:lpstr>맑은 고딕</vt:lpstr>
      <vt:lpstr>Arial</vt:lpstr>
      <vt:lpstr>Arial Narrow</vt:lpstr>
      <vt:lpstr>Calibri</vt:lpstr>
      <vt:lpstr>Calibri (Body)</vt:lpstr>
      <vt:lpstr>Calibri Light</vt:lpstr>
      <vt:lpstr>Open sans</vt:lpstr>
      <vt:lpstr>Oswald</vt:lpstr>
      <vt:lpstr>Roboto Condensed</vt:lpstr>
      <vt:lpstr>Segoe UI Symbol</vt:lpstr>
      <vt:lpstr>Symbol</vt:lpstr>
      <vt:lpstr>Tahoma</vt:lpstr>
      <vt:lpstr>Times New Roman</vt:lpstr>
      <vt:lpstr>TimesNewRomanPSMT</vt:lpstr>
      <vt:lpstr>Wingdings</vt:lpstr>
      <vt:lpstr>Wingdings 2</vt:lpstr>
      <vt:lpstr>华康俪金黑W8(P)</vt:lpstr>
      <vt:lpstr>Office Theme</vt:lpstr>
      <vt:lpstr>1_Custom Design</vt:lpstr>
      <vt:lpstr>Custom Design</vt:lpstr>
      <vt:lpstr>PowerPoint Presentation</vt:lpstr>
      <vt:lpstr>PowerPoint Presentation</vt:lpstr>
      <vt:lpstr>PowerPoint Presentation</vt:lpstr>
      <vt:lpstr>I. QUAN ĐIỂM XÂY DỰNG VÀ MỤC TIÊU CHƯƠNG TRÌNH  MÔN KHOA HỌC NĂM 2018</vt:lpstr>
      <vt:lpstr>PowerPoint Presentation</vt:lpstr>
      <vt:lpstr>PowerPoint Presentation</vt:lpstr>
      <vt:lpstr>PowerPoint Presentation</vt:lpstr>
      <vt:lpstr>Nhận thức KHT N</vt:lpstr>
      <vt:lpstr>III. NỘI DUNG CHƯƠNG TRÌNH MÔN KHOA HỌC LỚP 4</vt:lpstr>
      <vt:lpstr>PowerPoint Presentation</vt:lpstr>
      <vt:lpstr>I. QUAN ĐIỂM BIÊN SOẠN</vt:lpstr>
      <vt:lpstr>I. QUAN ĐIỂM BIÊN SOẠN</vt:lpstr>
      <vt:lpstr>I. QUAN ĐIỂM BIÊN SOẠN</vt:lpstr>
      <vt:lpstr>I. QUAN ĐIỂM BIÊN SOẠN</vt:lpstr>
      <vt:lpstr>II. ĐIỂM MỚI VỀ NỘI DUNG SÁCH GIÁO KHOA KHOA HỌC 4</vt:lpstr>
      <vt:lpstr>II. ĐIỂM MỚI VỀ NỘI DUNG SGK KHOA HỌC 4</vt:lpstr>
      <vt:lpstr>II. ĐIỂM MỚI VỀ NỘI DUNG SGK KHOA HỌC 4</vt:lpstr>
      <vt:lpstr>II. ĐIỂM MỚI VỀ NỘI DUNG SGK KHOA HỌC 4</vt:lpstr>
      <vt:lpstr>II. ĐIỂM MỚI VỀ NỘI DUNG SGK KHOA HỌC 4</vt:lpstr>
      <vt:lpstr>III. THIẾT KẾ SÁCH GIÁO KHOA KHOA HỌC 4</vt:lpstr>
      <vt:lpstr>III. THIẾT KẾ SÁCH GIÁO KHOA KHOA HỌC 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DẠNG BÀI HÌNH THÀNH KIẾN THỨC</vt:lpstr>
      <vt:lpstr>I. DẠNG BÀI HÌNH THÀNH KIẾN THỨC</vt:lpstr>
      <vt:lpstr>I. DẠNG BÀI HÌNH THÀNH KIẾN THỨC</vt:lpstr>
      <vt:lpstr>I. DẠNG BÀI HÌNH THÀNH KIẾN THỨC</vt:lpstr>
      <vt:lpstr>I. DẠNG BÀI HÌNH THÀNH KIẾN THỨC</vt:lpstr>
      <vt:lpstr>I. DẠNG BÀI HÌNH THÀNH KIẾN THỨC</vt:lpstr>
      <vt:lpstr>I. DẠNG BÀI HÌNH THÀNH KIẾN THỨC</vt:lpstr>
      <vt:lpstr>II. DẠNG BÀI ÔN TẬP</vt:lpstr>
      <vt:lpstr>II. DẠNG BÀI ÔN TẬP</vt:lpstr>
      <vt:lpstr>II. DẠNG BÀI ÔN TẬP</vt:lpstr>
      <vt:lpstr>PowerPoint Presentation</vt:lpstr>
      <vt:lpstr>PowerPoint Presentation</vt:lpstr>
      <vt:lpstr>PowerPoint Presentation</vt:lpstr>
      <vt:lpstr>PowerPoint Presentation</vt:lpstr>
      <vt:lpstr>TRÂN TRỌNG CẢM ƠN!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Think</dc:creator>
  <cp:lastModifiedBy>Think</cp:lastModifiedBy>
  <cp:revision>43</cp:revision>
  <dcterms:created xsi:type="dcterms:W3CDTF">2023-05-18T14:05:33Z</dcterms:created>
  <dcterms:modified xsi:type="dcterms:W3CDTF">2023-05-18T23:47:52Z</dcterms:modified>
</cp:coreProperties>
</file>