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9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10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2952" y="3013502"/>
            <a:ext cx="610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9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Star 1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Right answer. click “gift”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2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002060"/>
                </a:solidFill>
              </a:rPr>
              <a:t>Wrong answer. click “GO HOME”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3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4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5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6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7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8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146</Words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2020-09-09T11:30:17Z</dcterms:modified>
</cp:coreProperties>
</file>