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userId="55b1e0c70317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1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1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2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1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8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6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0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2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8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932" y="378823"/>
            <a:ext cx="8464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02674" y="963598"/>
                <a:ext cx="8987246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giá trị biểu thức bằng cách phá dấu ngoặc: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26 −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200+(−124)</m:t>
                        </m:r>
                      </m:e>
                    </m:d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−73−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+(54−27)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674" y="963598"/>
                <a:ext cx="8987246" cy="1687963"/>
              </a:xfrm>
              <a:prstGeom prst="rect">
                <a:avLst/>
              </a:prstGeom>
              <a:blipFill>
                <a:blip r:embed="rId3"/>
                <a:stretch>
                  <a:fillRect l="-1085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0789" y="3239589"/>
                <a:ext cx="458506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26 −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200+(−124)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=26+50−200+124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26+124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50−200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=150+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3239589"/>
                <a:ext cx="4585062" cy="2308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31429" y="3239589"/>
                <a:ext cx="458506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−73−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−46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+(54−27)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=−73+46+54−27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−73−27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46+54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=−100+100=0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29" y="3239589"/>
                <a:ext cx="4585062" cy="2308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9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920" t="38839" r="10410" b="22947"/>
          <a:stretch/>
        </p:blipFill>
        <p:spPr>
          <a:xfrm>
            <a:off x="8765177" y="359226"/>
            <a:ext cx="2299063" cy="2795453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1214847" y="1061843"/>
            <a:ext cx="3043645" cy="1693183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dự đoán kết quả của dòng thứ 4?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3742" y="1341453"/>
            <a:ext cx="2841171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thứ 4 có kết quả là 21.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14847" y="3148517"/>
            <a:ext cx="3344091" cy="352697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rút ra quy tắc nhân hai số nguyên âm?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8754" y="4068022"/>
                <a:ext cx="7276012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nhân hai số nguyên âm, ta nhân phần tự nhiên của hai số đó với nhau.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754" y="4068022"/>
                <a:ext cx="7276012" cy="1687963"/>
              </a:xfrm>
              <a:prstGeom prst="rect">
                <a:avLst/>
              </a:prstGeom>
              <a:blipFill>
                <a:blip r:embed="rId4"/>
                <a:stretch>
                  <a:fillRect l="-1341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14847" y="198813"/>
            <a:ext cx="896112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9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6" y="271615"/>
            <a:ext cx="896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4846" y="733280"/>
                <a:ext cx="565621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hiện các phép nhân sau: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.(−12)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−137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.(−15)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0.(−3)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15.0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46" y="733280"/>
                <a:ext cx="5656218" cy="2862322"/>
              </a:xfrm>
              <a:prstGeom prst="rect">
                <a:avLst/>
              </a:prstGeom>
              <a:blipFill>
                <a:blip r:embed="rId3"/>
                <a:stretch>
                  <a:fillRect l="-1616" b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71064" y="733280"/>
                <a:ext cx="48201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=12.12=144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733280"/>
                <a:ext cx="4820194" cy="1200329"/>
              </a:xfrm>
              <a:prstGeom prst="rect">
                <a:avLst/>
              </a:prstGeom>
              <a:blipFill>
                <a:blip r:embed="rId4"/>
                <a:stretch>
                  <a:fillRect l="-1896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71064" y="1815307"/>
                <a:ext cx="4937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−137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=137.15=2055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1815307"/>
                <a:ext cx="4937760" cy="646331"/>
              </a:xfrm>
              <a:prstGeom prst="rect">
                <a:avLst/>
              </a:prstGeom>
              <a:blipFill>
                <a:blip r:embed="rId5"/>
                <a:stretch>
                  <a:fillRect l="-185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71064" y="2395274"/>
                <a:ext cx="48789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2395274"/>
                <a:ext cx="4878977" cy="646331"/>
              </a:xfrm>
              <a:prstGeom prst="rect">
                <a:avLst/>
              </a:prstGeom>
              <a:blipFill>
                <a:blip r:embed="rId6"/>
                <a:stretch>
                  <a:fillRect l="-1873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71064" y="2999500"/>
                <a:ext cx="4219302" cy="57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15.0=0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2999500"/>
                <a:ext cx="4219302" cy="579967"/>
              </a:xfrm>
              <a:prstGeom prst="rect">
                <a:avLst/>
              </a:prstGeom>
              <a:blipFill>
                <a:blip r:embed="rId7"/>
                <a:stretch>
                  <a:fillRect l="-2168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entagon 8"/>
          <p:cNvSpPr/>
          <p:nvPr/>
        </p:nvSpPr>
        <p:spPr>
          <a:xfrm>
            <a:off x="1214846" y="3913576"/>
            <a:ext cx="4807131" cy="225987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âm là một số nguyên gì?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nguyên bất kì nhân với 0 thì bằng gì?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3863" y="4074017"/>
            <a:ext cx="5133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hai số nguyên âm là một số nguyên dương.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cùng dấu là một số nguyên dương.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bất kì nhân với 0 thì bằng 0.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5429" y="1031966"/>
            <a:ext cx="395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166" y="2024743"/>
            <a:ext cx="9326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lại 2 quy tắc nhân số nguyên.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“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(sgk/T71).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bài 3.32, 3.33, 3.34, 3.38 (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sgk/T72); 3.27, 3.28, 3.29, 3.30 (sbt/T56-57)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170" y="1096236"/>
            <a:ext cx="10232571" cy="405053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37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NHÂN HAI SỐ NGUYÊN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81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667" y="522515"/>
            <a:ext cx="867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245" t="36429" r="9843" b="50178"/>
          <a:stretch/>
        </p:blipFill>
        <p:spPr>
          <a:xfrm>
            <a:off x="1175656" y="1227910"/>
            <a:ext cx="9810206" cy="97971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593667" y="2611866"/>
            <a:ext cx="3056710" cy="2378146"/>
          </a:xfrm>
          <a:prstGeom prst="wedgeEllipse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Cao đã chi tất cả bao nhiêu tiền?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97189" y="2611866"/>
            <a:ext cx="3683725" cy="2378146"/>
          </a:xfrm>
          <a:prstGeom prst="wedgeRoundRect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dùng phép cộng các số âm thì các em làm thế nào tính được số tiền bạn Cao đã chi?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5656" y="5512526"/>
            <a:ext cx="4415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Cao chi 45 000 đồng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sổ sẽ ghi là – 45 000 đồng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4634" y="5394255"/>
            <a:ext cx="5368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dùng phép cộng ta sẽ dùng phép nhân, và nhân như nào đối với hai số nguyên khác dấu?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245" t="36429" r="9843" b="50178"/>
          <a:stretch/>
        </p:blipFill>
        <p:spPr>
          <a:xfrm>
            <a:off x="1045028" y="1110344"/>
            <a:ext cx="9810206" cy="97971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227909" y="2294599"/>
            <a:ext cx="3696788" cy="26039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phép nhân để tính số tiền đã chi sẽ làm như thế nào?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Line Callout 2 5"/>
              <p:cNvSpPr/>
              <p:nvPr/>
            </p:nvSpPr>
            <p:spPr>
              <a:xfrm>
                <a:off x="6479178" y="2481942"/>
                <a:ext cx="4127862" cy="1881051"/>
              </a:xfrm>
              <a:prstGeom prst="borderCallout2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15000 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×3=45000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đó viết thêm dấu “-” phía trước kết quả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Line Callout 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178" y="2481942"/>
                <a:ext cx="4127862" cy="1881051"/>
              </a:xfrm>
              <a:prstGeom prst="borderCallout2">
                <a:avLst/>
              </a:prstGeom>
              <a:blipFill>
                <a:blip r:embed="rId4"/>
                <a:stretch>
                  <a:fillRect r="-10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4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7909" y="1149531"/>
                <a:ext cx="95489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cách vừa rồi tính: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đó thử lại bằng phép cộng: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+(−11)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149531"/>
                <a:ext cx="9548948" cy="830997"/>
              </a:xfrm>
              <a:prstGeom prst="rect">
                <a:avLst/>
              </a:prstGeom>
              <a:blipFill>
                <a:blip r:embed="rId3"/>
                <a:stretch>
                  <a:fillRect l="-95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27909" y="2429692"/>
                <a:ext cx="4219302" cy="1933303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11.3=33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thêm dấu “-” trước kết quả ta sẽ được kết quả của phéo tính: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.3=−33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2429692"/>
                <a:ext cx="4219302" cy="1933303"/>
              </a:xfrm>
              <a:prstGeom prst="roundRect">
                <a:avLst/>
              </a:prstGeom>
              <a:blipFill>
                <a:blip r:embed="rId4"/>
                <a:stretch>
                  <a:fillRect r="-1583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435635" y="2429692"/>
                <a:ext cx="4615542" cy="1933303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 lại bằng phép cộng: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=−33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35" y="2429692"/>
                <a:ext cx="4615542" cy="193330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5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7909" y="1084217"/>
                <a:ext cx="85822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cách tính nhân đó, hãy dự đoán kết quả của các phép tính sau: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5.(−7)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6.(−8)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084217"/>
                <a:ext cx="8582297" cy="1200329"/>
              </a:xfrm>
              <a:prstGeom prst="rect">
                <a:avLst/>
              </a:prstGeom>
              <a:blipFill>
                <a:blip r:embed="rId3"/>
                <a:stretch>
                  <a:fillRect l="-106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27909" y="2462961"/>
                <a:ext cx="2834640" cy="1058091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5.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=−35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2462961"/>
                <a:ext cx="2834640" cy="10580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5519057" y="2462961"/>
                <a:ext cx="2834640" cy="1058091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6.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=−48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57" y="2462961"/>
                <a:ext cx="2834640" cy="10580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loud Callout 10"/>
          <p:cNvSpPr/>
          <p:nvPr/>
        </p:nvSpPr>
        <p:spPr>
          <a:xfrm>
            <a:off x="1227909" y="3866605"/>
            <a:ext cx="4454434" cy="21684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cách làm trên, em hãy rút ra quy tắc nhân hai số nguyên khác dấu?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78285" y="3866605"/>
                <a:ext cx="495082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nhân hai số nguyên khác dấu, ta nhân phần tự nhiên của hai số đó với nhau rồi  đặt dấu “-” trước kết quả nhận được.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85" y="3866605"/>
                <a:ext cx="4950823" cy="2308324"/>
              </a:xfrm>
              <a:prstGeom prst="rect">
                <a:avLst/>
              </a:prstGeom>
              <a:blipFill>
                <a:blip r:embed="rId6"/>
                <a:stretch>
                  <a:fillRect l="-1847" t="-2111" r="-2217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7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227909" y="1175656"/>
                <a:ext cx="2586445" cy="224196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1: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Tính: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−12).12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137.(−15)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5.(−12)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175656"/>
                <a:ext cx="2586445" cy="2241960"/>
              </a:xfrm>
              <a:prstGeom prst="roundRect">
                <a:avLst/>
              </a:prstGeom>
              <a:blipFill>
                <a:blip r:embed="rId3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1269" y="1175656"/>
                <a:ext cx="55517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.12=−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12.12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=−144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1175656"/>
                <a:ext cx="5551715" cy="1200329"/>
              </a:xfrm>
              <a:prstGeom prst="rect">
                <a:avLst/>
              </a:prstGeom>
              <a:blipFill>
                <a:blip r:embed="rId4"/>
                <a:stretch>
                  <a:fillRect l="-1647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7067007" y="4010298"/>
            <a:ext cx="3735977" cy="20116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2 số nguyên khác dấu là một số nguyên âm hay một số nguyên dương?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663440" y="4506686"/>
            <a:ext cx="2233749" cy="10842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27909" y="4390574"/>
            <a:ext cx="2978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2 số nguyên khác dấu là một số nguyên âm.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51269" y="2375985"/>
                <a:ext cx="5264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137.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137.15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=−2055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2375985"/>
                <a:ext cx="5264332" cy="646331"/>
              </a:xfrm>
              <a:prstGeom prst="rect">
                <a:avLst/>
              </a:prstGeom>
              <a:blipFill>
                <a:blip r:embed="rId5"/>
                <a:stretch>
                  <a:fillRect l="-1736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51269" y="3022316"/>
                <a:ext cx="5329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5.12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=−60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3022316"/>
                <a:ext cx="5329645" cy="461665"/>
              </a:xfrm>
              <a:prstGeom prst="rect">
                <a:avLst/>
              </a:prstGeom>
              <a:blipFill>
                <a:blip r:embed="rId6"/>
                <a:stretch>
                  <a:fillRect l="-171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8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384663" y="2886891"/>
            <a:ext cx="3657600" cy="3553097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dương là một số nguyên gì?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36915" y="919393"/>
                <a:ext cx="40756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tích: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12.5</m:t>
                    </m:r>
                  </m:oMath>
                </a14:m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30.6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5" y="919393"/>
                <a:ext cx="4075612" cy="646331"/>
              </a:xfrm>
              <a:prstGeom prst="rect">
                <a:avLst/>
              </a:prstGeom>
              <a:blipFill>
                <a:blip r:embed="rId3"/>
                <a:stretch>
                  <a:fillRect l="-2395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36915" y="1499360"/>
                <a:ext cx="49900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12.5=60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30.6=180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5" y="1499360"/>
                <a:ext cx="4990012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225143" y="4180585"/>
            <a:ext cx="2011680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7733211" y="3422467"/>
            <a:ext cx="3317965" cy="248194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dương (hay hai số tự nhiên) là một số nguyên dương.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663" y="376118"/>
            <a:ext cx="896112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920" t="38839" r="10410" b="22947"/>
          <a:stretch/>
        </p:blipFill>
        <p:spPr>
          <a:xfrm>
            <a:off x="8059783" y="539437"/>
            <a:ext cx="2299063" cy="2795453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1410789" y="613953"/>
            <a:ext cx="5486400" cy="22860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3 dòng đầu và nhận xét về dấu của tích mỗi khi đổi dấu một thừa số và giữ nguyên thừa số còn lại?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709851" y="3046912"/>
            <a:ext cx="444138" cy="662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10789" y="3856810"/>
                <a:ext cx="894805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1: Tích của một số nguyên âm và 1 số nguyên dương là số nguyên âm.</a:t>
                </a: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2: Khi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(−3)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đổi dấu thành 3 thì trở thành tích của hai số nguyên dương, tích từ một số nguyên âm đổi dấu thành một số nguyên dương.</a:t>
                </a: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3: Khi 7 đổi dấu thành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(−7)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trở thành tích của một số nguyên âm và một số nguyên dương, tích từ số nguyên dương đổi dấu thành số nguyên âm.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3856810"/>
                <a:ext cx="8948057" cy="2677656"/>
              </a:xfrm>
              <a:prstGeom prst="rect">
                <a:avLst/>
              </a:prstGeom>
              <a:blipFill>
                <a:blip r:embed="rId4"/>
                <a:stretch>
                  <a:fillRect l="-1022" t="-1822" r="-1090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49532" y="77772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741</Words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Tiết 37 PHÉP NHÂN HAI SỐ NGUYÊN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2021-08-16T02:40:31Z</dcterms:created>
  <dcterms:modified xsi:type="dcterms:W3CDTF">2021-08-17T13:58:49Z</dcterms:modified>
</cp:coreProperties>
</file>