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5" r:id="rId3"/>
    <p:sldId id="256" r:id="rId4"/>
    <p:sldId id="262" r:id="rId5"/>
    <p:sldId id="268" r:id="rId6"/>
    <p:sldId id="261" r:id="rId7"/>
    <p:sldId id="271" r:id="rId8"/>
    <p:sldId id="274" r:id="rId9"/>
    <p:sldId id="272" r:id="rId10"/>
    <p:sldId id="263" r:id="rId11"/>
    <p:sldId id="264" r:id="rId12"/>
    <p:sldId id="258" r:id="rId13"/>
    <p:sldId id="273" r:id="rId14"/>
    <p:sldId id="260" r:id="rId15"/>
    <p:sldId id="26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7.svg"/><Relationship Id="rId4" Type="http://schemas.openxmlformats.org/officeDocument/2006/relationships/image" Target="../media/image3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42.png"/><Relationship Id="rId12" Type="http://schemas.openxmlformats.org/officeDocument/2006/relationships/image" Target="../media/image1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9.svg"/><Relationship Id="rId4" Type="http://schemas.openxmlformats.org/officeDocument/2006/relationships/image" Target="../media/image51.svg"/><Relationship Id="rId9" Type="http://schemas.openxmlformats.org/officeDocument/2006/relationships/image" Target="../media/image18.png"/><Relationship Id="rId14" Type="http://schemas.openxmlformats.org/officeDocument/2006/relationships/image" Target="../media/image5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2.png"/><Relationship Id="rId7" Type="http://schemas.openxmlformats.org/officeDocument/2006/relationships/image" Target="../media/image33.png"/><Relationship Id="rId12" Type="http://schemas.openxmlformats.org/officeDocument/2006/relationships/image" Target="../media/image57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56.png"/><Relationship Id="rId5" Type="http://schemas.openxmlformats.org/officeDocument/2006/relationships/image" Target="../media/image35.png"/><Relationship Id="rId10" Type="http://schemas.openxmlformats.org/officeDocument/2006/relationships/image" Target="../media/image55.svg"/><Relationship Id="rId4" Type="http://schemas.openxmlformats.org/officeDocument/2006/relationships/image" Target="../media/image43.sv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27.png"/><Relationship Id="rId7" Type="http://schemas.openxmlformats.org/officeDocument/2006/relationships/image" Target="../media/image58.png"/><Relationship Id="rId12" Type="http://schemas.openxmlformats.org/officeDocument/2006/relationships/image" Target="../media/image6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60.png"/><Relationship Id="rId5" Type="http://schemas.openxmlformats.org/officeDocument/2006/relationships/image" Target="../media/image23.png"/><Relationship Id="rId10" Type="http://schemas.openxmlformats.org/officeDocument/2006/relationships/image" Target="../media/image15.svg"/><Relationship Id="rId4" Type="http://schemas.openxmlformats.org/officeDocument/2006/relationships/image" Target="../media/image28.sv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48.svg"/><Relationship Id="rId4" Type="http://schemas.openxmlformats.org/officeDocument/2006/relationships/image" Target="../media/image3.svg"/><Relationship Id="rId9" Type="http://schemas.openxmlformats.org/officeDocument/2006/relationships/image" Target="../media/image47.png"/><Relationship Id="rId1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7.svg"/><Relationship Id="rId4" Type="http://schemas.openxmlformats.org/officeDocument/2006/relationships/image" Target="../media/image3.svg"/><Relationship Id="rId9" Type="http://schemas.openxmlformats.org/officeDocument/2006/relationships/image" Target="../media/image16.png"/><Relationship Id="rId14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1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image" Target="../media/image19.svg"/><Relationship Id="rId4" Type="http://schemas.openxmlformats.org/officeDocument/2006/relationships/image" Target="../media/image24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9.svg"/><Relationship Id="rId4" Type="http://schemas.openxmlformats.org/officeDocument/2006/relationships/image" Target="../media/image28.svg"/><Relationship Id="rId9" Type="http://schemas.openxmlformats.org/officeDocument/2006/relationships/image" Target="../media/image8.png"/><Relationship Id="rId1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0.png"/><Relationship Id="rId18" Type="http://schemas.openxmlformats.org/officeDocument/2006/relationships/image" Target="../media/image9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0.svg"/><Relationship Id="rId17" Type="http://schemas.openxmlformats.org/officeDocument/2006/relationships/image" Target="../media/image8.png"/><Relationship Id="rId2" Type="http://schemas.openxmlformats.org/officeDocument/2006/relationships/image" Target="../media/image22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12.png"/><Relationship Id="rId10" Type="http://schemas.openxmlformats.org/officeDocument/2006/relationships/image" Target="../media/image38.svg"/><Relationship Id="rId4" Type="http://schemas.openxmlformats.org/officeDocument/2006/relationships/image" Target="../media/image30.svg"/><Relationship Id="rId9" Type="http://schemas.openxmlformats.org/officeDocument/2006/relationships/image" Target="../media/image37.png"/><Relationship Id="rId1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2.png"/><Relationship Id="rId7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44.jpe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4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0.png"/><Relationship Id="rId18" Type="http://schemas.openxmlformats.org/officeDocument/2006/relationships/image" Target="../media/image9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0.svg"/><Relationship Id="rId17" Type="http://schemas.openxmlformats.org/officeDocument/2006/relationships/image" Target="../media/image8.png"/><Relationship Id="rId2" Type="http://schemas.openxmlformats.org/officeDocument/2006/relationships/image" Target="../media/image22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12.png"/><Relationship Id="rId10" Type="http://schemas.openxmlformats.org/officeDocument/2006/relationships/image" Target="../media/image38.svg"/><Relationship Id="rId4" Type="http://schemas.openxmlformats.org/officeDocument/2006/relationships/image" Target="../media/image30.svg"/><Relationship Id="rId9" Type="http://schemas.openxmlformats.org/officeDocument/2006/relationships/image" Target="../media/image37.png"/><Relationship Id="rId1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3.svg"/><Relationship Id="rId7" Type="http://schemas.openxmlformats.org/officeDocument/2006/relationships/image" Target="../media/image1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6.svg"/><Relationship Id="rId5" Type="http://schemas.openxmlformats.org/officeDocument/2006/relationships/image" Target="../media/image15.svg"/><Relationship Id="rId10" Type="http://schemas.openxmlformats.org/officeDocument/2006/relationships/image" Target="../media/image4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0.png"/><Relationship Id="rId18" Type="http://schemas.openxmlformats.org/officeDocument/2006/relationships/image" Target="../media/image9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0.svg"/><Relationship Id="rId17" Type="http://schemas.openxmlformats.org/officeDocument/2006/relationships/image" Target="../media/image8.png"/><Relationship Id="rId2" Type="http://schemas.openxmlformats.org/officeDocument/2006/relationships/image" Target="../media/image22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12.png"/><Relationship Id="rId10" Type="http://schemas.openxmlformats.org/officeDocument/2006/relationships/image" Target="../media/image38.svg"/><Relationship Id="rId4" Type="http://schemas.openxmlformats.org/officeDocument/2006/relationships/image" Target="../media/image30.svg"/><Relationship Id="rId9" Type="http://schemas.openxmlformats.org/officeDocument/2006/relationships/image" Target="../media/image37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50" t="-67650" r="-2401" b="-759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769922">
            <a:off x="2963854" y="-371218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324566">
            <a:off x="-7407203" y="622250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046752">
            <a:off x="17479920" y="3440222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5400000">
            <a:off x="6997349" y="-1953345"/>
            <a:ext cx="5173871" cy="14596568"/>
            <a:chOff x="0" y="0"/>
            <a:chExt cx="1896688" cy="7463190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911019" cy="7495244"/>
            </a:xfrm>
            <a:custGeom>
              <a:avLst/>
              <a:gdLst/>
              <a:ahLst/>
              <a:cxnLst/>
              <a:rect l="l" t="t" r="r" b="b"/>
              <a:pathLst>
                <a:path w="1911019" h="7495244">
                  <a:moveTo>
                    <a:pt x="63030" y="6901690"/>
                  </a:moveTo>
                  <a:cubicBezTo>
                    <a:pt x="63030" y="6901690"/>
                    <a:pt x="0" y="665512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17946" y="6965"/>
                  </a:cubicBezTo>
                  <a:lnTo>
                    <a:pt x="1017947" y="6965"/>
                  </a:lnTo>
                  <a:cubicBezTo>
                    <a:pt x="1234694" y="16819"/>
                    <a:pt x="1439009" y="36481"/>
                    <a:pt x="1573197" y="101690"/>
                  </a:cubicBezTo>
                  <a:cubicBezTo>
                    <a:pt x="1829243" y="226120"/>
                    <a:pt x="1911019" y="459160"/>
                    <a:pt x="1905531" y="704684"/>
                  </a:cubicBezTo>
                  <a:cubicBezTo>
                    <a:pt x="1905531" y="704684"/>
                    <a:pt x="1862243" y="1013073"/>
                    <a:pt x="1869676" y="1248607"/>
                  </a:cubicBezTo>
                  <a:cubicBezTo>
                    <a:pt x="1876800" y="6643491"/>
                    <a:pt x="1883956" y="6839094"/>
                    <a:pt x="1883956" y="6839094"/>
                  </a:cubicBezTo>
                  <a:cubicBezTo>
                    <a:pt x="1867275" y="7054827"/>
                    <a:pt x="1752631" y="7265439"/>
                    <a:pt x="1555761" y="7377063"/>
                  </a:cubicBezTo>
                  <a:cubicBezTo>
                    <a:pt x="1405410" y="7462311"/>
                    <a:pt x="1207379" y="7477410"/>
                    <a:pt x="949507" y="7466668"/>
                  </a:cubicBezTo>
                  <a:lnTo>
                    <a:pt x="949504" y="7466668"/>
                  </a:lnTo>
                  <a:cubicBezTo>
                    <a:pt x="645952" y="7461390"/>
                    <a:pt x="384604" y="7495244"/>
                    <a:pt x="254278" y="7386086"/>
                  </a:cubicBezTo>
                  <a:cubicBezTo>
                    <a:pt x="145767" y="7295201"/>
                    <a:pt x="81795" y="7101889"/>
                    <a:pt x="63030" y="6901690"/>
                  </a:cubicBezTo>
                  <a:close/>
                </a:path>
              </a:pathLst>
            </a:custGeom>
            <a:solidFill>
              <a:srgbClr val="EDD8C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4914919">
            <a:off x="1220422" y="5868150"/>
            <a:ext cx="1102737" cy="1402527"/>
          </a:xfrm>
          <a:custGeom>
            <a:avLst/>
            <a:gdLst/>
            <a:ahLst/>
            <a:cxnLst/>
            <a:rect l="l" t="t" r="r" b="b"/>
            <a:pathLst>
              <a:path w="1102737" h="1402527">
                <a:moveTo>
                  <a:pt x="0" y="0"/>
                </a:moveTo>
                <a:lnTo>
                  <a:pt x="1102736" y="0"/>
                </a:lnTo>
                <a:lnTo>
                  <a:pt x="1102736" y="1402527"/>
                </a:lnTo>
                <a:lnTo>
                  <a:pt x="0" y="14025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760415">
            <a:off x="16924063" y="2871032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0" y="0"/>
                </a:moveTo>
                <a:lnTo>
                  <a:pt x="909564" y="0"/>
                </a:lnTo>
                <a:lnTo>
                  <a:pt x="909564" y="1071651"/>
                </a:lnTo>
                <a:lnTo>
                  <a:pt x="0" y="10716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640987">
            <a:off x="2796469" y="603209"/>
            <a:ext cx="1979026" cy="850981"/>
          </a:xfrm>
          <a:custGeom>
            <a:avLst/>
            <a:gdLst/>
            <a:ahLst/>
            <a:cxnLst/>
            <a:rect l="l" t="t" r="r" b="b"/>
            <a:pathLst>
              <a:path w="1979026" h="850981">
                <a:moveTo>
                  <a:pt x="0" y="0"/>
                </a:moveTo>
                <a:lnTo>
                  <a:pt x="1979026" y="0"/>
                </a:lnTo>
                <a:lnTo>
                  <a:pt x="1979026" y="850982"/>
                </a:lnTo>
                <a:lnTo>
                  <a:pt x="0" y="8509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00383">
            <a:off x="14000067" y="3098898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446010" flipH="1">
            <a:off x="13471473" y="2447631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74668">
            <a:off x="15959582" y="7192597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5" y="0"/>
                </a:lnTo>
                <a:lnTo>
                  <a:pt x="949465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6" name="Freeform 16"/>
          <p:cNvSpPr/>
          <p:nvPr/>
        </p:nvSpPr>
        <p:spPr>
          <a:xfrm rot="-10800000">
            <a:off x="2068893" y="2386025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300383">
            <a:off x="5303444" y="8421390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9"/>
                </a:lnTo>
                <a:lnTo>
                  <a:pt x="0" y="6159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446010" flipH="1">
            <a:off x="6152231" y="9078510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1470598">
            <a:off x="9842843" y="9512675"/>
            <a:ext cx="2351955" cy="726166"/>
          </a:xfrm>
          <a:custGeom>
            <a:avLst/>
            <a:gdLst/>
            <a:ahLst/>
            <a:cxnLst/>
            <a:rect l="l" t="t" r="r" b="b"/>
            <a:pathLst>
              <a:path w="2351955" h="726166">
                <a:moveTo>
                  <a:pt x="0" y="0"/>
                </a:moveTo>
                <a:lnTo>
                  <a:pt x="2351955" y="0"/>
                </a:lnTo>
                <a:lnTo>
                  <a:pt x="2351955" y="726166"/>
                </a:lnTo>
                <a:lnTo>
                  <a:pt x="0" y="72616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4C010-D01A-450A-A97A-D3F8FB427AE2}"/>
              </a:ext>
            </a:extLst>
          </p:cNvPr>
          <p:cNvSpPr txBox="1"/>
          <p:nvPr/>
        </p:nvSpPr>
        <p:spPr>
          <a:xfrm>
            <a:off x="3109957" y="3617073"/>
            <a:ext cx="13232490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NHIỆT LIỆT CHÀO MỪNG CÁC EM ĐẾN VỚI BÀI HỌC MỚI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45" t="-68153" r="-1942" b="-718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2103">
            <a:off x="9529072" y="-481708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9362657" flipH="1">
            <a:off x="-5848551" y="6253288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2" y="0"/>
                </a:moveTo>
                <a:lnTo>
                  <a:pt x="0" y="0"/>
                </a:lnTo>
                <a:lnTo>
                  <a:pt x="0" y="9634159"/>
                </a:lnTo>
                <a:lnTo>
                  <a:pt x="11697102" y="9634159"/>
                </a:lnTo>
                <a:lnTo>
                  <a:pt x="116971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7661368" y="-1411600"/>
            <a:ext cx="3360424" cy="13872374"/>
            <a:chOff x="0" y="0"/>
            <a:chExt cx="2302868" cy="9506610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317198" cy="9538664"/>
            </a:xfrm>
            <a:custGeom>
              <a:avLst/>
              <a:gdLst/>
              <a:ahLst/>
              <a:cxnLst/>
              <a:rect l="l" t="t" r="r" b="b"/>
              <a:pathLst>
                <a:path w="2317198" h="9538664">
                  <a:moveTo>
                    <a:pt x="63030" y="8945111"/>
                  </a:moveTo>
                  <a:cubicBezTo>
                    <a:pt x="63030" y="8945111"/>
                    <a:pt x="0" y="869854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424125" y="6965"/>
                  </a:cubicBezTo>
                  <a:lnTo>
                    <a:pt x="1424126" y="6965"/>
                  </a:lnTo>
                  <a:cubicBezTo>
                    <a:pt x="1640873" y="16819"/>
                    <a:pt x="1845188" y="36481"/>
                    <a:pt x="1979377" y="101690"/>
                  </a:cubicBezTo>
                  <a:cubicBezTo>
                    <a:pt x="2235423" y="226120"/>
                    <a:pt x="2317198" y="459160"/>
                    <a:pt x="2311710" y="704684"/>
                  </a:cubicBezTo>
                  <a:cubicBezTo>
                    <a:pt x="2311710" y="704684"/>
                    <a:pt x="2268422" y="1013073"/>
                    <a:pt x="2275856" y="1248607"/>
                  </a:cubicBezTo>
                  <a:cubicBezTo>
                    <a:pt x="2282979" y="8686912"/>
                    <a:pt x="2290136" y="8882515"/>
                    <a:pt x="2290136" y="8882515"/>
                  </a:cubicBezTo>
                  <a:cubicBezTo>
                    <a:pt x="2273454" y="9098247"/>
                    <a:pt x="2158810" y="9308859"/>
                    <a:pt x="1961941" y="9420483"/>
                  </a:cubicBezTo>
                  <a:cubicBezTo>
                    <a:pt x="1811589" y="9505732"/>
                    <a:pt x="1613558" y="9520830"/>
                    <a:pt x="1272988" y="9510088"/>
                  </a:cubicBezTo>
                  <a:lnTo>
                    <a:pt x="1272980" y="9510088"/>
                  </a:lnTo>
                  <a:cubicBezTo>
                    <a:pt x="645952" y="9504811"/>
                    <a:pt x="384604" y="9538664"/>
                    <a:pt x="254278" y="9429507"/>
                  </a:cubicBezTo>
                  <a:cubicBezTo>
                    <a:pt x="145767" y="9338622"/>
                    <a:pt x="81795" y="9145309"/>
                    <a:pt x="63030" y="8945111"/>
                  </a:cubicBezTo>
                  <a:close/>
                </a:path>
              </a:pathLst>
            </a:custGeom>
            <a:solidFill>
              <a:srgbClr val="EDD8C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043990" y="5182300"/>
            <a:ext cx="1278137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phát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biểu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hoạch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mình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4000" b="1" dirty="0">
              <a:solidFill>
                <a:srgbClr val="1D1D1B"/>
              </a:solidFill>
            </a:endParaRPr>
          </a:p>
        </p:txBody>
      </p:sp>
      <p:sp>
        <p:nvSpPr>
          <p:cNvPr id="13" name="Freeform 13"/>
          <p:cNvSpPr/>
          <p:nvPr/>
        </p:nvSpPr>
        <p:spPr>
          <a:xfrm rot="2760415">
            <a:off x="15727135" y="8514027"/>
            <a:ext cx="1040040" cy="1225378"/>
          </a:xfrm>
          <a:custGeom>
            <a:avLst/>
            <a:gdLst/>
            <a:ahLst/>
            <a:cxnLst/>
            <a:rect l="l" t="t" r="r" b="b"/>
            <a:pathLst>
              <a:path w="1040040" h="1225378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9627462">
            <a:off x="1217207" y="2384053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8" y="0"/>
                </a:lnTo>
                <a:lnTo>
                  <a:pt x="920118" y="894646"/>
                </a:lnTo>
                <a:lnTo>
                  <a:pt x="0" y="8946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300383">
            <a:off x="15560777" y="2521642"/>
            <a:ext cx="493321" cy="619468"/>
          </a:xfrm>
          <a:custGeom>
            <a:avLst/>
            <a:gdLst/>
            <a:ahLst/>
            <a:cxnLst/>
            <a:rect l="l" t="t" r="r" b="b"/>
            <a:pathLst>
              <a:path w="493321" h="619468">
                <a:moveTo>
                  <a:pt x="0" y="0"/>
                </a:moveTo>
                <a:lnTo>
                  <a:pt x="493322" y="0"/>
                </a:lnTo>
                <a:lnTo>
                  <a:pt x="493322" y="619468"/>
                </a:lnTo>
                <a:lnTo>
                  <a:pt x="0" y="619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446010" flipH="1">
            <a:off x="14722334" y="3379830"/>
            <a:ext cx="608425" cy="764004"/>
          </a:xfrm>
          <a:custGeom>
            <a:avLst/>
            <a:gdLst/>
            <a:ahLst/>
            <a:cxnLst/>
            <a:rect l="l" t="t" r="r" b="b"/>
            <a:pathLst>
              <a:path w="608425" h="764004">
                <a:moveTo>
                  <a:pt x="608425" y="0"/>
                </a:moveTo>
                <a:lnTo>
                  <a:pt x="0" y="0"/>
                </a:lnTo>
                <a:lnTo>
                  <a:pt x="0" y="764004"/>
                </a:lnTo>
                <a:lnTo>
                  <a:pt x="608425" y="764004"/>
                </a:lnTo>
                <a:lnTo>
                  <a:pt x="60842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42633A40-CF64-4EDE-BA82-566377F23B1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2531448" y="183708"/>
            <a:ext cx="3303012" cy="4467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5F8292-92B6-B396-CA68-C16B13E07027}"/>
              </a:ext>
            </a:extLst>
          </p:cNvPr>
          <p:cNvSpPr txBox="1"/>
          <p:nvPr/>
        </p:nvSpPr>
        <p:spPr>
          <a:xfrm>
            <a:off x="6629400" y="7339956"/>
            <a:ext cx="148555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Tài liệu được chia sẻ bởi Website VnTeach.Com</a:t>
            </a:r>
          </a:p>
          <a:p>
            <a:r>
              <a:rPr lang="en-US" sz="2800"/>
              <a:t>https://www.vnteach.com</a:t>
            </a:r>
          </a:p>
          <a:p>
            <a:r>
              <a:rPr lang="en-US" sz="2800"/>
              <a:t>Một sản phẩm của cộng đồng facebook Thư Viện VnTeach.Com</a:t>
            </a:r>
          </a:p>
          <a:p>
            <a:r>
              <a:rPr lang="en-US" sz="2800"/>
              <a:t>https://www.facebook.com/groups/vnteach/</a:t>
            </a:r>
          </a:p>
          <a:p>
            <a:r>
              <a:rPr lang="en-US" sz="2800"/>
              <a:t>https://www.facebook.com/groups/thuvienvnteach/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1" t="-66410" r="-2081" b="-754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40717" flipH="1">
            <a:off x="16473545" y="4897862"/>
            <a:ext cx="2717544" cy="2971470"/>
          </a:xfrm>
          <a:custGeom>
            <a:avLst/>
            <a:gdLst/>
            <a:ahLst/>
            <a:cxnLst/>
            <a:rect l="l" t="t" r="r" b="b"/>
            <a:pathLst>
              <a:path w="2717544" h="2971470">
                <a:moveTo>
                  <a:pt x="2717544" y="0"/>
                </a:moveTo>
                <a:lnTo>
                  <a:pt x="0" y="0"/>
                </a:lnTo>
                <a:lnTo>
                  <a:pt x="0" y="2971469"/>
                </a:lnTo>
                <a:lnTo>
                  <a:pt x="2717544" y="2971469"/>
                </a:lnTo>
                <a:lnTo>
                  <a:pt x="27175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700000" flipH="1">
            <a:off x="4546634" y="111348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909564" y="0"/>
                </a:moveTo>
                <a:lnTo>
                  <a:pt x="0" y="0"/>
                </a:lnTo>
                <a:lnTo>
                  <a:pt x="0" y="1071651"/>
                </a:lnTo>
                <a:lnTo>
                  <a:pt x="909564" y="1071651"/>
                </a:lnTo>
                <a:lnTo>
                  <a:pt x="9095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6745339">
            <a:off x="12577573" y="-428567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3"/>
                </a:lnTo>
                <a:lnTo>
                  <a:pt x="0" y="70896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94486">
            <a:off x="-4303880" y="603508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5400000">
            <a:off x="11186604" y="2458701"/>
            <a:ext cx="4280373" cy="7603582"/>
            <a:chOff x="0" y="0"/>
            <a:chExt cx="2933300" cy="5210665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2947631" cy="5242719"/>
            </a:xfrm>
            <a:custGeom>
              <a:avLst/>
              <a:gdLst/>
              <a:ahLst/>
              <a:cxnLst/>
              <a:rect l="l" t="t" r="r" b="b"/>
              <a:pathLst>
                <a:path w="2947631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54557" y="6965"/>
                  </a:cubicBezTo>
                  <a:lnTo>
                    <a:pt x="2054559" y="6965"/>
                  </a:lnTo>
                  <a:cubicBezTo>
                    <a:pt x="2271306" y="16819"/>
                    <a:pt x="2475621" y="36481"/>
                    <a:pt x="2609809" y="101690"/>
                  </a:cubicBezTo>
                  <a:cubicBezTo>
                    <a:pt x="2865855" y="226120"/>
                    <a:pt x="2947630" y="459160"/>
                    <a:pt x="2942143" y="704684"/>
                  </a:cubicBezTo>
                  <a:cubicBezTo>
                    <a:pt x="2942143" y="704684"/>
                    <a:pt x="2898855" y="1013073"/>
                    <a:pt x="2906288" y="1248607"/>
                  </a:cubicBezTo>
                  <a:cubicBezTo>
                    <a:pt x="2913411" y="4390967"/>
                    <a:pt x="2920568" y="4586569"/>
                    <a:pt x="2920568" y="4586569"/>
                  </a:cubicBezTo>
                  <a:cubicBezTo>
                    <a:pt x="2903886" y="4802302"/>
                    <a:pt x="2789242" y="5012913"/>
                    <a:pt x="2592373" y="5124538"/>
                  </a:cubicBezTo>
                  <a:cubicBezTo>
                    <a:pt x="2442022" y="5209786"/>
                    <a:pt x="2243991" y="5224884"/>
                    <a:pt x="1775064" y="5214142"/>
                  </a:cubicBezTo>
                  <a:lnTo>
                    <a:pt x="1775049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637964">
            <a:off x="12389787" y="9484859"/>
            <a:ext cx="2528390" cy="780640"/>
          </a:xfrm>
          <a:custGeom>
            <a:avLst/>
            <a:gdLst/>
            <a:ahLst/>
            <a:cxnLst/>
            <a:rect l="l" t="t" r="r" b="b"/>
            <a:pathLst>
              <a:path w="2528390" h="780640">
                <a:moveTo>
                  <a:pt x="0" y="0"/>
                </a:moveTo>
                <a:lnTo>
                  <a:pt x="2528390" y="0"/>
                </a:lnTo>
                <a:lnTo>
                  <a:pt x="2528390" y="780640"/>
                </a:lnTo>
                <a:lnTo>
                  <a:pt x="0" y="7806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7747705" y="-3456746"/>
            <a:ext cx="2643418" cy="10167553"/>
            <a:chOff x="0" y="0"/>
            <a:chExt cx="1712938" cy="477715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1727269" cy="4809212"/>
            </a:xfrm>
            <a:custGeom>
              <a:avLst/>
              <a:gdLst/>
              <a:ahLst/>
              <a:cxnLst/>
              <a:rect l="l" t="t" r="r" b="b"/>
              <a:pathLst>
                <a:path w="1727269" h="4809212">
                  <a:moveTo>
                    <a:pt x="63030" y="4215658"/>
                  </a:moveTo>
                  <a:cubicBezTo>
                    <a:pt x="63030" y="4215658"/>
                    <a:pt x="0" y="396909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3957460"/>
                    <a:pt x="1700206" y="4153062"/>
                    <a:pt x="1700206" y="4153062"/>
                  </a:cubicBezTo>
                  <a:cubicBezTo>
                    <a:pt x="1683524" y="4368795"/>
                    <a:pt x="1568880" y="4579407"/>
                    <a:pt x="1372011" y="4691031"/>
                  </a:cubicBezTo>
                  <a:cubicBezTo>
                    <a:pt x="1221660" y="4776279"/>
                    <a:pt x="1023629" y="4791377"/>
                    <a:pt x="803168" y="4780636"/>
                  </a:cubicBezTo>
                  <a:lnTo>
                    <a:pt x="803168" y="4780636"/>
                  </a:lnTo>
                  <a:cubicBezTo>
                    <a:pt x="645952" y="4775359"/>
                    <a:pt x="384604" y="4809212"/>
                    <a:pt x="254278" y="4700054"/>
                  </a:cubicBezTo>
                  <a:cubicBezTo>
                    <a:pt x="145767" y="4609169"/>
                    <a:pt x="81795" y="4415857"/>
                    <a:pt x="63030" y="421565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2884937" y="2466337"/>
            <a:ext cx="4280373" cy="7603582"/>
            <a:chOff x="0" y="0"/>
            <a:chExt cx="2933300" cy="5210665"/>
          </a:xfrm>
        </p:grpSpPr>
        <p:sp>
          <p:nvSpPr>
            <p:cNvPr id="13" name="Freeform 13"/>
            <p:cNvSpPr/>
            <p:nvPr/>
          </p:nvSpPr>
          <p:spPr>
            <a:xfrm>
              <a:off x="-9098" y="-6509"/>
              <a:ext cx="2947631" cy="5242719"/>
            </a:xfrm>
            <a:custGeom>
              <a:avLst/>
              <a:gdLst/>
              <a:ahLst/>
              <a:cxnLst/>
              <a:rect l="l" t="t" r="r" b="b"/>
              <a:pathLst>
                <a:path w="2947631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54557" y="6965"/>
                  </a:cubicBezTo>
                  <a:lnTo>
                    <a:pt x="2054559" y="6965"/>
                  </a:lnTo>
                  <a:cubicBezTo>
                    <a:pt x="2271306" y="16819"/>
                    <a:pt x="2475621" y="36481"/>
                    <a:pt x="2609809" y="101690"/>
                  </a:cubicBezTo>
                  <a:cubicBezTo>
                    <a:pt x="2865855" y="226120"/>
                    <a:pt x="2947630" y="459160"/>
                    <a:pt x="2942143" y="704684"/>
                  </a:cubicBezTo>
                  <a:cubicBezTo>
                    <a:pt x="2942143" y="704684"/>
                    <a:pt x="2898855" y="1013073"/>
                    <a:pt x="2906288" y="1248607"/>
                  </a:cubicBezTo>
                  <a:cubicBezTo>
                    <a:pt x="2913411" y="4390967"/>
                    <a:pt x="2920568" y="4586569"/>
                    <a:pt x="2920568" y="4586569"/>
                  </a:cubicBezTo>
                  <a:cubicBezTo>
                    <a:pt x="2903886" y="4802302"/>
                    <a:pt x="2789242" y="5012913"/>
                    <a:pt x="2592373" y="5124538"/>
                  </a:cubicBezTo>
                  <a:cubicBezTo>
                    <a:pt x="2442022" y="5209786"/>
                    <a:pt x="2243991" y="5224884"/>
                    <a:pt x="1775064" y="5214142"/>
                  </a:cubicBezTo>
                  <a:lnTo>
                    <a:pt x="1775049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 rot="300383">
            <a:off x="8119441" y="5014089"/>
            <a:ext cx="355993" cy="447023"/>
          </a:xfrm>
          <a:custGeom>
            <a:avLst/>
            <a:gdLst/>
            <a:ahLst/>
            <a:cxnLst/>
            <a:rect l="l" t="t" r="r" b="b"/>
            <a:pathLst>
              <a:path w="355993" h="447023">
                <a:moveTo>
                  <a:pt x="0" y="0"/>
                </a:moveTo>
                <a:lnTo>
                  <a:pt x="355992" y="0"/>
                </a:lnTo>
                <a:lnTo>
                  <a:pt x="355992" y="447023"/>
                </a:lnTo>
                <a:lnTo>
                  <a:pt x="0" y="4470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300383">
            <a:off x="8844591" y="4967871"/>
            <a:ext cx="646234" cy="811482"/>
          </a:xfrm>
          <a:custGeom>
            <a:avLst/>
            <a:gdLst/>
            <a:ahLst/>
            <a:cxnLst/>
            <a:rect l="l" t="t" r="r" b="b"/>
            <a:pathLst>
              <a:path w="646234" h="811482">
                <a:moveTo>
                  <a:pt x="0" y="0"/>
                </a:moveTo>
                <a:lnTo>
                  <a:pt x="646234" y="0"/>
                </a:lnTo>
                <a:lnTo>
                  <a:pt x="646234" y="811481"/>
                </a:lnTo>
                <a:lnTo>
                  <a:pt x="0" y="8114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905475">
            <a:off x="183035" y="821648"/>
            <a:ext cx="1691330" cy="2650232"/>
          </a:xfrm>
          <a:custGeom>
            <a:avLst/>
            <a:gdLst/>
            <a:ahLst/>
            <a:cxnLst/>
            <a:rect l="l" t="t" r="r" b="b"/>
            <a:pathLst>
              <a:path w="1691330" h="2650232">
                <a:moveTo>
                  <a:pt x="0" y="0"/>
                </a:moveTo>
                <a:lnTo>
                  <a:pt x="1691330" y="0"/>
                </a:lnTo>
                <a:lnTo>
                  <a:pt x="1691330" y="2650232"/>
                </a:lnTo>
                <a:lnTo>
                  <a:pt x="0" y="26502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981038" y="4823550"/>
            <a:ext cx="6172758" cy="26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42569394-94DB-4E76-87ED-8F12F2D32BC8}"/>
              </a:ext>
            </a:extLst>
          </p:cNvPr>
          <p:cNvSpPr txBox="1"/>
          <p:nvPr/>
        </p:nvSpPr>
        <p:spPr>
          <a:xfrm>
            <a:off x="4080440" y="699589"/>
            <a:ext cx="9693594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4A0AA92E-0276-4FB0-ACD4-7D797B6B2C0B}"/>
              </a:ext>
            </a:extLst>
          </p:cNvPr>
          <p:cNvSpPr txBox="1"/>
          <p:nvPr/>
        </p:nvSpPr>
        <p:spPr>
          <a:xfrm>
            <a:off x="10965435" y="5016165"/>
            <a:ext cx="5012830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1" t="-66410" r="-2081" b="-754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9189766">
            <a:off x="10109227" y="-2718179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3"/>
                </a:lnTo>
                <a:lnTo>
                  <a:pt x="0" y="708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269748" flipH="1">
            <a:off x="-2509388" y="5821747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8607760" y="0"/>
                </a:moveTo>
                <a:lnTo>
                  <a:pt x="0" y="0"/>
                </a:lnTo>
                <a:lnTo>
                  <a:pt x="0" y="7089664"/>
                </a:lnTo>
                <a:lnTo>
                  <a:pt x="8607760" y="7089664"/>
                </a:lnTo>
                <a:lnTo>
                  <a:pt x="86077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6828623" y="1039776"/>
            <a:ext cx="4630754" cy="11266109"/>
            <a:chOff x="0" y="0"/>
            <a:chExt cx="2968381" cy="722174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982712" cy="7253794"/>
            </a:xfrm>
            <a:custGeom>
              <a:avLst/>
              <a:gdLst/>
              <a:ahLst/>
              <a:cxnLst/>
              <a:rect l="l" t="t" r="r" b="b"/>
              <a:pathLst>
                <a:path w="2982712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89639" y="6965"/>
                  </a:cubicBezTo>
                  <a:lnTo>
                    <a:pt x="2089640" y="6965"/>
                  </a:lnTo>
                  <a:cubicBezTo>
                    <a:pt x="2306387" y="16819"/>
                    <a:pt x="2510702" y="36481"/>
                    <a:pt x="2644890" y="101690"/>
                  </a:cubicBezTo>
                  <a:cubicBezTo>
                    <a:pt x="2900936" y="226120"/>
                    <a:pt x="2982712" y="459160"/>
                    <a:pt x="2977224" y="704684"/>
                  </a:cubicBezTo>
                  <a:cubicBezTo>
                    <a:pt x="2977224" y="704684"/>
                    <a:pt x="2933936" y="1013073"/>
                    <a:pt x="2941369" y="1248607"/>
                  </a:cubicBezTo>
                  <a:cubicBezTo>
                    <a:pt x="2948493" y="6402042"/>
                    <a:pt x="2955649" y="6597645"/>
                    <a:pt x="2955649" y="6597645"/>
                  </a:cubicBezTo>
                  <a:cubicBezTo>
                    <a:pt x="2938968" y="6813377"/>
                    <a:pt x="2824323" y="7023989"/>
                    <a:pt x="2627454" y="7135613"/>
                  </a:cubicBezTo>
                  <a:cubicBezTo>
                    <a:pt x="2477103" y="7220862"/>
                    <a:pt x="2279072" y="7235960"/>
                    <a:pt x="1803003" y="7225218"/>
                  </a:cubicBezTo>
                  <a:lnTo>
                    <a:pt x="1802987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830930" y="-4579227"/>
            <a:ext cx="2726404" cy="14495305"/>
            <a:chOff x="0" y="0"/>
            <a:chExt cx="1712938" cy="9107071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139209" y="3685637"/>
            <a:ext cx="2117178" cy="1559013"/>
          </a:xfrm>
          <a:custGeom>
            <a:avLst/>
            <a:gdLst/>
            <a:ahLst/>
            <a:cxnLst/>
            <a:rect l="l" t="t" r="r" b="b"/>
            <a:pathLst>
              <a:path w="2117178" h="1559013">
                <a:moveTo>
                  <a:pt x="2117177" y="0"/>
                </a:moveTo>
                <a:lnTo>
                  <a:pt x="0" y="0"/>
                </a:lnTo>
                <a:lnTo>
                  <a:pt x="0" y="1559012"/>
                </a:lnTo>
                <a:lnTo>
                  <a:pt x="2117177" y="1559012"/>
                </a:lnTo>
                <a:lnTo>
                  <a:pt x="211717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588758" flipH="1">
            <a:off x="15818887" y="972974"/>
            <a:ext cx="1955320" cy="2226555"/>
          </a:xfrm>
          <a:custGeom>
            <a:avLst/>
            <a:gdLst/>
            <a:ahLst/>
            <a:cxnLst/>
            <a:rect l="l" t="t" r="r" b="b"/>
            <a:pathLst>
              <a:path w="1955320" h="2226555">
                <a:moveTo>
                  <a:pt x="1955321" y="0"/>
                </a:moveTo>
                <a:lnTo>
                  <a:pt x="0" y="0"/>
                </a:lnTo>
                <a:lnTo>
                  <a:pt x="0" y="2226556"/>
                </a:lnTo>
                <a:lnTo>
                  <a:pt x="1955321" y="2226556"/>
                </a:lnTo>
                <a:lnTo>
                  <a:pt x="195532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788797" flipH="1">
            <a:off x="1945377" y="6983480"/>
            <a:ext cx="2189445" cy="2137694"/>
          </a:xfrm>
          <a:custGeom>
            <a:avLst/>
            <a:gdLst/>
            <a:ahLst/>
            <a:cxnLst/>
            <a:rect l="l" t="t" r="r" b="b"/>
            <a:pathLst>
              <a:path w="2189445" h="2137694">
                <a:moveTo>
                  <a:pt x="2189444" y="0"/>
                </a:moveTo>
                <a:lnTo>
                  <a:pt x="0" y="0"/>
                </a:lnTo>
                <a:lnTo>
                  <a:pt x="0" y="2137694"/>
                </a:lnTo>
                <a:lnTo>
                  <a:pt x="2189444" y="2137694"/>
                </a:lnTo>
                <a:lnTo>
                  <a:pt x="218944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771586">
            <a:off x="14999427" y="5625645"/>
            <a:ext cx="2037501" cy="2227883"/>
          </a:xfrm>
          <a:custGeom>
            <a:avLst/>
            <a:gdLst/>
            <a:ahLst/>
            <a:cxnLst/>
            <a:rect l="l" t="t" r="r" b="b"/>
            <a:pathLst>
              <a:path w="2037501" h="2227883">
                <a:moveTo>
                  <a:pt x="0" y="0"/>
                </a:moveTo>
                <a:lnTo>
                  <a:pt x="2037500" y="0"/>
                </a:lnTo>
                <a:lnTo>
                  <a:pt x="2037500" y="2227884"/>
                </a:lnTo>
                <a:lnTo>
                  <a:pt x="0" y="2227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F3F571B5-891C-45C2-BE7B-427BBDB12A87}"/>
              </a:ext>
            </a:extLst>
          </p:cNvPr>
          <p:cNvSpPr txBox="1"/>
          <p:nvPr/>
        </p:nvSpPr>
        <p:spPr>
          <a:xfrm>
            <a:off x="4676637" y="2268312"/>
            <a:ext cx="896441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2C09BAB4-8E98-4A14-B0BC-73B3B049955B}"/>
              </a:ext>
            </a:extLst>
          </p:cNvPr>
          <p:cNvSpPr txBox="1"/>
          <p:nvPr/>
        </p:nvSpPr>
        <p:spPr>
          <a:xfrm>
            <a:off x="6080199" y="5024632"/>
            <a:ext cx="6591894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A.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vở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9189766">
            <a:off x="-3877754" y="-1410955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909259">
            <a:off x="12955420" y="683793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2471869" y="231878"/>
            <a:ext cx="7576822" cy="10323622"/>
            <a:chOff x="0" y="0"/>
            <a:chExt cx="2658486" cy="53821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672817" cy="5414196"/>
            </a:xfrm>
            <a:custGeom>
              <a:avLst/>
              <a:gdLst/>
              <a:ahLst/>
              <a:cxnLst/>
              <a:rect l="l" t="t" r="r" b="b"/>
              <a:pathLst>
                <a:path w="2672817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79744" y="6965"/>
                  </a:cubicBezTo>
                  <a:lnTo>
                    <a:pt x="1779745" y="6965"/>
                  </a:lnTo>
                  <a:cubicBezTo>
                    <a:pt x="1996492" y="16819"/>
                    <a:pt x="2200807" y="36481"/>
                    <a:pt x="2334996" y="101690"/>
                  </a:cubicBezTo>
                  <a:cubicBezTo>
                    <a:pt x="2591041" y="226120"/>
                    <a:pt x="2672817" y="459160"/>
                    <a:pt x="2667329" y="704684"/>
                  </a:cubicBezTo>
                  <a:cubicBezTo>
                    <a:pt x="2667329" y="704684"/>
                    <a:pt x="2624041" y="1013073"/>
                    <a:pt x="2631474" y="1248607"/>
                  </a:cubicBezTo>
                  <a:cubicBezTo>
                    <a:pt x="2638598" y="4562444"/>
                    <a:pt x="2645754" y="4758047"/>
                    <a:pt x="2645754" y="4758047"/>
                  </a:cubicBezTo>
                  <a:cubicBezTo>
                    <a:pt x="2629073" y="4973779"/>
                    <a:pt x="2514429" y="5184391"/>
                    <a:pt x="2317560" y="5296015"/>
                  </a:cubicBezTo>
                  <a:cubicBezTo>
                    <a:pt x="2167208" y="5381264"/>
                    <a:pt x="1969177" y="5396362"/>
                    <a:pt x="1556203" y="5385620"/>
                  </a:cubicBezTo>
                  <a:lnTo>
                    <a:pt x="1556191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26295" y="2690038"/>
            <a:ext cx="7995030" cy="5396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trung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chưa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 Trung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d. Chưa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12489673" y="1376954"/>
            <a:ext cx="6029160" cy="5180404"/>
            <a:chOff x="0" y="0"/>
            <a:chExt cx="3935688" cy="4123429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3950018" cy="4155483"/>
            </a:xfrm>
            <a:custGeom>
              <a:avLst/>
              <a:gdLst/>
              <a:ahLst/>
              <a:cxnLst/>
              <a:rect l="l" t="t" r="r" b="b"/>
              <a:pathLst>
                <a:path w="3950018" h="4155483">
                  <a:moveTo>
                    <a:pt x="63030" y="3561929"/>
                  </a:moveTo>
                  <a:cubicBezTo>
                    <a:pt x="63030" y="3561929"/>
                    <a:pt x="0" y="331536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56945" y="6965"/>
                  </a:cubicBezTo>
                  <a:lnTo>
                    <a:pt x="3056946" y="6965"/>
                  </a:lnTo>
                  <a:cubicBezTo>
                    <a:pt x="3273694" y="16819"/>
                    <a:pt x="3478009" y="36481"/>
                    <a:pt x="3612197" y="101690"/>
                  </a:cubicBezTo>
                  <a:cubicBezTo>
                    <a:pt x="3868243" y="226120"/>
                    <a:pt x="3950018" y="459160"/>
                    <a:pt x="3944530" y="704684"/>
                  </a:cubicBezTo>
                  <a:cubicBezTo>
                    <a:pt x="3944530" y="704684"/>
                    <a:pt x="3901243" y="1013073"/>
                    <a:pt x="3908676" y="1248607"/>
                  </a:cubicBezTo>
                  <a:cubicBezTo>
                    <a:pt x="3915799" y="3303731"/>
                    <a:pt x="3922956" y="3499333"/>
                    <a:pt x="3922956" y="3499333"/>
                  </a:cubicBezTo>
                  <a:cubicBezTo>
                    <a:pt x="3906274" y="3715066"/>
                    <a:pt x="3791630" y="3925678"/>
                    <a:pt x="3594761" y="4037302"/>
                  </a:cubicBezTo>
                  <a:cubicBezTo>
                    <a:pt x="3444410" y="4122550"/>
                    <a:pt x="3246379" y="4137648"/>
                    <a:pt x="2573366" y="4126907"/>
                  </a:cubicBezTo>
                  <a:lnTo>
                    <a:pt x="2573337" y="4126907"/>
                  </a:lnTo>
                  <a:cubicBezTo>
                    <a:pt x="645952" y="4121630"/>
                    <a:pt x="384604" y="4155483"/>
                    <a:pt x="254278" y="4046325"/>
                  </a:cubicBezTo>
                  <a:cubicBezTo>
                    <a:pt x="145767" y="3955440"/>
                    <a:pt x="81795" y="3762128"/>
                    <a:pt x="63030" y="3561929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 rot="103388">
            <a:off x="13309972" y="5002453"/>
            <a:ext cx="5052582" cy="4326847"/>
          </a:xfrm>
          <a:custGeom>
            <a:avLst/>
            <a:gdLst/>
            <a:ahLst/>
            <a:cxnLst/>
            <a:rect l="l" t="t" r="r" b="b"/>
            <a:pathLst>
              <a:path w="5052582" h="4326847">
                <a:moveTo>
                  <a:pt x="0" y="0"/>
                </a:moveTo>
                <a:lnTo>
                  <a:pt x="5052582" y="0"/>
                </a:lnTo>
                <a:lnTo>
                  <a:pt x="5052582" y="4326847"/>
                </a:lnTo>
                <a:lnTo>
                  <a:pt x="0" y="4326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100161">
            <a:off x="11896476" y="5560415"/>
            <a:ext cx="269744" cy="338720"/>
          </a:xfrm>
          <a:custGeom>
            <a:avLst/>
            <a:gdLst/>
            <a:ahLst/>
            <a:cxnLst/>
            <a:rect l="l" t="t" r="r" b="b"/>
            <a:pathLst>
              <a:path w="269744" h="338720">
                <a:moveTo>
                  <a:pt x="0" y="0"/>
                </a:moveTo>
                <a:lnTo>
                  <a:pt x="269745" y="0"/>
                </a:lnTo>
                <a:lnTo>
                  <a:pt x="269745" y="338720"/>
                </a:lnTo>
                <a:lnTo>
                  <a:pt x="0" y="33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446010" flipH="1">
            <a:off x="11510703" y="6266172"/>
            <a:ext cx="362818" cy="455593"/>
          </a:xfrm>
          <a:custGeom>
            <a:avLst/>
            <a:gdLst/>
            <a:ahLst/>
            <a:cxnLst/>
            <a:rect l="l" t="t" r="r" b="b"/>
            <a:pathLst>
              <a:path w="362818" h="455593">
                <a:moveTo>
                  <a:pt x="362818" y="0"/>
                </a:moveTo>
                <a:lnTo>
                  <a:pt x="0" y="0"/>
                </a:lnTo>
                <a:lnTo>
                  <a:pt x="0" y="455593"/>
                </a:lnTo>
                <a:lnTo>
                  <a:pt x="362818" y="455593"/>
                </a:lnTo>
                <a:lnTo>
                  <a:pt x="36281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890541">
            <a:off x="17729665" y="6314092"/>
            <a:ext cx="683724" cy="664796"/>
          </a:xfrm>
          <a:custGeom>
            <a:avLst/>
            <a:gdLst/>
            <a:ahLst/>
            <a:cxnLst/>
            <a:rect l="l" t="t" r="r" b="b"/>
            <a:pathLst>
              <a:path w="683724" h="664796">
                <a:moveTo>
                  <a:pt x="0" y="0"/>
                </a:moveTo>
                <a:lnTo>
                  <a:pt x="683724" y="0"/>
                </a:lnTo>
                <a:lnTo>
                  <a:pt x="683724" y="664797"/>
                </a:lnTo>
                <a:lnTo>
                  <a:pt x="0" y="664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>
            <a:off x="12543526" y="792298"/>
            <a:ext cx="683724" cy="664796"/>
          </a:xfrm>
          <a:custGeom>
            <a:avLst/>
            <a:gdLst/>
            <a:ahLst/>
            <a:cxnLst/>
            <a:rect l="l" t="t" r="r" b="b"/>
            <a:pathLst>
              <a:path w="683724" h="664796">
                <a:moveTo>
                  <a:pt x="0" y="0"/>
                </a:moveTo>
                <a:lnTo>
                  <a:pt x="683724" y="0"/>
                </a:lnTo>
                <a:lnTo>
                  <a:pt x="683724" y="664796"/>
                </a:lnTo>
                <a:lnTo>
                  <a:pt x="0" y="6647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6894DBF-A2D3-407B-8735-515352739924}"/>
              </a:ext>
            </a:extLst>
          </p:cNvPr>
          <p:cNvSpPr txBox="1"/>
          <p:nvPr/>
        </p:nvSpPr>
        <p:spPr>
          <a:xfrm>
            <a:off x="12966627" y="2943179"/>
            <a:ext cx="5180407" cy="823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B.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nhận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xét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45" t="-68153" r="-1942" b="-718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100000">
            <a:off x="-769796" y="-2750135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718183" flipH="1">
            <a:off x="13723066" y="6988869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3" y="0"/>
                </a:moveTo>
                <a:lnTo>
                  <a:pt x="0" y="0"/>
                </a:lnTo>
                <a:lnTo>
                  <a:pt x="0" y="9634160"/>
                </a:lnTo>
                <a:lnTo>
                  <a:pt x="11697103" y="9634160"/>
                </a:lnTo>
                <a:lnTo>
                  <a:pt x="116971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8293370" y="189449"/>
            <a:ext cx="8013863" cy="9537000"/>
            <a:chOff x="0" y="0"/>
            <a:chExt cx="3687056" cy="538214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701386" cy="5414196"/>
            </a:xfrm>
            <a:custGeom>
              <a:avLst/>
              <a:gdLst/>
              <a:ahLst/>
              <a:cxnLst/>
              <a:rect l="l" t="t" r="r" b="b"/>
              <a:pathLst>
                <a:path w="3701386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08313" y="6965"/>
                  </a:cubicBezTo>
                  <a:lnTo>
                    <a:pt x="2808315" y="6965"/>
                  </a:lnTo>
                  <a:cubicBezTo>
                    <a:pt x="3025062" y="16819"/>
                    <a:pt x="3229377" y="36481"/>
                    <a:pt x="3363565" y="101690"/>
                  </a:cubicBezTo>
                  <a:cubicBezTo>
                    <a:pt x="3619611" y="226120"/>
                    <a:pt x="3701386" y="459160"/>
                    <a:pt x="3695899" y="704684"/>
                  </a:cubicBezTo>
                  <a:cubicBezTo>
                    <a:pt x="3695899" y="704684"/>
                    <a:pt x="3652610" y="1013073"/>
                    <a:pt x="3660044" y="1248607"/>
                  </a:cubicBezTo>
                  <a:cubicBezTo>
                    <a:pt x="3667167" y="4562444"/>
                    <a:pt x="3674324" y="4758047"/>
                    <a:pt x="3674324" y="4758047"/>
                  </a:cubicBezTo>
                  <a:cubicBezTo>
                    <a:pt x="3657642" y="4973779"/>
                    <a:pt x="3542998" y="5184391"/>
                    <a:pt x="3346129" y="5296015"/>
                  </a:cubicBezTo>
                  <a:cubicBezTo>
                    <a:pt x="3195778" y="5381264"/>
                    <a:pt x="2997746" y="5396362"/>
                    <a:pt x="2375355" y="5385620"/>
                  </a:cubicBezTo>
                  <a:lnTo>
                    <a:pt x="2375330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solidFill>
              <a:srgbClr val="A3DD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-202204" y="1642272"/>
            <a:ext cx="7991907" cy="6637269"/>
            <a:chOff x="0" y="0"/>
            <a:chExt cx="5216920" cy="4332646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5231251" cy="4364699"/>
            </a:xfrm>
            <a:custGeom>
              <a:avLst/>
              <a:gdLst/>
              <a:ahLst/>
              <a:cxnLst/>
              <a:rect l="l" t="t" r="r" b="b"/>
              <a:pathLst>
                <a:path w="5231251" h="4364699">
                  <a:moveTo>
                    <a:pt x="63030" y="3771146"/>
                  </a:moveTo>
                  <a:cubicBezTo>
                    <a:pt x="63030" y="3771146"/>
                    <a:pt x="0" y="352458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38178" y="6965"/>
                  </a:cubicBezTo>
                  <a:lnTo>
                    <a:pt x="4338179" y="6965"/>
                  </a:lnTo>
                  <a:cubicBezTo>
                    <a:pt x="4554926" y="16819"/>
                    <a:pt x="4759241" y="36481"/>
                    <a:pt x="4893430" y="101690"/>
                  </a:cubicBezTo>
                  <a:cubicBezTo>
                    <a:pt x="5149476" y="226120"/>
                    <a:pt x="5231251" y="459160"/>
                    <a:pt x="5225763" y="704684"/>
                  </a:cubicBezTo>
                  <a:cubicBezTo>
                    <a:pt x="5225763" y="704684"/>
                    <a:pt x="5182475" y="1013073"/>
                    <a:pt x="5189909" y="1248607"/>
                  </a:cubicBezTo>
                  <a:cubicBezTo>
                    <a:pt x="5197032" y="3512947"/>
                    <a:pt x="5204188" y="3708550"/>
                    <a:pt x="5204188" y="3708550"/>
                  </a:cubicBezTo>
                  <a:cubicBezTo>
                    <a:pt x="5187507" y="3924283"/>
                    <a:pt x="5072863" y="4134894"/>
                    <a:pt x="4875994" y="4246518"/>
                  </a:cubicBezTo>
                  <a:cubicBezTo>
                    <a:pt x="4725642" y="4331767"/>
                    <a:pt x="4527611" y="4346865"/>
                    <a:pt x="3593740" y="4336123"/>
                  </a:cubicBezTo>
                  <a:lnTo>
                    <a:pt x="3593695" y="4336123"/>
                  </a:lnTo>
                  <a:cubicBezTo>
                    <a:pt x="645952" y="4330847"/>
                    <a:pt x="384604" y="4364700"/>
                    <a:pt x="254278" y="4255542"/>
                  </a:cubicBezTo>
                  <a:cubicBezTo>
                    <a:pt x="145767" y="4164657"/>
                    <a:pt x="81795" y="3971345"/>
                    <a:pt x="63030" y="3771146"/>
                  </a:cubicBezTo>
                  <a:close/>
                </a:path>
              </a:pathLst>
            </a:custGeom>
            <a:solidFill>
              <a:srgbClr val="EEC5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757859" y="2754700"/>
            <a:ext cx="5774199" cy="4650855"/>
          </a:xfrm>
          <a:custGeom>
            <a:avLst/>
            <a:gdLst/>
            <a:ahLst/>
            <a:cxnLst/>
            <a:rect l="l" t="t" r="r" b="b"/>
            <a:pathLst>
              <a:path w="5774199" h="4650855">
                <a:moveTo>
                  <a:pt x="0" y="0"/>
                </a:moveTo>
                <a:lnTo>
                  <a:pt x="5774199" y="0"/>
                </a:lnTo>
                <a:lnTo>
                  <a:pt x="5774199" y="4650855"/>
                </a:lnTo>
                <a:lnTo>
                  <a:pt x="0" y="46508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760415">
            <a:off x="8244448" y="9445282"/>
            <a:ext cx="1040040" cy="1225378"/>
          </a:xfrm>
          <a:custGeom>
            <a:avLst/>
            <a:gdLst/>
            <a:ahLst/>
            <a:cxnLst/>
            <a:rect l="l" t="t" r="r" b="b"/>
            <a:pathLst>
              <a:path w="1040040" h="1225378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170279">
            <a:off x="7605588" y="607535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8" y="0"/>
                </a:lnTo>
                <a:lnTo>
                  <a:pt x="920118" y="894646"/>
                </a:lnTo>
                <a:lnTo>
                  <a:pt x="0" y="8946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300383">
            <a:off x="15016273" y="1189779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446010" flipH="1">
            <a:off x="15865060" y="1846898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30190">
            <a:off x="16684834" y="8446209"/>
            <a:ext cx="819548" cy="796860"/>
          </a:xfrm>
          <a:custGeom>
            <a:avLst/>
            <a:gdLst/>
            <a:ahLst/>
            <a:cxnLst/>
            <a:rect l="l" t="t" r="r" b="b"/>
            <a:pathLst>
              <a:path w="819548" h="796860">
                <a:moveTo>
                  <a:pt x="0" y="0"/>
                </a:moveTo>
                <a:lnTo>
                  <a:pt x="819548" y="0"/>
                </a:lnTo>
                <a:lnTo>
                  <a:pt x="819548" y="796860"/>
                </a:lnTo>
                <a:lnTo>
                  <a:pt x="0" y="7968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12231086-06BB-40AB-B1C4-E36C1B609E55}"/>
              </a:ext>
            </a:extLst>
          </p:cNvPr>
          <p:cNvSpPr txBox="1"/>
          <p:nvPr/>
        </p:nvSpPr>
        <p:spPr>
          <a:xfrm>
            <a:off x="8508886" y="1807469"/>
            <a:ext cx="7967763" cy="654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văn.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hơn?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45" t="-68153" r="-1942" b="-718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907561">
            <a:off x="7824442" y="-4835791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844431" flipH="1">
            <a:off x="-4610289" y="5090596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3" y="0"/>
                </a:moveTo>
                <a:lnTo>
                  <a:pt x="0" y="0"/>
                </a:lnTo>
                <a:lnTo>
                  <a:pt x="0" y="9634160"/>
                </a:lnTo>
                <a:lnTo>
                  <a:pt x="11697103" y="9634160"/>
                </a:lnTo>
                <a:lnTo>
                  <a:pt x="116971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423860">
            <a:off x="13487234" y="478487"/>
            <a:ext cx="902225" cy="1063004"/>
          </a:xfrm>
          <a:custGeom>
            <a:avLst/>
            <a:gdLst/>
            <a:ahLst/>
            <a:cxnLst/>
            <a:rect l="l" t="t" r="r" b="b"/>
            <a:pathLst>
              <a:path w="902225" h="1063004">
                <a:moveTo>
                  <a:pt x="0" y="0"/>
                </a:moveTo>
                <a:lnTo>
                  <a:pt x="902224" y="0"/>
                </a:lnTo>
                <a:lnTo>
                  <a:pt x="902224" y="1063004"/>
                </a:lnTo>
                <a:lnTo>
                  <a:pt x="0" y="1063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721006">
            <a:off x="3398979" y="1020441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8" y="0"/>
                </a:lnTo>
                <a:lnTo>
                  <a:pt x="920118" y="894647"/>
                </a:lnTo>
                <a:lnTo>
                  <a:pt x="0" y="8946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00383">
            <a:off x="2761780" y="3482852"/>
            <a:ext cx="392955" cy="493437"/>
          </a:xfrm>
          <a:custGeom>
            <a:avLst/>
            <a:gdLst/>
            <a:ahLst/>
            <a:cxnLst/>
            <a:rect l="l" t="t" r="r" b="b"/>
            <a:pathLst>
              <a:path w="392955" h="493437">
                <a:moveTo>
                  <a:pt x="0" y="0"/>
                </a:moveTo>
                <a:lnTo>
                  <a:pt x="392955" y="0"/>
                </a:lnTo>
                <a:lnTo>
                  <a:pt x="392955" y="493437"/>
                </a:lnTo>
                <a:lnTo>
                  <a:pt x="0" y="4934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446010" flipH="1">
            <a:off x="2085709" y="4429493"/>
            <a:ext cx="608425" cy="764004"/>
          </a:xfrm>
          <a:custGeom>
            <a:avLst/>
            <a:gdLst/>
            <a:ahLst/>
            <a:cxnLst/>
            <a:rect l="l" t="t" r="r" b="b"/>
            <a:pathLst>
              <a:path w="608425" h="764004">
                <a:moveTo>
                  <a:pt x="608425" y="0"/>
                </a:moveTo>
                <a:lnTo>
                  <a:pt x="0" y="0"/>
                </a:lnTo>
                <a:lnTo>
                  <a:pt x="0" y="764004"/>
                </a:lnTo>
                <a:lnTo>
                  <a:pt x="608425" y="764004"/>
                </a:lnTo>
                <a:lnTo>
                  <a:pt x="60842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04422">
            <a:off x="14063421" y="4441799"/>
            <a:ext cx="4320985" cy="5658433"/>
          </a:xfrm>
          <a:custGeom>
            <a:avLst/>
            <a:gdLst/>
            <a:ahLst/>
            <a:cxnLst/>
            <a:rect l="l" t="t" r="r" b="b"/>
            <a:pathLst>
              <a:path w="4320985" h="5658433">
                <a:moveTo>
                  <a:pt x="0" y="0"/>
                </a:moveTo>
                <a:lnTo>
                  <a:pt x="4320986" y="0"/>
                </a:lnTo>
                <a:lnTo>
                  <a:pt x="4320986" y="5658433"/>
                </a:lnTo>
                <a:lnTo>
                  <a:pt x="0" y="5658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91B5B-7841-4FAC-BD20-BD89755BDB0C}"/>
              </a:ext>
            </a:extLst>
          </p:cNvPr>
          <p:cNvSpPr txBox="1"/>
          <p:nvPr/>
        </p:nvSpPr>
        <p:spPr>
          <a:xfrm>
            <a:off x="2774866" y="3247149"/>
            <a:ext cx="1302179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226056-2777-8965-3106-20D2D6F7E1FE}"/>
              </a:ext>
            </a:extLst>
          </p:cNvPr>
          <p:cNvSpPr txBox="1"/>
          <p:nvPr/>
        </p:nvSpPr>
        <p:spPr>
          <a:xfrm>
            <a:off x="4152900" y="495300"/>
            <a:ext cx="9982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DC84BD8-459E-F7D2-10D5-CCF640F391D8}"/>
              </a:ext>
            </a:extLst>
          </p:cNvPr>
          <p:cNvSpPr/>
          <p:nvPr/>
        </p:nvSpPr>
        <p:spPr>
          <a:xfrm>
            <a:off x="533400" y="2933700"/>
            <a:ext cx="7239000" cy="7234237"/>
          </a:xfrm>
          <a:custGeom>
            <a:avLst/>
            <a:gdLst/>
            <a:ahLst/>
            <a:cxnLst/>
            <a:rect l="l" t="t" r="r" b="b"/>
            <a:pathLst>
              <a:path w="4138944" h="4114800">
                <a:moveTo>
                  <a:pt x="0" y="0"/>
                </a:moveTo>
                <a:lnTo>
                  <a:pt x="4138944" y="0"/>
                </a:lnTo>
                <a:lnTo>
                  <a:pt x="41389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648C94-710C-B92C-71B7-ED8B9464F66D}"/>
              </a:ext>
            </a:extLst>
          </p:cNvPr>
          <p:cNvGrpSpPr/>
          <p:nvPr/>
        </p:nvGrpSpPr>
        <p:grpSpPr>
          <a:xfrm>
            <a:off x="8110537" y="2552700"/>
            <a:ext cx="9644063" cy="6958013"/>
            <a:chOff x="8101012" y="2147887"/>
            <a:chExt cx="9644063" cy="695801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A3E1343-1CB3-2A77-E78D-F3097921CBC6}"/>
                </a:ext>
              </a:extLst>
            </p:cNvPr>
            <p:cNvSpPr/>
            <p:nvPr/>
          </p:nvSpPr>
          <p:spPr>
            <a:xfrm>
              <a:off x="8101012" y="2147887"/>
              <a:ext cx="9448800" cy="6958013"/>
            </a:xfrm>
            <a:prstGeom prst="roundRect">
              <a:avLst>
                <a:gd name="adj" fmla="val 83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6A7DC58-B898-A2FD-75A5-2C576F70547E}"/>
                </a:ext>
              </a:extLst>
            </p:cNvPr>
            <p:cNvSpPr/>
            <p:nvPr/>
          </p:nvSpPr>
          <p:spPr>
            <a:xfrm>
              <a:off x="8296275" y="2300287"/>
              <a:ext cx="9448800" cy="6805613"/>
            </a:xfrm>
            <a:prstGeom prst="roundRect">
              <a:avLst>
                <a:gd name="adj" fmla="val 831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245C21-784D-646F-5067-FF90EA2E4AD6}"/>
                </a:ext>
              </a:extLst>
            </p:cNvPr>
            <p:cNvSpPr txBox="1"/>
            <p:nvPr/>
          </p:nvSpPr>
          <p:spPr>
            <a:xfrm>
              <a:off x="8829675" y="2867772"/>
              <a:ext cx="8382000" cy="551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</a:t>
              </a:r>
            </a:p>
            <a:p>
              <a:pPr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Quan sát và tìm hiểu về các loài cây quanh trường học: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Đây là cây gì?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Cây có hình dáng như thế nào?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Lá cây có đặc điểm gì?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626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94486">
            <a:off x="13834814" y="6482345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0306295">
            <a:off x="-2287381" y="-450102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3"/>
                </a:lnTo>
                <a:lnTo>
                  <a:pt x="0" y="70896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5831447" y="-2235174"/>
            <a:ext cx="7404740" cy="14983177"/>
            <a:chOff x="0" y="0"/>
            <a:chExt cx="5180262" cy="7156940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4C7A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5888511" y="-1856503"/>
            <a:ext cx="7084149" cy="14179292"/>
            <a:chOff x="0" y="0"/>
            <a:chExt cx="5097098" cy="6965804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-4039864">
            <a:off x="15836615" y="1489423"/>
            <a:ext cx="949464" cy="118065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094642">
            <a:off x="3837247" y="7992029"/>
            <a:ext cx="1939556" cy="468246"/>
          </a:xfrm>
          <a:custGeom>
            <a:avLst/>
            <a:gdLst/>
            <a:ahLst/>
            <a:cxnLst/>
            <a:rect l="l" t="t" r="r" b="b"/>
            <a:pathLst>
              <a:path w="1516588" h="468246">
                <a:moveTo>
                  <a:pt x="0" y="0"/>
                </a:moveTo>
                <a:lnTo>
                  <a:pt x="1516587" y="0"/>
                </a:lnTo>
                <a:lnTo>
                  <a:pt x="1516587" y="468246"/>
                </a:lnTo>
                <a:lnTo>
                  <a:pt x="0" y="4682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300383">
            <a:off x="3847903" y="2254870"/>
            <a:ext cx="627291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446010" flipH="1">
            <a:off x="4504926" y="697509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7"/>
                </a:lnTo>
                <a:lnTo>
                  <a:pt x="353025" y="443297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6630028">
            <a:off x="2057333" y="7553951"/>
            <a:ext cx="949464" cy="118065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5" y="0"/>
                </a:lnTo>
                <a:lnTo>
                  <a:pt x="949465" y="923179"/>
                </a:lnTo>
                <a:lnTo>
                  <a:pt x="0" y="923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5DD4315E-9370-47B5-ACC7-A67D094DDB66}"/>
              </a:ext>
            </a:extLst>
          </p:cNvPr>
          <p:cNvSpPr txBox="1"/>
          <p:nvPr/>
        </p:nvSpPr>
        <p:spPr>
          <a:xfrm>
            <a:off x="2255624" y="2772965"/>
            <a:ext cx="14413798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GÓC SÁNG TẠO: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QUAN SÁT </a:t>
            </a:r>
            <a:r>
              <a:rPr lang="vi-VN" sz="7200" b="1">
                <a:solidFill>
                  <a:srgbClr val="C00000"/>
                </a:solidFill>
              </a:rPr>
              <a:t>VƯỜN CÂY</a:t>
            </a:r>
            <a:endParaRPr lang="vi-VN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00273">
            <a:off x="13144953" y="476442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500700">
            <a:off x="-4875173" y="-492049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8470576" y="-5957693"/>
            <a:ext cx="2115084" cy="14495305"/>
            <a:chOff x="0" y="0"/>
            <a:chExt cx="1712938" cy="910707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1586665" y="3241177"/>
            <a:ext cx="5061821" cy="4797581"/>
            <a:chOff x="0" y="0"/>
            <a:chExt cx="3762791" cy="356636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6562528" y="3241177"/>
            <a:ext cx="5061821" cy="4797581"/>
            <a:chOff x="0" y="0"/>
            <a:chExt cx="3762791" cy="35663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11538392" y="3241177"/>
            <a:ext cx="5061821" cy="4797581"/>
            <a:chOff x="0" y="0"/>
            <a:chExt cx="3762791" cy="356636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 rot="8800367">
            <a:off x="644347" y="5046523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914919">
            <a:off x="4388605" y="8715057"/>
            <a:ext cx="1102737" cy="1402527"/>
          </a:xfrm>
          <a:custGeom>
            <a:avLst/>
            <a:gdLst/>
            <a:ahLst/>
            <a:cxnLst/>
            <a:rect l="l" t="t" r="r" b="b"/>
            <a:pathLst>
              <a:path w="1102737" h="1402527">
                <a:moveTo>
                  <a:pt x="0" y="0"/>
                </a:moveTo>
                <a:lnTo>
                  <a:pt x="1102736" y="0"/>
                </a:lnTo>
                <a:lnTo>
                  <a:pt x="1102736" y="1402527"/>
                </a:lnTo>
                <a:lnTo>
                  <a:pt x="0" y="14025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2237487" flipH="1">
            <a:off x="15119765" y="-208948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909564" y="0"/>
                </a:moveTo>
                <a:lnTo>
                  <a:pt x="0" y="0"/>
                </a:lnTo>
                <a:lnTo>
                  <a:pt x="0" y="1071651"/>
                </a:lnTo>
                <a:lnTo>
                  <a:pt x="909564" y="1071651"/>
                </a:lnTo>
                <a:lnTo>
                  <a:pt x="90956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244543" y="4279796"/>
            <a:ext cx="3739569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khu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313336" y="4279796"/>
            <a:ext cx="3542187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cây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219502" y="4279796"/>
            <a:ext cx="369022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quan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 rot="1135814" flipH="1">
            <a:off x="15954819" y="2630111"/>
            <a:ext cx="2411879" cy="2746446"/>
          </a:xfrm>
          <a:custGeom>
            <a:avLst/>
            <a:gdLst/>
            <a:ahLst/>
            <a:cxnLst/>
            <a:rect l="l" t="t" r="r" b="b"/>
            <a:pathLst>
              <a:path w="2411879" h="2746446">
                <a:moveTo>
                  <a:pt x="2411879" y="0"/>
                </a:moveTo>
                <a:lnTo>
                  <a:pt x="0" y="0"/>
                </a:lnTo>
                <a:lnTo>
                  <a:pt x="0" y="2746446"/>
                </a:lnTo>
                <a:lnTo>
                  <a:pt x="2411879" y="2746446"/>
                </a:lnTo>
                <a:lnTo>
                  <a:pt x="241187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Google Shape;469;p39">
            <a:extLst>
              <a:ext uri="{FF2B5EF4-FFF2-40B4-BE49-F238E27FC236}">
                <a16:creationId xmlns:a16="http://schemas.microsoft.com/office/drawing/2014/main" id="{D7EC84E5-58A7-44B8-AB18-B859D1D2B103}"/>
              </a:ext>
            </a:extLst>
          </p:cNvPr>
          <p:cNvSpPr txBox="1">
            <a:spLocks/>
          </p:cNvSpPr>
          <p:nvPr/>
        </p:nvSpPr>
        <p:spPr>
          <a:xfrm>
            <a:off x="5038998" y="816438"/>
            <a:ext cx="9120786" cy="462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NỘI DUNG BÀI HỌC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01403">
            <a:off x="-1992962" y="-4062151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0638456">
            <a:off x="11933457" y="6321800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7252076" y="-1794448"/>
            <a:ext cx="4808605" cy="14145314"/>
            <a:chOff x="0" y="0"/>
            <a:chExt cx="2251015" cy="6078405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706586" y="6618208"/>
            <a:ext cx="2117178" cy="1559013"/>
          </a:xfrm>
          <a:custGeom>
            <a:avLst/>
            <a:gdLst/>
            <a:ahLst/>
            <a:cxnLst/>
            <a:rect l="l" t="t" r="r" b="b"/>
            <a:pathLst>
              <a:path w="2117178" h="1559013">
                <a:moveTo>
                  <a:pt x="2117178" y="0"/>
                </a:moveTo>
                <a:lnTo>
                  <a:pt x="0" y="0"/>
                </a:lnTo>
                <a:lnTo>
                  <a:pt x="0" y="1559012"/>
                </a:lnTo>
                <a:lnTo>
                  <a:pt x="2117178" y="1559012"/>
                </a:lnTo>
                <a:lnTo>
                  <a:pt x="21171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958776">
            <a:off x="2406694" y="518678"/>
            <a:ext cx="1955320" cy="2226555"/>
          </a:xfrm>
          <a:custGeom>
            <a:avLst/>
            <a:gdLst/>
            <a:ahLst/>
            <a:cxnLst/>
            <a:rect l="l" t="t" r="r" b="b"/>
            <a:pathLst>
              <a:path w="1955320" h="2226555">
                <a:moveTo>
                  <a:pt x="0" y="0"/>
                </a:moveTo>
                <a:lnTo>
                  <a:pt x="1955320" y="0"/>
                </a:lnTo>
                <a:lnTo>
                  <a:pt x="1955320" y="2226556"/>
                </a:lnTo>
                <a:lnTo>
                  <a:pt x="0" y="2226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206150">
            <a:off x="14130796" y="1024088"/>
            <a:ext cx="2178362" cy="2126874"/>
          </a:xfrm>
          <a:custGeom>
            <a:avLst/>
            <a:gdLst/>
            <a:ahLst/>
            <a:cxnLst/>
            <a:rect l="l" t="t" r="r" b="b"/>
            <a:pathLst>
              <a:path w="2178362" h="2126874">
                <a:moveTo>
                  <a:pt x="0" y="0"/>
                </a:moveTo>
                <a:lnTo>
                  <a:pt x="2178363" y="0"/>
                </a:lnTo>
                <a:lnTo>
                  <a:pt x="2178363" y="2126874"/>
                </a:lnTo>
                <a:lnTo>
                  <a:pt x="0" y="21268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455362">
            <a:off x="14323847" y="6938386"/>
            <a:ext cx="2037501" cy="2227883"/>
          </a:xfrm>
          <a:custGeom>
            <a:avLst/>
            <a:gdLst/>
            <a:ahLst/>
            <a:cxnLst/>
            <a:rect l="l" t="t" r="r" b="b"/>
            <a:pathLst>
              <a:path w="2037501" h="2227883">
                <a:moveTo>
                  <a:pt x="0" y="0"/>
                </a:moveTo>
                <a:lnTo>
                  <a:pt x="2037501" y="0"/>
                </a:lnTo>
                <a:lnTo>
                  <a:pt x="2037501" y="2227883"/>
                </a:lnTo>
                <a:lnTo>
                  <a:pt x="0" y="22278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760415">
            <a:off x="16948101" y="3993399"/>
            <a:ext cx="808063" cy="952063"/>
          </a:xfrm>
          <a:custGeom>
            <a:avLst/>
            <a:gdLst/>
            <a:ahLst/>
            <a:cxnLst/>
            <a:rect l="l" t="t" r="r" b="b"/>
            <a:pathLst>
              <a:path w="808063" h="952063">
                <a:moveTo>
                  <a:pt x="0" y="0"/>
                </a:moveTo>
                <a:lnTo>
                  <a:pt x="808063" y="0"/>
                </a:lnTo>
                <a:lnTo>
                  <a:pt x="808063" y="952063"/>
                </a:lnTo>
                <a:lnTo>
                  <a:pt x="0" y="9520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640987">
            <a:off x="6825385" y="9087262"/>
            <a:ext cx="1612014" cy="693166"/>
          </a:xfrm>
          <a:custGeom>
            <a:avLst/>
            <a:gdLst/>
            <a:ahLst/>
            <a:cxnLst/>
            <a:rect l="l" t="t" r="r" b="b"/>
            <a:pathLst>
              <a:path w="1612014" h="693166">
                <a:moveTo>
                  <a:pt x="0" y="0"/>
                </a:moveTo>
                <a:lnTo>
                  <a:pt x="1612014" y="0"/>
                </a:lnTo>
                <a:lnTo>
                  <a:pt x="1612014" y="693166"/>
                </a:lnTo>
                <a:lnTo>
                  <a:pt x="0" y="6931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914919">
            <a:off x="876494" y="2522213"/>
            <a:ext cx="903466" cy="1149083"/>
          </a:xfrm>
          <a:custGeom>
            <a:avLst/>
            <a:gdLst/>
            <a:ahLst/>
            <a:cxnLst/>
            <a:rect l="l" t="t" r="r" b="b"/>
            <a:pathLst>
              <a:path w="903466" h="1149083">
                <a:moveTo>
                  <a:pt x="0" y="0"/>
                </a:moveTo>
                <a:lnTo>
                  <a:pt x="903466" y="0"/>
                </a:lnTo>
                <a:lnTo>
                  <a:pt x="903466" y="1149083"/>
                </a:lnTo>
                <a:lnTo>
                  <a:pt x="0" y="11490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Google Shape;469;p39">
            <a:extLst>
              <a:ext uri="{FF2B5EF4-FFF2-40B4-BE49-F238E27FC236}">
                <a16:creationId xmlns:a16="http://schemas.microsoft.com/office/drawing/2014/main" id="{B78A95AB-D097-4875-8047-F723282029A3}"/>
              </a:ext>
            </a:extLst>
          </p:cNvPr>
          <p:cNvSpPr txBox="1">
            <a:spLocks/>
          </p:cNvSpPr>
          <p:nvPr/>
        </p:nvSpPr>
        <p:spPr>
          <a:xfrm>
            <a:off x="2576980" y="3387382"/>
            <a:ext cx="14318609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HOẠT ĐỘNG 1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NGHE GIỚI THIỆU VỀ KHU VƯỜN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1" t="-66410" r="-2081" b="-754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597740">
            <a:off x="-1641963" y="-354483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94486">
            <a:off x="13984120" y="699043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10026898" y="684659"/>
            <a:ext cx="6097005" cy="8917680"/>
            <a:chOff x="0" y="0"/>
            <a:chExt cx="3255989" cy="722174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3270320" cy="7253794"/>
            </a:xfrm>
            <a:custGeom>
              <a:avLst/>
              <a:gdLst/>
              <a:ahLst/>
              <a:cxnLst/>
              <a:rect l="l" t="t" r="r" b="b"/>
              <a:pathLst>
                <a:path w="3270320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77247" y="6965"/>
                  </a:cubicBezTo>
                  <a:lnTo>
                    <a:pt x="2377248" y="6965"/>
                  </a:lnTo>
                  <a:cubicBezTo>
                    <a:pt x="2593995" y="16819"/>
                    <a:pt x="2798310" y="36481"/>
                    <a:pt x="2932498" y="101690"/>
                  </a:cubicBezTo>
                  <a:cubicBezTo>
                    <a:pt x="3188544" y="226120"/>
                    <a:pt x="3270319" y="459160"/>
                    <a:pt x="3264832" y="704684"/>
                  </a:cubicBezTo>
                  <a:cubicBezTo>
                    <a:pt x="3264832" y="704684"/>
                    <a:pt x="3221544" y="1013073"/>
                    <a:pt x="3228977" y="1248607"/>
                  </a:cubicBezTo>
                  <a:cubicBezTo>
                    <a:pt x="3236100" y="6402042"/>
                    <a:pt x="3243257" y="6597645"/>
                    <a:pt x="3243257" y="6597645"/>
                  </a:cubicBezTo>
                  <a:cubicBezTo>
                    <a:pt x="3226575" y="6813377"/>
                    <a:pt x="3111931" y="7023989"/>
                    <a:pt x="2915062" y="7135613"/>
                  </a:cubicBezTo>
                  <a:cubicBezTo>
                    <a:pt x="2764711" y="7220862"/>
                    <a:pt x="2566680" y="7235960"/>
                    <a:pt x="2032054" y="7225218"/>
                  </a:cubicBezTo>
                  <a:lnTo>
                    <a:pt x="2032034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300383">
            <a:off x="16742866" y="5637006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46010" flipH="1">
            <a:off x="16607896" y="6864933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7"/>
                </a:lnTo>
                <a:lnTo>
                  <a:pt x="353025" y="443297"/>
                </a:lnTo>
                <a:lnTo>
                  <a:pt x="35302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446010" flipH="1">
            <a:off x="4411615" y="4900970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6" y="0"/>
                </a:moveTo>
                <a:lnTo>
                  <a:pt x="0" y="0"/>
                </a:lnTo>
                <a:lnTo>
                  <a:pt x="0" y="443296"/>
                </a:lnTo>
                <a:lnTo>
                  <a:pt x="353026" y="443296"/>
                </a:lnTo>
                <a:lnTo>
                  <a:pt x="35302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760415">
            <a:off x="2016632" y="2874564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0" y="0"/>
                </a:moveTo>
                <a:lnTo>
                  <a:pt x="909564" y="0"/>
                </a:lnTo>
                <a:lnTo>
                  <a:pt x="909564" y="1071652"/>
                </a:lnTo>
                <a:lnTo>
                  <a:pt x="0" y="1071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389171" flipH="1">
            <a:off x="13320072" y="448538"/>
            <a:ext cx="2351955" cy="726166"/>
          </a:xfrm>
          <a:custGeom>
            <a:avLst/>
            <a:gdLst/>
            <a:ahLst/>
            <a:cxnLst/>
            <a:rect l="l" t="t" r="r" b="b"/>
            <a:pathLst>
              <a:path w="2351955" h="726166">
                <a:moveTo>
                  <a:pt x="2351955" y="0"/>
                </a:moveTo>
                <a:lnTo>
                  <a:pt x="0" y="0"/>
                </a:lnTo>
                <a:lnTo>
                  <a:pt x="0" y="726166"/>
                </a:lnTo>
                <a:lnTo>
                  <a:pt x="2351955" y="726166"/>
                </a:lnTo>
                <a:lnTo>
                  <a:pt x="23519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Khu vườn đẹp đến mê mẩn của chàng trai trẻ với niềm đam mê duy nhất trong  đời là trồng cây và hoa">
            <a:extLst>
              <a:ext uri="{FF2B5EF4-FFF2-40B4-BE49-F238E27FC236}">
                <a16:creationId xmlns:a16="http://schemas.microsoft.com/office/drawing/2014/main" id="{74B9D47B-5868-4202-975C-164C7972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6" y="2805330"/>
            <a:ext cx="7197440" cy="54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BBE850-40DD-49D1-AE1E-B268A68EB005}"/>
              </a:ext>
            </a:extLst>
          </p:cNvPr>
          <p:cNvSpPr txBox="1"/>
          <p:nvPr/>
        </p:nvSpPr>
        <p:spPr>
          <a:xfrm>
            <a:off x="9587607" y="2873718"/>
            <a:ext cx="6992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thông tin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khu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cây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01403">
            <a:off x="-1992962" y="-4062151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0638456">
            <a:off x="11933457" y="6321800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7252076" y="-1794448"/>
            <a:ext cx="4808605" cy="14145314"/>
            <a:chOff x="0" y="0"/>
            <a:chExt cx="2251015" cy="6078405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706586" y="6618208"/>
            <a:ext cx="2117178" cy="1559013"/>
          </a:xfrm>
          <a:custGeom>
            <a:avLst/>
            <a:gdLst/>
            <a:ahLst/>
            <a:cxnLst/>
            <a:rect l="l" t="t" r="r" b="b"/>
            <a:pathLst>
              <a:path w="2117178" h="1559013">
                <a:moveTo>
                  <a:pt x="2117178" y="0"/>
                </a:moveTo>
                <a:lnTo>
                  <a:pt x="0" y="0"/>
                </a:lnTo>
                <a:lnTo>
                  <a:pt x="0" y="1559012"/>
                </a:lnTo>
                <a:lnTo>
                  <a:pt x="2117178" y="1559012"/>
                </a:lnTo>
                <a:lnTo>
                  <a:pt x="21171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958776">
            <a:off x="2406694" y="518678"/>
            <a:ext cx="1955320" cy="2226555"/>
          </a:xfrm>
          <a:custGeom>
            <a:avLst/>
            <a:gdLst/>
            <a:ahLst/>
            <a:cxnLst/>
            <a:rect l="l" t="t" r="r" b="b"/>
            <a:pathLst>
              <a:path w="1955320" h="2226555">
                <a:moveTo>
                  <a:pt x="0" y="0"/>
                </a:moveTo>
                <a:lnTo>
                  <a:pt x="1955320" y="0"/>
                </a:lnTo>
                <a:lnTo>
                  <a:pt x="1955320" y="2226556"/>
                </a:lnTo>
                <a:lnTo>
                  <a:pt x="0" y="2226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206150">
            <a:off x="14130796" y="1024088"/>
            <a:ext cx="2178362" cy="2126874"/>
          </a:xfrm>
          <a:custGeom>
            <a:avLst/>
            <a:gdLst/>
            <a:ahLst/>
            <a:cxnLst/>
            <a:rect l="l" t="t" r="r" b="b"/>
            <a:pathLst>
              <a:path w="2178362" h="2126874">
                <a:moveTo>
                  <a:pt x="0" y="0"/>
                </a:moveTo>
                <a:lnTo>
                  <a:pt x="2178363" y="0"/>
                </a:lnTo>
                <a:lnTo>
                  <a:pt x="2178363" y="2126874"/>
                </a:lnTo>
                <a:lnTo>
                  <a:pt x="0" y="21268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455362">
            <a:off x="14323847" y="6938386"/>
            <a:ext cx="2037501" cy="2227883"/>
          </a:xfrm>
          <a:custGeom>
            <a:avLst/>
            <a:gdLst/>
            <a:ahLst/>
            <a:cxnLst/>
            <a:rect l="l" t="t" r="r" b="b"/>
            <a:pathLst>
              <a:path w="2037501" h="2227883">
                <a:moveTo>
                  <a:pt x="0" y="0"/>
                </a:moveTo>
                <a:lnTo>
                  <a:pt x="2037501" y="0"/>
                </a:lnTo>
                <a:lnTo>
                  <a:pt x="2037501" y="2227883"/>
                </a:lnTo>
                <a:lnTo>
                  <a:pt x="0" y="22278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760415">
            <a:off x="16948101" y="3993399"/>
            <a:ext cx="808063" cy="952063"/>
          </a:xfrm>
          <a:custGeom>
            <a:avLst/>
            <a:gdLst/>
            <a:ahLst/>
            <a:cxnLst/>
            <a:rect l="l" t="t" r="r" b="b"/>
            <a:pathLst>
              <a:path w="808063" h="952063">
                <a:moveTo>
                  <a:pt x="0" y="0"/>
                </a:moveTo>
                <a:lnTo>
                  <a:pt x="808063" y="0"/>
                </a:lnTo>
                <a:lnTo>
                  <a:pt x="808063" y="952063"/>
                </a:lnTo>
                <a:lnTo>
                  <a:pt x="0" y="9520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640987">
            <a:off x="6825385" y="9087262"/>
            <a:ext cx="1612014" cy="693166"/>
          </a:xfrm>
          <a:custGeom>
            <a:avLst/>
            <a:gdLst/>
            <a:ahLst/>
            <a:cxnLst/>
            <a:rect l="l" t="t" r="r" b="b"/>
            <a:pathLst>
              <a:path w="1612014" h="693166">
                <a:moveTo>
                  <a:pt x="0" y="0"/>
                </a:moveTo>
                <a:lnTo>
                  <a:pt x="1612014" y="0"/>
                </a:lnTo>
                <a:lnTo>
                  <a:pt x="1612014" y="693166"/>
                </a:lnTo>
                <a:lnTo>
                  <a:pt x="0" y="6931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914919">
            <a:off x="876494" y="2522213"/>
            <a:ext cx="903466" cy="1149083"/>
          </a:xfrm>
          <a:custGeom>
            <a:avLst/>
            <a:gdLst/>
            <a:ahLst/>
            <a:cxnLst/>
            <a:rect l="l" t="t" r="r" b="b"/>
            <a:pathLst>
              <a:path w="903466" h="1149083">
                <a:moveTo>
                  <a:pt x="0" y="0"/>
                </a:moveTo>
                <a:lnTo>
                  <a:pt x="903466" y="0"/>
                </a:lnTo>
                <a:lnTo>
                  <a:pt x="903466" y="1149083"/>
                </a:lnTo>
                <a:lnTo>
                  <a:pt x="0" y="11490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Google Shape;469;p39">
            <a:extLst>
              <a:ext uri="{FF2B5EF4-FFF2-40B4-BE49-F238E27FC236}">
                <a16:creationId xmlns:a16="http://schemas.microsoft.com/office/drawing/2014/main" id="{B78A95AB-D097-4875-8047-F723282029A3}"/>
              </a:ext>
            </a:extLst>
          </p:cNvPr>
          <p:cNvSpPr txBox="1">
            <a:spLocks/>
          </p:cNvSpPr>
          <p:nvPr/>
        </p:nvSpPr>
        <p:spPr>
          <a:xfrm>
            <a:off x="2576980" y="3387382"/>
            <a:ext cx="14318609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HOẠT ĐỘNG 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QUAN SÁT VƯỜN CÂY </a:t>
            </a:r>
          </a:p>
        </p:txBody>
      </p:sp>
    </p:spTree>
    <p:extLst>
      <p:ext uri="{BB962C8B-B14F-4D97-AF65-F5344CB8AC3E}">
        <p14:creationId xmlns:p14="http://schemas.microsoft.com/office/powerpoint/2010/main" val="8412332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597740">
            <a:off x="-1641963" y="-354483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94486">
            <a:off x="13984120" y="699043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10026898" y="684659"/>
            <a:ext cx="6097005" cy="8917680"/>
            <a:chOff x="0" y="0"/>
            <a:chExt cx="3255989" cy="722174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3270320" cy="7253794"/>
            </a:xfrm>
            <a:custGeom>
              <a:avLst/>
              <a:gdLst/>
              <a:ahLst/>
              <a:cxnLst/>
              <a:rect l="l" t="t" r="r" b="b"/>
              <a:pathLst>
                <a:path w="3270320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77247" y="6965"/>
                  </a:cubicBezTo>
                  <a:lnTo>
                    <a:pt x="2377248" y="6965"/>
                  </a:lnTo>
                  <a:cubicBezTo>
                    <a:pt x="2593995" y="16819"/>
                    <a:pt x="2798310" y="36481"/>
                    <a:pt x="2932498" y="101690"/>
                  </a:cubicBezTo>
                  <a:cubicBezTo>
                    <a:pt x="3188544" y="226120"/>
                    <a:pt x="3270319" y="459160"/>
                    <a:pt x="3264832" y="704684"/>
                  </a:cubicBezTo>
                  <a:cubicBezTo>
                    <a:pt x="3264832" y="704684"/>
                    <a:pt x="3221544" y="1013073"/>
                    <a:pt x="3228977" y="1248607"/>
                  </a:cubicBezTo>
                  <a:cubicBezTo>
                    <a:pt x="3236100" y="6402042"/>
                    <a:pt x="3243257" y="6597645"/>
                    <a:pt x="3243257" y="6597645"/>
                  </a:cubicBezTo>
                  <a:cubicBezTo>
                    <a:pt x="3226575" y="6813377"/>
                    <a:pt x="3111931" y="7023989"/>
                    <a:pt x="2915062" y="7135613"/>
                  </a:cubicBezTo>
                  <a:cubicBezTo>
                    <a:pt x="2764711" y="7220862"/>
                    <a:pt x="2566680" y="7235960"/>
                    <a:pt x="2032054" y="7225218"/>
                  </a:cubicBezTo>
                  <a:lnTo>
                    <a:pt x="2032034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300383">
            <a:off x="16742866" y="5637006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46010" flipH="1">
            <a:off x="16607896" y="6864933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7"/>
                </a:lnTo>
                <a:lnTo>
                  <a:pt x="353025" y="443297"/>
                </a:lnTo>
                <a:lnTo>
                  <a:pt x="3530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446010" flipH="1">
            <a:off x="4411615" y="4900970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6" y="0"/>
                </a:moveTo>
                <a:lnTo>
                  <a:pt x="0" y="0"/>
                </a:lnTo>
                <a:lnTo>
                  <a:pt x="0" y="443296"/>
                </a:lnTo>
                <a:lnTo>
                  <a:pt x="353026" y="443296"/>
                </a:lnTo>
                <a:lnTo>
                  <a:pt x="3530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760415">
            <a:off x="2016632" y="2874564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0" y="0"/>
                </a:moveTo>
                <a:lnTo>
                  <a:pt x="909564" y="0"/>
                </a:lnTo>
                <a:lnTo>
                  <a:pt x="909564" y="1071652"/>
                </a:lnTo>
                <a:lnTo>
                  <a:pt x="0" y="1071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389171" flipH="1">
            <a:off x="13320072" y="448538"/>
            <a:ext cx="2351955" cy="726166"/>
          </a:xfrm>
          <a:custGeom>
            <a:avLst/>
            <a:gdLst/>
            <a:ahLst/>
            <a:cxnLst/>
            <a:rect l="l" t="t" r="r" b="b"/>
            <a:pathLst>
              <a:path w="2351955" h="726166">
                <a:moveTo>
                  <a:pt x="2351955" y="0"/>
                </a:moveTo>
                <a:lnTo>
                  <a:pt x="0" y="0"/>
                </a:lnTo>
                <a:lnTo>
                  <a:pt x="0" y="726166"/>
                </a:lnTo>
                <a:lnTo>
                  <a:pt x="2351955" y="726166"/>
                </a:lnTo>
                <a:lnTo>
                  <a:pt x="235195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BBE850-40DD-49D1-AE1E-B268A68EB005}"/>
              </a:ext>
            </a:extLst>
          </p:cNvPr>
          <p:cNvSpPr txBox="1"/>
          <p:nvPr/>
        </p:nvSpPr>
        <p:spPr>
          <a:xfrm>
            <a:off x="9623266" y="3705719"/>
            <a:ext cx="69922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quan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(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trong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237796DE-D282-49E5-B99D-DB1A5FA4C517}"/>
              </a:ext>
            </a:extLst>
          </p:cNvPr>
          <p:cNvSpPr/>
          <p:nvPr/>
        </p:nvSpPr>
        <p:spPr>
          <a:xfrm rot="-262827">
            <a:off x="1789286" y="4218955"/>
            <a:ext cx="5119129" cy="6129763"/>
          </a:xfrm>
          <a:custGeom>
            <a:avLst/>
            <a:gdLst/>
            <a:ahLst/>
            <a:cxnLst/>
            <a:rect l="l" t="t" r="r" b="b"/>
            <a:pathLst>
              <a:path w="5659786" h="7519040">
                <a:moveTo>
                  <a:pt x="0" y="0"/>
                </a:moveTo>
                <a:lnTo>
                  <a:pt x="5659786" y="0"/>
                </a:lnTo>
                <a:lnTo>
                  <a:pt x="5659786" y="7519040"/>
                </a:lnTo>
                <a:lnTo>
                  <a:pt x="0" y="75190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283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01403">
            <a:off x="-1992962" y="-4062151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0638456">
            <a:off x="11933457" y="6321800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7252076" y="-1794448"/>
            <a:ext cx="4808605" cy="14145314"/>
            <a:chOff x="0" y="0"/>
            <a:chExt cx="2251015" cy="6078405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706586" y="6618208"/>
            <a:ext cx="2117178" cy="1559013"/>
          </a:xfrm>
          <a:custGeom>
            <a:avLst/>
            <a:gdLst/>
            <a:ahLst/>
            <a:cxnLst/>
            <a:rect l="l" t="t" r="r" b="b"/>
            <a:pathLst>
              <a:path w="2117178" h="1559013">
                <a:moveTo>
                  <a:pt x="2117178" y="0"/>
                </a:moveTo>
                <a:lnTo>
                  <a:pt x="0" y="0"/>
                </a:lnTo>
                <a:lnTo>
                  <a:pt x="0" y="1559012"/>
                </a:lnTo>
                <a:lnTo>
                  <a:pt x="2117178" y="1559012"/>
                </a:lnTo>
                <a:lnTo>
                  <a:pt x="21171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958776">
            <a:off x="2406694" y="518678"/>
            <a:ext cx="1955320" cy="2226555"/>
          </a:xfrm>
          <a:custGeom>
            <a:avLst/>
            <a:gdLst/>
            <a:ahLst/>
            <a:cxnLst/>
            <a:rect l="l" t="t" r="r" b="b"/>
            <a:pathLst>
              <a:path w="1955320" h="2226555">
                <a:moveTo>
                  <a:pt x="0" y="0"/>
                </a:moveTo>
                <a:lnTo>
                  <a:pt x="1955320" y="0"/>
                </a:lnTo>
                <a:lnTo>
                  <a:pt x="1955320" y="2226556"/>
                </a:lnTo>
                <a:lnTo>
                  <a:pt x="0" y="2226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206150">
            <a:off x="14130796" y="1024088"/>
            <a:ext cx="2178362" cy="2126874"/>
          </a:xfrm>
          <a:custGeom>
            <a:avLst/>
            <a:gdLst/>
            <a:ahLst/>
            <a:cxnLst/>
            <a:rect l="l" t="t" r="r" b="b"/>
            <a:pathLst>
              <a:path w="2178362" h="2126874">
                <a:moveTo>
                  <a:pt x="0" y="0"/>
                </a:moveTo>
                <a:lnTo>
                  <a:pt x="2178363" y="0"/>
                </a:lnTo>
                <a:lnTo>
                  <a:pt x="2178363" y="2126874"/>
                </a:lnTo>
                <a:lnTo>
                  <a:pt x="0" y="21268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455362">
            <a:off x="14323847" y="6938386"/>
            <a:ext cx="2037501" cy="2227883"/>
          </a:xfrm>
          <a:custGeom>
            <a:avLst/>
            <a:gdLst/>
            <a:ahLst/>
            <a:cxnLst/>
            <a:rect l="l" t="t" r="r" b="b"/>
            <a:pathLst>
              <a:path w="2037501" h="2227883">
                <a:moveTo>
                  <a:pt x="0" y="0"/>
                </a:moveTo>
                <a:lnTo>
                  <a:pt x="2037501" y="0"/>
                </a:lnTo>
                <a:lnTo>
                  <a:pt x="2037501" y="2227883"/>
                </a:lnTo>
                <a:lnTo>
                  <a:pt x="0" y="22278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760415">
            <a:off x="16948101" y="3993399"/>
            <a:ext cx="808063" cy="952063"/>
          </a:xfrm>
          <a:custGeom>
            <a:avLst/>
            <a:gdLst/>
            <a:ahLst/>
            <a:cxnLst/>
            <a:rect l="l" t="t" r="r" b="b"/>
            <a:pathLst>
              <a:path w="808063" h="952063">
                <a:moveTo>
                  <a:pt x="0" y="0"/>
                </a:moveTo>
                <a:lnTo>
                  <a:pt x="808063" y="0"/>
                </a:lnTo>
                <a:lnTo>
                  <a:pt x="808063" y="952063"/>
                </a:lnTo>
                <a:lnTo>
                  <a:pt x="0" y="9520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640987">
            <a:off x="6825385" y="9087262"/>
            <a:ext cx="1612014" cy="693166"/>
          </a:xfrm>
          <a:custGeom>
            <a:avLst/>
            <a:gdLst/>
            <a:ahLst/>
            <a:cxnLst/>
            <a:rect l="l" t="t" r="r" b="b"/>
            <a:pathLst>
              <a:path w="1612014" h="693166">
                <a:moveTo>
                  <a:pt x="0" y="0"/>
                </a:moveTo>
                <a:lnTo>
                  <a:pt x="1612014" y="0"/>
                </a:lnTo>
                <a:lnTo>
                  <a:pt x="1612014" y="693166"/>
                </a:lnTo>
                <a:lnTo>
                  <a:pt x="0" y="6931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914919">
            <a:off x="876494" y="2522213"/>
            <a:ext cx="903466" cy="1149083"/>
          </a:xfrm>
          <a:custGeom>
            <a:avLst/>
            <a:gdLst/>
            <a:ahLst/>
            <a:cxnLst/>
            <a:rect l="l" t="t" r="r" b="b"/>
            <a:pathLst>
              <a:path w="903466" h="1149083">
                <a:moveTo>
                  <a:pt x="0" y="0"/>
                </a:moveTo>
                <a:lnTo>
                  <a:pt x="903466" y="0"/>
                </a:lnTo>
                <a:lnTo>
                  <a:pt x="903466" y="1149083"/>
                </a:lnTo>
                <a:lnTo>
                  <a:pt x="0" y="11490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Google Shape;469;p39">
            <a:extLst>
              <a:ext uri="{FF2B5EF4-FFF2-40B4-BE49-F238E27FC236}">
                <a16:creationId xmlns:a16="http://schemas.microsoft.com/office/drawing/2014/main" id="{B78A95AB-D097-4875-8047-F723282029A3}"/>
              </a:ext>
            </a:extLst>
          </p:cNvPr>
          <p:cNvSpPr txBox="1">
            <a:spLocks/>
          </p:cNvSpPr>
          <p:nvPr/>
        </p:nvSpPr>
        <p:spPr>
          <a:xfrm>
            <a:off x="2576980" y="3387382"/>
            <a:ext cx="14318609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HOẠT ĐỘNG 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TRAO ĐỔI VỀ KẾT QUẢ QUAN SÁT</a:t>
            </a:r>
          </a:p>
        </p:txBody>
      </p:sp>
    </p:spTree>
    <p:extLst>
      <p:ext uri="{BB962C8B-B14F-4D97-AF65-F5344CB8AC3E}">
        <p14:creationId xmlns:p14="http://schemas.microsoft.com/office/powerpoint/2010/main" val="2187144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415</Words>
  <Application>Microsoft Office PowerPoint</Application>
  <PresentationFormat>Custom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2023-10-06T02:11:43Z</dcterms:modified>
  <dc:identifier>DAFqaIQh4_Q</dc:identifier>
</cp:coreProperties>
</file>