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312" r:id="rId4"/>
    <p:sldId id="262" r:id="rId5"/>
    <p:sldId id="259" r:id="rId6"/>
    <p:sldId id="263" r:id="rId7"/>
    <p:sldId id="266" r:id="rId8"/>
    <p:sldId id="295" r:id="rId9"/>
    <p:sldId id="267" r:id="rId10"/>
    <p:sldId id="296" r:id="rId11"/>
    <p:sldId id="294" r:id="rId12"/>
    <p:sldId id="293" r:id="rId13"/>
    <p:sldId id="292" r:id="rId14"/>
    <p:sldId id="297" r:id="rId15"/>
    <p:sldId id="298" r:id="rId16"/>
    <p:sldId id="299" r:id="rId17"/>
    <p:sldId id="300" r:id="rId18"/>
    <p:sldId id="301" r:id="rId19"/>
    <p:sldId id="302" r:id="rId20"/>
    <p:sldId id="303" r:id="rId21"/>
    <p:sldId id="268" r:id="rId22"/>
    <p:sldId id="269" r:id="rId23"/>
    <p:sldId id="306" r:id="rId24"/>
    <p:sldId id="305" r:id="rId25"/>
    <p:sldId id="307" r:id="rId26"/>
    <p:sldId id="308" r:id="rId27"/>
    <p:sldId id="309" r:id="rId28"/>
    <p:sldId id="310" r:id="rId29"/>
    <p:sldId id="290" r:id="rId30"/>
    <p:sldId id="313" r:id="rId31"/>
    <p:sldId id="3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F6A"/>
    <a:srgbClr val="A1B8E1"/>
    <a:srgbClr val="91F0A3"/>
    <a:srgbClr val="FFDF7F"/>
    <a:srgbClr val="66FF33"/>
    <a:srgbClr val="CC0099"/>
    <a:srgbClr val="FF0000"/>
    <a:srgbClr val="FB5BD9"/>
    <a:srgbClr val="C10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9A2F4-209E-4D56-9DA8-9032183CDA5F}" v="1777" dt="2021-10-14T10:02:28.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13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464B-4697-489D-9B0F-4B7104BA1C1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98F5E66-F68D-4888-A815-EE7A1E3C53A8}">
      <dgm:prSet phldrT="[Text]" custT="1"/>
      <dgm:spPr/>
      <dgm:t>
        <a:bodyPr/>
        <a:lstStyle/>
        <a:p>
          <a:r>
            <a:rPr lang="en-US" altLang="en-US" sz="2400" b="1" dirty="0" err="1">
              <a:solidFill>
                <a:srgbClr val="002060"/>
              </a:solidFill>
              <a:latin typeface="Arial" panose="020B0604020202020204" pitchFamily="34" charset="0"/>
              <a:cs typeface="Arial" panose="020B0604020202020204" pitchFamily="34" charset="0"/>
            </a:rPr>
            <a:t>Thể</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loại</a:t>
          </a:r>
          <a:r>
            <a:rPr lang="en-US" altLang="en-US" sz="2400" b="1" dirty="0">
              <a:solidFill>
                <a:srgbClr val="002060"/>
              </a:solidFill>
              <a:latin typeface="Arial" panose="020B0604020202020204" pitchFamily="34" charset="0"/>
              <a:cs typeface="Arial" panose="020B0604020202020204" pitchFamily="34" charset="0"/>
            </a:rPr>
            <a:t>: </a:t>
          </a:r>
        </a:p>
        <a:p>
          <a:r>
            <a:rPr lang="en-US" altLang="en-US" sz="2400" b="0" dirty="0" err="1">
              <a:solidFill>
                <a:srgbClr val="002060"/>
              </a:solidFill>
              <a:latin typeface="Arial" panose="020B0604020202020204" pitchFamily="34" charset="0"/>
              <a:cs typeface="Arial" panose="020B0604020202020204" pitchFamily="34" charset="0"/>
            </a:rPr>
            <a:t>Truyện</a:t>
          </a:r>
          <a:r>
            <a:rPr lang="en-US" altLang="en-US" sz="2400" b="0" dirty="0">
              <a:solidFill>
                <a:srgbClr val="002060"/>
              </a:solidFill>
              <a:latin typeface="Arial" panose="020B0604020202020204" pitchFamily="34" charset="0"/>
              <a:cs typeface="Arial" panose="020B0604020202020204" pitchFamily="34" charset="0"/>
            </a:rPr>
            <a:t> </a:t>
          </a:r>
          <a:r>
            <a:rPr lang="en-US" altLang="en-US" sz="2400" b="0" dirty="0" err="1">
              <a:solidFill>
                <a:srgbClr val="002060"/>
              </a:solidFill>
              <a:latin typeface="Arial" panose="020B0604020202020204" pitchFamily="34" charset="0"/>
              <a:cs typeface="Arial" panose="020B0604020202020204" pitchFamily="34" charset="0"/>
            </a:rPr>
            <a:t>ngắn</a:t>
          </a:r>
          <a:endParaRPr lang="en-US" sz="2400" b="0" dirty="0">
            <a:solidFill>
              <a:srgbClr val="002060"/>
            </a:solidFill>
          </a:endParaRPr>
        </a:p>
      </dgm:t>
    </dgm:pt>
    <dgm:pt modelId="{FA031876-9AE5-4449-902B-FE5BB70033B7}" type="parTrans" cxnId="{9F058B3A-F01A-477B-B0D5-4184E6BE084D}">
      <dgm:prSet/>
      <dgm:spPr/>
      <dgm:t>
        <a:bodyPr/>
        <a:lstStyle/>
        <a:p>
          <a:endParaRPr lang="en-US"/>
        </a:p>
      </dgm:t>
    </dgm:pt>
    <dgm:pt modelId="{5E9CBED2-5EC8-4D1C-82B2-6218A37C0FD9}" type="sibTrans" cxnId="{9F058B3A-F01A-477B-B0D5-4184E6BE084D}">
      <dgm:prSet/>
      <dgm:spPr/>
      <dgm:t>
        <a:bodyPr/>
        <a:lstStyle/>
        <a:p>
          <a:endParaRPr lang="en-US"/>
        </a:p>
      </dgm:t>
    </dgm:pt>
    <dgm:pt modelId="{E2EF5648-4FAC-4AC2-B0F6-CA28D96ACEB2}">
      <dgm:prSet phldrT="[Text]" custT="1"/>
      <dgm:spPr/>
      <dgm:t>
        <a:bodyPr/>
        <a:lstStyle/>
        <a:p>
          <a:r>
            <a:rPr lang="en-US" altLang="en-US" sz="2000" b="1" dirty="0" err="1">
              <a:solidFill>
                <a:srgbClr val="002060"/>
              </a:solidFill>
              <a:latin typeface="Arial" panose="020B0604020202020204" pitchFamily="34" charset="0"/>
              <a:cs typeface="Arial" panose="020B0604020202020204" pitchFamily="34" charset="0"/>
            </a:rPr>
            <a:t>Phương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thức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biểu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đạt</a:t>
          </a:r>
          <a:r>
            <a:rPr lang="en-US" altLang="en-US" sz="2000" b="1" dirty="0">
              <a:solidFill>
                <a:srgbClr val="002060"/>
              </a:solidFill>
              <a:latin typeface="Arial" panose="020B0604020202020204" pitchFamily="34" charset="0"/>
              <a:cs typeface="Arial" panose="020B0604020202020204" pitchFamily="34" charset="0"/>
            </a:rPr>
            <a:t>: </a:t>
          </a:r>
          <a:br>
            <a:rPr lang="en-US" altLang="en-US" sz="2000" b="1" dirty="0">
              <a:solidFill>
                <a:srgbClr val="002060"/>
              </a:solidFill>
              <a:latin typeface="Arial" panose="020B0604020202020204" pitchFamily="34" charset="0"/>
              <a:cs typeface="Arial" panose="020B0604020202020204" pitchFamily="34" charset="0"/>
            </a:rPr>
          </a:br>
          <a:r>
            <a:rPr lang="en-US" altLang="en-US" sz="2000" b="1"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Tự</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sự</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kết</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hợp</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miêu</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tả</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và</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biểu</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cảm</a:t>
          </a:r>
          <a:endParaRPr lang="en-US" sz="2000" b="0" dirty="0">
            <a:solidFill>
              <a:srgbClr val="002060"/>
            </a:solidFill>
          </a:endParaRPr>
        </a:p>
      </dgm:t>
    </dgm:pt>
    <dgm:pt modelId="{9D32CC15-199A-4FFA-B710-E58112C54673}" type="parTrans" cxnId="{1062632A-19ED-4BA2-92B9-F55BC9B39CC9}">
      <dgm:prSet/>
      <dgm:spPr/>
      <dgm:t>
        <a:bodyPr/>
        <a:lstStyle/>
        <a:p>
          <a:endParaRPr lang="en-US"/>
        </a:p>
      </dgm:t>
    </dgm:pt>
    <dgm:pt modelId="{D0AFC3AB-EBDC-428F-B504-E778B1062BB0}" type="sibTrans" cxnId="{1062632A-19ED-4BA2-92B9-F55BC9B39CC9}">
      <dgm:prSet/>
      <dgm:spPr/>
      <dgm:t>
        <a:bodyPr/>
        <a:lstStyle/>
        <a:p>
          <a:endParaRPr lang="en-US"/>
        </a:p>
      </dgm:t>
    </dgm:pt>
    <dgm:pt modelId="{3BC76C89-ED8B-440B-A286-AA0851D8EE90}">
      <dgm:prSet phldrT="[Text]"/>
      <dgm:spPr/>
      <dgm:t>
        <a:bodyPr/>
        <a:lstStyle/>
        <a:p>
          <a:pPr>
            <a:buFont typeface="Arial" panose="020B0604020202020204" pitchFamily="34" charset="0"/>
            <a:buChar char="•"/>
          </a:pPr>
          <a:r>
            <a:rPr lang="en-US" b="1" dirty="0" err="1">
              <a:solidFill>
                <a:srgbClr val="002060"/>
              </a:solidFill>
              <a:latin typeface="Arial" panose="020B0604020202020204" pitchFamily="34" charset="0"/>
              <a:cs typeface="Arial" panose="020B0604020202020204" pitchFamily="34" charset="0"/>
            </a:rPr>
            <a:t>Ngôi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kể</a:t>
          </a:r>
          <a:r>
            <a:rPr lang="en-US" b="1"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ngôi</a:t>
          </a:r>
          <a:r>
            <a:rPr lang="en-US" b="0"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thứ</a:t>
          </a:r>
          <a:r>
            <a:rPr lang="en-US" b="0"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ba</a:t>
          </a:r>
          <a:r>
            <a:rPr lang="en-US" b="0" dirty="0">
              <a:solidFill>
                <a:srgbClr val="002060"/>
              </a:solidFill>
              <a:latin typeface="Arial" panose="020B0604020202020204" pitchFamily="34" charset="0"/>
              <a:cs typeface="Arial" panose="020B0604020202020204" pitchFamily="34" charset="0"/>
            </a:rPr>
            <a:t> </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tính</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khách</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quan</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cảm</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giác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thực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cho</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đọc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b="0" dirty="0">
            <a:solidFill>
              <a:srgbClr val="002060"/>
            </a:solidFill>
            <a:latin typeface="Arial" panose="020B0604020202020204" pitchFamily="34" charset="0"/>
            <a:cs typeface="Arial" panose="020B0604020202020204" pitchFamily="34" charset="0"/>
          </a:endParaRPr>
        </a:p>
      </dgm:t>
    </dgm:pt>
    <dgm:pt modelId="{0F11B582-3AC0-4D19-8737-40657204B13F}" type="parTrans" cxnId="{0E1B73A2-4786-4633-A214-9F54EED7C184}">
      <dgm:prSet/>
      <dgm:spPr/>
      <dgm:t>
        <a:bodyPr/>
        <a:lstStyle/>
        <a:p>
          <a:endParaRPr lang="en-US"/>
        </a:p>
      </dgm:t>
    </dgm:pt>
    <dgm:pt modelId="{7D33148B-3AE9-499D-AEFF-F72A9A7D2193}" type="sibTrans" cxnId="{0E1B73A2-4786-4633-A214-9F54EED7C184}">
      <dgm:prSet/>
      <dgm:spPr/>
      <dgm:t>
        <a:bodyPr/>
        <a:lstStyle/>
        <a:p>
          <a:endParaRPr lang="en-US"/>
        </a:p>
      </dgm:t>
    </dgm:pt>
    <dgm:pt modelId="{DAF7A273-C19A-4CA2-8413-0458ACFF79E1}" type="pres">
      <dgm:prSet presAssocID="{4E8E464B-4697-489D-9B0F-4B7104BA1C18}" presName="Name0" presStyleCnt="0">
        <dgm:presLayoutVars>
          <dgm:dir/>
          <dgm:resizeHandles val="exact"/>
        </dgm:presLayoutVars>
      </dgm:prSet>
      <dgm:spPr/>
    </dgm:pt>
    <dgm:pt modelId="{6B71D9E0-FAF3-40A0-8F6A-95B44C7DB80B}" type="pres">
      <dgm:prSet presAssocID="{4E8E464B-4697-489D-9B0F-4B7104BA1C18}" presName="arrow" presStyleLbl="bgShp" presStyleIdx="0" presStyleCnt="1"/>
      <dgm:spPr/>
    </dgm:pt>
    <dgm:pt modelId="{430324B2-5727-4FF4-A0DA-04E0D4C9BFBC}" type="pres">
      <dgm:prSet presAssocID="{4E8E464B-4697-489D-9B0F-4B7104BA1C18}" presName="points" presStyleCnt="0"/>
      <dgm:spPr/>
    </dgm:pt>
    <dgm:pt modelId="{9202BCB8-1547-4E55-BE84-1A508FEC2A79}" type="pres">
      <dgm:prSet presAssocID="{C98F5E66-F68D-4888-A815-EE7A1E3C53A8}" presName="compositeA" presStyleCnt="0"/>
      <dgm:spPr/>
    </dgm:pt>
    <dgm:pt modelId="{586A9C7C-29B6-4BB1-B7E4-7639DB6A7613}" type="pres">
      <dgm:prSet presAssocID="{C98F5E66-F68D-4888-A815-EE7A1E3C53A8}" presName="textA" presStyleLbl="revTx" presStyleIdx="0" presStyleCnt="3" custScaleX="292316" custLinFactNeighborX="-19085" custLinFactNeighborY="-5917">
        <dgm:presLayoutVars>
          <dgm:bulletEnabled val="1"/>
        </dgm:presLayoutVars>
      </dgm:prSet>
      <dgm:spPr/>
    </dgm:pt>
    <dgm:pt modelId="{6ADD9344-1910-4AE5-9C09-0B7F9BD4B654}" type="pres">
      <dgm:prSet presAssocID="{C98F5E66-F68D-4888-A815-EE7A1E3C53A8}" presName="circleA" presStyleLbl="node1" presStyleIdx="0" presStyleCnt="3"/>
      <dgm:spPr/>
    </dgm:pt>
    <dgm:pt modelId="{F67C35C7-4E6D-487A-8582-809731535A81}" type="pres">
      <dgm:prSet presAssocID="{C98F5E66-F68D-4888-A815-EE7A1E3C53A8}" presName="spaceA" presStyleCnt="0"/>
      <dgm:spPr/>
    </dgm:pt>
    <dgm:pt modelId="{95676AF5-243E-4C5D-98EC-24A5233B7F0F}" type="pres">
      <dgm:prSet presAssocID="{5E9CBED2-5EC8-4D1C-82B2-6218A37C0FD9}" presName="space" presStyleCnt="0"/>
      <dgm:spPr/>
    </dgm:pt>
    <dgm:pt modelId="{6F54D45E-F1D6-4281-A0DB-41926A3E0CE7}" type="pres">
      <dgm:prSet presAssocID="{E2EF5648-4FAC-4AC2-B0F6-CA28D96ACEB2}" presName="compositeB" presStyleCnt="0"/>
      <dgm:spPr/>
    </dgm:pt>
    <dgm:pt modelId="{AD1412DD-CFF5-4C99-B165-798211FAC001}" type="pres">
      <dgm:prSet presAssocID="{E2EF5648-4FAC-4AC2-B0F6-CA28D96ACEB2}" presName="textB" presStyleLbl="revTx" presStyleIdx="1" presStyleCnt="3" custScaleX="435833">
        <dgm:presLayoutVars>
          <dgm:bulletEnabled val="1"/>
        </dgm:presLayoutVars>
      </dgm:prSet>
      <dgm:spPr/>
    </dgm:pt>
    <dgm:pt modelId="{C935B7EF-7BE3-4106-BE13-8E05100747E2}" type="pres">
      <dgm:prSet presAssocID="{E2EF5648-4FAC-4AC2-B0F6-CA28D96ACEB2}" presName="circleB" presStyleLbl="node1" presStyleIdx="1" presStyleCnt="3"/>
      <dgm:spPr/>
    </dgm:pt>
    <dgm:pt modelId="{8911A069-0317-4D5B-AAC6-C70C76F7D24F}" type="pres">
      <dgm:prSet presAssocID="{E2EF5648-4FAC-4AC2-B0F6-CA28D96ACEB2}" presName="spaceB" presStyleCnt="0"/>
      <dgm:spPr/>
    </dgm:pt>
    <dgm:pt modelId="{E649FDF6-2ADB-471B-A515-31E50B1A8D80}" type="pres">
      <dgm:prSet presAssocID="{D0AFC3AB-EBDC-428F-B504-E778B1062BB0}" presName="space" presStyleCnt="0"/>
      <dgm:spPr/>
    </dgm:pt>
    <dgm:pt modelId="{3FD1033E-580B-46D7-8560-FED9A31C41A6}" type="pres">
      <dgm:prSet presAssocID="{3BC76C89-ED8B-440B-A286-AA0851D8EE90}" presName="compositeA" presStyleCnt="0"/>
      <dgm:spPr/>
    </dgm:pt>
    <dgm:pt modelId="{B7F32D40-8CE7-4CF8-93EB-21EDD11A4160}" type="pres">
      <dgm:prSet presAssocID="{3BC76C89-ED8B-440B-A286-AA0851D8EE90}" presName="textA" presStyleLbl="revTx" presStyleIdx="2" presStyleCnt="3" custScaleX="412339">
        <dgm:presLayoutVars>
          <dgm:bulletEnabled val="1"/>
        </dgm:presLayoutVars>
      </dgm:prSet>
      <dgm:spPr/>
    </dgm:pt>
    <dgm:pt modelId="{F27A6C66-DA1A-4701-8F0F-BE437293551A}" type="pres">
      <dgm:prSet presAssocID="{3BC76C89-ED8B-440B-A286-AA0851D8EE90}" presName="circleA" presStyleLbl="node1" presStyleIdx="2" presStyleCnt="3"/>
      <dgm:spPr/>
    </dgm:pt>
    <dgm:pt modelId="{C4C38399-641E-4366-9488-B7166A94AE8C}" type="pres">
      <dgm:prSet presAssocID="{3BC76C89-ED8B-440B-A286-AA0851D8EE90}" presName="spaceA" presStyleCnt="0"/>
      <dgm:spPr/>
    </dgm:pt>
  </dgm:ptLst>
  <dgm:cxnLst>
    <dgm:cxn modelId="{1062632A-19ED-4BA2-92B9-F55BC9B39CC9}" srcId="{4E8E464B-4697-489D-9B0F-4B7104BA1C18}" destId="{E2EF5648-4FAC-4AC2-B0F6-CA28D96ACEB2}" srcOrd="1" destOrd="0" parTransId="{9D32CC15-199A-4FFA-B710-E58112C54673}" sibTransId="{D0AFC3AB-EBDC-428F-B504-E778B1062BB0}"/>
    <dgm:cxn modelId="{9F058B3A-F01A-477B-B0D5-4184E6BE084D}" srcId="{4E8E464B-4697-489D-9B0F-4B7104BA1C18}" destId="{C98F5E66-F68D-4888-A815-EE7A1E3C53A8}" srcOrd="0" destOrd="0" parTransId="{FA031876-9AE5-4449-902B-FE5BB70033B7}" sibTransId="{5E9CBED2-5EC8-4D1C-82B2-6218A37C0FD9}"/>
    <dgm:cxn modelId="{D5061E3C-3CDC-477B-9DC0-7D2DABC044A0}" type="presOf" srcId="{C98F5E66-F68D-4888-A815-EE7A1E3C53A8}" destId="{586A9C7C-29B6-4BB1-B7E4-7639DB6A7613}" srcOrd="0" destOrd="0" presId="urn:microsoft.com/office/officeart/2005/8/layout/hProcess11"/>
    <dgm:cxn modelId="{24706E63-C429-410B-ADF3-1D8EEB39E85A}" type="presOf" srcId="{4E8E464B-4697-489D-9B0F-4B7104BA1C18}" destId="{DAF7A273-C19A-4CA2-8413-0458ACFF79E1}" srcOrd="0" destOrd="0" presId="urn:microsoft.com/office/officeart/2005/8/layout/hProcess11"/>
    <dgm:cxn modelId="{C6EFB94D-68D2-4622-B5F0-1CA7C910F73E}" type="presOf" srcId="{3BC76C89-ED8B-440B-A286-AA0851D8EE90}" destId="{B7F32D40-8CE7-4CF8-93EB-21EDD11A4160}" srcOrd="0" destOrd="0" presId="urn:microsoft.com/office/officeart/2005/8/layout/hProcess11"/>
    <dgm:cxn modelId="{0E1B73A2-4786-4633-A214-9F54EED7C184}" srcId="{4E8E464B-4697-489D-9B0F-4B7104BA1C18}" destId="{3BC76C89-ED8B-440B-A286-AA0851D8EE90}" srcOrd="2" destOrd="0" parTransId="{0F11B582-3AC0-4D19-8737-40657204B13F}" sibTransId="{7D33148B-3AE9-499D-AEFF-F72A9A7D2193}"/>
    <dgm:cxn modelId="{2D44BBFE-8A05-4750-A82C-D5E4D4E05363}" type="presOf" srcId="{E2EF5648-4FAC-4AC2-B0F6-CA28D96ACEB2}" destId="{AD1412DD-CFF5-4C99-B165-798211FAC001}" srcOrd="0" destOrd="0" presId="urn:microsoft.com/office/officeart/2005/8/layout/hProcess11"/>
    <dgm:cxn modelId="{8D96C622-39A0-4EAD-BCE4-6611A8DAB025}" type="presParOf" srcId="{DAF7A273-C19A-4CA2-8413-0458ACFF79E1}" destId="{6B71D9E0-FAF3-40A0-8F6A-95B44C7DB80B}" srcOrd="0" destOrd="0" presId="urn:microsoft.com/office/officeart/2005/8/layout/hProcess11"/>
    <dgm:cxn modelId="{649F7739-5EFC-404D-8D14-ABC7D98729C9}" type="presParOf" srcId="{DAF7A273-C19A-4CA2-8413-0458ACFF79E1}" destId="{430324B2-5727-4FF4-A0DA-04E0D4C9BFBC}" srcOrd="1" destOrd="0" presId="urn:microsoft.com/office/officeart/2005/8/layout/hProcess11"/>
    <dgm:cxn modelId="{0F476585-A5C8-4CC4-88F6-F0E9A6D3A624}" type="presParOf" srcId="{430324B2-5727-4FF4-A0DA-04E0D4C9BFBC}" destId="{9202BCB8-1547-4E55-BE84-1A508FEC2A79}" srcOrd="0" destOrd="0" presId="urn:microsoft.com/office/officeart/2005/8/layout/hProcess11"/>
    <dgm:cxn modelId="{0E7B7F9A-7ACC-4918-9F41-F88A2C5A8A15}" type="presParOf" srcId="{9202BCB8-1547-4E55-BE84-1A508FEC2A79}" destId="{586A9C7C-29B6-4BB1-B7E4-7639DB6A7613}" srcOrd="0" destOrd="0" presId="urn:microsoft.com/office/officeart/2005/8/layout/hProcess11"/>
    <dgm:cxn modelId="{04336913-BC78-4A1F-AFB9-9C54296CB126}" type="presParOf" srcId="{9202BCB8-1547-4E55-BE84-1A508FEC2A79}" destId="{6ADD9344-1910-4AE5-9C09-0B7F9BD4B654}" srcOrd="1" destOrd="0" presId="urn:microsoft.com/office/officeart/2005/8/layout/hProcess11"/>
    <dgm:cxn modelId="{04BEAD97-408F-44C1-AD25-89DE7088470F}" type="presParOf" srcId="{9202BCB8-1547-4E55-BE84-1A508FEC2A79}" destId="{F67C35C7-4E6D-487A-8582-809731535A81}" srcOrd="2" destOrd="0" presId="urn:microsoft.com/office/officeart/2005/8/layout/hProcess11"/>
    <dgm:cxn modelId="{641C5C33-6935-4C5B-BF00-CF52EE7BCDBE}" type="presParOf" srcId="{430324B2-5727-4FF4-A0DA-04E0D4C9BFBC}" destId="{95676AF5-243E-4C5D-98EC-24A5233B7F0F}" srcOrd="1" destOrd="0" presId="urn:microsoft.com/office/officeart/2005/8/layout/hProcess11"/>
    <dgm:cxn modelId="{27D09CC2-B766-4BDC-98E1-D65146F10012}" type="presParOf" srcId="{430324B2-5727-4FF4-A0DA-04E0D4C9BFBC}" destId="{6F54D45E-F1D6-4281-A0DB-41926A3E0CE7}" srcOrd="2" destOrd="0" presId="urn:microsoft.com/office/officeart/2005/8/layout/hProcess11"/>
    <dgm:cxn modelId="{8EFA5666-C86D-4151-BC33-C1F750D95F31}" type="presParOf" srcId="{6F54D45E-F1D6-4281-A0DB-41926A3E0CE7}" destId="{AD1412DD-CFF5-4C99-B165-798211FAC001}" srcOrd="0" destOrd="0" presId="urn:microsoft.com/office/officeart/2005/8/layout/hProcess11"/>
    <dgm:cxn modelId="{F03B9CDF-6BF8-4CEE-BCDE-876D6C3C7A9D}" type="presParOf" srcId="{6F54D45E-F1D6-4281-A0DB-41926A3E0CE7}" destId="{C935B7EF-7BE3-4106-BE13-8E05100747E2}" srcOrd="1" destOrd="0" presId="urn:microsoft.com/office/officeart/2005/8/layout/hProcess11"/>
    <dgm:cxn modelId="{BDA60639-EAE0-4089-9BC2-D537C5F36D29}" type="presParOf" srcId="{6F54D45E-F1D6-4281-A0DB-41926A3E0CE7}" destId="{8911A069-0317-4D5B-AAC6-C70C76F7D24F}" srcOrd="2" destOrd="0" presId="urn:microsoft.com/office/officeart/2005/8/layout/hProcess11"/>
    <dgm:cxn modelId="{DCA94EBD-901E-4604-B988-76403E4E8531}" type="presParOf" srcId="{430324B2-5727-4FF4-A0DA-04E0D4C9BFBC}" destId="{E649FDF6-2ADB-471B-A515-31E50B1A8D80}" srcOrd="3" destOrd="0" presId="urn:microsoft.com/office/officeart/2005/8/layout/hProcess11"/>
    <dgm:cxn modelId="{9248F3DF-D42C-45E6-9F71-B455BCEB9D6E}" type="presParOf" srcId="{430324B2-5727-4FF4-A0DA-04E0D4C9BFBC}" destId="{3FD1033E-580B-46D7-8560-FED9A31C41A6}" srcOrd="4" destOrd="0" presId="urn:microsoft.com/office/officeart/2005/8/layout/hProcess11"/>
    <dgm:cxn modelId="{CB938822-4F6D-4AA2-BDD3-D4401AB922B4}" type="presParOf" srcId="{3FD1033E-580B-46D7-8560-FED9A31C41A6}" destId="{B7F32D40-8CE7-4CF8-93EB-21EDD11A4160}" srcOrd="0" destOrd="0" presId="urn:microsoft.com/office/officeart/2005/8/layout/hProcess11"/>
    <dgm:cxn modelId="{1771A16D-679F-429C-8A97-40E7E3F0B84C}" type="presParOf" srcId="{3FD1033E-580B-46D7-8560-FED9A31C41A6}" destId="{F27A6C66-DA1A-4701-8F0F-BE437293551A}" srcOrd="1" destOrd="0" presId="urn:microsoft.com/office/officeart/2005/8/layout/hProcess11"/>
    <dgm:cxn modelId="{42CC190E-B82C-41E3-9500-723A89B71162}" type="presParOf" srcId="{3FD1033E-580B-46D7-8560-FED9A31C41A6}" destId="{C4C38399-641E-4366-9488-B7166A94AE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3FB20-F4D6-4754-A64F-3E3C5A595CFA}"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E049CB17-C2D7-41BC-ABD8-78A4362B8DE1}">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1</a:t>
          </a:r>
        </a:p>
      </dgm:t>
    </dgm:pt>
    <dgm:pt modelId="{E718A4C7-34C6-49A1-A633-EB33C4BBE6AE}" type="parTrans" cxnId="{A0B25C84-DEEA-4F12-B943-28E855C4C967}">
      <dgm:prSet/>
      <dgm:spPr/>
      <dgm:t>
        <a:bodyPr/>
        <a:lstStyle/>
        <a:p>
          <a:endParaRPr lang="en-US" sz="1050" b="1">
            <a:latin typeface="Arial" panose="020B0604020202020204" pitchFamily="34" charset="0"/>
            <a:cs typeface="Arial" panose="020B0604020202020204" pitchFamily="34" charset="0"/>
          </a:endParaRPr>
        </a:p>
      </dgm:t>
    </dgm:pt>
    <dgm:pt modelId="{EE5C38EA-601B-4CF4-93EB-FC0280CF60F3}" type="sibTrans" cxnId="{A0B25C84-DEEA-4F12-B943-28E855C4C967}">
      <dgm:prSet/>
      <dgm:spPr/>
      <dgm:t>
        <a:bodyPr/>
        <a:lstStyle/>
        <a:p>
          <a:endParaRPr lang="en-US" sz="1050" b="1">
            <a:latin typeface="Arial" panose="020B0604020202020204" pitchFamily="34" charset="0"/>
            <a:cs typeface="Arial" panose="020B0604020202020204" pitchFamily="34" charset="0"/>
          </a:endParaRPr>
        </a:p>
      </dgm:t>
    </dgm:pt>
    <dgm:pt modelId="{30283D00-C19E-41A0-A682-C991B84EC313}">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3</a:t>
          </a:r>
        </a:p>
      </dgm:t>
    </dgm:pt>
    <dgm:pt modelId="{AC4D5BA2-2C4A-4812-AF04-BFD09F4ECE1C}" type="parTrans" cxnId="{5B971A19-7B5B-4122-972B-578765DA4FDB}">
      <dgm:prSet/>
      <dgm:spPr/>
      <dgm:t>
        <a:bodyPr/>
        <a:lstStyle/>
        <a:p>
          <a:endParaRPr lang="en-US" sz="1050" b="1">
            <a:latin typeface="Arial" panose="020B0604020202020204" pitchFamily="34" charset="0"/>
            <a:cs typeface="Arial" panose="020B0604020202020204" pitchFamily="34" charset="0"/>
          </a:endParaRPr>
        </a:p>
      </dgm:t>
    </dgm:pt>
    <dgm:pt modelId="{0C4BB790-CF28-40DE-B13B-48EEEECD47C9}" type="sibTrans" cxnId="{5B971A19-7B5B-4122-972B-578765DA4FDB}">
      <dgm:prSet/>
      <dgm:spPr/>
      <dgm:t>
        <a:bodyPr/>
        <a:lstStyle/>
        <a:p>
          <a:endParaRPr lang="en-US" sz="1050" b="1">
            <a:latin typeface="Arial" panose="020B0604020202020204" pitchFamily="34" charset="0"/>
            <a:cs typeface="Arial" panose="020B0604020202020204" pitchFamily="34" charset="0"/>
          </a:endParaRPr>
        </a:p>
      </dgm:t>
    </dgm:pt>
    <dgm:pt modelId="{9CA3932F-31CC-4602-8D60-7B27E035657B}">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2</a:t>
          </a:r>
        </a:p>
      </dgm:t>
    </dgm:pt>
    <dgm:pt modelId="{46A3DD00-DAF4-4C64-80B8-EF2E6DA79B60}" type="parTrans" cxnId="{0336559E-CDAE-4F93-B59A-641ADA117345}">
      <dgm:prSet/>
      <dgm:spPr/>
      <dgm:t>
        <a:bodyPr/>
        <a:lstStyle/>
        <a:p>
          <a:endParaRPr lang="en-US" sz="1050" b="1">
            <a:latin typeface="Arial" panose="020B0604020202020204" pitchFamily="34" charset="0"/>
            <a:cs typeface="Arial" panose="020B0604020202020204" pitchFamily="34" charset="0"/>
          </a:endParaRPr>
        </a:p>
      </dgm:t>
    </dgm:pt>
    <dgm:pt modelId="{DBD61A75-47EC-43AA-9F88-173AE98FF6F8}" type="sibTrans" cxnId="{0336559E-CDAE-4F93-B59A-641ADA117345}">
      <dgm:prSet/>
      <dgm:spPr/>
      <dgm:t>
        <a:bodyPr/>
        <a:lstStyle/>
        <a:p>
          <a:endParaRPr lang="en-US" sz="1050" b="1">
            <a:latin typeface="Arial" panose="020B0604020202020204" pitchFamily="34" charset="0"/>
            <a:cs typeface="Arial" panose="020B0604020202020204" pitchFamily="34" charset="0"/>
          </a:endParaRPr>
        </a:p>
      </dgm:t>
    </dgm:pt>
    <dgm:pt modelId="{D9DB98C3-CCA8-4481-B361-970DAFC26E5C}" type="pres">
      <dgm:prSet presAssocID="{A043FB20-F4D6-4754-A64F-3E3C5A595CFA}" presName="Name0" presStyleCnt="0">
        <dgm:presLayoutVars>
          <dgm:chMax val="7"/>
          <dgm:dir/>
          <dgm:resizeHandles val="exact"/>
        </dgm:presLayoutVars>
      </dgm:prSet>
      <dgm:spPr/>
    </dgm:pt>
    <dgm:pt modelId="{87AB443B-71A3-4616-BD03-0340FF4088B5}" type="pres">
      <dgm:prSet presAssocID="{A043FB20-F4D6-4754-A64F-3E3C5A595CFA}" presName="ellipse1" presStyleLbl="vennNode1" presStyleIdx="0" presStyleCnt="3" custScaleX="132969" custScaleY="132399" custLinFactX="-24617" custLinFactNeighborX="-100000" custLinFactNeighborY="15469">
        <dgm:presLayoutVars>
          <dgm:bulletEnabled val="1"/>
        </dgm:presLayoutVars>
      </dgm:prSet>
      <dgm:spPr/>
    </dgm:pt>
    <dgm:pt modelId="{B49B3E56-A7F5-4C7D-B654-A47B7EA10C7E}" type="pres">
      <dgm:prSet presAssocID="{A043FB20-F4D6-4754-A64F-3E3C5A595CFA}" presName="ellipse2" presStyleLbl="vennNode1" presStyleIdx="1" presStyleCnt="3" custScaleX="132969" custScaleY="132399" custLinFactNeighborX="21169" custLinFactNeighborY="-50076">
        <dgm:presLayoutVars>
          <dgm:bulletEnabled val="1"/>
        </dgm:presLayoutVars>
      </dgm:prSet>
      <dgm:spPr/>
    </dgm:pt>
    <dgm:pt modelId="{4810E160-A9AB-4816-BA7E-937108A4AA00}" type="pres">
      <dgm:prSet presAssocID="{A043FB20-F4D6-4754-A64F-3E3C5A595CFA}" presName="ellipse3" presStyleLbl="vennNode1" presStyleIdx="2" presStyleCnt="3" custScaleX="136046" custScaleY="136171" custLinFactX="83460" custLinFactNeighborX="100000" custLinFactNeighborY="11511">
        <dgm:presLayoutVars>
          <dgm:bulletEnabled val="1"/>
        </dgm:presLayoutVars>
      </dgm:prSet>
      <dgm:spPr/>
    </dgm:pt>
  </dgm:ptLst>
  <dgm:cxnLst>
    <dgm:cxn modelId="{827FC004-1B7E-4B96-95AA-B62B1CD0A320}" type="presOf" srcId="{30283D00-C19E-41A0-A682-C991B84EC313}" destId="{4810E160-A9AB-4816-BA7E-937108A4AA00}" srcOrd="0" destOrd="0" presId="urn:microsoft.com/office/officeart/2005/8/layout/rings+Icon"/>
    <dgm:cxn modelId="{5B971A19-7B5B-4122-972B-578765DA4FDB}" srcId="{A043FB20-F4D6-4754-A64F-3E3C5A595CFA}" destId="{30283D00-C19E-41A0-A682-C991B84EC313}" srcOrd="2" destOrd="0" parTransId="{AC4D5BA2-2C4A-4812-AF04-BFD09F4ECE1C}" sibTransId="{0C4BB790-CF28-40DE-B13B-48EEEECD47C9}"/>
    <dgm:cxn modelId="{DCD79B3A-AF22-4191-A4A7-D943208E756F}" type="presOf" srcId="{9CA3932F-31CC-4602-8D60-7B27E035657B}" destId="{B49B3E56-A7F5-4C7D-B654-A47B7EA10C7E}" srcOrd="0" destOrd="0" presId="urn:microsoft.com/office/officeart/2005/8/layout/rings+Icon"/>
    <dgm:cxn modelId="{436BF441-A695-4A3A-8A8D-CB14E22FD19D}" type="presOf" srcId="{E049CB17-C2D7-41BC-ABD8-78A4362B8DE1}" destId="{87AB443B-71A3-4616-BD03-0340FF4088B5}" srcOrd="0" destOrd="0" presId="urn:microsoft.com/office/officeart/2005/8/layout/rings+Icon"/>
    <dgm:cxn modelId="{A0B25C84-DEEA-4F12-B943-28E855C4C967}" srcId="{A043FB20-F4D6-4754-A64F-3E3C5A595CFA}" destId="{E049CB17-C2D7-41BC-ABD8-78A4362B8DE1}" srcOrd="0" destOrd="0" parTransId="{E718A4C7-34C6-49A1-A633-EB33C4BBE6AE}" sibTransId="{EE5C38EA-601B-4CF4-93EB-FC0280CF60F3}"/>
    <dgm:cxn modelId="{0336559E-CDAE-4F93-B59A-641ADA117345}" srcId="{A043FB20-F4D6-4754-A64F-3E3C5A595CFA}" destId="{9CA3932F-31CC-4602-8D60-7B27E035657B}" srcOrd="1" destOrd="0" parTransId="{46A3DD00-DAF4-4C64-80B8-EF2E6DA79B60}" sibTransId="{DBD61A75-47EC-43AA-9F88-173AE98FF6F8}"/>
    <dgm:cxn modelId="{BFA89DAF-45E8-43B4-84AB-E994C2CAE7A8}" type="presOf" srcId="{A043FB20-F4D6-4754-A64F-3E3C5A595CFA}" destId="{D9DB98C3-CCA8-4481-B361-970DAFC26E5C}" srcOrd="0" destOrd="0" presId="urn:microsoft.com/office/officeart/2005/8/layout/rings+Icon"/>
    <dgm:cxn modelId="{D8ECDB66-C98A-4D79-A33A-FBA54DC6000E}" type="presParOf" srcId="{D9DB98C3-CCA8-4481-B361-970DAFC26E5C}" destId="{87AB443B-71A3-4616-BD03-0340FF4088B5}" srcOrd="0" destOrd="0" presId="urn:microsoft.com/office/officeart/2005/8/layout/rings+Icon"/>
    <dgm:cxn modelId="{CC5D2F2D-38B9-42A0-890E-AAAA99C3D99A}" type="presParOf" srcId="{D9DB98C3-CCA8-4481-B361-970DAFC26E5C}" destId="{B49B3E56-A7F5-4C7D-B654-A47B7EA10C7E}" srcOrd="1" destOrd="0" presId="urn:microsoft.com/office/officeart/2005/8/layout/rings+Icon"/>
    <dgm:cxn modelId="{0D4D9437-8E59-4B40-8CFC-22EAC335E754}" type="presParOf" srcId="{D9DB98C3-CCA8-4481-B361-970DAFC26E5C}" destId="{4810E160-A9AB-4816-BA7E-937108A4AA00}"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C29F0-EF19-4EE7-907B-2B69F2759FF6}" type="doc">
      <dgm:prSet loTypeId="urn:microsoft.com/office/officeart/2005/8/layout/bList2" loCatId="list" qsTypeId="urn:microsoft.com/office/officeart/2005/8/quickstyle/simple1" qsCatId="simple" csTypeId="urn:microsoft.com/office/officeart/2005/8/colors/colorful5" csCatId="colorful" phldr="1"/>
      <dgm:spPr/>
    </dgm:pt>
    <dgm:pt modelId="{ACB5FB26-5AD3-4FAB-B4A0-7283B87887F1}">
      <dgm:prSet phldrT="[Text]" custT="1"/>
      <dgm:spPr/>
      <dgm:t>
        <a:bodyPr/>
        <a:lstStyle/>
        <a:p>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1</a:t>
          </a:r>
        </a:p>
      </dgm:t>
    </dgm:pt>
    <dgm:pt modelId="{E3E66C28-9561-4030-A0EA-7DAF5CCE3E56}" type="parTrans" cxnId="{F8382AA0-A247-4F77-B1F4-43A6878C8501}">
      <dgm:prSet/>
      <dgm:spPr/>
      <dgm:t>
        <a:bodyPr/>
        <a:lstStyle/>
        <a:p>
          <a:endParaRPr lang="en-US" sz="2800">
            <a:latin typeface="Arial" panose="020B0604020202020204" pitchFamily="34" charset="0"/>
            <a:cs typeface="Arial" panose="020B0604020202020204" pitchFamily="34" charset="0"/>
          </a:endParaRPr>
        </a:p>
      </dgm:t>
    </dgm:pt>
    <dgm:pt modelId="{AD10E24E-422F-42C9-A3EF-291941AC68A6}" type="sibTrans" cxnId="{F8382AA0-A247-4F77-B1F4-43A6878C8501}">
      <dgm:prSet/>
      <dgm:spPr/>
      <dgm:t>
        <a:bodyPr/>
        <a:lstStyle/>
        <a:p>
          <a:endParaRPr lang="en-US" sz="2800">
            <a:latin typeface="Arial" panose="020B0604020202020204" pitchFamily="34" charset="0"/>
            <a:cs typeface="Arial" panose="020B0604020202020204" pitchFamily="34" charset="0"/>
          </a:endParaRPr>
        </a:p>
      </dgm:t>
    </dgm:pt>
    <dgm:pt modelId="{81FD7F94-1B17-4DBD-A74D-475F5BF788D6}">
      <dgm:prSet phldrT="[Text]" custT="1"/>
      <dgm:spPr/>
      <dgm:t>
        <a:bodyPr/>
        <a:lstStyle/>
        <a:p>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2</a:t>
          </a:r>
        </a:p>
      </dgm:t>
    </dgm:pt>
    <dgm:pt modelId="{5B87F3DD-0EA0-4FC8-94AB-18831C0D592B}" type="sibTrans" cxnId="{94BBEED4-4039-41BF-8FBE-D7F753C40974}">
      <dgm:prSet/>
      <dgm:spPr/>
      <dgm:t>
        <a:bodyPr/>
        <a:lstStyle/>
        <a:p>
          <a:endParaRPr lang="en-US" sz="2800">
            <a:latin typeface="Arial" panose="020B0604020202020204" pitchFamily="34" charset="0"/>
            <a:cs typeface="Arial" panose="020B0604020202020204" pitchFamily="34" charset="0"/>
          </a:endParaRPr>
        </a:p>
      </dgm:t>
    </dgm:pt>
    <dgm:pt modelId="{4A44B819-81F2-44EC-A990-DD5BC2D8E179}" type="parTrans" cxnId="{94BBEED4-4039-41BF-8FBE-D7F753C40974}">
      <dgm:prSet/>
      <dgm:spPr/>
      <dgm:t>
        <a:bodyPr/>
        <a:lstStyle/>
        <a:p>
          <a:endParaRPr lang="en-US" sz="2800">
            <a:latin typeface="Arial" panose="020B0604020202020204" pitchFamily="34" charset="0"/>
            <a:cs typeface="Arial" panose="020B0604020202020204" pitchFamily="34" charset="0"/>
          </a:endParaRPr>
        </a:p>
      </dgm:t>
    </dgm:pt>
    <dgm:pt modelId="{4AF17D61-36B3-4C46-B253-66F3A2F6D5B1}">
      <dgm:prSet custT="1"/>
      <dgm:spPr/>
      <dgm:t>
        <a:bodyPr/>
        <a:lstStyle/>
        <a:p>
          <a:pPr>
            <a:buFont typeface="Arial" panose="020B0604020202020204" pitchFamily="34" charset="0"/>
            <a:buChar char="•"/>
          </a:pPr>
          <a:r>
            <a:rPr lang="en-US" sz="2800" dirty="0" err="1">
              <a:latin typeface="Arial" panose="020B0604020202020204" pitchFamily="34" charset="0"/>
              <a:cs typeface="Arial" panose="020B0604020202020204" pitchFamily="34" charset="0"/>
            </a:rPr>
            <a:t>Cuộc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Hai ở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a:t>
          </a:r>
        </a:p>
      </dgm:t>
    </dgm:pt>
    <dgm:pt modelId="{DC95A6AF-94E4-4335-958B-D0AE9B58D2A5}" type="parTrans" cxnId="{07D9802C-AA49-4335-8322-5AA6D7B6F6BF}">
      <dgm:prSet/>
      <dgm:spPr/>
      <dgm:t>
        <a:bodyPr/>
        <a:lstStyle/>
        <a:p>
          <a:endParaRPr lang="en-US" sz="2800">
            <a:latin typeface="Arial" panose="020B0604020202020204" pitchFamily="34" charset="0"/>
            <a:cs typeface="Arial" panose="020B0604020202020204" pitchFamily="34" charset="0"/>
          </a:endParaRPr>
        </a:p>
      </dgm:t>
    </dgm:pt>
    <dgm:pt modelId="{F1112343-79DD-498F-BA75-F34E66620358}" type="sibTrans" cxnId="{07D9802C-AA49-4335-8322-5AA6D7B6F6BF}">
      <dgm:prSet/>
      <dgm:spPr/>
      <dgm:t>
        <a:bodyPr/>
        <a:lstStyle/>
        <a:p>
          <a:endParaRPr lang="en-US" sz="2800">
            <a:latin typeface="Arial" panose="020B0604020202020204" pitchFamily="34" charset="0"/>
            <a:cs typeface="Arial" panose="020B0604020202020204" pitchFamily="34" charset="0"/>
          </a:endParaRPr>
        </a:p>
      </dgm:t>
    </dgm:pt>
    <dgm:pt modelId="{D806A19D-88EC-49B6-A245-2ADCD0338A32}">
      <dgm:prSet custT="1"/>
      <dgm:spPr/>
      <dgm:t>
        <a:bodyPr/>
        <a:lstStyle/>
        <a:p>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chi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Hai </a:t>
          </a:r>
          <a:r>
            <a:rPr lang="en-US" sz="2800" dirty="0" err="1">
              <a:latin typeface="Arial" panose="020B0604020202020204" pitchFamily="34" charset="0"/>
              <a:cs typeface="Arial" panose="020B0604020202020204" pitchFamily="34" charset="0"/>
            </a:rPr>
            <a:t>dành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làng</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a:t>
          </a:r>
          <a:endParaRPr lang="en-US" sz="2800" dirty="0">
            <a:latin typeface="Arial" panose="020B0604020202020204" pitchFamily="34" charset="0"/>
            <a:cs typeface="Arial" panose="020B0604020202020204" pitchFamily="34" charset="0"/>
          </a:endParaRPr>
        </a:p>
      </dgm:t>
    </dgm:pt>
    <dgm:pt modelId="{9C1F260C-7662-4A18-A89B-ECE1303211FB}" type="parTrans" cxnId="{37E32F0A-4387-4A19-9FEB-D1E8D0AE4BB8}">
      <dgm:prSet/>
      <dgm:spPr/>
      <dgm:t>
        <a:bodyPr/>
        <a:lstStyle/>
        <a:p>
          <a:endParaRPr lang="en-US" sz="2800">
            <a:latin typeface="Arial" panose="020B0604020202020204" pitchFamily="34" charset="0"/>
            <a:cs typeface="Arial" panose="020B0604020202020204" pitchFamily="34" charset="0"/>
          </a:endParaRPr>
        </a:p>
      </dgm:t>
    </dgm:pt>
    <dgm:pt modelId="{F0020BCA-2D37-475A-A94D-DBB45FDDB387}" type="sibTrans" cxnId="{37E32F0A-4387-4A19-9FEB-D1E8D0AE4BB8}">
      <dgm:prSet/>
      <dgm:spPr/>
      <dgm:t>
        <a:bodyPr/>
        <a:lstStyle/>
        <a:p>
          <a:endParaRPr lang="en-US" sz="2800">
            <a:latin typeface="Arial" panose="020B0604020202020204" pitchFamily="34" charset="0"/>
            <a:cs typeface="Arial" panose="020B0604020202020204" pitchFamily="34" charset="0"/>
          </a:endParaRPr>
        </a:p>
      </dgm:t>
    </dgm:pt>
    <dgm:pt modelId="{31D51E3D-7942-4FFC-8DFC-F94643EBFAE7}" type="pres">
      <dgm:prSet presAssocID="{57EC29F0-EF19-4EE7-907B-2B69F2759FF6}" presName="diagram" presStyleCnt="0">
        <dgm:presLayoutVars>
          <dgm:dir/>
          <dgm:animLvl val="lvl"/>
          <dgm:resizeHandles val="exact"/>
        </dgm:presLayoutVars>
      </dgm:prSet>
      <dgm:spPr/>
    </dgm:pt>
    <dgm:pt modelId="{BE951FC3-7891-4D1E-9402-053B5810D230}" type="pres">
      <dgm:prSet presAssocID="{ACB5FB26-5AD3-4FAB-B4A0-7283B87887F1}" presName="compNode" presStyleCnt="0"/>
      <dgm:spPr/>
    </dgm:pt>
    <dgm:pt modelId="{6A43BBDC-8598-4257-BE67-E71DE50C1693}" type="pres">
      <dgm:prSet presAssocID="{ACB5FB26-5AD3-4FAB-B4A0-7283B87887F1}" presName="childRect" presStyleLbl="bgAcc1" presStyleIdx="0" presStyleCnt="2" custScaleY="75393">
        <dgm:presLayoutVars>
          <dgm:bulletEnabled val="1"/>
        </dgm:presLayoutVars>
      </dgm:prSet>
      <dgm:spPr/>
    </dgm:pt>
    <dgm:pt modelId="{99E7935A-B15C-400E-8BD5-EFA7125615F3}" type="pres">
      <dgm:prSet presAssocID="{ACB5FB26-5AD3-4FAB-B4A0-7283B87887F1}" presName="parentText" presStyleLbl="node1" presStyleIdx="0" presStyleCnt="0">
        <dgm:presLayoutVars>
          <dgm:chMax val="0"/>
          <dgm:bulletEnabled val="1"/>
        </dgm:presLayoutVars>
      </dgm:prSet>
      <dgm:spPr/>
    </dgm:pt>
    <dgm:pt modelId="{EBA02BE3-266E-4DB5-AC86-E29335199AE8}" type="pres">
      <dgm:prSet presAssocID="{ACB5FB26-5AD3-4FAB-B4A0-7283B87887F1}" presName="parentRect" presStyleLbl="alignNode1" presStyleIdx="0" presStyleCnt="2" custLinFactNeighborX="947" custLinFactNeighborY="-29515"/>
      <dgm:spPr/>
    </dgm:pt>
    <dgm:pt modelId="{CD4981A2-D1B4-49DB-96B4-18BAF49A83FE}" type="pres">
      <dgm:prSet presAssocID="{ACB5FB26-5AD3-4FAB-B4A0-7283B87887F1}" presName="adorn" presStyleLbl="fgAccFollowNode1" presStyleIdx="0" presStyleCnt="2" custLinFactNeighborX="-5414" custLinFactNeighborY="-36542"/>
      <dgm:spPr/>
    </dgm:pt>
    <dgm:pt modelId="{1743363D-25C9-400B-B702-E1AB91AE7CB1}" type="pres">
      <dgm:prSet presAssocID="{AD10E24E-422F-42C9-A3EF-291941AC68A6}" presName="sibTrans" presStyleLbl="sibTrans2D1" presStyleIdx="0" presStyleCnt="0"/>
      <dgm:spPr/>
    </dgm:pt>
    <dgm:pt modelId="{1C26CE97-21D5-4FBE-9074-95F22615A098}" type="pres">
      <dgm:prSet presAssocID="{81FD7F94-1B17-4DBD-A74D-475F5BF788D6}" presName="compNode" presStyleCnt="0"/>
      <dgm:spPr/>
    </dgm:pt>
    <dgm:pt modelId="{61AC8895-663E-4FF4-905E-03C9BB5B744E}" type="pres">
      <dgm:prSet presAssocID="{81FD7F94-1B17-4DBD-A74D-475F5BF788D6}" presName="childRect" presStyleLbl="bgAcc1" presStyleIdx="1" presStyleCnt="2" custScaleY="97717" custLinFactNeighborX="-237" custLinFactNeighborY="-952">
        <dgm:presLayoutVars>
          <dgm:bulletEnabled val="1"/>
        </dgm:presLayoutVars>
      </dgm:prSet>
      <dgm:spPr/>
    </dgm:pt>
    <dgm:pt modelId="{EE64A673-F248-41F0-8BC8-16A9E0E815CC}" type="pres">
      <dgm:prSet presAssocID="{81FD7F94-1B17-4DBD-A74D-475F5BF788D6}" presName="parentText" presStyleLbl="node1" presStyleIdx="0" presStyleCnt="0">
        <dgm:presLayoutVars>
          <dgm:chMax val="0"/>
          <dgm:bulletEnabled val="1"/>
        </dgm:presLayoutVars>
      </dgm:prSet>
      <dgm:spPr/>
    </dgm:pt>
    <dgm:pt modelId="{9B064052-2093-40C3-B06D-B5B2F57CA2CE}" type="pres">
      <dgm:prSet presAssocID="{81FD7F94-1B17-4DBD-A74D-475F5BF788D6}" presName="parentRect" presStyleLbl="alignNode1" presStyleIdx="1" presStyleCnt="2" custLinFactNeighborX="-235" custLinFactNeighborY="-44680"/>
      <dgm:spPr/>
    </dgm:pt>
    <dgm:pt modelId="{65F9D8C2-3CEB-4915-8996-54137D065C0A}" type="pres">
      <dgm:prSet presAssocID="{81FD7F94-1B17-4DBD-A74D-475F5BF788D6}" presName="adorn" presStyleLbl="fgAccFollowNode1" presStyleIdx="1" presStyleCnt="2" custLinFactNeighborX="-8733" custLinFactNeighborY="-57770"/>
      <dgm:spPr/>
    </dgm:pt>
  </dgm:ptLst>
  <dgm:cxnLst>
    <dgm:cxn modelId="{37E32F0A-4387-4A19-9FEB-D1E8D0AE4BB8}" srcId="{81FD7F94-1B17-4DBD-A74D-475F5BF788D6}" destId="{D806A19D-88EC-49B6-A245-2ADCD0338A32}" srcOrd="0" destOrd="0" parTransId="{9C1F260C-7662-4A18-A89B-ECE1303211FB}" sibTransId="{F0020BCA-2D37-475A-A94D-DBB45FDDB387}"/>
    <dgm:cxn modelId="{3E6E8F17-EA17-4F55-8FE2-AC4FD6E77FD7}" type="presOf" srcId="{D806A19D-88EC-49B6-A245-2ADCD0338A32}" destId="{61AC8895-663E-4FF4-905E-03C9BB5B744E}" srcOrd="0" destOrd="0" presId="urn:microsoft.com/office/officeart/2005/8/layout/bList2"/>
    <dgm:cxn modelId="{07D9802C-AA49-4335-8322-5AA6D7B6F6BF}" srcId="{ACB5FB26-5AD3-4FAB-B4A0-7283B87887F1}" destId="{4AF17D61-36B3-4C46-B253-66F3A2F6D5B1}" srcOrd="0" destOrd="0" parTransId="{DC95A6AF-94E4-4335-958B-D0AE9B58D2A5}" sibTransId="{F1112343-79DD-498F-BA75-F34E66620358}"/>
    <dgm:cxn modelId="{ED03C62F-BA51-4CAC-BE84-11B12E9FA879}" type="presOf" srcId="{AD10E24E-422F-42C9-A3EF-291941AC68A6}" destId="{1743363D-25C9-400B-B702-E1AB91AE7CB1}" srcOrd="0" destOrd="0" presId="urn:microsoft.com/office/officeart/2005/8/layout/bList2"/>
    <dgm:cxn modelId="{96DAF839-2661-4856-A8BC-55CD27B7A4D1}" type="presOf" srcId="{ACB5FB26-5AD3-4FAB-B4A0-7283B87887F1}" destId="{EBA02BE3-266E-4DB5-AC86-E29335199AE8}" srcOrd="1" destOrd="0" presId="urn:microsoft.com/office/officeart/2005/8/layout/bList2"/>
    <dgm:cxn modelId="{BAC12F6F-9BC2-45ED-8422-65F2CC6829D2}" type="presOf" srcId="{4AF17D61-36B3-4C46-B253-66F3A2F6D5B1}" destId="{6A43BBDC-8598-4257-BE67-E71DE50C1693}" srcOrd="0" destOrd="0" presId="urn:microsoft.com/office/officeart/2005/8/layout/bList2"/>
    <dgm:cxn modelId="{A603B46F-0BBB-4EE7-81DB-E062073ABCC5}" type="presOf" srcId="{ACB5FB26-5AD3-4FAB-B4A0-7283B87887F1}" destId="{99E7935A-B15C-400E-8BD5-EFA7125615F3}" srcOrd="0" destOrd="0" presId="urn:microsoft.com/office/officeart/2005/8/layout/bList2"/>
    <dgm:cxn modelId="{F97A1D93-3B1D-45B6-AE85-9DB1FAB42937}" type="presOf" srcId="{57EC29F0-EF19-4EE7-907B-2B69F2759FF6}" destId="{31D51E3D-7942-4FFC-8DFC-F94643EBFAE7}" srcOrd="0" destOrd="0" presId="urn:microsoft.com/office/officeart/2005/8/layout/bList2"/>
    <dgm:cxn modelId="{F8382AA0-A247-4F77-B1F4-43A6878C8501}" srcId="{57EC29F0-EF19-4EE7-907B-2B69F2759FF6}" destId="{ACB5FB26-5AD3-4FAB-B4A0-7283B87887F1}" srcOrd="0" destOrd="0" parTransId="{E3E66C28-9561-4030-A0EA-7DAF5CCE3E56}" sibTransId="{AD10E24E-422F-42C9-A3EF-291941AC68A6}"/>
    <dgm:cxn modelId="{666331C8-872A-4983-880D-0EFF5ED32466}" type="presOf" srcId="{81FD7F94-1B17-4DBD-A74D-475F5BF788D6}" destId="{EE64A673-F248-41F0-8BC8-16A9E0E815CC}" srcOrd="0" destOrd="0" presId="urn:microsoft.com/office/officeart/2005/8/layout/bList2"/>
    <dgm:cxn modelId="{94BBEED4-4039-41BF-8FBE-D7F753C40974}" srcId="{57EC29F0-EF19-4EE7-907B-2B69F2759FF6}" destId="{81FD7F94-1B17-4DBD-A74D-475F5BF788D6}" srcOrd="1" destOrd="0" parTransId="{4A44B819-81F2-44EC-A990-DD5BC2D8E179}" sibTransId="{5B87F3DD-0EA0-4FC8-94AB-18831C0D592B}"/>
    <dgm:cxn modelId="{B887C9F6-CD57-48BF-ADEC-5FC19861EA78}" type="presOf" srcId="{81FD7F94-1B17-4DBD-A74D-475F5BF788D6}" destId="{9B064052-2093-40C3-B06D-B5B2F57CA2CE}" srcOrd="1" destOrd="0" presId="urn:microsoft.com/office/officeart/2005/8/layout/bList2"/>
    <dgm:cxn modelId="{AAB12604-BE97-419E-A471-C4484D809C5D}" type="presParOf" srcId="{31D51E3D-7942-4FFC-8DFC-F94643EBFAE7}" destId="{BE951FC3-7891-4D1E-9402-053B5810D230}" srcOrd="0" destOrd="0" presId="urn:microsoft.com/office/officeart/2005/8/layout/bList2"/>
    <dgm:cxn modelId="{60BFA1DA-8C35-4435-ADEC-3F20426F3047}" type="presParOf" srcId="{BE951FC3-7891-4D1E-9402-053B5810D230}" destId="{6A43BBDC-8598-4257-BE67-E71DE50C1693}" srcOrd="0" destOrd="0" presId="urn:microsoft.com/office/officeart/2005/8/layout/bList2"/>
    <dgm:cxn modelId="{2549729D-373A-4A62-ABA8-E87485C41314}" type="presParOf" srcId="{BE951FC3-7891-4D1E-9402-053B5810D230}" destId="{99E7935A-B15C-400E-8BD5-EFA7125615F3}" srcOrd="1" destOrd="0" presId="urn:microsoft.com/office/officeart/2005/8/layout/bList2"/>
    <dgm:cxn modelId="{EE74A0AF-2EC5-49C8-AD03-86136163674B}" type="presParOf" srcId="{BE951FC3-7891-4D1E-9402-053B5810D230}" destId="{EBA02BE3-266E-4DB5-AC86-E29335199AE8}" srcOrd="2" destOrd="0" presId="urn:microsoft.com/office/officeart/2005/8/layout/bList2"/>
    <dgm:cxn modelId="{2CF0BDA8-5ED6-4811-BB9F-FA6E4B3027C2}" type="presParOf" srcId="{BE951FC3-7891-4D1E-9402-053B5810D230}" destId="{CD4981A2-D1B4-49DB-96B4-18BAF49A83FE}" srcOrd="3" destOrd="0" presId="urn:microsoft.com/office/officeart/2005/8/layout/bList2"/>
    <dgm:cxn modelId="{560DB16B-D4F7-48A4-A952-152672390B3B}" type="presParOf" srcId="{31D51E3D-7942-4FFC-8DFC-F94643EBFAE7}" destId="{1743363D-25C9-400B-B702-E1AB91AE7CB1}" srcOrd="1" destOrd="0" presId="urn:microsoft.com/office/officeart/2005/8/layout/bList2"/>
    <dgm:cxn modelId="{470A0F61-8B0A-4A06-824D-12830C7C186C}" type="presParOf" srcId="{31D51E3D-7942-4FFC-8DFC-F94643EBFAE7}" destId="{1C26CE97-21D5-4FBE-9074-95F22615A098}" srcOrd="2" destOrd="0" presId="urn:microsoft.com/office/officeart/2005/8/layout/bList2"/>
    <dgm:cxn modelId="{44DE8D6C-BDE5-403F-A667-061C11579B2D}" type="presParOf" srcId="{1C26CE97-21D5-4FBE-9074-95F22615A098}" destId="{61AC8895-663E-4FF4-905E-03C9BB5B744E}" srcOrd="0" destOrd="0" presId="urn:microsoft.com/office/officeart/2005/8/layout/bList2"/>
    <dgm:cxn modelId="{0EABC127-8550-4C5D-ABAC-A2B1D0F33E61}" type="presParOf" srcId="{1C26CE97-21D5-4FBE-9074-95F22615A098}" destId="{EE64A673-F248-41F0-8BC8-16A9E0E815CC}" srcOrd="1" destOrd="0" presId="urn:microsoft.com/office/officeart/2005/8/layout/bList2"/>
    <dgm:cxn modelId="{3DD61F4F-1554-4D6A-BF78-E2482BBC3C18}" type="presParOf" srcId="{1C26CE97-21D5-4FBE-9074-95F22615A098}" destId="{9B064052-2093-40C3-B06D-B5B2F57CA2CE}" srcOrd="2" destOrd="0" presId="urn:microsoft.com/office/officeart/2005/8/layout/bList2"/>
    <dgm:cxn modelId="{6DE4C7DC-401C-4148-9931-09810A558D9E}" type="presParOf" srcId="{1C26CE97-21D5-4FBE-9074-95F22615A098}" destId="{65F9D8C2-3CEB-4915-8996-54137D065C0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8976D-EBC8-4CC8-9E7D-9BA54E854DED}" type="doc">
      <dgm:prSet loTypeId="urn:microsoft.com/office/officeart/2005/8/layout/arrow2" loCatId="process" qsTypeId="urn:microsoft.com/office/officeart/2005/8/quickstyle/simple1" qsCatId="simple" csTypeId="urn:microsoft.com/office/officeart/2005/8/colors/colorful2" csCatId="colorful" phldr="1"/>
      <dgm:spPr/>
    </dgm:pt>
    <dgm:pt modelId="{1E6905DA-D33B-4AD8-A1E3-CDF0DD473653}">
      <dgm:prSet phldrT="[Text]" custT="1"/>
      <dgm:spPr/>
      <dgm:t>
        <a:bodyPr/>
        <a:lstStyle/>
        <a:p>
          <a:pPr algn="ctr"/>
          <a:r>
            <a:rPr lang="en-US" altLang="en-US" sz="2400" b="0" dirty="0">
              <a:latin typeface="Arial" panose="020B0604020202020204" pitchFamily="34" charset="0"/>
              <a:cs typeface="Arial" panose="020B0604020202020204" pitchFamily="34" charset="0"/>
            </a:rPr>
            <a:t>Khi </a:t>
          </a:r>
          <a:r>
            <a:rPr lang="en-US" altLang="en-US" sz="2400" b="0" dirty="0" err="1">
              <a:latin typeface="Arial" panose="020B0604020202020204" pitchFamily="34" charset="0"/>
              <a:cs typeface="Arial" panose="020B0604020202020204" pitchFamily="34" charset="0"/>
            </a:rPr>
            <a:t>vừa</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nghe</a:t>
          </a:r>
          <a:r>
            <a:rPr lang="en-US" altLang="en-US" sz="2400" b="0" dirty="0">
              <a:latin typeface="Arial" panose="020B0604020202020204" pitchFamily="34" charset="0"/>
              <a:cs typeface="Arial" panose="020B0604020202020204" pitchFamily="34" charset="0"/>
            </a:rPr>
            <a:t> tin </a:t>
          </a:r>
          <a:r>
            <a:rPr lang="en-US" altLang="en-US" sz="2400" b="0" dirty="0" err="1">
              <a:latin typeface="Arial" panose="020B0604020202020204" pitchFamily="34" charset="0"/>
              <a:cs typeface="Arial" panose="020B0604020202020204" pitchFamily="34" charset="0"/>
            </a:rPr>
            <a:t>làng</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theo</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giặc</a:t>
          </a:r>
          <a:endParaRPr lang="en-US" sz="2400" b="0" dirty="0">
            <a:latin typeface="Arial" panose="020B0604020202020204" pitchFamily="34" charset="0"/>
            <a:cs typeface="Arial" panose="020B0604020202020204" pitchFamily="34" charset="0"/>
          </a:endParaRPr>
        </a:p>
      </dgm:t>
    </dgm:pt>
    <dgm:pt modelId="{CCB2750A-F869-4A0B-9D06-13584CEC2D00}" type="parTrans" cxnId="{B1FA671B-84C7-438D-AA01-3350103C19CF}">
      <dgm:prSet/>
      <dgm:spPr/>
      <dgm:t>
        <a:bodyPr/>
        <a:lstStyle/>
        <a:p>
          <a:pPr algn="ctr"/>
          <a:endParaRPr lang="en-US">
            <a:latin typeface="Arial" panose="020B0604020202020204" pitchFamily="34" charset="0"/>
            <a:cs typeface="Arial" panose="020B0604020202020204" pitchFamily="34" charset="0"/>
          </a:endParaRPr>
        </a:p>
      </dgm:t>
    </dgm:pt>
    <dgm:pt modelId="{07618214-E72F-4E01-8CE4-9CBCF2906846}" type="sibTrans" cxnId="{B1FA671B-84C7-438D-AA01-3350103C19CF}">
      <dgm:prSet/>
      <dgm:spPr/>
      <dgm:t>
        <a:bodyPr/>
        <a:lstStyle/>
        <a:p>
          <a:pPr algn="ctr"/>
          <a:endParaRPr lang="en-US">
            <a:latin typeface="Arial" panose="020B0604020202020204" pitchFamily="34" charset="0"/>
            <a:cs typeface="Arial" panose="020B0604020202020204" pitchFamily="34" charset="0"/>
          </a:endParaRPr>
        </a:p>
      </dgm:t>
    </dgm:pt>
    <dgm:pt modelId="{3FBCEC7D-A8A3-496B-A0CA-0E4A914C445B}">
      <dgm:prSet phldrT="[Text]" custT="1"/>
      <dgm:spPr/>
      <dgm:t>
        <a:bodyPr/>
        <a:lstStyle/>
        <a:p>
          <a:pPr algn="ctr"/>
          <a:r>
            <a:rPr lang="en-US" sz="2800" dirty="0">
              <a:latin typeface="Arial" panose="020B0604020202020204" pitchFamily="34" charset="0"/>
              <a:cs typeface="Arial" panose="020B0604020202020204" pitchFamily="34" charset="0"/>
            </a:rPr>
            <a:t>Khi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endParaRPr lang="en-US" sz="2800" dirty="0">
            <a:latin typeface="Arial" panose="020B0604020202020204" pitchFamily="34" charset="0"/>
            <a:cs typeface="Arial" panose="020B0604020202020204" pitchFamily="34" charset="0"/>
          </a:endParaRPr>
        </a:p>
      </dgm:t>
    </dgm:pt>
    <dgm:pt modelId="{CA2A4DBA-8A13-4613-9584-7CD27B5717AF}" type="parTrans" cxnId="{0E69A90D-36FA-4E6D-B6FC-FAA27E03BB8E}">
      <dgm:prSet/>
      <dgm:spPr/>
      <dgm:t>
        <a:bodyPr/>
        <a:lstStyle/>
        <a:p>
          <a:pPr algn="ctr"/>
          <a:endParaRPr lang="en-US">
            <a:latin typeface="Arial" panose="020B0604020202020204" pitchFamily="34" charset="0"/>
            <a:cs typeface="Arial" panose="020B0604020202020204" pitchFamily="34" charset="0"/>
          </a:endParaRPr>
        </a:p>
      </dgm:t>
    </dgm:pt>
    <dgm:pt modelId="{C32D833B-7EA0-4CA4-B12C-5D06D4ED6AFB}" type="sibTrans" cxnId="{0E69A90D-36FA-4E6D-B6FC-FAA27E03BB8E}">
      <dgm:prSet/>
      <dgm:spPr/>
      <dgm:t>
        <a:bodyPr/>
        <a:lstStyle/>
        <a:p>
          <a:pPr algn="ctr"/>
          <a:endParaRPr lang="en-US">
            <a:latin typeface="Arial" panose="020B0604020202020204" pitchFamily="34" charset="0"/>
            <a:cs typeface="Arial" panose="020B0604020202020204" pitchFamily="34" charset="0"/>
          </a:endParaRPr>
        </a:p>
      </dgm:t>
    </dgm:pt>
    <dgm:pt modelId="{D6F03E73-796C-4EC2-A36A-191A6213D415}">
      <dgm:prSet phldrT="[Text]" custT="1"/>
      <dgm:spPr/>
      <dgm:t>
        <a:bodyPr/>
        <a:lstStyle/>
        <a:p>
          <a:pPr algn="ctr"/>
          <a:r>
            <a:rPr lang="en-US" sz="2400" dirty="0">
              <a:latin typeface="Arial" panose="020B0604020202020204" pitchFamily="34" charset="0"/>
              <a:cs typeface="Arial" panose="020B0604020202020204" pitchFamily="34" charset="0"/>
            </a:rPr>
            <a:t>Ba </a:t>
          </a:r>
          <a:r>
            <a:rPr lang="en-US" sz="2400" dirty="0" err="1">
              <a:latin typeface="Arial" panose="020B0604020202020204" pitchFamily="34" charset="0"/>
              <a:cs typeface="Arial" panose="020B0604020202020204" pitchFamily="34" charset="0"/>
            </a:rPr>
            <a:t>bốn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endParaRPr lang="en-US" sz="2400" dirty="0">
            <a:latin typeface="Arial" panose="020B0604020202020204" pitchFamily="34" charset="0"/>
            <a:cs typeface="Arial" panose="020B0604020202020204" pitchFamily="34" charset="0"/>
          </a:endParaRPr>
        </a:p>
      </dgm:t>
    </dgm:pt>
    <dgm:pt modelId="{B958570B-4A25-43DA-A42D-181CEE8D01A5}" type="parTrans" cxnId="{CAF4731A-EDFB-4F0F-A986-05183684E180}">
      <dgm:prSet/>
      <dgm:spPr/>
      <dgm:t>
        <a:bodyPr/>
        <a:lstStyle/>
        <a:p>
          <a:pPr algn="ctr"/>
          <a:endParaRPr lang="en-US">
            <a:latin typeface="Arial" panose="020B0604020202020204" pitchFamily="34" charset="0"/>
            <a:cs typeface="Arial" panose="020B0604020202020204" pitchFamily="34" charset="0"/>
          </a:endParaRPr>
        </a:p>
      </dgm:t>
    </dgm:pt>
    <dgm:pt modelId="{5C439569-86A3-412F-9E1A-168BEB5D4685}" type="sibTrans" cxnId="{CAF4731A-EDFB-4F0F-A986-05183684E180}">
      <dgm:prSet/>
      <dgm:spPr/>
      <dgm:t>
        <a:bodyPr/>
        <a:lstStyle/>
        <a:p>
          <a:pPr algn="ctr"/>
          <a:endParaRPr lang="en-US">
            <a:latin typeface="Arial" panose="020B0604020202020204" pitchFamily="34" charset="0"/>
            <a:cs typeface="Arial" panose="020B0604020202020204" pitchFamily="34" charset="0"/>
          </a:endParaRPr>
        </a:p>
      </dgm:t>
    </dgm:pt>
    <dgm:pt modelId="{38ABD471-1A78-4D65-8BAE-E7E83BFD0AF3}">
      <dgm:prSet phldrT="[Text]" custT="1"/>
      <dgm:spPr/>
      <dgm:t>
        <a:bodyPr/>
        <a:lstStyle/>
        <a:p>
          <a:pPr algn="ctr"/>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bà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endParaRPr lang="en-US" sz="2400" dirty="0">
            <a:latin typeface="Arial" panose="020B0604020202020204" pitchFamily="34" charset="0"/>
            <a:cs typeface="Arial" panose="020B0604020202020204" pitchFamily="34" charset="0"/>
          </a:endParaRPr>
        </a:p>
      </dgm:t>
    </dgm:pt>
    <dgm:pt modelId="{172041AF-E3DE-4181-922B-48D61173AEAF}" type="parTrans" cxnId="{E1E456C3-7376-4648-A1F2-EB95EF0D7CBC}">
      <dgm:prSet/>
      <dgm:spPr/>
      <dgm:t>
        <a:bodyPr/>
        <a:lstStyle/>
        <a:p>
          <a:pPr algn="ctr"/>
          <a:endParaRPr lang="en-US">
            <a:latin typeface="Arial" panose="020B0604020202020204" pitchFamily="34" charset="0"/>
            <a:cs typeface="Arial" panose="020B0604020202020204" pitchFamily="34" charset="0"/>
          </a:endParaRPr>
        </a:p>
      </dgm:t>
    </dgm:pt>
    <dgm:pt modelId="{41EC04F4-BE27-4A70-A341-6D23548DEA51}" type="sibTrans" cxnId="{E1E456C3-7376-4648-A1F2-EB95EF0D7CBC}">
      <dgm:prSet/>
      <dgm:spPr/>
      <dgm:t>
        <a:bodyPr/>
        <a:lstStyle/>
        <a:p>
          <a:pPr algn="ctr"/>
          <a:endParaRPr lang="en-US">
            <a:latin typeface="Arial" panose="020B0604020202020204" pitchFamily="34" charset="0"/>
            <a:cs typeface="Arial" panose="020B0604020202020204" pitchFamily="34" charset="0"/>
          </a:endParaRPr>
        </a:p>
      </dgm:t>
    </dgm:pt>
    <dgm:pt modelId="{CDC0B8B7-A227-42B8-86BC-401863948A76}">
      <dgm:prSet phldrT="[Text]" custT="1"/>
      <dgm:spPr/>
      <dgm:t>
        <a:bodyPr/>
        <a:lstStyle/>
        <a:p>
          <a:pPr algn="ctr"/>
          <a:r>
            <a:rPr lang="en-US" altLang="en-US" sz="2400" b="0" dirty="0">
              <a:latin typeface="Arial" panose="020B0604020202020204" pitchFamily="34" charset="0"/>
              <a:cs typeface="Arial" panose="020B0604020202020204" pitchFamily="34" charset="0"/>
            </a:rPr>
            <a:t>Khi </a:t>
          </a:r>
          <a:r>
            <a:rPr lang="en-US" altLang="en-US" sz="2400" b="0" dirty="0" err="1">
              <a:latin typeface="Arial" panose="020B0604020202020204" pitchFamily="34" charset="0"/>
              <a:cs typeface="Arial" panose="020B0604020202020204" pitchFamily="34" charset="0"/>
            </a:rPr>
            <a:t>nói</a:t>
          </a:r>
          <a:r>
            <a:rPr lang="en-US" altLang="en-US" sz="2400" b="0" dirty="0">
              <a:latin typeface="Arial" panose="020B0604020202020204" pitchFamily="34" charset="0"/>
              <a:cs typeface="Arial" panose="020B0604020202020204" pitchFamily="34" charset="0"/>
            </a:rPr>
            <a:t> </a:t>
          </a:r>
        </a:p>
        <a:p>
          <a:pPr algn="ctr"/>
          <a:r>
            <a:rPr lang="en-US" altLang="en-US" sz="2400" b="0" dirty="0" err="1">
              <a:latin typeface="Arial" panose="020B0604020202020204" pitchFamily="34" charset="0"/>
              <a:cs typeface="Arial" panose="020B0604020202020204" pitchFamily="34" charset="0"/>
            </a:rPr>
            <a:t>Chuyện</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với</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đứa</a:t>
          </a:r>
          <a:r>
            <a:rPr lang="en-US" altLang="en-US" sz="2400" b="0" dirty="0">
              <a:latin typeface="Arial" panose="020B0604020202020204" pitchFamily="34" charset="0"/>
              <a:cs typeface="Arial" panose="020B0604020202020204" pitchFamily="34" charset="0"/>
            </a:rPr>
            <a:t> con </a:t>
          </a:r>
          <a:r>
            <a:rPr lang="en-US" altLang="en-US" sz="2400" b="0" dirty="0" err="1">
              <a:latin typeface="Arial" panose="020B0604020202020204" pitchFamily="34" charset="0"/>
              <a:cs typeface="Arial" panose="020B0604020202020204" pitchFamily="34" charset="0"/>
            </a:rPr>
            <a:t>nhỏ</a:t>
          </a:r>
          <a:endParaRPr lang="en-US" sz="2400" b="0" dirty="0">
            <a:latin typeface="Arial" panose="020B0604020202020204" pitchFamily="34" charset="0"/>
            <a:cs typeface="Arial" panose="020B0604020202020204" pitchFamily="34" charset="0"/>
          </a:endParaRPr>
        </a:p>
      </dgm:t>
    </dgm:pt>
    <dgm:pt modelId="{698F1755-B5FB-470B-9382-4F4A51FB3A9F}" type="parTrans" cxnId="{5DC5C4B9-5136-40B7-B969-5326C929DC4F}">
      <dgm:prSet/>
      <dgm:spPr/>
      <dgm:t>
        <a:bodyPr/>
        <a:lstStyle/>
        <a:p>
          <a:pPr algn="ctr"/>
          <a:endParaRPr lang="en-US">
            <a:latin typeface="Arial" panose="020B0604020202020204" pitchFamily="34" charset="0"/>
            <a:cs typeface="Arial" panose="020B0604020202020204" pitchFamily="34" charset="0"/>
          </a:endParaRPr>
        </a:p>
      </dgm:t>
    </dgm:pt>
    <dgm:pt modelId="{433222EB-61D9-4FA9-A567-A6AC754DA35D}" type="sibTrans" cxnId="{5DC5C4B9-5136-40B7-B969-5326C929DC4F}">
      <dgm:prSet/>
      <dgm:spPr/>
      <dgm:t>
        <a:bodyPr/>
        <a:lstStyle/>
        <a:p>
          <a:pPr algn="ctr"/>
          <a:endParaRPr lang="en-US">
            <a:latin typeface="Arial" panose="020B0604020202020204" pitchFamily="34" charset="0"/>
            <a:cs typeface="Arial" panose="020B0604020202020204" pitchFamily="34" charset="0"/>
          </a:endParaRPr>
        </a:p>
      </dgm:t>
    </dgm:pt>
    <dgm:pt modelId="{D156968D-9A85-4517-86EC-BA2EDCEC3809}" type="pres">
      <dgm:prSet presAssocID="{D338976D-EBC8-4CC8-9E7D-9BA54E854DED}" presName="arrowDiagram" presStyleCnt="0">
        <dgm:presLayoutVars>
          <dgm:chMax val="5"/>
          <dgm:dir/>
          <dgm:resizeHandles val="exact"/>
        </dgm:presLayoutVars>
      </dgm:prSet>
      <dgm:spPr/>
    </dgm:pt>
    <dgm:pt modelId="{10BF5B56-E702-4125-A4C9-8AE4331F53F0}" type="pres">
      <dgm:prSet presAssocID="{D338976D-EBC8-4CC8-9E7D-9BA54E854DED}" presName="arrow" presStyleLbl="bgShp" presStyleIdx="0" presStyleCnt="1" custLinFactNeighborX="769" custLinFactNeighborY="-1230"/>
      <dgm:spPr/>
    </dgm:pt>
    <dgm:pt modelId="{34563BA5-F51A-4282-A089-BED5A6773571}" type="pres">
      <dgm:prSet presAssocID="{D338976D-EBC8-4CC8-9E7D-9BA54E854DED}" presName="arrowDiagram5" presStyleCnt="0"/>
      <dgm:spPr/>
    </dgm:pt>
    <dgm:pt modelId="{D7DA9530-11AF-4C0B-8B4D-1D3AA7C4EBAA}" type="pres">
      <dgm:prSet presAssocID="{1E6905DA-D33B-4AD8-A1E3-CDF0DD473653}" presName="bullet5a" presStyleLbl="node1" presStyleIdx="0" presStyleCnt="5"/>
      <dgm:spPr/>
    </dgm:pt>
    <dgm:pt modelId="{BF18A056-B168-4E0E-B3BE-E5569B1BCD60}" type="pres">
      <dgm:prSet presAssocID="{1E6905DA-D33B-4AD8-A1E3-CDF0DD473653}" presName="textBox5a" presStyleLbl="revTx" presStyleIdx="0" presStyleCnt="5" custScaleX="200775" custScaleY="77186" custLinFactX="-7010" custLinFactY="-27035" custLinFactNeighborX="-100000" custLinFactNeighborY="-100000">
        <dgm:presLayoutVars>
          <dgm:bulletEnabled val="1"/>
        </dgm:presLayoutVars>
      </dgm:prSet>
      <dgm:spPr/>
    </dgm:pt>
    <dgm:pt modelId="{2377DE5B-0A1B-4F11-9763-7224A6A187CE}" type="pres">
      <dgm:prSet presAssocID="{3FBCEC7D-A8A3-496B-A0CA-0E4A914C445B}" presName="bullet5b" presStyleLbl="node1" presStyleIdx="1" presStyleCnt="5"/>
      <dgm:spPr/>
    </dgm:pt>
    <dgm:pt modelId="{75925F3C-B245-472E-A7D2-4B5B01043C70}" type="pres">
      <dgm:prSet presAssocID="{3FBCEC7D-A8A3-496B-A0CA-0E4A914C445B}" presName="textBox5b" presStyleLbl="revTx" presStyleIdx="1" presStyleCnt="5" custScaleY="40494" custLinFactNeighborX="-4633" custLinFactNeighborY="-13844">
        <dgm:presLayoutVars>
          <dgm:bulletEnabled val="1"/>
        </dgm:presLayoutVars>
      </dgm:prSet>
      <dgm:spPr/>
    </dgm:pt>
    <dgm:pt modelId="{74FC01B3-E647-43C5-BBDE-AFDD9EB4E9F7}" type="pres">
      <dgm:prSet presAssocID="{D6F03E73-796C-4EC2-A36A-191A6213D415}" presName="bullet5c" presStyleLbl="node1" presStyleIdx="2" presStyleCnt="5"/>
      <dgm:spPr/>
    </dgm:pt>
    <dgm:pt modelId="{8E308A5B-2FFD-4D08-9668-9871935A7AE1}" type="pres">
      <dgm:prSet presAssocID="{D6F03E73-796C-4EC2-A36A-191A6213D415}" presName="textBox5c" presStyleLbl="revTx" presStyleIdx="2" presStyleCnt="5" custScaleX="134451" custScaleY="29399" custLinFactNeighborX="-86954" custLinFactNeighborY="-78377">
        <dgm:presLayoutVars>
          <dgm:bulletEnabled val="1"/>
        </dgm:presLayoutVars>
      </dgm:prSet>
      <dgm:spPr/>
    </dgm:pt>
    <dgm:pt modelId="{F3044ECE-5579-4E9D-8D85-DBFA1DC827F8}" type="pres">
      <dgm:prSet presAssocID="{38ABD471-1A78-4D65-8BAE-E7E83BFD0AF3}" presName="bullet5d" presStyleLbl="node1" presStyleIdx="3" presStyleCnt="5"/>
      <dgm:spPr/>
    </dgm:pt>
    <dgm:pt modelId="{BE0C7881-FA52-45A3-BCFE-87C7D747FA3E}" type="pres">
      <dgm:prSet presAssocID="{38ABD471-1A78-4D65-8BAE-E7E83BFD0AF3}" presName="textBox5d" presStyleLbl="revTx" presStyleIdx="3" presStyleCnt="5" custScaleX="133716" custScaleY="26831" custLinFactNeighborX="-20875" custLinFactNeighborY="-14167">
        <dgm:presLayoutVars>
          <dgm:bulletEnabled val="1"/>
        </dgm:presLayoutVars>
      </dgm:prSet>
      <dgm:spPr/>
    </dgm:pt>
    <dgm:pt modelId="{B262DAC4-43D2-4CB7-AA64-F5A9D2D4B57C}" type="pres">
      <dgm:prSet presAssocID="{CDC0B8B7-A227-42B8-86BC-401863948A76}" presName="bullet5e" presStyleLbl="node1" presStyleIdx="4" presStyleCnt="5"/>
      <dgm:spPr/>
    </dgm:pt>
    <dgm:pt modelId="{2773744D-82FF-4E56-AD6E-7EC6BF11965A}" type="pres">
      <dgm:prSet presAssocID="{CDC0B8B7-A227-42B8-86BC-401863948A76}" presName="textBox5e" presStyleLbl="revTx" presStyleIdx="4" presStyleCnt="5" custScaleX="120016" custScaleY="31004" custLinFactNeighborX="25463" custLinFactNeighborY="-40363">
        <dgm:presLayoutVars>
          <dgm:bulletEnabled val="1"/>
        </dgm:presLayoutVars>
      </dgm:prSet>
      <dgm:spPr/>
    </dgm:pt>
  </dgm:ptLst>
  <dgm:cxnLst>
    <dgm:cxn modelId="{E9016B07-66CE-4A8D-A877-36E772E09334}" type="presOf" srcId="{D338976D-EBC8-4CC8-9E7D-9BA54E854DED}" destId="{D156968D-9A85-4517-86EC-BA2EDCEC3809}" srcOrd="0" destOrd="0" presId="urn:microsoft.com/office/officeart/2005/8/layout/arrow2"/>
    <dgm:cxn modelId="{0E69A90D-36FA-4E6D-B6FC-FAA27E03BB8E}" srcId="{D338976D-EBC8-4CC8-9E7D-9BA54E854DED}" destId="{3FBCEC7D-A8A3-496B-A0CA-0E4A914C445B}" srcOrd="1" destOrd="0" parTransId="{CA2A4DBA-8A13-4613-9584-7CD27B5717AF}" sibTransId="{C32D833B-7EA0-4CA4-B12C-5D06D4ED6AFB}"/>
    <dgm:cxn modelId="{CAF4731A-EDFB-4F0F-A986-05183684E180}" srcId="{D338976D-EBC8-4CC8-9E7D-9BA54E854DED}" destId="{D6F03E73-796C-4EC2-A36A-191A6213D415}" srcOrd="2" destOrd="0" parTransId="{B958570B-4A25-43DA-A42D-181CEE8D01A5}" sibTransId="{5C439569-86A3-412F-9E1A-168BEB5D4685}"/>
    <dgm:cxn modelId="{B1FA671B-84C7-438D-AA01-3350103C19CF}" srcId="{D338976D-EBC8-4CC8-9E7D-9BA54E854DED}" destId="{1E6905DA-D33B-4AD8-A1E3-CDF0DD473653}" srcOrd="0" destOrd="0" parTransId="{CCB2750A-F869-4A0B-9D06-13584CEC2D00}" sibTransId="{07618214-E72F-4E01-8CE4-9CBCF2906846}"/>
    <dgm:cxn modelId="{400D1937-912E-486F-B48C-F9848472F362}" type="presOf" srcId="{CDC0B8B7-A227-42B8-86BC-401863948A76}" destId="{2773744D-82FF-4E56-AD6E-7EC6BF11965A}" srcOrd="0" destOrd="0" presId="urn:microsoft.com/office/officeart/2005/8/layout/arrow2"/>
    <dgm:cxn modelId="{E8FBDD6F-F9A7-4CCF-8E0B-BA928492FEE6}" type="presOf" srcId="{D6F03E73-796C-4EC2-A36A-191A6213D415}" destId="{8E308A5B-2FFD-4D08-9668-9871935A7AE1}" srcOrd="0" destOrd="0" presId="urn:microsoft.com/office/officeart/2005/8/layout/arrow2"/>
    <dgm:cxn modelId="{58A77754-2457-4631-93C8-4C9B19599B37}" type="presOf" srcId="{3FBCEC7D-A8A3-496B-A0CA-0E4A914C445B}" destId="{75925F3C-B245-472E-A7D2-4B5B01043C70}" srcOrd="0" destOrd="0" presId="urn:microsoft.com/office/officeart/2005/8/layout/arrow2"/>
    <dgm:cxn modelId="{86A71187-861C-419A-872B-85065B7702E7}" type="presOf" srcId="{1E6905DA-D33B-4AD8-A1E3-CDF0DD473653}" destId="{BF18A056-B168-4E0E-B3BE-E5569B1BCD60}" srcOrd="0" destOrd="0" presId="urn:microsoft.com/office/officeart/2005/8/layout/arrow2"/>
    <dgm:cxn modelId="{5DC5C4B9-5136-40B7-B969-5326C929DC4F}" srcId="{D338976D-EBC8-4CC8-9E7D-9BA54E854DED}" destId="{CDC0B8B7-A227-42B8-86BC-401863948A76}" srcOrd="4" destOrd="0" parTransId="{698F1755-B5FB-470B-9382-4F4A51FB3A9F}" sibTransId="{433222EB-61D9-4FA9-A567-A6AC754DA35D}"/>
    <dgm:cxn modelId="{E1E456C3-7376-4648-A1F2-EB95EF0D7CBC}" srcId="{D338976D-EBC8-4CC8-9E7D-9BA54E854DED}" destId="{38ABD471-1A78-4D65-8BAE-E7E83BFD0AF3}" srcOrd="3" destOrd="0" parTransId="{172041AF-E3DE-4181-922B-48D61173AEAF}" sibTransId="{41EC04F4-BE27-4A70-A341-6D23548DEA51}"/>
    <dgm:cxn modelId="{0941A5FF-6CF8-46B5-BA59-C875C3C25B8F}" type="presOf" srcId="{38ABD471-1A78-4D65-8BAE-E7E83BFD0AF3}" destId="{BE0C7881-FA52-45A3-BCFE-87C7D747FA3E}" srcOrd="0" destOrd="0" presId="urn:microsoft.com/office/officeart/2005/8/layout/arrow2"/>
    <dgm:cxn modelId="{E514A9BF-2C36-4B8C-ACC2-132C484948A5}" type="presParOf" srcId="{D156968D-9A85-4517-86EC-BA2EDCEC3809}" destId="{10BF5B56-E702-4125-A4C9-8AE4331F53F0}" srcOrd="0" destOrd="0" presId="urn:microsoft.com/office/officeart/2005/8/layout/arrow2"/>
    <dgm:cxn modelId="{C0463347-D31A-4861-9E18-71C4AAB89A5D}" type="presParOf" srcId="{D156968D-9A85-4517-86EC-BA2EDCEC3809}" destId="{34563BA5-F51A-4282-A089-BED5A6773571}" srcOrd="1" destOrd="0" presId="urn:microsoft.com/office/officeart/2005/8/layout/arrow2"/>
    <dgm:cxn modelId="{0CF942FF-6858-48CC-94C8-5C55C98123F4}" type="presParOf" srcId="{34563BA5-F51A-4282-A089-BED5A6773571}" destId="{D7DA9530-11AF-4C0B-8B4D-1D3AA7C4EBAA}" srcOrd="0" destOrd="0" presId="urn:microsoft.com/office/officeart/2005/8/layout/arrow2"/>
    <dgm:cxn modelId="{0128B625-5E96-452C-91AF-4DB8A7A14AD8}" type="presParOf" srcId="{34563BA5-F51A-4282-A089-BED5A6773571}" destId="{BF18A056-B168-4E0E-B3BE-E5569B1BCD60}" srcOrd="1" destOrd="0" presId="urn:microsoft.com/office/officeart/2005/8/layout/arrow2"/>
    <dgm:cxn modelId="{3D792D3B-CCB8-4F25-B5BA-A1E56A026EC6}" type="presParOf" srcId="{34563BA5-F51A-4282-A089-BED5A6773571}" destId="{2377DE5B-0A1B-4F11-9763-7224A6A187CE}" srcOrd="2" destOrd="0" presId="urn:microsoft.com/office/officeart/2005/8/layout/arrow2"/>
    <dgm:cxn modelId="{5ED03B0C-FB61-4582-BD4B-89B27DA337CD}" type="presParOf" srcId="{34563BA5-F51A-4282-A089-BED5A6773571}" destId="{75925F3C-B245-472E-A7D2-4B5B01043C70}" srcOrd="3" destOrd="0" presId="urn:microsoft.com/office/officeart/2005/8/layout/arrow2"/>
    <dgm:cxn modelId="{92947D7C-1192-4F60-B1BD-1E9F9F9A0636}" type="presParOf" srcId="{34563BA5-F51A-4282-A089-BED5A6773571}" destId="{74FC01B3-E647-43C5-BBDE-AFDD9EB4E9F7}" srcOrd="4" destOrd="0" presId="urn:microsoft.com/office/officeart/2005/8/layout/arrow2"/>
    <dgm:cxn modelId="{FCE9F8E4-C301-49E2-B2EF-736BF75BD3AA}" type="presParOf" srcId="{34563BA5-F51A-4282-A089-BED5A6773571}" destId="{8E308A5B-2FFD-4D08-9668-9871935A7AE1}" srcOrd="5" destOrd="0" presId="urn:microsoft.com/office/officeart/2005/8/layout/arrow2"/>
    <dgm:cxn modelId="{0C02264A-A460-4B11-A523-81DF004F547F}" type="presParOf" srcId="{34563BA5-F51A-4282-A089-BED5A6773571}" destId="{F3044ECE-5579-4E9D-8D85-DBFA1DC827F8}" srcOrd="6" destOrd="0" presId="urn:microsoft.com/office/officeart/2005/8/layout/arrow2"/>
    <dgm:cxn modelId="{58AB42B0-B0D7-4CF6-9A8F-DF6121EF53E0}" type="presParOf" srcId="{34563BA5-F51A-4282-A089-BED5A6773571}" destId="{BE0C7881-FA52-45A3-BCFE-87C7D747FA3E}" srcOrd="7" destOrd="0" presId="urn:microsoft.com/office/officeart/2005/8/layout/arrow2"/>
    <dgm:cxn modelId="{2B2691BA-C646-41AF-9662-7DBE4BC40D0D}" type="presParOf" srcId="{34563BA5-F51A-4282-A089-BED5A6773571}" destId="{B262DAC4-43D2-4CB7-AA64-F5A9D2D4B57C}" srcOrd="8" destOrd="0" presId="urn:microsoft.com/office/officeart/2005/8/layout/arrow2"/>
    <dgm:cxn modelId="{41AB7650-8F37-498C-8645-6A4F9D1ED19B}" type="presParOf" srcId="{34563BA5-F51A-4282-A089-BED5A6773571}" destId="{2773744D-82FF-4E56-AD6E-7EC6BF11965A}" srcOrd="9" destOrd="0" presId="urn:microsoft.com/office/officeart/2005/8/layout/arrow2"/>
  </dgm:cxnLst>
  <dgm:bg/>
  <dgm:whole>
    <a:ln>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A2FE9D-6369-4937-9F0F-8CF61E2BF8A3}"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n-US"/>
        </a:p>
      </dgm:t>
    </dgm:pt>
    <dgm:pt modelId="{A0BBB65B-E2B1-43AD-887A-4840CF3F314A}">
      <dgm:prSet phldrT="[Text]" custT="1"/>
      <dgm:spPr/>
      <dgm:t>
        <a:bodyPr/>
        <a:lstStyle/>
        <a:p>
          <a:r>
            <a:rPr lang="en-US" sz="4000" dirty="0" err="1"/>
            <a:t>Nghệ</a:t>
          </a:r>
          <a:r>
            <a:rPr lang="en-US" sz="4000" dirty="0"/>
            <a:t> </a:t>
          </a:r>
          <a:r>
            <a:rPr lang="en-US" sz="4000" dirty="0" err="1"/>
            <a:t>thuật</a:t>
          </a:r>
          <a:endParaRPr lang="en-US" sz="4000" dirty="0"/>
        </a:p>
      </dgm:t>
    </dgm:pt>
    <dgm:pt modelId="{7A12F135-DE3E-4CE2-9BDE-24616A280ADB}" type="parTrans" cxnId="{8C8A8506-8D13-4F79-8DE5-A8D0ADB563E9}">
      <dgm:prSet/>
      <dgm:spPr/>
      <dgm:t>
        <a:bodyPr/>
        <a:lstStyle/>
        <a:p>
          <a:endParaRPr lang="en-US"/>
        </a:p>
      </dgm:t>
    </dgm:pt>
    <dgm:pt modelId="{72CEE507-BB1D-47AE-884E-98682CEB0B3D}" type="sibTrans" cxnId="{8C8A8506-8D13-4F79-8DE5-A8D0ADB563E9}">
      <dgm:prSet/>
      <dgm:spPr/>
      <dgm:t>
        <a:bodyPr/>
        <a:lstStyle/>
        <a:p>
          <a:endParaRPr lang="en-US"/>
        </a:p>
      </dgm:t>
    </dgm:pt>
    <dgm:pt modelId="{2E896893-007F-4A16-8291-0ED66C258ADF}">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Cách XD tình huống gay cấn</a:t>
          </a:r>
          <a:endParaRPr lang="en-US" sz="2200" b="0" i="0" dirty="0">
            <a:latin typeface="Arial" panose="020B0604020202020204" pitchFamily="34" charset="0"/>
            <a:cs typeface="Arial" panose="020B0604020202020204" pitchFamily="34" charset="0"/>
          </a:endParaRPr>
        </a:p>
      </dgm:t>
    </dgm:pt>
    <dgm:pt modelId="{413356E6-F498-4465-8ED3-15F4B114A78B}" type="parTrans" cxnId="{21E8E2FD-20C3-48CD-BC90-9695960D1789}">
      <dgm:prSet/>
      <dgm:spPr/>
      <dgm:t>
        <a:bodyPr/>
        <a:lstStyle/>
        <a:p>
          <a:endParaRPr lang="en-US"/>
        </a:p>
      </dgm:t>
    </dgm:pt>
    <dgm:pt modelId="{C22A3C26-3CDE-4794-914C-0B6271A04B85}" type="sibTrans" cxnId="{21E8E2FD-20C3-48CD-BC90-9695960D1789}">
      <dgm:prSet/>
      <dgm:spPr/>
      <dgm:t>
        <a:bodyPr/>
        <a:lstStyle/>
        <a:p>
          <a:endParaRPr lang="en-US"/>
        </a:p>
      </dgm:t>
    </dgm:pt>
    <dgm:pt modelId="{5286BB4F-087E-4912-BAA3-0425D781BC43}">
      <dgm:prSet phldrT="[Text]"/>
      <dgm:spPr/>
      <dgm:t>
        <a:bodyPr/>
        <a:lstStyle/>
        <a:p>
          <a:r>
            <a:rPr lang="en-US" dirty="0" err="1"/>
            <a:t>Nội</a:t>
          </a:r>
          <a:r>
            <a:rPr lang="en-US" dirty="0"/>
            <a:t> dung</a:t>
          </a:r>
        </a:p>
      </dgm:t>
    </dgm:pt>
    <dgm:pt modelId="{18C54013-61D6-4321-AC26-7A218F4011C5}" type="parTrans" cxnId="{DB584109-1441-4E45-80E9-5CED4AFC3A74}">
      <dgm:prSet/>
      <dgm:spPr/>
      <dgm:t>
        <a:bodyPr/>
        <a:lstStyle/>
        <a:p>
          <a:endParaRPr lang="en-US"/>
        </a:p>
      </dgm:t>
    </dgm:pt>
    <dgm:pt modelId="{F59C7703-77BC-439B-9C26-CF8D6E2EAE46}" type="sibTrans" cxnId="{DB584109-1441-4E45-80E9-5CED4AFC3A74}">
      <dgm:prSet/>
      <dgm:spPr/>
      <dgm:t>
        <a:bodyPr/>
        <a:lstStyle/>
        <a:p>
          <a:endParaRPr lang="en-US"/>
        </a:p>
      </dgm:t>
    </dgm:pt>
    <dgm:pt modelId="{A07F397D-0897-48B1-B1A1-370B40323C42}">
      <dgm:prSet phldrT="[Text]" custT="1"/>
      <dgm:spPr/>
      <dgm:t>
        <a:bodyPr/>
        <a:lstStyle/>
        <a:p>
          <a:pPr algn="just"/>
          <a:r>
            <a:rPr lang="en-US" altLang="en-US" sz="2200" b="0" i="0" dirty="0" err="1">
              <a:latin typeface="Arial" panose="020B0604020202020204" pitchFamily="34" charset="0"/>
              <a:cs typeface="Arial" panose="020B0604020202020204" pitchFamily="34" charset="0"/>
            </a:rPr>
            <a:t>Truyện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thể</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hiện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thực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cảm</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động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một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tình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cảm</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bền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chặt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sâu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sắc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tình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làng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quê</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thống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nhất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với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lòng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nước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tinh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thần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kháng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chiến</a:t>
          </a:r>
          <a:r>
            <a:rPr lang="en-US" altLang="en-US" sz="2200" b="0" i="0" dirty="0">
              <a:latin typeface="Arial" panose="020B0604020202020204" pitchFamily="34" charset="0"/>
              <a:cs typeface="Arial" panose="020B0604020202020204" pitchFamily="34" charset="0"/>
            </a:rPr>
            <a:t> qua </a:t>
          </a:r>
          <a:r>
            <a:rPr lang="en-US" altLang="en-US" sz="2200" b="0" i="0" dirty="0" err="1">
              <a:latin typeface="Arial" panose="020B0604020202020204" pitchFamily="34" charset="0"/>
              <a:cs typeface="Arial" panose="020B0604020202020204" pitchFamily="34" charset="0"/>
            </a:rPr>
            <a:t>nhân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vât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ông</a:t>
          </a:r>
          <a:r>
            <a:rPr lang="en-US" altLang="en-US" sz="2200" b="0" i="0" dirty="0">
              <a:latin typeface="Arial" panose="020B0604020202020204" pitchFamily="34" charset="0"/>
              <a:cs typeface="Arial" panose="020B0604020202020204" pitchFamily="34" charset="0"/>
            </a:rPr>
            <a:t> Hai. Qua </a:t>
          </a:r>
          <a:r>
            <a:rPr lang="en-US" altLang="en-US" sz="2200" b="0" i="0" dirty="0" err="1">
              <a:latin typeface="Arial" panose="020B0604020202020204" pitchFamily="34" charset="0"/>
              <a:cs typeface="Arial" panose="020B0604020202020204" pitchFamily="34" charset="0"/>
            </a:rPr>
            <a:t>đó</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khẳng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định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lòng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nước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của</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người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nông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dân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trong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thời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kì</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kháng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chiến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Pháp</a:t>
          </a:r>
          <a:r>
            <a:rPr lang="en-US" altLang="en-US" sz="2200" b="0" i="0" dirty="0">
              <a:latin typeface="Arial" panose="020B0604020202020204" pitchFamily="34" charset="0"/>
              <a:cs typeface="Arial" panose="020B0604020202020204" pitchFamily="34" charset="0"/>
            </a:rPr>
            <a:t>.</a:t>
          </a:r>
          <a:endParaRPr lang="en-US" sz="2200" b="0" i="0" dirty="0">
            <a:latin typeface="Arial" panose="020B0604020202020204" pitchFamily="34" charset="0"/>
            <a:cs typeface="Arial" panose="020B0604020202020204" pitchFamily="34" charset="0"/>
          </a:endParaRPr>
        </a:p>
      </dgm:t>
    </dgm:pt>
    <dgm:pt modelId="{CB9C4E10-A3A5-4C7F-A8C0-31EFFC45E2D3}" type="parTrans" cxnId="{1A9EFCD9-A610-468B-921D-266644659278}">
      <dgm:prSet/>
      <dgm:spPr/>
      <dgm:t>
        <a:bodyPr/>
        <a:lstStyle/>
        <a:p>
          <a:endParaRPr lang="en-US"/>
        </a:p>
      </dgm:t>
    </dgm:pt>
    <dgm:pt modelId="{0774B94D-F6B1-4F20-94F7-7FA7EAD3C0C2}" type="sibTrans" cxnId="{1A9EFCD9-A610-468B-921D-266644659278}">
      <dgm:prSet/>
      <dgm:spPr/>
      <dgm:t>
        <a:bodyPr/>
        <a:lstStyle/>
        <a:p>
          <a:endParaRPr lang="en-US"/>
        </a:p>
      </dgm:t>
    </dgm:pt>
    <dgm:pt modelId="{A8B52E58-B3CF-4435-BA45-CDC144A46675}">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Miêu tả tâm lí nhân vật chân thực, sinh động qua suy nghĩ, hành động , lời nói.</a:t>
          </a:r>
          <a:endParaRPr lang="en-US" sz="2200" b="0" i="0" dirty="0">
            <a:latin typeface="Arial" panose="020B0604020202020204" pitchFamily="34" charset="0"/>
            <a:cs typeface="Arial" panose="020B0604020202020204" pitchFamily="34" charset="0"/>
          </a:endParaRPr>
        </a:p>
      </dgm:t>
    </dgm:pt>
    <dgm:pt modelId="{E79C8314-D16B-48DF-AE85-12CFCEAFB0B4}" type="parTrans" cxnId="{AA323F30-6716-49FC-A546-985A2B8D5B51}">
      <dgm:prSet/>
      <dgm:spPr/>
      <dgm:t>
        <a:bodyPr/>
        <a:lstStyle/>
        <a:p>
          <a:endParaRPr lang="en-US"/>
        </a:p>
      </dgm:t>
    </dgm:pt>
    <dgm:pt modelId="{06F4A53A-6FEB-4AC8-B18D-6613A1AF70F0}" type="sibTrans" cxnId="{AA323F30-6716-49FC-A546-985A2B8D5B51}">
      <dgm:prSet/>
      <dgm:spPr/>
      <dgm:t>
        <a:bodyPr/>
        <a:lstStyle/>
        <a:p>
          <a:endParaRPr lang="en-US"/>
        </a:p>
      </dgm:t>
    </dgm:pt>
    <dgm:pt modelId="{1EA82788-1A81-4682-8791-2C525A887EF9}">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Ngôn ngữ nhân vật giàu tình khẩu ngữ thể hiện rõ cá tính.</a:t>
          </a:r>
          <a:endParaRPr lang="en-US" sz="2200" b="0" i="0" dirty="0">
            <a:latin typeface="Arial" panose="020B0604020202020204" pitchFamily="34" charset="0"/>
            <a:cs typeface="Arial" panose="020B0604020202020204" pitchFamily="34" charset="0"/>
          </a:endParaRPr>
        </a:p>
      </dgm:t>
    </dgm:pt>
    <dgm:pt modelId="{06C31FA8-70C6-484C-9AE9-AA9F338B348E}" type="parTrans" cxnId="{D801F8EE-55CD-4B12-A7D8-60CE5A70A28D}">
      <dgm:prSet/>
      <dgm:spPr/>
      <dgm:t>
        <a:bodyPr/>
        <a:lstStyle/>
        <a:p>
          <a:endParaRPr lang="en-US"/>
        </a:p>
      </dgm:t>
    </dgm:pt>
    <dgm:pt modelId="{367D5D56-9E0E-4D7C-BC5C-4406D7F7A90A}" type="sibTrans" cxnId="{D801F8EE-55CD-4B12-A7D8-60CE5A70A28D}">
      <dgm:prSet/>
      <dgm:spPr/>
      <dgm:t>
        <a:bodyPr/>
        <a:lstStyle/>
        <a:p>
          <a:endParaRPr lang="en-US"/>
        </a:p>
      </dgm:t>
    </dgm:pt>
    <dgm:pt modelId="{3B5F7B61-B7EE-4F76-898E-E07A66945995}">
      <dgm:prSet phldrT="[Text]" custT="1"/>
      <dgm:spPr/>
      <dgm:t>
        <a:bodyPr/>
        <a:lstStyle/>
        <a:p>
          <a:pPr algn="just">
            <a:buFont typeface="Arial" panose="020B0604020202020204" pitchFamily="34" charset="0"/>
            <a:buChar char="•"/>
          </a:pPr>
          <a:r>
            <a:rPr lang="en-US" altLang="en-US" sz="2200" b="0" i="0" dirty="0" err="1">
              <a:latin typeface="Arial" panose="020B0604020202020204" pitchFamily="34" charset="0"/>
              <a:cs typeface="Arial" panose="020B0604020202020204" pitchFamily="34" charset="0"/>
            </a:rPr>
            <a:t>Cách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trần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thuật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linh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hoạt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tự</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nhiên</a:t>
          </a:r>
          <a:r>
            <a:rPr lang="en-US" altLang="en-US" sz="2200" b="0" i="0" dirty="0">
              <a:latin typeface="Arial" panose="020B0604020202020204" pitchFamily="34" charset="0"/>
              <a:cs typeface="Arial" panose="020B0604020202020204" pitchFamily="34" charset="0"/>
            </a:rPr>
            <a:t>.</a:t>
          </a:r>
          <a:endParaRPr lang="en-US" sz="2200" b="0" i="0" dirty="0">
            <a:latin typeface="Arial" panose="020B0604020202020204" pitchFamily="34" charset="0"/>
            <a:cs typeface="Arial" panose="020B0604020202020204" pitchFamily="34" charset="0"/>
          </a:endParaRPr>
        </a:p>
      </dgm:t>
    </dgm:pt>
    <dgm:pt modelId="{AA3A9331-4B8F-42C9-861D-16850968A56B}" type="parTrans" cxnId="{AB29AF5D-61B8-4463-BE5F-4926F083D37F}">
      <dgm:prSet/>
      <dgm:spPr/>
      <dgm:t>
        <a:bodyPr/>
        <a:lstStyle/>
        <a:p>
          <a:endParaRPr lang="en-US"/>
        </a:p>
      </dgm:t>
    </dgm:pt>
    <dgm:pt modelId="{E7C7C257-5E21-4AD8-8E26-99FA0D22063B}" type="sibTrans" cxnId="{AB29AF5D-61B8-4463-BE5F-4926F083D37F}">
      <dgm:prSet/>
      <dgm:spPr/>
      <dgm:t>
        <a:bodyPr/>
        <a:lstStyle/>
        <a:p>
          <a:endParaRPr lang="en-US"/>
        </a:p>
      </dgm:t>
    </dgm:pt>
    <dgm:pt modelId="{646D70D0-C95C-46A9-AC6C-9757275B2AF0}" type="pres">
      <dgm:prSet presAssocID="{C7A2FE9D-6369-4937-9F0F-8CF61E2BF8A3}" presName="diagram" presStyleCnt="0">
        <dgm:presLayoutVars>
          <dgm:dir/>
          <dgm:animLvl val="lvl"/>
          <dgm:resizeHandles val="exact"/>
        </dgm:presLayoutVars>
      </dgm:prSet>
      <dgm:spPr/>
    </dgm:pt>
    <dgm:pt modelId="{33DC06FE-DA9F-417F-BA06-B28780EA2A3E}" type="pres">
      <dgm:prSet presAssocID="{A0BBB65B-E2B1-43AD-887A-4840CF3F314A}" presName="compNode" presStyleCnt="0"/>
      <dgm:spPr/>
    </dgm:pt>
    <dgm:pt modelId="{5A8B5A71-E5A2-4C62-B7A8-F0A94B1B7A91}" type="pres">
      <dgm:prSet presAssocID="{A0BBB65B-E2B1-43AD-887A-4840CF3F314A}" presName="childRect" presStyleLbl="bgAcc1" presStyleIdx="0" presStyleCnt="2">
        <dgm:presLayoutVars>
          <dgm:bulletEnabled val="1"/>
        </dgm:presLayoutVars>
      </dgm:prSet>
      <dgm:spPr/>
    </dgm:pt>
    <dgm:pt modelId="{BA422EE0-A229-431A-AECE-15D947E455F3}" type="pres">
      <dgm:prSet presAssocID="{A0BBB65B-E2B1-43AD-887A-4840CF3F314A}" presName="parentText" presStyleLbl="node1" presStyleIdx="0" presStyleCnt="0">
        <dgm:presLayoutVars>
          <dgm:chMax val="0"/>
          <dgm:bulletEnabled val="1"/>
        </dgm:presLayoutVars>
      </dgm:prSet>
      <dgm:spPr/>
    </dgm:pt>
    <dgm:pt modelId="{B4F1A81A-8532-49F1-99B7-3FD0945B50E7}" type="pres">
      <dgm:prSet presAssocID="{A0BBB65B-E2B1-43AD-887A-4840CF3F314A}" presName="parentRect" presStyleLbl="alignNode1" presStyleIdx="0" presStyleCnt="2"/>
      <dgm:spPr/>
    </dgm:pt>
    <dgm:pt modelId="{ED65EA50-EB6C-4494-A163-782F00C40DE5}" type="pres">
      <dgm:prSet presAssocID="{A0BBB65B-E2B1-43AD-887A-4840CF3F314A}" presName="adorn" presStyleLbl="fgAccFollowNode1" presStyleIdx="0" presStyleCnt="2"/>
      <dgm:spPr/>
    </dgm:pt>
    <dgm:pt modelId="{91F1E6CD-1B52-4D0A-ACBA-C47139BC31DA}" type="pres">
      <dgm:prSet presAssocID="{72CEE507-BB1D-47AE-884E-98682CEB0B3D}" presName="sibTrans" presStyleLbl="sibTrans2D1" presStyleIdx="0" presStyleCnt="0"/>
      <dgm:spPr/>
    </dgm:pt>
    <dgm:pt modelId="{8D69FB7F-AAE9-4564-AE0F-3A56F6432666}" type="pres">
      <dgm:prSet presAssocID="{5286BB4F-087E-4912-BAA3-0425D781BC43}" presName="compNode" presStyleCnt="0"/>
      <dgm:spPr/>
    </dgm:pt>
    <dgm:pt modelId="{C1BB8AA2-878E-41FF-8DBC-27E9F10FED47}" type="pres">
      <dgm:prSet presAssocID="{5286BB4F-087E-4912-BAA3-0425D781BC43}" presName="childRect" presStyleLbl="bgAcc1" presStyleIdx="1" presStyleCnt="2" custScaleY="110565" custLinFactNeighborX="-1211" custLinFactNeighborY="-4543">
        <dgm:presLayoutVars>
          <dgm:bulletEnabled val="1"/>
        </dgm:presLayoutVars>
      </dgm:prSet>
      <dgm:spPr/>
    </dgm:pt>
    <dgm:pt modelId="{F5EDC92D-53C7-4785-8AC6-DC323D2D1BB5}" type="pres">
      <dgm:prSet presAssocID="{5286BB4F-087E-4912-BAA3-0425D781BC43}" presName="parentText" presStyleLbl="node1" presStyleIdx="0" presStyleCnt="0">
        <dgm:presLayoutVars>
          <dgm:chMax val="0"/>
          <dgm:bulletEnabled val="1"/>
        </dgm:presLayoutVars>
      </dgm:prSet>
      <dgm:spPr/>
    </dgm:pt>
    <dgm:pt modelId="{644C3E8E-32A4-4EC1-9763-47FC0F5E2D3B}" type="pres">
      <dgm:prSet presAssocID="{5286BB4F-087E-4912-BAA3-0425D781BC43}" presName="parentRect" presStyleLbl="alignNode1" presStyleIdx="1" presStyleCnt="2" custLinFactNeighborX="718" custLinFactNeighborY="-2496"/>
      <dgm:spPr/>
    </dgm:pt>
    <dgm:pt modelId="{FE820892-4399-48E7-B08C-3F2EEFA9C32E}" type="pres">
      <dgm:prSet presAssocID="{5286BB4F-087E-4912-BAA3-0425D781BC43}" presName="adorn" presStyleLbl="fgAccFollowNode1" presStyleIdx="1" presStyleCnt="2"/>
      <dgm:spPr/>
    </dgm:pt>
  </dgm:ptLst>
  <dgm:cxnLst>
    <dgm:cxn modelId="{F869B003-70BD-43C9-89E6-8D1538ABC761}" type="presOf" srcId="{A07F397D-0897-48B1-B1A1-370B40323C42}" destId="{C1BB8AA2-878E-41FF-8DBC-27E9F10FED47}" srcOrd="0" destOrd="0" presId="urn:microsoft.com/office/officeart/2005/8/layout/bList2"/>
    <dgm:cxn modelId="{8C8A8506-8D13-4F79-8DE5-A8D0ADB563E9}" srcId="{C7A2FE9D-6369-4937-9F0F-8CF61E2BF8A3}" destId="{A0BBB65B-E2B1-43AD-887A-4840CF3F314A}" srcOrd="0" destOrd="0" parTransId="{7A12F135-DE3E-4CE2-9BDE-24616A280ADB}" sibTransId="{72CEE507-BB1D-47AE-884E-98682CEB0B3D}"/>
    <dgm:cxn modelId="{DB584109-1441-4E45-80E9-5CED4AFC3A74}" srcId="{C7A2FE9D-6369-4937-9F0F-8CF61E2BF8A3}" destId="{5286BB4F-087E-4912-BAA3-0425D781BC43}" srcOrd="1" destOrd="0" parTransId="{18C54013-61D6-4321-AC26-7A218F4011C5}" sibTransId="{F59C7703-77BC-439B-9C26-CF8D6E2EAE46}"/>
    <dgm:cxn modelId="{AA323F30-6716-49FC-A546-985A2B8D5B51}" srcId="{A0BBB65B-E2B1-43AD-887A-4840CF3F314A}" destId="{A8B52E58-B3CF-4435-BA45-CDC144A46675}" srcOrd="1" destOrd="0" parTransId="{E79C8314-D16B-48DF-AE85-12CFCEAFB0B4}" sibTransId="{06F4A53A-6FEB-4AC8-B18D-6613A1AF70F0}"/>
    <dgm:cxn modelId="{81E6E434-5D9E-4E72-88C6-F291E03116DE}" type="presOf" srcId="{72CEE507-BB1D-47AE-884E-98682CEB0B3D}" destId="{91F1E6CD-1B52-4D0A-ACBA-C47139BC31DA}" srcOrd="0" destOrd="0" presId="urn:microsoft.com/office/officeart/2005/8/layout/bList2"/>
    <dgm:cxn modelId="{AB29AF5D-61B8-4463-BE5F-4926F083D37F}" srcId="{A0BBB65B-E2B1-43AD-887A-4840CF3F314A}" destId="{3B5F7B61-B7EE-4F76-898E-E07A66945995}" srcOrd="3" destOrd="0" parTransId="{AA3A9331-4B8F-42C9-861D-16850968A56B}" sibTransId="{E7C7C257-5E21-4AD8-8E26-99FA0D22063B}"/>
    <dgm:cxn modelId="{2C02B147-D998-4417-8448-C6F712D0EA1C}" type="presOf" srcId="{1EA82788-1A81-4682-8791-2C525A887EF9}" destId="{5A8B5A71-E5A2-4C62-B7A8-F0A94B1B7A91}" srcOrd="0" destOrd="2" presId="urn:microsoft.com/office/officeart/2005/8/layout/bList2"/>
    <dgm:cxn modelId="{69753B6A-6B2B-4E49-92E6-2CF6F0DB7B47}" type="presOf" srcId="{A0BBB65B-E2B1-43AD-887A-4840CF3F314A}" destId="{BA422EE0-A229-431A-AECE-15D947E455F3}" srcOrd="0" destOrd="0" presId="urn:microsoft.com/office/officeart/2005/8/layout/bList2"/>
    <dgm:cxn modelId="{C81F716D-DFAA-4172-BCD6-B08F04AE1D4D}" type="presOf" srcId="{5286BB4F-087E-4912-BAA3-0425D781BC43}" destId="{644C3E8E-32A4-4EC1-9763-47FC0F5E2D3B}" srcOrd="1" destOrd="0" presId="urn:microsoft.com/office/officeart/2005/8/layout/bList2"/>
    <dgm:cxn modelId="{B828C87E-EDCF-420F-BC2D-0DE2D4EE3DDA}" type="presOf" srcId="{2E896893-007F-4A16-8291-0ED66C258ADF}" destId="{5A8B5A71-E5A2-4C62-B7A8-F0A94B1B7A91}" srcOrd="0" destOrd="0" presId="urn:microsoft.com/office/officeart/2005/8/layout/bList2"/>
    <dgm:cxn modelId="{AE89168C-234A-4A16-8360-BD62B85DB191}" type="presOf" srcId="{A8B52E58-B3CF-4435-BA45-CDC144A46675}" destId="{5A8B5A71-E5A2-4C62-B7A8-F0A94B1B7A91}" srcOrd="0" destOrd="1" presId="urn:microsoft.com/office/officeart/2005/8/layout/bList2"/>
    <dgm:cxn modelId="{5B8EB9A4-25E3-4951-AF85-6707C7740C83}" type="presOf" srcId="{A0BBB65B-E2B1-43AD-887A-4840CF3F314A}" destId="{B4F1A81A-8532-49F1-99B7-3FD0945B50E7}" srcOrd="1" destOrd="0" presId="urn:microsoft.com/office/officeart/2005/8/layout/bList2"/>
    <dgm:cxn modelId="{F781E6AC-F10D-4CD6-B975-87367735ED02}" type="presOf" srcId="{C7A2FE9D-6369-4937-9F0F-8CF61E2BF8A3}" destId="{646D70D0-C95C-46A9-AC6C-9757275B2AF0}" srcOrd="0" destOrd="0" presId="urn:microsoft.com/office/officeart/2005/8/layout/bList2"/>
    <dgm:cxn modelId="{F0B46ABC-8CC4-40B4-9DCD-561C8B4C1995}" type="presOf" srcId="{3B5F7B61-B7EE-4F76-898E-E07A66945995}" destId="{5A8B5A71-E5A2-4C62-B7A8-F0A94B1B7A91}" srcOrd="0" destOrd="3" presId="urn:microsoft.com/office/officeart/2005/8/layout/bList2"/>
    <dgm:cxn modelId="{1A9EFCD9-A610-468B-921D-266644659278}" srcId="{5286BB4F-087E-4912-BAA3-0425D781BC43}" destId="{A07F397D-0897-48B1-B1A1-370B40323C42}" srcOrd="0" destOrd="0" parTransId="{CB9C4E10-A3A5-4C7F-A8C0-31EFFC45E2D3}" sibTransId="{0774B94D-F6B1-4F20-94F7-7FA7EAD3C0C2}"/>
    <dgm:cxn modelId="{AD0E15E0-EA29-4D08-A202-69AD613EBE11}" type="presOf" srcId="{5286BB4F-087E-4912-BAA3-0425D781BC43}" destId="{F5EDC92D-53C7-4785-8AC6-DC323D2D1BB5}" srcOrd="0" destOrd="0" presId="urn:microsoft.com/office/officeart/2005/8/layout/bList2"/>
    <dgm:cxn modelId="{D801F8EE-55CD-4B12-A7D8-60CE5A70A28D}" srcId="{A0BBB65B-E2B1-43AD-887A-4840CF3F314A}" destId="{1EA82788-1A81-4682-8791-2C525A887EF9}" srcOrd="2" destOrd="0" parTransId="{06C31FA8-70C6-484C-9AE9-AA9F338B348E}" sibTransId="{367D5D56-9E0E-4D7C-BC5C-4406D7F7A90A}"/>
    <dgm:cxn modelId="{21E8E2FD-20C3-48CD-BC90-9695960D1789}" srcId="{A0BBB65B-E2B1-43AD-887A-4840CF3F314A}" destId="{2E896893-007F-4A16-8291-0ED66C258ADF}" srcOrd="0" destOrd="0" parTransId="{413356E6-F498-4465-8ED3-15F4B114A78B}" sibTransId="{C22A3C26-3CDE-4794-914C-0B6271A04B85}"/>
    <dgm:cxn modelId="{6B7E9CE4-CE1E-475F-9823-35BFDD4AC477}" type="presParOf" srcId="{646D70D0-C95C-46A9-AC6C-9757275B2AF0}" destId="{33DC06FE-DA9F-417F-BA06-B28780EA2A3E}" srcOrd="0" destOrd="0" presId="urn:microsoft.com/office/officeart/2005/8/layout/bList2"/>
    <dgm:cxn modelId="{1F28F98C-E530-4577-B1D0-6B631C3D935C}" type="presParOf" srcId="{33DC06FE-DA9F-417F-BA06-B28780EA2A3E}" destId="{5A8B5A71-E5A2-4C62-B7A8-F0A94B1B7A91}" srcOrd="0" destOrd="0" presId="urn:microsoft.com/office/officeart/2005/8/layout/bList2"/>
    <dgm:cxn modelId="{0A5BD6C8-3693-4D2F-8F34-A91DF6FEA133}" type="presParOf" srcId="{33DC06FE-DA9F-417F-BA06-B28780EA2A3E}" destId="{BA422EE0-A229-431A-AECE-15D947E455F3}" srcOrd="1" destOrd="0" presId="urn:microsoft.com/office/officeart/2005/8/layout/bList2"/>
    <dgm:cxn modelId="{E9F83ECE-ECD4-450A-8515-C2093D430377}" type="presParOf" srcId="{33DC06FE-DA9F-417F-BA06-B28780EA2A3E}" destId="{B4F1A81A-8532-49F1-99B7-3FD0945B50E7}" srcOrd="2" destOrd="0" presId="urn:microsoft.com/office/officeart/2005/8/layout/bList2"/>
    <dgm:cxn modelId="{DA296113-627D-4F83-A394-1ECF01B5502C}" type="presParOf" srcId="{33DC06FE-DA9F-417F-BA06-B28780EA2A3E}" destId="{ED65EA50-EB6C-4494-A163-782F00C40DE5}" srcOrd="3" destOrd="0" presId="urn:microsoft.com/office/officeart/2005/8/layout/bList2"/>
    <dgm:cxn modelId="{59207A16-AD3D-478A-A7FF-3FF24B71F9E6}" type="presParOf" srcId="{646D70D0-C95C-46A9-AC6C-9757275B2AF0}" destId="{91F1E6CD-1B52-4D0A-ACBA-C47139BC31DA}" srcOrd="1" destOrd="0" presId="urn:microsoft.com/office/officeart/2005/8/layout/bList2"/>
    <dgm:cxn modelId="{F521F1EF-943D-4EA8-AC0D-783136347904}" type="presParOf" srcId="{646D70D0-C95C-46A9-AC6C-9757275B2AF0}" destId="{8D69FB7F-AAE9-4564-AE0F-3A56F6432666}" srcOrd="2" destOrd="0" presId="urn:microsoft.com/office/officeart/2005/8/layout/bList2"/>
    <dgm:cxn modelId="{32B4D74A-72A8-4F40-B37E-39320AF21977}" type="presParOf" srcId="{8D69FB7F-AAE9-4564-AE0F-3A56F6432666}" destId="{C1BB8AA2-878E-41FF-8DBC-27E9F10FED47}" srcOrd="0" destOrd="0" presId="urn:microsoft.com/office/officeart/2005/8/layout/bList2"/>
    <dgm:cxn modelId="{2863C730-44E4-444D-94F8-70D4E125D614}" type="presParOf" srcId="{8D69FB7F-AAE9-4564-AE0F-3A56F6432666}" destId="{F5EDC92D-53C7-4785-8AC6-DC323D2D1BB5}" srcOrd="1" destOrd="0" presId="urn:microsoft.com/office/officeart/2005/8/layout/bList2"/>
    <dgm:cxn modelId="{6ECEC6B4-FD62-4CE7-BBDB-94FDAC835246}" type="presParOf" srcId="{8D69FB7F-AAE9-4564-AE0F-3A56F6432666}" destId="{644C3E8E-32A4-4EC1-9763-47FC0F5E2D3B}" srcOrd="2" destOrd="0" presId="urn:microsoft.com/office/officeart/2005/8/layout/bList2"/>
    <dgm:cxn modelId="{D405E2F3-31F5-45F1-A382-4987AA9EAFC3}" type="presParOf" srcId="{8D69FB7F-AAE9-4564-AE0F-3A56F6432666}" destId="{FE820892-4399-48E7-B08C-3F2EEFA9C32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D9E0-FAF3-40A0-8F6A-95B44C7DB80B}">
      <dsp:nvSpPr>
        <dsp:cNvPr id="0" name=""/>
        <dsp:cNvSpPr/>
      </dsp:nvSpPr>
      <dsp:spPr>
        <a:xfrm>
          <a:off x="0" y="1193418"/>
          <a:ext cx="10459085" cy="15912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A9C7C-29B6-4BB1-B7E4-7639DB6A7613}">
      <dsp:nvSpPr>
        <dsp:cNvPr id="0" name=""/>
        <dsp:cNvSpPr/>
      </dsp:nvSpPr>
      <dsp:spPr>
        <a:xfrm>
          <a:off x="0" y="0"/>
          <a:ext cx="2391546"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en-US" sz="2400" b="1" kern="1200" dirty="0" err="1">
              <a:solidFill>
                <a:srgbClr val="002060"/>
              </a:solidFill>
              <a:latin typeface="Arial" panose="020B0604020202020204" pitchFamily="34" charset="0"/>
              <a:cs typeface="Arial" panose="020B0604020202020204" pitchFamily="34" charset="0"/>
            </a:rPr>
            <a:t>Thể</a:t>
          </a:r>
          <a:r>
            <a:rPr lang="en-US" altLang="en-US" sz="2400" b="1" kern="1200" dirty="0">
              <a:solidFill>
                <a:srgbClr val="002060"/>
              </a:solidFill>
              <a:latin typeface="Arial" panose="020B0604020202020204" pitchFamily="34" charset="0"/>
              <a:cs typeface="Arial" panose="020B0604020202020204" pitchFamily="34" charset="0"/>
            </a:rPr>
            <a:t> </a:t>
          </a:r>
          <a:r>
            <a:rPr lang="en-US" altLang="en-US" sz="2400" b="1" kern="1200" dirty="0" err="1">
              <a:solidFill>
                <a:srgbClr val="002060"/>
              </a:solidFill>
              <a:latin typeface="Arial" panose="020B0604020202020204" pitchFamily="34" charset="0"/>
              <a:cs typeface="Arial" panose="020B0604020202020204" pitchFamily="34" charset="0"/>
            </a:rPr>
            <a:t>loại</a:t>
          </a:r>
          <a:r>
            <a:rPr lang="en-US" altLang="en-US" sz="2400" b="1" kern="1200" dirty="0">
              <a:solidFill>
                <a:srgbClr val="002060"/>
              </a:solidFill>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altLang="en-US" sz="2400" b="0" kern="1200" dirty="0" err="1">
              <a:solidFill>
                <a:srgbClr val="002060"/>
              </a:solidFill>
              <a:latin typeface="Arial" panose="020B0604020202020204" pitchFamily="34" charset="0"/>
              <a:cs typeface="Arial" panose="020B0604020202020204" pitchFamily="34" charset="0"/>
            </a:rPr>
            <a:t>Truyện</a:t>
          </a:r>
          <a:r>
            <a:rPr lang="en-US" altLang="en-US" sz="2400" b="0" kern="1200" dirty="0">
              <a:solidFill>
                <a:srgbClr val="002060"/>
              </a:solidFill>
              <a:latin typeface="Arial" panose="020B0604020202020204" pitchFamily="34" charset="0"/>
              <a:cs typeface="Arial" panose="020B0604020202020204" pitchFamily="34" charset="0"/>
            </a:rPr>
            <a:t> </a:t>
          </a:r>
          <a:r>
            <a:rPr lang="en-US" altLang="en-US" sz="2400" b="0" kern="1200" dirty="0" err="1">
              <a:solidFill>
                <a:srgbClr val="002060"/>
              </a:solidFill>
              <a:latin typeface="Arial" panose="020B0604020202020204" pitchFamily="34" charset="0"/>
              <a:cs typeface="Arial" panose="020B0604020202020204" pitchFamily="34" charset="0"/>
            </a:rPr>
            <a:t>ngắn</a:t>
          </a:r>
          <a:endParaRPr lang="en-US" sz="2400" b="0" kern="1200" dirty="0">
            <a:solidFill>
              <a:srgbClr val="002060"/>
            </a:solidFill>
          </a:endParaRPr>
        </a:p>
      </dsp:txBody>
      <dsp:txXfrm>
        <a:off x="0" y="0"/>
        <a:ext cx="2391546" cy="1591225"/>
      </dsp:txXfrm>
    </dsp:sp>
    <dsp:sp modelId="{6ADD9344-1910-4AE5-9C09-0B7F9BD4B654}">
      <dsp:nvSpPr>
        <dsp:cNvPr id="0" name=""/>
        <dsp:cNvSpPr/>
      </dsp:nvSpPr>
      <dsp:spPr>
        <a:xfrm>
          <a:off x="997172"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412DD-CFF5-4C99-B165-798211FAC001}">
      <dsp:nvSpPr>
        <dsp:cNvPr id="0" name=""/>
        <dsp:cNvSpPr/>
      </dsp:nvSpPr>
      <dsp:spPr>
        <a:xfrm>
          <a:off x="2432755" y="2386837"/>
          <a:ext cx="3565712"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en-US" sz="2000" b="1" kern="1200" dirty="0" err="1">
              <a:solidFill>
                <a:srgbClr val="002060"/>
              </a:solidFill>
              <a:latin typeface="Arial" panose="020B0604020202020204" pitchFamily="34" charset="0"/>
              <a:cs typeface="Arial" panose="020B0604020202020204" pitchFamily="34" charset="0"/>
            </a:rPr>
            <a:t>Phương</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thức</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biểu</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đạt</a:t>
          </a:r>
          <a:r>
            <a:rPr lang="en-US" altLang="en-US" sz="2000" b="1" kern="1200" dirty="0">
              <a:solidFill>
                <a:srgbClr val="002060"/>
              </a:solidFill>
              <a:latin typeface="Arial" panose="020B0604020202020204" pitchFamily="34" charset="0"/>
              <a:cs typeface="Arial" panose="020B0604020202020204" pitchFamily="34" charset="0"/>
            </a:rPr>
            <a:t>: </a:t>
          </a:r>
          <a:br>
            <a:rPr lang="en-US" altLang="en-US" sz="2000" b="1" kern="1200" dirty="0">
              <a:solidFill>
                <a:srgbClr val="002060"/>
              </a:solidFill>
              <a:latin typeface="Arial" panose="020B0604020202020204" pitchFamily="34" charset="0"/>
              <a:cs typeface="Arial" panose="020B0604020202020204" pitchFamily="34" charset="0"/>
            </a:rPr>
          </a:b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Tự</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sự</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kết</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hợp</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miêu</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tả</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và</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biểu</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cảm</a:t>
          </a:r>
          <a:endParaRPr lang="en-US" sz="2000" b="0" kern="1200" dirty="0">
            <a:solidFill>
              <a:srgbClr val="002060"/>
            </a:solidFill>
          </a:endParaRPr>
        </a:p>
      </dsp:txBody>
      <dsp:txXfrm>
        <a:off x="2432755" y="2386837"/>
        <a:ext cx="3565712" cy="1591225"/>
      </dsp:txXfrm>
    </dsp:sp>
    <dsp:sp modelId="{C935B7EF-7BE3-4106-BE13-8E05100747E2}">
      <dsp:nvSpPr>
        <dsp:cNvPr id="0" name=""/>
        <dsp:cNvSpPr/>
      </dsp:nvSpPr>
      <dsp:spPr>
        <a:xfrm>
          <a:off x="4016708"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32D40-8CE7-4CF8-93EB-21EDD11A4160}">
      <dsp:nvSpPr>
        <dsp:cNvPr id="0" name=""/>
        <dsp:cNvSpPr/>
      </dsp:nvSpPr>
      <dsp:spPr>
        <a:xfrm>
          <a:off x="6039374" y="0"/>
          <a:ext cx="3373499"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1" kern="1200" dirty="0" err="1">
              <a:solidFill>
                <a:srgbClr val="002060"/>
              </a:solidFill>
              <a:latin typeface="Arial" panose="020B0604020202020204" pitchFamily="34" charset="0"/>
              <a:cs typeface="Arial" panose="020B0604020202020204" pitchFamily="34" charset="0"/>
            </a:rPr>
            <a:t>Ngôi</a:t>
          </a:r>
          <a:r>
            <a:rPr lang="en-US" sz="2300" b="1" kern="1200" dirty="0">
              <a:solidFill>
                <a:srgbClr val="002060"/>
              </a:solidFill>
              <a:latin typeface="Arial" panose="020B0604020202020204" pitchFamily="34" charset="0"/>
              <a:cs typeface="Arial" panose="020B0604020202020204" pitchFamily="34" charset="0"/>
            </a:rPr>
            <a:t> </a:t>
          </a:r>
          <a:r>
            <a:rPr lang="en-US" sz="2300" b="1" kern="1200" dirty="0" err="1">
              <a:solidFill>
                <a:srgbClr val="002060"/>
              </a:solidFill>
              <a:latin typeface="Arial" panose="020B0604020202020204" pitchFamily="34" charset="0"/>
              <a:cs typeface="Arial" panose="020B0604020202020204" pitchFamily="34" charset="0"/>
            </a:rPr>
            <a:t>kể</a:t>
          </a:r>
          <a:r>
            <a:rPr lang="en-US" sz="2300" b="1"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ngôi</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thứ</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ba</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tính</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khách</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quan</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cảm</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giác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thực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cho</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đọc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300" b="0" kern="1200" dirty="0">
            <a:solidFill>
              <a:srgbClr val="002060"/>
            </a:solidFill>
            <a:latin typeface="Arial" panose="020B0604020202020204" pitchFamily="34" charset="0"/>
            <a:cs typeface="Arial" panose="020B0604020202020204" pitchFamily="34" charset="0"/>
          </a:endParaRPr>
        </a:p>
      </dsp:txBody>
      <dsp:txXfrm>
        <a:off x="6039374" y="0"/>
        <a:ext cx="3373499" cy="1591225"/>
      </dsp:txXfrm>
    </dsp:sp>
    <dsp:sp modelId="{F27A6C66-DA1A-4701-8F0F-BE437293551A}">
      <dsp:nvSpPr>
        <dsp:cNvPr id="0" name=""/>
        <dsp:cNvSpPr/>
      </dsp:nvSpPr>
      <dsp:spPr>
        <a:xfrm>
          <a:off x="7527221"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B443B-71A3-4616-BD03-0340FF4088B5}">
      <dsp:nvSpPr>
        <dsp:cNvPr id="0" name=""/>
        <dsp:cNvSpPr/>
      </dsp:nvSpPr>
      <dsp:spPr>
        <a:xfrm>
          <a:off x="965872" y="3992"/>
          <a:ext cx="2498566" cy="24878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1</a:t>
          </a:r>
        </a:p>
      </dsp:txBody>
      <dsp:txXfrm>
        <a:off x="1331779" y="368325"/>
        <a:ext cx="1766752" cy="1759154"/>
      </dsp:txXfrm>
    </dsp:sp>
    <dsp:sp modelId="{B49B3E56-A7F5-4C7D-B654-A47B7EA10C7E}">
      <dsp:nvSpPr>
        <dsp:cNvPr id="0" name=""/>
        <dsp:cNvSpPr/>
      </dsp:nvSpPr>
      <dsp:spPr>
        <a:xfrm>
          <a:off x="4672446" y="25591"/>
          <a:ext cx="2498566" cy="2487820"/>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2</a:t>
          </a:r>
        </a:p>
      </dsp:txBody>
      <dsp:txXfrm>
        <a:off x="5038353" y="389924"/>
        <a:ext cx="1766752" cy="1759154"/>
      </dsp:txXfrm>
    </dsp:sp>
    <dsp:sp modelId="{4810E160-A9AB-4816-BA7E-937108A4AA00}">
      <dsp:nvSpPr>
        <dsp:cNvPr id="0" name=""/>
        <dsp:cNvSpPr/>
      </dsp:nvSpPr>
      <dsp:spPr>
        <a:xfrm>
          <a:off x="8519284" y="-105817"/>
          <a:ext cx="2556385" cy="2558697"/>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3</a:t>
          </a:r>
        </a:p>
      </dsp:txBody>
      <dsp:txXfrm>
        <a:off x="8893658" y="268896"/>
        <a:ext cx="1807637" cy="1809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BBDC-8598-4257-BE67-E71DE50C1693}">
      <dsp:nvSpPr>
        <dsp:cNvPr id="0" name=""/>
        <dsp:cNvSpPr/>
      </dsp:nvSpPr>
      <dsp:spPr>
        <a:xfrm>
          <a:off x="152084" y="171506"/>
          <a:ext cx="4051273" cy="228002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err="1">
              <a:latin typeface="Arial" panose="020B0604020202020204" pitchFamily="34" charset="0"/>
              <a:cs typeface="Arial" panose="020B0604020202020204" pitchFamily="34" charset="0"/>
            </a:rPr>
            <a:t>Cuộc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sống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đình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Hai ở </a:t>
          </a:r>
          <a:r>
            <a:rPr lang="en-US" sz="2800" kern="1200" dirty="0" err="1">
              <a:latin typeface="Arial" panose="020B0604020202020204" pitchFamily="34" charset="0"/>
              <a:cs typeface="Arial" panose="020B0604020202020204" pitchFamily="34" charset="0"/>
            </a:rPr>
            <a:t>nơi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tản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cư</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như</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thế</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nào</a:t>
          </a:r>
          <a:r>
            <a:rPr lang="en-US" sz="2800" kern="1200" dirty="0">
              <a:latin typeface="Arial" panose="020B0604020202020204" pitchFamily="34" charset="0"/>
              <a:cs typeface="Arial" panose="020B0604020202020204" pitchFamily="34" charset="0"/>
            </a:rPr>
            <a:t>?</a:t>
          </a:r>
        </a:p>
      </dsp:txBody>
      <dsp:txXfrm>
        <a:off x="205508" y="224930"/>
        <a:ext cx="3944425" cy="2226603"/>
      </dsp:txXfrm>
    </dsp:sp>
    <dsp:sp modelId="{EBA02BE3-266E-4DB5-AC86-E29335199AE8}">
      <dsp:nvSpPr>
        <dsp:cNvPr id="0" name=""/>
        <dsp:cNvSpPr/>
      </dsp:nvSpPr>
      <dsp:spPr>
        <a:xfrm>
          <a:off x="190449" y="2439802"/>
          <a:ext cx="4051273" cy="130040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Nhóm</a:t>
          </a:r>
          <a:r>
            <a:rPr lang="en-US" sz="2800" kern="1200" dirty="0">
              <a:latin typeface="Arial" panose="020B0604020202020204" pitchFamily="34" charset="0"/>
              <a:cs typeface="Arial" panose="020B0604020202020204" pitchFamily="34" charset="0"/>
            </a:rPr>
            <a:t> 1</a:t>
          </a:r>
        </a:p>
      </dsp:txBody>
      <dsp:txXfrm>
        <a:off x="190449" y="2439802"/>
        <a:ext cx="2853009" cy="1300401"/>
      </dsp:txXfrm>
    </dsp:sp>
    <dsp:sp modelId="{CD4981A2-D1B4-49DB-96B4-18BAF49A83FE}">
      <dsp:nvSpPr>
        <dsp:cNvPr id="0" name=""/>
        <dsp:cNvSpPr/>
      </dsp:nvSpPr>
      <dsp:spPr>
        <a:xfrm>
          <a:off x="3042930" y="2512026"/>
          <a:ext cx="1417945" cy="1417945"/>
        </a:xfrm>
        <a:prstGeom prst="ellips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AC8895-663E-4FF4-905E-03C9BB5B744E}">
      <dsp:nvSpPr>
        <dsp:cNvPr id="0" name=""/>
        <dsp:cNvSpPr/>
      </dsp:nvSpPr>
      <dsp:spPr>
        <a:xfrm>
          <a:off x="4879329" y="0"/>
          <a:ext cx="4051273" cy="295514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Tìm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những</a:t>
          </a:r>
          <a:r>
            <a:rPr lang="en-US" sz="2800" kern="1200" dirty="0">
              <a:latin typeface="Arial" panose="020B0604020202020204" pitchFamily="34" charset="0"/>
              <a:cs typeface="Arial" panose="020B0604020202020204" pitchFamily="34" charset="0"/>
            </a:rPr>
            <a:t> chi </a:t>
          </a:r>
          <a:r>
            <a:rPr lang="en-US" sz="2800" kern="1200" dirty="0" err="1">
              <a:latin typeface="Arial" panose="020B0604020202020204" pitchFamily="34" charset="0"/>
              <a:cs typeface="Arial" panose="020B0604020202020204" pitchFamily="34" charset="0"/>
            </a:rPr>
            <a:t>tiết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thể</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hiện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tình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cảm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Hai </a:t>
          </a:r>
          <a:r>
            <a:rPr lang="en-US" sz="2800" kern="1200" dirty="0" err="1">
              <a:latin typeface="Arial" panose="020B0604020202020204" pitchFamily="34" charset="0"/>
              <a:cs typeface="Arial" panose="020B0604020202020204" pitchFamily="34" charset="0"/>
            </a:rPr>
            <a:t>dành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làng</a:t>
          </a:r>
          <a:r>
            <a:rPr lang="en-US" sz="2800" kern="1200" dirty="0">
              <a:latin typeface="Arial" panose="020B0604020202020204" pitchFamily="34" charset="0"/>
              <a:cs typeface="Arial" panose="020B0604020202020204" pitchFamily="34" charset="0"/>
            </a:rPr>
            <a:t> ở </a:t>
          </a:r>
          <a:r>
            <a:rPr lang="en-US" sz="2800" kern="1200" dirty="0" err="1">
              <a:latin typeface="Arial" panose="020B0604020202020204" pitchFamily="34" charset="0"/>
              <a:cs typeface="Arial" panose="020B0604020202020204" pitchFamily="34" charset="0"/>
            </a:rPr>
            <a:t>nơi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tản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cư</a:t>
          </a:r>
          <a:endParaRPr lang="en-US" sz="2800" kern="1200" dirty="0">
            <a:latin typeface="Arial" panose="020B0604020202020204" pitchFamily="34" charset="0"/>
            <a:cs typeface="Arial" panose="020B0604020202020204" pitchFamily="34" charset="0"/>
          </a:endParaRPr>
        </a:p>
      </dsp:txBody>
      <dsp:txXfrm>
        <a:off x="4948572" y="69243"/>
        <a:ext cx="3912787" cy="2885905"/>
      </dsp:txXfrm>
    </dsp:sp>
    <dsp:sp modelId="{9B064052-2093-40C3-B06D-B5B2F57CA2CE}">
      <dsp:nvSpPr>
        <dsp:cNvPr id="0" name=""/>
        <dsp:cNvSpPr/>
      </dsp:nvSpPr>
      <dsp:spPr>
        <a:xfrm>
          <a:off x="4879410" y="2411376"/>
          <a:ext cx="4051273" cy="1300401"/>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Nhóm</a:t>
          </a:r>
          <a:r>
            <a:rPr lang="en-US" sz="2800" kern="1200" dirty="0">
              <a:latin typeface="Arial" panose="020B0604020202020204" pitchFamily="34" charset="0"/>
              <a:cs typeface="Arial" panose="020B0604020202020204" pitchFamily="34" charset="0"/>
            </a:rPr>
            <a:t> 2</a:t>
          </a:r>
        </a:p>
      </dsp:txBody>
      <dsp:txXfrm>
        <a:off x="4879410" y="2411376"/>
        <a:ext cx="2853009" cy="1300401"/>
      </dsp:txXfrm>
    </dsp:sp>
    <dsp:sp modelId="{65F9D8C2-3CEB-4915-8996-54137D065C0A}">
      <dsp:nvSpPr>
        <dsp:cNvPr id="0" name=""/>
        <dsp:cNvSpPr/>
      </dsp:nvSpPr>
      <dsp:spPr>
        <a:xfrm>
          <a:off x="7732715" y="2379805"/>
          <a:ext cx="1417945" cy="1417945"/>
        </a:xfrm>
        <a:prstGeom prst="ellipse">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5B56-E702-4125-A4C9-8AE4331F53F0}">
      <dsp:nvSpPr>
        <dsp:cNvPr id="0" name=""/>
        <dsp:cNvSpPr/>
      </dsp:nvSpPr>
      <dsp:spPr>
        <a:xfrm>
          <a:off x="963094" y="0"/>
          <a:ext cx="8669867" cy="541866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A9530-11AF-4C0B-8B4D-1D3AA7C4EBAA}">
      <dsp:nvSpPr>
        <dsp:cNvPr id="0" name=""/>
        <dsp:cNvSpPr/>
      </dsp:nvSpPr>
      <dsp:spPr>
        <a:xfrm>
          <a:off x="1750405" y="4029320"/>
          <a:ext cx="199406" cy="1994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8A056-B168-4E0E-B3BE-E5569B1BCD60}">
      <dsp:nvSpPr>
        <dsp:cNvPr id="0" name=""/>
        <dsp:cNvSpPr/>
      </dsp:nvSpPr>
      <dsp:spPr>
        <a:xfrm>
          <a:off x="62462" y="2637836"/>
          <a:ext cx="2280307" cy="99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ctr" defTabSz="1066800">
            <a:lnSpc>
              <a:spcPct val="90000"/>
            </a:lnSpc>
            <a:spcBef>
              <a:spcPct val="0"/>
            </a:spcBef>
            <a:spcAft>
              <a:spcPct val="35000"/>
            </a:spcAft>
            <a:buNone/>
          </a:pPr>
          <a:r>
            <a:rPr lang="en-US" altLang="en-US" sz="2400" b="0" kern="1200" dirty="0">
              <a:latin typeface="Arial" panose="020B0604020202020204" pitchFamily="34" charset="0"/>
              <a:cs typeface="Arial" panose="020B0604020202020204" pitchFamily="34" charset="0"/>
            </a:rPr>
            <a:t>Khi </a:t>
          </a:r>
          <a:r>
            <a:rPr lang="en-US" altLang="en-US" sz="2400" b="0" kern="1200" dirty="0" err="1">
              <a:latin typeface="Arial" panose="020B0604020202020204" pitchFamily="34" charset="0"/>
              <a:cs typeface="Arial" panose="020B0604020202020204" pitchFamily="34" charset="0"/>
            </a:rPr>
            <a:t>vừa</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nghe</a:t>
          </a:r>
          <a:r>
            <a:rPr lang="en-US" altLang="en-US" sz="2400" b="0" kern="1200" dirty="0">
              <a:latin typeface="Arial" panose="020B0604020202020204" pitchFamily="34" charset="0"/>
              <a:cs typeface="Arial" panose="020B0604020202020204" pitchFamily="34" charset="0"/>
            </a:rPr>
            <a:t> tin </a:t>
          </a:r>
          <a:r>
            <a:rPr lang="en-US" altLang="en-US" sz="2400" b="0" kern="1200" dirty="0" err="1">
              <a:latin typeface="Arial" panose="020B0604020202020204" pitchFamily="34" charset="0"/>
              <a:cs typeface="Arial" panose="020B0604020202020204" pitchFamily="34" charset="0"/>
            </a:rPr>
            <a:t>làng</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theo</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giặc</a:t>
          </a:r>
          <a:endParaRPr lang="en-US" sz="2400" b="0" kern="1200" dirty="0">
            <a:latin typeface="Arial" panose="020B0604020202020204" pitchFamily="34" charset="0"/>
            <a:cs typeface="Arial" panose="020B0604020202020204" pitchFamily="34" charset="0"/>
          </a:endParaRPr>
        </a:p>
      </dsp:txBody>
      <dsp:txXfrm>
        <a:off x="62462" y="2637836"/>
        <a:ext cx="2280307" cy="995423"/>
      </dsp:txXfrm>
    </dsp:sp>
    <dsp:sp modelId="{2377DE5B-0A1B-4F11-9763-7224A6A187CE}">
      <dsp:nvSpPr>
        <dsp:cNvPr id="0" name=""/>
        <dsp:cNvSpPr/>
      </dsp:nvSpPr>
      <dsp:spPr>
        <a:xfrm>
          <a:off x="2829803" y="2992187"/>
          <a:ext cx="312115" cy="312115"/>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25F3C-B245-472E-A7D2-4B5B01043C70}">
      <dsp:nvSpPr>
        <dsp:cNvPr id="0" name=""/>
        <dsp:cNvSpPr/>
      </dsp:nvSpPr>
      <dsp:spPr>
        <a:xfrm>
          <a:off x="2919183" y="3509446"/>
          <a:ext cx="1439197" cy="9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Khi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về</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nhà</a:t>
          </a:r>
          <a:endParaRPr lang="en-US" sz="2800" kern="1200" dirty="0">
            <a:latin typeface="Arial" panose="020B0604020202020204" pitchFamily="34" charset="0"/>
            <a:cs typeface="Arial" panose="020B0604020202020204" pitchFamily="34" charset="0"/>
          </a:endParaRPr>
        </a:p>
      </dsp:txBody>
      <dsp:txXfrm>
        <a:off x="2919183" y="3509446"/>
        <a:ext cx="1439197" cy="919384"/>
      </dsp:txXfrm>
    </dsp:sp>
    <dsp:sp modelId="{74FC01B3-E647-43C5-BBDE-AFDD9EB4E9F7}">
      <dsp:nvSpPr>
        <dsp:cNvPr id="0" name=""/>
        <dsp:cNvSpPr/>
      </dsp:nvSpPr>
      <dsp:spPr>
        <a:xfrm>
          <a:off x="4216982" y="2165299"/>
          <a:ext cx="416153" cy="41615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08A5B-2FFD-4D08-9668-9871935A7AE1}">
      <dsp:nvSpPr>
        <dsp:cNvPr id="0" name=""/>
        <dsp:cNvSpPr/>
      </dsp:nvSpPr>
      <dsp:spPr>
        <a:xfrm>
          <a:off x="2681840" y="1061571"/>
          <a:ext cx="2249747" cy="89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11"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Ba </a:t>
          </a:r>
          <a:r>
            <a:rPr lang="en-US" sz="2400" kern="1200" dirty="0" err="1">
              <a:latin typeface="Arial" panose="020B0604020202020204" pitchFamily="34" charset="0"/>
              <a:cs typeface="Arial" panose="020B0604020202020204" pitchFamily="34" charset="0"/>
            </a:rPr>
            <a:t>bốn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ngày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sau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đó</a:t>
          </a:r>
          <a:endParaRPr lang="en-US" sz="2400" kern="1200" dirty="0">
            <a:latin typeface="Arial" panose="020B0604020202020204" pitchFamily="34" charset="0"/>
            <a:cs typeface="Arial" panose="020B0604020202020204" pitchFamily="34" charset="0"/>
          </a:endParaRPr>
        </a:p>
      </dsp:txBody>
      <dsp:txXfrm>
        <a:off x="2681840" y="1061571"/>
        <a:ext cx="2249747" cy="895285"/>
      </dsp:txXfrm>
    </dsp:sp>
    <dsp:sp modelId="{F3044ECE-5579-4E9D-8D85-DBFA1DC827F8}">
      <dsp:nvSpPr>
        <dsp:cNvPr id="0" name=""/>
        <dsp:cNvSpPr/>
      </dsp:nvSpPr>
      <dsp:spPr>
        <a:xfrm>
          <a:off x="5829577" y="1519394"/>
          <a:ext cx="537531" cy="537531"/>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C7881-FA52-45A3-BCFE-87C7D747FA3E}">
      <dsp:nvSpPr>
        <dsp:cNvPr id="0" name=""/>
        <dsp:cNvSpPr/>
      </dsp:nvSpPr>
      <dsp:spPr>
        <a:xfrm>
          <a:off x="5444063" y="2602028"/>
          <a:ext cx="2318599" cy="9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27"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Khi </a:t>
          </a:r>
          <a:r>
            <a:rPr lang="en-US" sz="2400" kern="1200" dirty="0" err="1">
              <a:latin typeface="Arial" panose="020B0604020202020204" pitchFamily="34" charset="0"/>
              <a:cs typeface="Arial" panose="020B0604020202020204" pitchFamily="34" charset="0"/>
            </a:rPr>
            <a:t>bà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chủ</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nhà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đánh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tiếng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đuổi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a:t>
          </a:r>
          <a:endParaRPr lang="en-US" sz="2400" kern="1200" dirty="0">
            <a:latin typeface="Arial" panose="020B0604020202020204" pitchFamily="34" charset="0"/>
            <a:cs typeface="Arial" panose="020B0604020202020204" pitchFamily="34" charset="0"/>
          </a:endParaRPr>
        </a:p>
      </dsp:txBody>
      <dsp:txXfrm>
        <a:off x="5444063" y="2602028"/>
        <a:ext cx="2318599" cy="974101"/>
      </dsp:txXfrm>
    </dsp:sp>
    <dsp:sp modelId="{B262DAC4-43D2-4CB7-AA64-F5A9D2D4B57C}">
      <dsp:nvSpPr>
        <dsp:cNvPr id="0" name=""/>
        <dsp:cNvSpPr/>
      </dsp:nvSpPr>
      <dsp:spPr>
        <a:xfrm>
          <a:off x="7489857" y="1088068"/>
          <a:ext cx="684919" cy="68491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3744D-82FF-4E56-AD6E-7EC6BF11965A}">
      <dsp:nvSpPr>
        <dsp:cNvPr id="0" name=""/>
        <dsp:cNvSpPr/>
      </dsp:nvSpPr>
      <dsp:spPr>
        <a:xfrm>
          <a:off x="8100302" y="1196623"/>
          <a:ext cx="2081045" cy="123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25" tIns="0" rIns="0" bIns="0" numCol="1" spcCol="1270" anchor="t" anchorCtr="0">
          <a:noAutofit/>
        </a:bodyPr>
        <a:lstStyle/>
        <a:p>
          <a:pPr marL="0" lvl="0" indent="0" algn="ctr" defTabSz="1066800">
            <a:lnSpc>
              <a:spcPct val="90000"/>
            </a:lnSpc>
            <a:spcBef>
              <a:spcPct val="0"/>
            </a:spcBef>
            <a:spcAft>
              <a:spcPct val="35000"/>
            </a:spcAft>
            <a:buNone/>
          </a:pPr>
          <a:r>
            <a:rPr lang="en-US" altLang="en-US" sz="2400" b="0" kern="1200" dirty="0">
              <a:latin typeface="Arial" panose="020B0604020202020204" pitchFamily="34" charset="0"/>
              <a:cs typeface="Arial" panose="020B0604020202020204" pitchFamily="34" charset="0"/>
            </a:rPr>
            <a:t>Khi </a:t>
          </a:r>
          <a:r>
            <a:rPr lang="en-US" altLang="en-US" sz="2400" b="0" kern="1200" dirty="0" err="1">
              <a:latin typeface="Arial" panose="020B0604020202020204" pitchFamily="34" charset="0"/>
              <a:cs typeface="Arial" panose="020B0604020202020204" pitchFamily="34" charset="0"/>
            </a:rPr>
            <a:t>nói</a:t>
          </a:r>
          <a:r>
            <a:rPr lang="en-US" altLang="en-US" sz="2400" b="0" kern="1200" dirty="0">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rPr>
            <a:t>Chuyện</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với</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đứa</a:t>
          </a:r>
          <a:r>
            <a:rPr lang="en-US" altLang="en-US" sz="2400" b="0" kern="1200" dirty="0">
              <a:latin typeface="Arial" panose="020B0604020202020204" pitchFamily="34" charset="0"/>
              <a:cs typeface="Arial" panose="020B0604020202020204" pitchFamily="34" charset="0"/>
            </a:rPr>
            <a:t> con </a:t>
          </a:r>
          <a:r>
            <a:rPr lang="en-US" altLang="en-US" sz="2400" b="0" kern="1200" dirty="0" err="1">
              <a:latin typeface="Arial" panose="020B0604020202020204" pitchFamily="34" charset="0"/>
              <a:cs typeface="Arial" panose="020B0604020202020204" pitchFamily="34" charset="0"/>
            </a:rPr>
            <a:t>nhỏ</a:t>
          </a:r>
          <a:endParaRPr lang="en-US" sz="2400" b="0" kern="1200" dirty="0">
            <a:latin typeface="Arial" panose="020B0604020202020204" pitchFamily="34" charset="0"/>
            <a:cs typeface="Arial" panose="020B0604020202020204" pitchFamily="34" charset="0"/>
          </a:endParaRPr>
        </a:p>
      </dsp:txBody>
      <dsp:txXfrm>
        <a:off x="8100302" y="1196623"/>
        <a:ext cx="2081045" cy="1236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5A71-E5A2-4C62-B7A8-F0A94B1B7A91}">
      <dsp:nvSpPr>
        <dsp:cNvPr id="0" name=""/>
        <dsp:cNvSpPr/>
      </dsp:nvSpPr>
      <dsp:spPr>
        <a:xfrm>
          <a:off x="3636" y="453469"/>
          <a:ext cx="3931911" cy="293508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Cách XD tình huống gay cấn</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Miêu tả tâm lí nhân vật chân thực, sinh động qua suy nghĩ, hành động , lời nói.</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Ngôn ngữ nhân vật giàu tình khẩu ngữ thể hiện rõ cá tính.</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dirty="0" err="1">
              <a:latin typeface="Arial" panose="020B0604020202020204" pitchFamily="34" charset="0"/>
              <a:cs typeface="Arial" panose="020B0604020202020204" pitchFamily="34" charset="0"/>
            </a:rPr>
            <a:t>Cách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trần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thuật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linh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hoạt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tự</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nhiên</a:t>
          </a:r>
          <a:r>
            <a:rPr lang="en-US" altLang="en-US" sz="2200" b="0" i="0" kern="1200" dirty="0">
              <a:latin typeface="Arial" panose="020B0604020202020204" pitchFamily="34" charset="0"/>
              <a:cs typeface="Arial" panose="020B0604020202020204" pitchFamily="34" charset="0"/>
            </a:rPr>
            <a:t>.</a:t>
          </a:r>
          <a:endParaRPr lang="en-US" sz="2200" b="0" i="0" kern="1200" dirty="0">
            <a:latin typeface="Arial" panose="020B0604020202020204" pitchFamily="34" charset="0"/>
            <a:cs typeface="Arial" panose="020B0604020202020204" pitchFamily="34" charset="0"/>
          </a:endParaRPr>
        </a:p>
      </dsp:txBody>
      <dsp:txXfrm>
        <a:off x="72409" y="522242"/>
        <a:ext cx="3794365" cy="2866315"/>
      </dsp:txXfrm>
    </dsp:sp>
    <dsp:sp modelId="{B4F1A81A-8532-49F1-99B7-3FD0945B50E7}">
      <dsp:nvSpPr>
        <dsp:cNvPr id="0" name=""/>
        <dsp:cNvSpPr/>
      </dsp:nvSpPr>
      <dsp:spPr>
        <a:xfrm>
          <a:off x="3636" y="3388557"/>
          <a:ext cx="3931911" cy="126208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dirty="0" err="1"/>
            <a:t>Nghệ</a:t>
          </a:r>
          <a:r>
            <a:rPr lang="en-US" sz="4000" kern="1200" dirty="0"/>
            <a:t> </a:t>
          </a:r>
          <a:r>
            <a:rPr lang="en-US" sz="4000" kern="1200" dirty="0" err="1"/>
            <a:t>thuật</a:t>
          </a:r>
          <a:endParaRPr lang="en-US" sz="4000" kern="1200" dirty="0"/>
        </a:p>
      </dsp:txBody>
      <dsp:txXfrm>
        <a:off x="3636" y="3388557"/>
        <a:ext cx="2768951" cy="1262088"/>
      </dsp:txXfrm>
    </dsp:sp>
    <dsp:sp modelId="{ED65EA50-EB6C-4494-A163-782F00C40DE5}">
      <dsp:nvSpPr>
        <dsp:cNvPr id="0" name=""/>
        <dsp:cNvSpPr/>
      </dsp:nvSpPr>
      <dsp:spPr>
        <a:xfrm>
          <a:off x="2883815" y="3589028"/>
          <a:ext cx="1376168" cy="1376168"/>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B8AA2-878E-41FF-8DBC-27E9F10FED47}">
      <dsp:nvSpPr>
        <dsp:cNvPr id="0" name=""/>
        <dsp:cNvSpPr/>
      </dsp:nvSpPr>
      <dsp:spPr>
        <a:xfrm>
          <a:off x="4553306" y="242604"/>
          <a:ext cx="3931911" cy="32451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Char char="•"/>
          </a:pPr>
          <a:r>
            <a:rPr lang="en-US" altLang="en-US" sz="2200" b="0" i="0" kern="1200" dirty="0" err="1">
              <a:latin typeface="Arial" panose="020B0604020202020204" pitchFamily="34" charset="0"/>
              <a:cs typeface="Arial" panose="020B0604020202020204" pitchFamily="34" charset="0"/>
            </a:rPr>
            <a:t>Truyện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thể</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hiện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thực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cảm</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động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một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tình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cảm</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bền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chặt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sâu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sắc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tình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làng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quê</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thống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nhất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với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lòng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nước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tinh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thần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kháng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chiến</a:t>
          </a:r>
          <a:r>
            <a:rPr lang="en-US" altLang="en-US" sz="2200" b="0" i="0" kern="1200" dirty="0">
              <a:latin typeface="Arial" panose="020B0604020202020204" pitchFamily="34" charset="0"/>
              <a:cs typeface="Arial" panose="020B0604020202020204" pitchFamily="34" charset="0"/>
            </a:rPr>
            <a:t> qua </a:t>
          </a:r>
          <a:r>
            <a:rPr lang="en-US" altLang="en-US" sz="2200" b="0" i="0" kern="1200" dirty="0" err="1">
              <a:latin typeface="Arial" panose="020B0604020202020204" pitchFamily="34" charset="0"/>
              <a:cs typeface="Arial" panose="020B0604020202020204" pitchFamily="34" charset="0"/>
            </a:rPr>
            <a:t>nhân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vât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ông</a:t>
          </a:r>
          <a:r>
            <a:rPr lang="en-US" altLang="en-US" sz="2200" b="0" i="0" kern="1200" dirty="0">
              <a:latin typeface="Arial" panose="020B0604020202020204" pitchFamily="34" charset="0"/>
              <a:cs typeface="Arial" panose="020B0604020202020204" pitchFamily="34" charset="0"/>
            </a:rPr>
            <a:t> Hai. Qua </a:t>
          </a:r>
          <a:r>
            <a:rPr lang="en-US" altLang="en-US" sz="2200" b="0" i="0" kern="1200" dirty="0" err="1">
              <a:latin typeface="Arial" panose="020B0604020202020204" pitchFamily="34" charset="0"/>
              <a:cs typeface="Arial" panose="020B0604020202020204" pitchFamily="34" charset="0"/>
            </a:rPr>
            <a:t>đó</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khẳng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định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lòng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nước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của</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người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nông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dân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trong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thời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kì</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kháng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chiến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Pháp</a:t>
          </a:r>
          <a:r>
            <a:rPr lang="en-US" altLang="en-US" sz="2200" b="0" i="0" kern="1200" dirty="0">
              <a:latin typeface="Arial" panose="020B0604020202020204" pitchFamily="34" charset="0"/>
              <a:cs typeface="Arial" panose="020B0604020202020204" pitchFamily="34" charset="0"/>
            </a:rPr>
            <a:t>.</a:t>
          </a:r>
          <a:endParaRPr lang="en-US" sz="2200" b="0" i="0" kern="1200" dirty="0">
            <a:latin typeface="Arial" panose="020B0604020202020204" pitchFamily="34" charset="0"/>
            <a:cs typeface="Arial" panose="020B0604020202020204" pitchFamily="34" charset="0"/>
          </a:endParaRPr>
        </a:p>
      </dsp:txBody>
      <dsp:txXfrm>
        <a:off x="4629344" y="318642"/>
        <a:ext cx="3779835" cy="3169142"/>
      </dsp:txXfrm>
    </dsp:sp>
    <dsp:sp modelId="{644C3E8E-32A4-4EC1-9763-47FC0F5E2D3B}">
      <dsp:nvSpPr>
        <dsp:cNvPr id="0" name=""/>
        <dsp:cNvSpPr/>
      </dsp:nvSpPr>
      <dsp:spPr>
        <a:xfrm>
          <a:off x="4629153" y="3434579"/>
          <a:ext cx="3931911" cy="1262088"/>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dirty="0" err="1"/>
            <a:t>Nội</a:t>
          </a:r>
          <a:r>
            <a:rPr lang="en-US" sz="5300" kern="1200" dirty="0"/>
            <a:t> dung</a:t>
          </a:r>
        </a:p>
      </dsp:txBody>
      <dsp:txXfrm>
        <a:off x="4629153" y="3434579"/>
        <a:ext cx="2768951" cy="1262088"/>
      </dsp:txXfrm>
    </dsp:sp>
    <dsp:sp modelId="{FE820892-4399-48E7-B08C-3F2EEFA9C32E}">
      <dsp:nvSpPr>
        <dsp:cNvPr id="0" name=""/>
        <dsp:cNvSpPr/>
      </dsp:nvSpPr>
      <dsp:spPr>
        <a:xfrm>
          <a:off x="7481101" y="3666552"/>
          <a:ext cx="1376168" cy="1376168"/>
        </a:xfrm>
        <a:prstGeom prst="ellipse">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6266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92079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75269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8E22BDDB-CF03-4F01-9DE8-E79F3942AD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603E2F-5B8D-4A62-8586-F6643B5DAB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058E56-84BE-4121-8BB3-67D68216FBF3}"/>
              </a:ext>
            </a:extLst>
          </p:cNvPr>
          <p:cNvSpPr>
            <a:spLocks noGrp="1" noChangeArrowheads="1"/>
          </p:cNvSpPr>
          <p:nvPr>
            <p:ph type="sldNum" sz="quarter" idx="12"/>
          </p:nvPr>
        </p:nvSpPr>
        <p:spPr>
          <a:ln/>
        </p:spPr>
        <p:txBody>
          <a:bodyPr/>
          <a:lstStyle>
            <a:lvl1pPr>
              <a:defRPr/>
            </a:lvl1pPr>
          </a:lstStyle>
          <a:p>
            <a:fld id="{6A741B83-9862-4EBA-A1C9-2674F6AB7377}" type="slidenum">
              <a:rPr lang="en-US" altLang="zh-CN"/>
              <a:pPr/>
              <a:t>‹#›</a:t>
            </a:fld>
            <a:endParaRPr lang="en-US" altLang="zh-CN"/>
          </a:p>
        </p:txBody>
      </p:sp>
    </p:spTree>
    <p:extLst>
      <p:ext uri="{BB962C8B-B14F-4D97-AF65-F5344CB8AC3E}">
        <p14:creationId xmlns:p14="http://schemas.microsoft.com/office/powerpoint/2010/main" val="206051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E12FF609-B5DC-48C5-9B7E-880D7955EF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527083-ABA5-4FE9-9A05-EFE7024869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C2AC29-9F6C-4116-B705-140C5B97D6BE}"/>
              </a:ext>
            </a:extLst>
          </p:cNvPr>
          <p:cNvSpPr>
            <a:spLocks noGrp="1" noChangeArrowheads="1"/>
          </p:cNvSpPr>
          <p:nvPr>
            <p:ph type="sldNum" sz="quarter" idx="12"/>
          </p:nvPr>
        </p:nvSpPr>
        <p:spPr>
          <a:ln/>
        </p:spPr>
        <p:txBody>
          <a:bodyPr/>
          <a:lstStyle>
            <a:lvl1pPr>
              <a:defRPr/>
            </a:lvl1pPr>
          </a:lstStyle>
          <a:p>
            <a:fld id="{7CDA2C4D-7351-4B35-8E70-2C598ECF4287}" type="slidenum">
              <a:rPr lang="en-US" altLang="zh-CN"/>
              <a:pPr/>
              <a:t>‹#›</a:t>
            </a:fld>
            <a:endParaRPr lang="en-US" altLang="zh-CN"/>
          </a:p>
        </p:txBody>
      </p:sp>
    </p:spTree>
    <p:extLst>
      <p:ext uri="{BB962C8B-B14F-4D97-AF65-F5344CB8AC3E}">
        <p14:creationId xmlns:p14="http://schemas.microsoft.com/office/powerpoint/2010/main" val="2865420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19E35A12-E720-4519-8B20-6DFCBEF50D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B0739-940B-49DF-B1D5-7D8E4390FD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53CDEF-7984-49C1-BE7D-AD13BA004257}"/>
              </a:ext>
            </a:extLst>
          </p:cNvPr>
          <p:cNvSpPr>
            <a:spLocks noGrp="1" noChangeArrowheads="1"/>
          </p:cNvSpPr>
          <p:nvPr>
            <p:ph type="sldNum" sz="quarter" idx="12"/>
          </p:nvPr>
        </p:nvSpPr>
        <p:spPr>
          <a:ln/>
        </p:spPr>
        <p:txBody>
          <a:bodyPr/>
          <a:lstStyle>
            <a:lvl1pPr>
              <a:defRPr/>
            </a:lvl1pPr>
          </a:lstStyle>
          <a:p>
            <a:fld id="{057A3F94-3779-4403-8153-6CD45B286466}" type="slidenum">
              <a:rPr lang="en-US" altLang="zh-CN"/>
              <a:pPr/>
              <a:t>‹#›</a:t>
            </a:fld>
            <a:endParaRPr lang="en-US" altLang="zh-CN"/>
          </a:p>
        </p:txBody>
      </p:sp>
    </p:spTree>
    <p:extLst>
      <p:ext uri="{BB962C8B-B14F-4D97-AF65-F5344CB8AC3E}">
        <p14:creationId xmlns:p14="http://schemas.microsoft.com/office/powerpoint/2010/main" val="107722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2BA1149F-25E9-4A6E-B6A2-5632E4856C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9D4F48-1275-4254-A73B-EEFCEB76F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21BE90-6573-4822-8729-60AADC54F39A}"/>
              </a:ext>
            </a:extLst>
          </p:cNvPr>
          <p:cNvSpPr>
            <a:spLocks noGrp="1" noChangeArrowheads="1"/>
          </p:cNvSpPr>
          <p:nvPr>
            <p:ph type="sldNum" sz="quarter" idx="12"/>
          </p:nvPr>
        </p:nvSpPr>
        <p:spPr>
          <a:ln/>
        </p:spPr>
        <p:txBody>
          <a:bodyPr/>
          <a:lstStyle>
            <a:lvl1pPr>
              <a:defRPr/>
            </a:lvl1pPr>
          </a:lstStyle>
          <a:p>
            <a:fld id="{54847D53-4A14-49FB-9584-3BF5DAF02FCD}" type="slidenum">
              <a:rPr lang="en-US" altLang="zh-CN"/>
              <a:pPr/>
              <a:t>‹#›</a:t>
            </a:fld>
            <a:endParaRPr lang="en-US" altLang="zh-CN"/>
          </a:p>
        </p:txBody>
      </p:sp>
    </p:spTree>
    <p:extLst>
      <p:ext uri="{BB962C8B-B14F-4D97-AF65-F5344CB8AC3E}">
        <p14:creationId xmlns:p14="http://schemas.microsoft.com/office/powerpoint/2010/main" val="137747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5560F924-90BE-4CFA-85C7-B4AD15507F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D7BABD-397D-4138-828F-6D5B606A3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DC7643-761F-47DF-A92B-CC497BBD504C}"/>
              </a:ext>
            </a:extLst>
          </p:cNvPr>
          <p:cNvSpPr>
            <a:spLocks noGrp="1" noChangeArrowheads="1"/>
          </p:cNvSpPr>
          <p:nvPr>
            <p:ph type="sldNum" sz="quarter" idx="12"/>
          </p:nvPr>
        </p:nvSpPr>
        <p:spPr>
          <a:ln/>
        </p:spPr>
        <p:txBody>
          <a:bodyPr/>
          <a:lstStyle>
            <a:lvl1pPr>
              <a:defRPr/>
            </a:lvl1pPr>
          </a:lstStyle>
          <a:p>
            <a:fld id="{D7E1FD53-C665-4D4D-AEF9-67AD20139B9F}" type="slidenum">
              <a:rPr lang="en-US" altLang="zh-CN"/>
              <a:pPr/>
              <a:t>‹#›</a:t>
            </a:fld>
            <a:endParaRPr lang="en-US" altLang="zh-CN"/>
          </a:p>
        </p:txBody>
      </p:sp>
    </p:spTree>
    <p:extLst>
      <p:ext uri="{BB962C8B-B14F-4D97-AF65-F5344CB8AC3E}">
        <p14:creationId xmlns:p14="http://schemas.microsoft.com/office/powerpoint/2010/main" val="324743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5552C79E-4268-425D-A144-1959E6FCFE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19A2A5-AEBC-441D-851C-1D04075E7C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D6BB3F-D26D-4B6A-8A10-C22748EA7784}"/>
              </a:ext>
            </a:extLst>
          </p:cNvPr>
          <p:cNvSpPr>
            <a:spLocks noGrp="1" noChangeArrowheads="1"/>
          </p:cNvSpPr>
          <p:nvPr>
            <p:ph type="sldNum" sz="quarter" idx="12"/>
          </p:nvPr>
        </p:nvSpPr>
        <p:spPr>
          <a:ln/>
        </p:spPr>
        <p:txBody>
          <a:bodyPr/>
          <a:lstStyle>
            <a:lvl1pPr>
              <a:defRPr/>
            </a:lvl1pPr>
          </a:lstStyle>
          <a:p>
            <a:fld id="{8EAC4B95-8CAF-4B3A-836A-1FFC41C00012}" type="slidenum">
              <a:rPr lang="en-US" altLang="zh-CN"/>
              <a:pPr/>
              <a:t>‹#›</a:t>
            </a:fld>
            <a:endParaRPr lang="en-US" altLang="zh-CN"/>
          </a:p>
        </p:txBody>
      </p:sp>
    </p:spTree>
    <p:extLst>
      <p:ext uri="{BB962C8B-B14F-4D97-AF65-F5344CB8AC3E}">
        <p14:creationId xmlns:p14="http://schemas.microsoft.com/office/powerpoint/2010/main" val="255767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7844D2-4CD1-45E8-94AF-F7FB95A7AFF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1F4C15-0A1C-4762-8E55-D46FA332A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FE0FC8-AD16-4F3D-B83D-216845E1C3EA}"/>
              </a:ext>
            </a:extLst>
          </p:cNvPr>
          <p:cNvSpPr>
            <a:spLocks noGrp="1" noChangeArrowheads="1"/>
          </p:cNvSpPr>
          <p:nvPr>
            <p:ph type="sldNum" sz="quarter" idx="12"/>
          </p:nvPr>
        </p:nvSpPr>
        <p:spPr>
          <a:ln/>
        </p:spPr>
        <p:txBody>
          <a:bodyPr/>
          <a:lstStyle>
            <a:lvl1pPr>
              <a:defRPr/>
            </a:lvl1pPr>
          </a:lstStyle>
          <a:p>
            <a:fld id="{3DFA3929-229B-422E-B6DD-F4F97554B101}" type="slidenum">
              <a:rPr lang="en-US" altLang="zh-CN"/>
              <a:pPr/>
              <a:t>‹#›</a:t>
            </a:fld>
            <a:endParaRPr lang="en-US" altLang="zh-CN"/>
          </a:p>
        </p:txBody>
      </p:sp>
    </p:spTree>
    <p:extLst>
      <p:ext uri="{BB962C8B-B14F-4D97-AF65-F5344CB8AC3E}">
        <p14:creationId xmlns:p14="http://schemas.microsoft.com/office/powerpoint/2010/main" val="349385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04639C53-5A8F-442C-831B-E0C84E908C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CF389E-E8E5-40CD-A904-BB0C2EE2E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1856BA-62B6-46CA-92F9-3E6CFB6E8DF9}"/>
              </a:ext>
            </a:extLst>
          </p:cNvPr>
          <p:cNvSpPr>
            <a:spLocks noGrp="1" noChangeArrowheads="1"/>
          </p:cNvSpPr>
          <p:nvPr>
            <p:ph type="sldNum" sz="quarter" idx="12"/>
          </p:nvPr>
        </p:nvSpPr>
        <p:spPr>
          <a:ln/>
        </p:spPr>
        <p:txBody>
          <a:bodyPr/>
          <a:lstStyle>
            <a:lvl1pPr>
              <a:defRPr/>
            </a:lvl1pPr>
          </a:lstStyle>
          <a:p>
            <a:fld id="{E91B0872-03D9-49B6-BF46-DE620A7B778D}" type="slidenum">
              <a:rPr lang="en-US" altLang="zh-CN"/>
              <a:pPr/>
              <a:t>‹#›</a:t>
            </a:fld>
            <a:endParaRPr lang="en-US" altLang="zh-CN"/>
          </a:p>
        </p:txBody>
      </p:sp>
    </p:spTree>
    <p:extLst>
      <p:ext uri="{BB962C8B-B14F-4D97-AF65-F5344CB8AC3E}">
        <p14:creationId xmlns:p14="http://schemas.microsoft.com/office/powerpoint/2010/main" val="149128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33823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F4EC49C-8969-44B5-99A3-734BC1B03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406A4-4D7B-4AC5-B30E-0661C0F6C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C1FDA6-B5A6-415C-A500-76D95AC45840}"/>
              </a:ext>
            </a:extLst>
          </p:cNvPr>
          <p:cNvSpPr>
            <a:spLocks noGrp="1" noChangeArrowheads="1"/>
          </p:cNvSpPr>
          <p:nvPr>
            <p:ph type="sldNum" sz="quarter" idx="12"/>
          </p:nvPr>
        </p:nvSpPr>
        <p:spPr>
          <a:ln/>
        </p:spPr>
        <p:txBody>
          <a:bodyPr/>
          <a:lstStyle>
            <a:lvl1pPr>
              <a:defRPr/>
            </a:lvl1pPr>
          </a:lstStyle>
          <a:p>
            <a:fld id="{10745714-4DC0-41B1-873A-50E9F126347D}" type="slidenum">
              <a:rPr lang="en-US" altLang="zh-CN"/>
              <a:pPr/>
              <a:t>‹#›</a:t>
            </a:fld>
            <a:endParaRPr lang="en-US" altLang="zh-CN"/>
          </a:p>
        </p:txBody>
      </p:sp>
    </p:spTree>
    <p:extLst>
      <p:ext uri="{BB962C8B-B14F-4D97-AF65-F5344CB8AC3E}">
        <p14:creationId xmlns:p14="http://schemas.microsoft.com/office/powerpoint/2010/main" val="84289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92EE476F-7F64-4771-A7C7-39149F744B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65BCF3-84BE-49B9-85F8-C51C17A7B9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ECD99A-EC80-4ECA-9275-B34D17DAEAF3}"/>
              </a:ext>
            </a:extLst>
          </p:cNvPr>
          <p:cNvSpPr>
            <a:spLocks noGrp="1" noChangeArrowheads="1"/>
          </p:cNvSpPr>
          <p:nvPr>
            <p:ph type="sldNum" sz="quarter" idx="12"/>
          </p:nvPr>
        </p:nvSpPr>
        <p:spPr>
          <a:ln/>
        </p:spPr>
        <p:txBody>
          <a:bodyPr/>
          <a:lstStyle>
            <a:lvl1pPr>
              <a:defRPr/>
            </a:lvl1pPr>
          </a:lstStyle>
          <a:p>
            <a:fld id="{1236A529-2BC6-4FB7-85F3-EF03C6F81A23}" type="slidenum">
              <a:rPr lang="en-US" altLang="zh-CN"/>
              <a:pPr/>
              <a:t>‹#›</a:t>
            </a:fld>
            <a:endParaRPr lang="en-US" altLang="zh-CN"/>
          </a:p>
        </p:txBody>
      </p:sp>
    </p:spTree>
    <p:extLst>
      <p:ext uri="{BB962C8B-B14F-4D97-AF65-F5344CB8AC3E}">
        <p14:creationId xmlns:p14="http://schemas.microsoft.com/office/powerpoint/2010/main" val="247621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85AD489-4FE5-4A02-B4A2-9259539FCB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5AA63D-5BA0-48E9-ADD7-2A4E2175D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783781-F98C-4B71-B99A-B13B31CD858E}"/>
              </a:ext>
            </a:extLst>
          </p:cNvPr>
          <p:cNvSpPr>
            <a:spLocks noGrp="1" noChangeArrowheads="1"/>
          </p:cNvSpPr>
          <p:nvPr>
            <p:ph type="sldNum" sz="quarter" idx="12"/>
          </p:nvPr>
        </p:nvSpPr>
        <p:spPr>
          <a:ln/>
        </p:spPr>
        <p:txBody>
          <a:bodyPr/>
          <a:lstStyle>
            <a:lvl1pPr>
              <a:defRPr/>
            </a:lvl1pPr>
          </a:lstStyle>
          <a:p>
            <a:fld id="{52DD11FC-9A04-40E1-ABC1-384BEFD414D4}" type="slidenum">
              <a:rPr lang="en-US" altLang="zh-CN"/>
              <a:pPr/>
              <a:t>‹#›</a:t>
            </a:fld>
            <a:endParaRPr lang="en-US" altLang="zh-CN"/>
          </a:p>
        </p:txBody>
      </p:sp>
    </p:spTree>
    <p:extLst>
      <p:ext uri="{BB962C8B-B14F-4D97-AF65-F5344CB8AC3E}">
        <p14:creationId xmlns:p14="http://schemas.microsoft.com/office/powerpoint/2010/main" val="2076331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3053"/>
            <a:ext cx="10972800" cy="585311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635E10C9-03B2-4991-A8A7-8CBA89B15D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C20037-7239-4D36-BDFD-1B67BCDC97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B39E93-B57D-42C1-8F59-853330A37451}"/>
              </a:ext>
            </a:extLst>
          </p:cNvPr>
          <p:cNvSpPr>
            <a:spLocks noGrp="1" noChangeArrowheads="1"/>
          </p:cNvSpPr>
          <p:nvPr>
            <p:ph type="sldNum" sz="quarter" idx="12"/>
          </p:nvPr>
        </p:nvSpPr>
        <p:spPr>
          <a:ln/>
        </p:spPr>
        <p:txBody>
          <a:bodyPr/>
          <a:lstStyle>
            <a:lvl1pPr>
              <a:defRPr/>
            </a:lvl1pPr>
          </a:lstStyle>
          <a:p>
            <a:fld id="{A1CC4D1B-C15A-4482-8023-272B92EDE3B1}" type="slidenum">
              <a:rPr lang="en-US" altLang="zh-CN"/>
              <a:pPr/>
              <a:t>‹#›</a:t>
            </a:fld>
            <a:endParaRPr lang="en-US" altLang="zh-CN"/>
          </a:p>
        </p:txBody>
      </p:sp>
    </p:spTree>
    <p:extLst>
      <p:ext uri="{BB962C8B-B14F-4D97-AF65-F5344CB8AC3E}">
        <p14:creationId xmlns:p14="http://schemas.microsoft.com/office/powerpoint/2010/main" val="231555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0375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82169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CCCE-CDD3-45B5-8333-0EFDB3FE1A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7951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CCCE-CDD3-45B5-8333-0EFDB3FE1A4D}"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14405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CCCE-CDD3-45B5-8333-0EFDB3FE1A4D}"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82681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00852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414433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CCCE-CDD3-45B5-8333-0EFDB3FE1A4D}"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AB1E-4722-472F-A50A-52B0804392E9}" type="slidenum">
              <a:rPr lang="en-US" smtClean="0"/>
              <a:t>‹#›</a:t>
            </a:fld>
            <a:endParaRPr lang="en-US"/>
          </a:p>
        </p:txBody>
      </p:sp>
    </p:spTree>
    <p:extLst>
      <p:ext uri="{BB962C8B-B14F-4D97-AF65-F5344CB8AC3E}">
        <p14:creationId xmlns:p14="http://schemas.microsoft.com/office/powerpoint/2010/main" val="407696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12CF10-96E3-4808-A555-C9B777676B93}"/>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2BA0EA6-B2A8-4B8E-8F2F-2C9634A32ABF}"/>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530B72-D7DB-4532-8F45-EB0EF833785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a:extLst>
              <a:ext uri="{FF2B5EF4-FFF2-40B4-BE49-F238E27FC236}">
                <a16:creationId xmlns:a16="http://schemas.microsoft.com/office/drawing/2014/main" id="{38F6700A-E05B-4C21-A8E1-9CE893BEF7E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a:extLst>
              <a:ext uri="{FF2B5EF4-FFF2-40B4-BE49-F238E27FC236}">
                <a16:creationId xmlns:a16="http://schemas.microsoft.com/office/drawing/2014/main" id="{4526D52C-ED7F-4A9E-A1B3-195CE589678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F452351D-CFF3-4973-915E-07C28B48A9D8}" type="slidenum">
              <a:rPr lang="en-US" altLang="zh-CN"/>
              <a:pPr/>
              <a:t>‹#›</a:t>
            </a:fld>
            <a:endParaRPr lang="en-US" altLang="zh-CN"/>
          </a:p>
        </p:txBody>
      </p:sp>
    </p:spTree>
    <p:extLst>
      <p:ext uri="{BB962C8B-B14F-4D97-AF65-F5344CB8AC3E}">
        <p14:creationId xmlns:p14="http://schemas.microsoft.com/office/powerpoint/2010/main" val="18740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gif"/><Relationship Id="rId1" Type="http://schemas.openxmlformats.org/officeDocument/2006/relationships/slideLayout" Target="../slideLayouts/slideLayout2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7.svg"/><Relationship Id="rId21" Type="http://schemas.openxmlformats.org/officeDocument/2006/relationships/image" Target="../media/image44.svg"/><Relationship Id="rId7" Type="http://schemas.openxmlformats.org/officeDocument/2006/relationships/image" Target="../media/image3.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image" Target="../media/image26.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9.svg"/><Relationship Id="rId15" Type="http://schemas.openxmlformats.org/officeDocument/2006/relationships/image" Target="../media/image38.svg"/><Relationship Id="rId23" Type="http://schemas.openxmlformats.org/officeDocument/2006/relationships/image" Target="../media/image46.svg"/><Relationship Id="rId28" Type="http://schemas.openxmlformats.org/officeDocument/2006/relationships/image" Target="../media/image25.pn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8.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43786"/>
          <a:stretch>
            <a:fillRect/>
          </a:stretch>
        </p:blipFill>
        <p:spPr>
          <a:xfrm>
            <a:off x="10695" y="-159547"/>
            <a:ext cx="12192000" cy="6853595"/>
          </a:xfrm>
          <a:prstGeom prst="rect">
            <a:avLst/>
          </a:prstGeom>
        </p:spPr>
      </p:pic>
      <p:sp>
        <p:nvSpPr>
          <p:cNvPr id="4" name="AutoShape 4"/>
          <p:cNvSpPr/>
          <p:nvPr/>
        </p:nvSpPr>
        <p:spPr>
          <a:xfrm>
            <a:off x="2" y="0"/>
            <a:ext cx="984100" cy="6858000"/>
          </a:xfrm>
          <a:prstGeom prst="rect">
            <a:avLst/>
          </a:prstGeom>
          <a:solidFill>
            <a:srgbClr val="FDF5B6"/>
          </a:solidFill>
        </p:spPr>
      </p:sp>
      <p:grpSp>
        <p:nvGrpSpPr>
          <p:cNvPr id="7" name="Group 7"/>
          <p:cNvGrpSpPr/>
          <p:nvPr/>
        </p:nvGrpSpPr>
        <p:grpSpPr>
          <a:xfrm>
            <a:off x="1604213"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6" y="1431091"/>
            <a:ext cx="8788401" cy="2308324"/>
          </a:xfrm>
          <a:prstGeom prst="rect">
            <a:avLst/>
          </a:prstGeom>
        </p:spPr>
        <p:txBody>
          <a:bodyPr wrap="square" lIns="0" tIns="0" rIns="0" bIns="0" rtlCol="0" anchor="t">
            <a:spAutoFit/>
          </a:bodyPr>
          <a:lstStyle/>
          <a:p>
            <a:pPr algn="ctr">
              <a:lnSpc>
                <a:spcPct val="150000"/>
              </a:lnSpc>
            </a:pPr>
            <a:r>
              <a:rPr lang="en-US" sz="5000" b="1" dirty="0">
                <a:solidFill>
                  <a:srgbClr val="272626"/>
                </a:solidFill>
                <a:latin typeface="Arial" pitchFamily="34" charset="0"/>
                <a:cs typeface="Arial" pitchFamily="34" charset="0"/>
              </a:rPr>
              <a:t>CHÀO MỪNG </a:t>
            </a:r>
          </a:p>
          <a:p>
            <a:pPr algn="ctr">
              <a:lnSpc>
                <a:spcPct val="150000"/>
              </a:lnSpc>
            </a:pPr>
            <a:r>
              <a:rPr lang="en-US" sz="50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7987">
            <a:off x="9718076" y="3570684"/>
            <a:ext cx="2584977" cy="2744667"/>
          </a:xfrm>
          <a:prstGeom prst="rect">
            <a:avLst/>
          </a:prstGeom>
        </p:spPr>
      </p:pic>
      <p:pic>
        <p:nvPicPr>
          <p:cNvPr id="15"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825" y="4831378"/>
            <a:ext cx="1750659" cy="1884269"/>
          </a:xfrm>
          <a:prstGeom prst="rect">
            <a:avLst/>
          </a:prstGeom>
        </p:spPr>
      </p:pic>
      <p:pic>
        <p:nvPicPr>
          <p:cNvPr id="16"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2115">
            <a:off x="2033197" y="744122"/>
            <a:ext cx="2464195" cy="1258979"/>
          </a:xfrm>
          <a:prstGeom prst="rect">
            <a:avLst/>
          </a:prstGeom>
        </p:spPr>
      </p:pic>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7"/>
            <a:ext cx="397972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27858348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E4460EF-26FA-4BCA-9150-67CE80BC0FC6}"/>
              </a:ext>
            </a:extLst>
          </p:cNvPr>
          <p:cNvGraphicFramePr/>
          <p:nvPr>
            <p:extLst>
              <p:ext uri="{D42A27DB-BD31-4B8C-83A1-F6EECF244321}">
                <p14:modId xmlns:p14="http://schemas.microsoft.com/office/powerpoint/2010/main" val="2827376002"/>
              </p:ext>
            </p:extLst>
          </p:nvPr>
        </p:nvGraphicFramePr>
        <p:xfrm>
          <a:off x="866457" y="1735931"/>
          <a:ext cx="10459085" cy="3978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reeform 3">
            <a:extLst>
              <a:ext uri="{FF2B5EF4-FFF2-40B4-BE49-F238E27FC236}">
                <a16:creationId xmlns:a16="http://schemas.microsoft.com/office/drawing/2014/main" id="{D47812AC-2C5F-4CAD-89C3-3A38FE43D09D}"/>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2" name="TextBox 11">
            <a:extLst>
              <a:ext uri="{FF2B5EF4-FFF2-40B4-BE49-F238E27FC236}">
                <a16:creationId xmlns:a16="http://schemas.microsoft.com/office/drawing/2014/main" id="{9F87388C-7FB1-4E5E-A436-C766FA1CDCAB}"/>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rPr>
              <a:t>2</a:t>
            </a:r>
            <a:r>
              <a:rPr lang="vi-VN" sz="2800" b="1" dirty="0">
                <a:solidFill>
                  <a:srgbClr val="002060"/>
                </a:solidFill>
              </a:rPr>
              <a:t>. Tác</a:t>
            </a:r>
            <a:r>
              <a:rPr lang="en-US" sz="2800" b="1" dirty="0">
                <a:solidFill>
                  <a:srgbClr val="002060"/>
                </a:solidFill>
              </a:rPr>
              <a:t> </a:t>
            </a:r>
            <a:r>
              <a:rPr lang="en-US" sz="2800" b="1" dirty="0" err="1">
                <a:solidFill>
                  <a:srgbClr val="002060"/>
                </a:solidFill>
              </a:rPr>
              <a:t>phẩm</a:t>
            </a:r>
            <a:endParaRPr lang="en-US" sz="2800" b="1" dirty="0">
              <a:solidFill>
                <a:srgbClr val="002060"/>
              </a:solidFill>
            </a:endParaRPr>
          </a:p>
        </p:txBody>
      </p:sp>
      <p:sp>
        <p:nvSpPr>
          <p:cNvPr id="13" name="TextBox 12">
            <a:extLst>
              <a:ext uri="{FF2B5EF4-FFF2-40B4-BE49-F238E27FC236}">
                <a16:creationId xmlns:a16="http://schemas.microsoft.com/office/drawing/2014/main" id="{230D3C00-3572-4E96-AC81-17AD9D82D99C}"/>
              </a:ext>
            </a:extLst>
          </p:cNvPr>
          <p:cNvSpPr txBox="1"/>
          <p:nvPr/>
        </p:nvSpPr>
        <p:spPr>
          <a:xfrm>
            <a:off x="691936" y="299630"/>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Tree>
    <p:extLst>
      <p:ext uri="{BB962C8B-B14F-4D97-AF65-F5344CB8AC3E}">
        <p14:creationId xmlns:p14="http://schemas.microsoft.com/office/powerpoint/2010/main" val="28043094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5031B-BCD5-4273-B998-1D749CDC28AC}"/>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2</a:t>
            </a:r>
            <a:r>
              <a:rPr lang="vi-VN" sz="2800" b="1" dirty="0">
                <a:solidFill>
                  <a:srgbClr val="002060"/>
                </a:solidFill>
                <a:latin typeface="Arial" panose="020B0604020202020204" pitchFamily="34" charset="0"/>
                <a:cs typeface="Arial" panose="020B0604020202020204" pitchFamily="34" charset="0"/>
              </a:rPr>
              <a:t>. 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phẩm</a:t>
            </a:r>
            <a:endParaRPr lang="en-US" sz="28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85EB044-0294-43A7-B080-2F05184478F4}"/>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
        <p:nvSpPr>
          <p:cNvPr id="4" name="Freeform 3">
            <a:extLst>
              <a:ext uri="{FF2B5EF4-FFF2-40B4-BE49-F238E27FC236}">
                <a16:creationId xmlns:a16="http://schemas.microsoft.com/office/drawing/2014/main" id="{C3C09A79-A896-421E-93D3-297B0F2FA31E}"/>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5" name="Cloud 4">
            <a:extLst>
              <a:ext uri="{FF2B5EF4-FFF2-40B4-BE49-F238E27FC236}">
                <a16:creationId xmlns:a16="http://schemas.microsoft.com/office/drawing/2014/main" id="{E19B00AA-07EE-4919-BB67-4C4E1266A184}"/>
              </a:ext>
            </a:extLst>
          </p:cNvPr>
          <p:cNvSpPr/>
          <p:nvPr/>
        </p:nvSpPr>
        <p:spPr>
          <a:xfrm>
            <a:off x="5223510" y="902970"/>
            <a:ext cx="6366510" cy="2983230"/>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Theo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nhìn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1B174EA-86A9-4F93-B0BA-26A0FE7C63B3}"/>
              </a:ext>
            </a:extLst>
          </p:cNvPr>
          <p:cNvSpPr txBox="1">
            <a:spLocks noChangeArrowheads="1"/>
          </p:cNvSpPr>
          <p:nvPr/>
        </p:nvSpPr>
        <p:spPr bwMode="auto">
          <a:xfrm>
            <a:off x="749086" y="2230665"/>
            <a:ext cx="109880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err="1">
                <a:solidFill>
                  <a:srgbClr val="FF0000"/>
                </a:solidFill>
                <a:latin typeface="Arial" panose="020B0604020202020204" pitchFamily="34" charset="0"/>
                <a:cs typeface="Arial" panose="020B0604020202020204" pitchFamily="34" charset="0"/>
              </a:rPr>
              <a:t>Điểm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nhìn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trần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thuật</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nhân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vật</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ông</a:t>
            </a:r>
            <a:r>
              <a:rPr lang="en-US" altLang="en-US" sz="2400" dirty="0">
                <a:solidFill>
                  <a:srgbClr val="FF0000"/>
                </a:solidFill>
                <a:latin typeface="Arial" panose="020B0604020202020204" pitchFamily="34" charset="0"/>
                <a:cs typeface="Arial" panose="020B0604020202020204" pitchFamily="34" charset="0"/>
              </a:rPr>
              <a:t> Hai</a:t>
            </a:r>
          </a:p>
          <a:p>
            <a:r>
              <a:rPr lang="en-US" altLang="en-US" sz="2400" dirty="0" err="1">
                <a:solidFill>
                  <a:srgbClr val="FF0000"/>
                </a:solidFill>
                <a:latin typeface="Arial" panose="020B0604020202020204" pitchFamily="34" charset="0"/>
                <a:cs typeface="Arial" panose="020B0604020202020204" pitchFamily="34" charset="0"/>
              </a:rPr>
              <a:t>Tác</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dụng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Tạo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gũi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endParaRPr lang="en-US"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Dễ</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miêu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nhau</a:t>
            </a:r>
            <a:r>
              <a:rPr lang="en-US" alt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Đặc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biệt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nổi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đối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thoại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thoại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chỉ</a:t>
            </a:r>
            <a:r>
              <a:rPr lang="en-US"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47615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5180B923-6DD9-4A53-B302-BAFEB38F2089}"/>
              </a:ext>
            </a:extLst>
          </p:cNvPr>
          <p:cNvSpPr>
            <a:spLocks noEditPoints="1"/>
          </p:cNvSpPr>
          <p:nvPr/>
        </p:nvSpPr>
        <p:spPr bwMode="auto">
          <a:xfrm rot="16200000">
            <a:off x="1682211" y="-1567910"/>
            <a:ext cx="1013268" cy="437769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3" name="TextBox 2">
            <a:extLst>
              <a:ext uri="{FF2B5EF4-FFF2-40B4-BE49-F238E27FC236}">
                <a16:creationId xmlns:a16="http://schemas.microsoft.com/office/drawing/2014/main" id="{8B679300-A59E-4E53-8016-DA414CABDA32}"/>
              </a:ext>
            </a:extLst>
          </p:cNvPr>
          <p:cNvSpPr txBox="1"/>
          <p:nvPr/>
        </p:nvSpPr>
        <p:spPr>
          <a:xfrm>
            <a:off x="711486" y="359325"/>
            <a:ext cx="3357594" cy="646331"/>
          </a:xfrm>
          <a:prstGeom prst="rect">
            <a:avLst/>
          </a:prstGeom>
          <a:noFill/>
          <a:ln w="19050">
            <a:solidFill>
              <a:srgbClr val="002060"/>
            </a:solidFill>
          </a:ln>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2</a:t>
            </a:r>
            <a:r>
              <a:rPr lang="vi-VN" sz="3600" b="1" dirty="0">
                <a:solidFill>
                  <a:srgbClr val="002060"/>
                </a:solidFill>
                <a:latin typeface="Arial" panose="020B0604020202020204" pitchFamily="34" charset="0"/>
                <a:cs typeface="Arial" panose="020B0604020202020204" pitchFamily="34" charset="0"/>
              </a:rPr>
              <a:t>. Tác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phẩm</a:t>
            </a:r>
            <a:endParaRPr lang="en-US" sz="3600" b="1" dirty="0">
              <a:solidFill>
                <a:srgbClr val="002060"/>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339825D1-3609-485D-9122-F1A495461CD9}"/>
              </a:ext>
            </a:extLst>
          </p:cNvPr>
          <p:cNvGraphicFramePr/>
          <p:nvPr>
            <p:extLst>
              <p:ext uri="{D42A27DB-BD31-4B8C-83A1-F6EECF244321}">
                <p14:modId xmlns:p14="http://schemas.microsoft.com/office/powerpoint/2010/main" val="1139472279"/>
              </p:ext>
            </p:extLst>
          </p:nvPr>
        </p:nvGraphicFramePr>
        <p:xfrm>
          <a:off x="174276" y="1485900"/>
          <a:ext cx="11075670" cy="313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7642C9-43B8-4229-AB5E-77E8B076C03D}"/>
              </a:ext>
            </a:extLst>
          </p:cNvPr>
          <p:cNvSpPr txBox="1"/>
          <p:nvPr/>
        </p:nvSpPr>
        <p:spPr>
          <a:xfrm>
            <a:off x="467201" y="4383227"/>
            <a:ext cx="3443287" cy="1169551"/>
          </a:xfrm>
          <a:prstGeom prst="rect">
            <a:avLst/>
          </a:prstGeom>
          <a:solidFill>
            <a:srgbClr val="FFDF7F"/>
          </a:solidFill>
        </p:spPr>
        <p:txBody>
          <a:bodyPr wrap="square">
            <a:spAutoFit/>
          </a:bodyPr>
          <a:lstStyle/>
          <a:p>
            <a:pPr algn="just">
              <a:spcBef>
                <a:spcPts val="600"/>
              </a:spcBef>
              <a:spcAft>
                <a:spcPts val="600"/>
              </a:spcAft>
            </a:pPr>
            <a:r>
              <a:rPr lang="en-US" altLang="en-US" sz="2000" b="1" dirty="0" err="1">
                <a:solidFill>
                  <a:srgbClr val="141823"/>
                </a:solidFill>
                <a:latin typeface="Arial" panose="020B0604020202020204" pitchFamily="34" charset="0"/>
                <a:cs typeface="Arial" panose="020B0604020202020204" pitchFamily="34" charset="0"/>
              </a:rPr>
              <a:t>Từ</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đầu</a:t>
            </a:r>
            <a:r>
              <a:rPr lang="en-US" altLang="en-US" sz="2000" b="1" dirty="0">
                <a:solidFill>
                  <a:srgbClr val="141823"/>
                </a:solidFill>
                <a:latin typeface="Arial" panose="020B0604020202020204" pitchFamily="34" charset="0"/>
                <a:cs typeface="Arial" panose="020B0604020202020204" pitchFamily="34" charset="0"/>
              </a:rPr>
              <a:t>…</a:t>
            </a:r>
            <a:r>
              <a:rPr lang="en-US" altLang="en-US" sz="2000" b="1" dirty="0" err="1">
                <a:solidFill>
                  <a:srgbClr val="141823"/>
                </a:solidFill>
                <a:latin typeface="Arial" panose="020B0604020202020204" pitchFamily="34" charset="0"/>
                <a:cs typeface="Arial" panose="020B0604020202020204" pitchFamily="34" charset="0"/>
              </a:rPr>
              <a:t>đến</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vui</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quá</a:t>
            </a:r>
            <a:r>
              <a:rPr lang="en-US" altLang="en-US" sz="2000" b="1" dirty="0">
                <a:solidFill>
                  <a:srgbClr val="141823"/>
                </a:solidFill>
                <a:latin typeface="Arial" panose="020B0604020202020204" pitchFamily="34" charset="0"/>
                <a:cs typeface="Arial" panose="020B0604020202020204" pitchFamily="34" charset="0"/>
              </a:rPr>
              <a:t>!”: </a:t>
            </a:r>
          </a:p>
          <a:p>
            <a:pPr algn="just">
              <a:spcBef>
                <a:spcPts val="600"/>
              </a:spcBef>
              <a:spcAft>
                <a:spcPts val="600"/>
              </a:spcAft>
            </a:pPr>
            <a:r>
              <a:rPr lang="en-US" altLang="en-US" sz="2000" dirty="0" err="1">
                <a:solidFill>
                  <a:srgbClr val="141823"/>
                </a:solidFill>
                <a:latin typeface="Arial" panose="020B0604020202020204" pitchFamily="34" charset="0"/>
                <a:cs typeface="Arial" panose="020B0604020202020204" pitchFamily="34" charset="0"/>
              </a:rPr>
              <a:t>Ông</a:t>
            </a:r>
            <a:r>
              <a:rPr lang="en-US" altLang="en-US" sz="2000" dirty="0">
                <a:solidFill>
                  <a:srgbClr val="141823"/>
                </a:solidFill>
                <a:latin typeface="Arial" panose="020B0604020202020204" pitchFamily="34" charset="0"/>
                <a:cs typeface="Arial" panose="020B0604020202020204" pitchFamily="34" charset="0"/>
              </a:rPr>
              <a:t> Hai </a:t>
            </a:r>
            <a:r>
              <a:rPr lang="en-US" altLang="en-US" sz="2000" dirty="0" err="1">
                <a:solidFill>
                  <a:srgbClr val="141823"/>
                </a:solidFill>
                <a:latin typeface="Arial" panose="020B0604020202020204" pitchFamily="34" charset="0"/>
                <a:cs typeface="Arial" panose="020B0604020202020204" pitchFamily="34" charset="0"/>
              </a:rPr>
              <a:t>trước</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khi</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nghe</a:t>
            </a:r>
            <a:r>
              <a:rPr lang="en-US" altLang="en-US" sz="2000" dirty="0">
                <a:solidFill>
                  <a:srgbClr val="141823"/>
                </a:solidFill>
                <a:latin typeface="Arial" panose="020B0604020202020204" pitchFamily="34" charset="0"/>
                <a:cs typeface="Arial" panose="020B0604020202020204" pitchFamily="34" charset="0"/>
              </a:rPr>
              <a:t> tin </a:t>
            </a:r>
            <a:r>
              <a:rPr lang="en-US" altLang="en-US" sz="2000" dirty="0" err="1">
                <a:solidFill>
                  <a:srgbClr val="141823"/>
                </a:solidFill>
                <a:latin typeface="Arial" panose="020B0604020202020204" pitchFamily="34" charset="0"/>
                <a:cs typeface="Arial" panose="020B0604020202020204" pitchFamily="34" charset="0"/>
              </a:rPr>
              <a:t>làng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Chợ</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Dầu</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theo</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giặc</a:t>
            </a:r>
            <a:r>
              <a:rPr lang="en-US" altLang="en-US" sz="2000" dirty="0">
                <a:solidFill>
                  <a:srgbClr val="141823"/>
                </a:solidFill>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9C7E5EC-4514-45ED-B850-DA5E2B33CE81}"/>
              </a:ext>
            </a:extLst>
          </p:cNvPr>
          <p:cNvSpPr txBox="1"/>
          <p:nvPr/>
        </p:nvSpPr>
        <p:spPr>
          <a:xfrm>
            <a:off x="4203413" y="4383226"/>
            <a:ext cx="3591847" cy="1169551"/>
          </a:xfrm>
          <a:prstGeom prst="rect">
            <a:avLst/>
          </a:prstGeom>
          <a:solidFill>
            <a:srgbClr val="91F0A3"/>
          </a:solidFill>
        </p:spPr>
        <p:txBody>
          <a:bodyPr wrap="square">
            <a:spAutoFit/>
          </a:bodyPr>
          <a:lstStyle/>
          <a:p>
            <a:pPr algn="just">
              <a:spcBef>
                <a:spcPts val="600"/>
              </a:spcBef>
              <a:spcAft>
                <a:spcPts val="600"/>
              </a:spcAft>
            </a:pPr>
            <a:r>
              <a:rPr lang="en-US" altLang="en-US" sz="2000" b="1" dirty="0" err="1">
                <a:solidFill>
                  <a:srgbClr val="141823"/>
                </a:solidFill>
                <a:latin typeface="Arial" panose="020B0604020202020204" pitchFamily="34" charset="0"/>
                <a:cs typeface="Arial" panose="020B0604020202020204" pitchFamily="34" charset="0"/>
              </a:rPr>
              <a:t>Tiếp</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đến</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đôi</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phần</a:t>
            </a:r>
            <a:r>
              <a:rPr lang="en-US" altLang="en-US" sz="2000" b="1" dirty="0">
                <a:solidFill>
                  <a:srgbClr val="141823"/>
                </a:solidFill>
                <a:latin typeface="Arial" panose="020B0604020202020204" pitchFamily="34" charset="0"/>
                <a:cs typeface="Arial" panose="020B0604020202020204" pitchFamily="34" charset="0"/>
              </a:rPr>
              <a:t>”: </a:t>
            </a:r>
          </a:p>
          <a:p>
            <a:pPr algn="just">
              <a:spcBef>
                <a:spcPts val="600"/>
              </a:spcBef>
              <a:spcAft>
                <a:spcPts val="600"/>
              </a:spcAft>
            </a:pPr>
            <a:r>
              <a:rPr lang="en-US" altLang="en-US" sz="2000" dirty="0" err="1">
                <a:solidFill>
                  <a:srgbClr val="141823"/>
                </a:solidFill>
                <a:latin typeface="Arial" panose="020B0604020202020204" pitchFamily="34" charset="0"/>
                <a:cs typeface="Arial" panose="020B0604020202020204" pitchFamily="34" charset="0"/>
              </a:rPr>
              <a:t>Tâm</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trạng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của</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ông</a:t>
            </a:r>
            <a:r>
              <a:rPr lang="en-US" altLang="en-US" sz="2000" dirty="0">
                <a:solidFill>
                  <a:srgbClr val="141823"/>
                </a:solidFill>
                <a:latin typeface="Arial" panose="020B0604020202020204" pitchFamily="34" charset="0"/>
                <a:cs typeface="Arial" panose="020B0604020202020204" pitchFamily="34" charset="0"/>
              </a:rPr>
              <a:t> Hai </a:t>
            </a:r>
            <a:r>
              <a:rPr lang="en-US" altLang="en-US" sz="2000" dirty="0" err="1">
                <a:solidFill>
                  <a:srgbClr val="141823"/>
                </a:solidFill>
                <a:latin typeface="Arial" panose="020B0604020202020204" pitchFamily="34" charset="0"/>
                <a:cs typeface="Arial" panose="020B0604020202020204" pitchFamily="34" charset="0"/>
              </a:rPr>
              <a:t>khi</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nghe</a:t>
            </a:r>
            <a:r>
              <a:rPr lang="en-US" altLang="en-US" sz="2000" dirty="0">
                <a:solidFill>
                  <a:srgbClr val="141823"/>
                </a:solidFill>
                <a:latin typeface="Arial" panose="020B0604020202020204" pitchFamily="34" charset="0"/>
                <a:cs typeface="Arial" panose="020B0604020202020204" pitchFamily="34" charset="0"/>
              </a:rPr>
              <a:t> tin </a:t>
            </a:r>
            <a:r>
              <a:rPr lang="en-US" altLang="en-US" sz="2000" dirty="0" err="1">
                <a:solidFill>
                  <a:srgbClr val="141823"/>
                </a:solidFill>
                <a:latin typeface="Arial" panose="020B0604020202020204" pitchFamily="34" charset="0"/>
                <a:cs typeface="Arial" panose="020B0604020202020204" pitchFamily="34" charset="0"/>
              </a:rPr>
              <a:t>làng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mình</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theo</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giặc</a:t>
            </a:r>
            <a:r>
              <a:rPr lang="en-US" altLang="en-US" sz="2000" dirty="0">
                <a:solidFill>
                  <a:srgbClr val="141823"/>
                </a:solidFill>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5C2319-9A3D-4360-AE54-63383E6BD129}"/>
              </a:ext>
            </a:extLst>
          </p:cNvPr>
          <p:cNvSpPr txBox="1"/>
          <p:nvPr/>
        </p:nvSpPr>
        <p:spPr>
          <a:xfrm>
            <a:off x="8132952" y="4383225"/>
            <a:ext cx="3591847" cy="1107996"/>
          </a:xfrm>
          <a:prstGeom prst="rect">
            <a:avLst/>
          </a:prstGeom>
          <a:solidFill>
            <a:srgbClr val="A1B8E1"/>
          </a:solidFill>
        </p:spPr>
        <p:txBody>
          <a:bodyPr wrap="square">
            <a:spAutoFit/>
          </a:bodyPr>
          <a:lstStyle/>
          <a:p>
            <a:pPr algn="just">
              <a:spcBef>
                <a:spcPts val="600"/>
              </a:spcBef>
              <a:spcAft>
                <a:spcPts val="600"/>
              </a:spcAft>
            </a:pPr>
            <a:r>
              <a:rPr lang="en-US" altLang="en-US" sz="2200" b="1" dirty="0" err="1">
                <a:solidFill>
                  <a:srgbClr val="141823"/>
                </a:solidFill>
                <a:latin typeface="Arial" panose="020B0604020202020204" pitchFamily="34" charset="0"/>
                <a:cs typeface="Arial" panose="020B0604020202020204" pitchFamily="34" charset="0"/>
              </a:rPr>
              <a:t>Còn</a:t>
            </a:r>
            <a:r>
              <a:rPr lang="en-US" altLang="en-US" sz="2200" b="1" dirty="0">
                <a:solidFill>
                  <a:srgbClr val="141823"/>
                </a:solidFill>
                <a:latin typeface="Arial" panose="020B0604020202020204" pitchFamily="34" charset="0"/>
                <a:cs typeface="Arial" panose="020B0604020202020204" pitchFamily="34" charset="0"/>
              </a:rPr>
              <a:t> </a:t>
            </a:r>
            <a:r>
              <a:rPr lang="en-US" altLang="en-US" sz="2200" b="1" dirty="0" err="1">
                <a:solidFill>
                  <a:srgbClr val="141823"/>
                </a:solidFill>
                <a:latin typeface="Arial" panose="020B0604020202020204" pitchFamily="34" charset="0"/>
                <a:cs typeface="Arial" panose="020B0604020202020204" pitchFamily="34" charset="0"/>
              </a:rPr>
              <a:t>lại</a:t>
            </a:r>
            <a:r>
              <a:rPr lang="en-US" altLang="en-US" sz="2200" b="1"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Tâm</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trạng</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của</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ông</a:t>
            </a:r>
            <a:r>
              <a:rPr lang="en-US" altLang="en-US" sz="2200" dirty="0">
                <a:solidFill>
                  <a:srgbClr val="141823"/>
                </a:solidFill>
                <a:latin typeface="Arial" panose="020B0604020202020204" pitchFamily="34" charset="0"/>
                <a:cs typeface="Arial" panose="020B0604020202020204" pitchFamily="34" charset="0"/>
              </a:rPr>
              <a:t> Hai </a:t>
            </a:r>
            <a:r>
              <a:rPr lang="en-US" altLang="en-US" sz="2200" dirty="0" err="1">
                <a:solidFill>
                  <a:srgbClr val="141823"/>
                </a:solidFill>
                <a:latin typeface="Arial" panose="020B0604020202020204" pitchFamily="34" charset="0"/>
                <a:cs typeface="Arial" panose="020B0604020202020204" pitchFamily="34" charset="0"/>
              </a:rPr>
              <a:t>khi</a:t>
            </a:r>
            <a:r>
              <a:rPr lang="en-US" altLang="en-US" sz="2200" dirty="0">
                <a:solidFill>
                  <a:srgbClr val="141823"/>
                </a:solidFill>
                <a:latin typeface="Arial" panose="020B0604020202020204" pitchFamily="34" charset="0"/>
                <a:cs typeface="Arial" panose="020B0604020202020204" pitchFamily="34" charset="0"/>
              </a:rPr>
              <a:t> tin </a:t>
            </a:r>
            <a:r>
              <a:rPr lang="en-US" altLang="en-US" sz="2200" dirty="0" err="1">
                <a:solidFill>
                  <a:srgbClr val="141823"/>
                </a:solidFill>
                <a:latin typeface="Arial" panose="020B0604020202020204" pitchFamily="34" charset="0"/>
                <a:cs typeface="Arial" panose="020B0604020202020204" pitchFamily="34" charset="0"/>
              </a:rPr>
              <a:t>làng</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mình</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theo</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giặc</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được</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cải</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chính</a:t>
            </a:r>
            <a:r>
              <a:rPr lang="en-US" altLang="en-US" sz="2200" dirty="0">
                <a:solidFill>
                  <a:srgbClr val="141823"/>
                </a:solidFill>
                <a:latin typeface="Arial" panose="020B0604020202020204" pitchFamily="34" charset="0"/>
                <a:cs typeface="Arial" panose="020B0604020202020204" pitchFamily="34" charset="0"/>
              </a:rPr>
              <a:t>.</a:t>
            </a: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4165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317D77-27EE-4629-9D55-0F8CF7B82C9B}"/>
              </a:ext>
            </a:extLst>
          </p:cNvPr>
          <p:cNvSpPr txBox="1"/>
          <p:nvPr/>
        </p:nvSpPr>
        <p:spPr>
          <a:xfrm>
            <a:off x="1105237" y="1848148"/>
            <a:ext cx="9738360" cy="1938992"/>
          </a:xfrm>
          <a:prstGeom prst="rect">
            <a:avLst/>
          </a:prstGeom>
          <a:solidFill>
            <a:schemeClr val="accent2">
              <a:lumMod val="20000"/>
              <a:lumOff val="80000"/>
            </a:schemeClr>
          </a:solidFill>
          <a:ln>
            <a:solidFill>
              <a:schemeClr val="accent5">
                <a:lumMod val="75000"/>
              </a:schemeClr>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THẢO LUẬN CẶP ĐÔI:</a:t>
            </a:r>
          </a:p>
          <a:p>
            <a:pPr algn="ctr"/>
            <a:endParaRPr lang="en-US" sz="2400" b="1" dirty="0">
              <a:latin typeface="Arial" panose="020B0604020202020204" pitchFamily="34" charset="0"/>
              <a:cs typeface="Arial" panose="020B0604020202020204" pitchFamily="34" charset="0"/>
            </a:endParaRPr>
          </a:p>
          <a:p>
            <a:pPr algn="just"/>
            <a:r>
              <a:rPr lang="en-US" sz="2400" noProof="1">
                <a:latin typeface="Arial" panose="020B0604020202020204" pitchFamily="34" charset="0"/>
                <a:cs typeface="Arial" panose="020B0604020202020204" pitchFamily="34" charset="0"/>
              </a:rPr>
              <a:t>? </a:t>
            </a:r>
            <a:r>
              <a:rPr lang="en-US" sz="2400" i="1" noProof="1">
                <a:latin typeface="Arial" panose="020B0604020202020204" pitchFamily="34" charset="0"/>
                <a:cs typeface="Arial" panose="020B0604020202020204" pitchFamily="34" charset="0"/>
              </a:rPr>
              <a:t>Có ý kiến cho rằng để biểu hiện sâu sắc tình cảm ấy của ông Hai nh</a:t>
            </a:r>
            <a:r>
              <a:rPr lang="en-US" sz="2400" i="1" noProof="1">
                <a:latin typeface="Arial" panose="020B0604020202020204" pitchFamily="34" charset="0"/>
                <a:ea typeface="Times New Roman" panose="02020603050405020304" pitchFamily="18" charset="0"/>
                <a:cs typeface="Arial" panose="020B0604020202020204" pitchFamily="34" charset="0"/>
              </a:rPr>
              <a:t>à</a:t>
            </a:r>
            <a:r>
              <a:rPr lang="en-US" sz="2400" i="1" noProof="1">
                <a:latin typeface="Arial" panose="020B0604020202020204" pitchFamily="34" charset="0"/>
                <a:cs typeface="Arial" panose="020B0604020202020204" pitchFamily="34" charset="0"/>
              </a:rPr>
              <a:t> văn đã đặt nhân vật v</a:t>
            </a:r>
            <a:r>
              <a:rPr lang="en-US" sz="2400" i="1" noProof="1">
                <a:latin typeface="Arial" panose="020B0604020202020204" pitchFamily="34" charset="0"/>
                <a:ea typeface="Times New Roman" panose="02020603050405020304" pitchFamily="18" charset="0"/>
                <a:cs typeface="Arial" panose="020B0604020202020204" pitchFamily="34" charset="0"/>
              </a:rPr>
              <a:t>à</a:t>
            </a:r>
            <a:r>
              <a:rPr lang="en-US" sz="2400" i="1" noProof="1">
                <a:latin typeface="Arial" panose="020B0604020202020204" pitchFamily="34" charset="0"/>
                <a:cs typeface="Arial" panose="020B0604020202020204" pitchFamily="34" charset="0"/>
              </a:rPr>
              <a:t>o tình huống điển hình. Em đồng ý không? Hãy lí giải.</a:t>
            </a:r>
            <a:endParaRPr lang="en-US" sz="2400" noProof="1">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DD751E58-D2B0-4E8B-B4D4-2280ECB665F0}"/>
              </a:ext>
            </a:extLst>
          </p:cNvPr>
          <p:cNvSpPr txBox="1"/>
          <p:nvPr/>
        </p:nvSpPr>
        <p:spPr>
          <a:xfrm>
            <a:off x="4070493" y="735749"/>
            <a:ext cx="3807849" cy="523220"/>
          </a:xfrm>
          <a:prstGeom prst="rect">
            <a:avLst/>
          </a:prstGeom>
          <a:solidFill>
            <a:schemeClr val="accent2">
              <a:lumMod val="75000"/>
            </a:schemeClr>
          </a:solidFill>
          <a:ln>
            <a:solidFill>
              <a:schemeClr val="accent5">
                <a:lumMod val="75000"/>
              </a:schemeClr>
            </a:solidFill>
          </a:ln>
        </p:spPr>
        <p:txBody>
          <a:bodyPr wrap="square" rtlCol="0">
            <a:spAutoFit/>
          </a:bodyPr>
          <a:lstStyle/>
          <a:p>
            <a:r>
              <a:rPr lang="en-US" sz="2800" b="1" dirty="0" err="1">
                <a:solidFill>
                  <a:schemeClr val="bg1"/>
                </a:solidFill>
                <a:latin typeface="Arial" panose="020B0604020202020204" pitchFamily="34" charset="0"/>
                <a:cs typeface="Arial" panose="020B0604020202020204" pitchFamily="34" charset="0"/>
              </a:rPr>
              <a:t>Tình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huống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truyện</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0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E6A1CE6-300A-48B0-8FAE-1ADD559CCCA6}"/>
              </a:ext>
            </a:extLst>
          </p:cNvPr>
          <p:cNvGraphicFramePr>
            <a:graphicFrameLocks noGrp="1"/>
          </p:cNvGraphicFramePr>
          <p:nvPr>
            <p:extLst>
              <p:ext uri="{D42A27DB-BD31-4B8C-83A1-F6EECF244321}">
                <p14:modId xmlns:p14="http://schemas.microsoft.com/office/powerpoint/2010/main" val="3528222723"/>
              </p:ext>
            </p:extLst>
          </p:nvPr>
        </p:nvGraphicFramePr>
        <p:xfrm>
          <a:off x="583332" y="1837699"/>
          <a:ext cx="7327901" cy="1310640"/>
        </p:xfrm>
        <a:graphic>
          <a:graphicData uri="http://schemas.openxmlformats.org/drawingml/2006/table">
            <a:tbl>
              <a:tblPr firstRow="1" bandRow="1">
                <a:tableStyleId>{5C22544A-7EE6-4342-B048-85BDC9FD1C3A}</a:tableStyleId>
              </a:tblPr>
              <a:tblGrid>
                <a:gridCol w="7327901">
                  <a:extLst>
                    <a:ext uri="{9D8B030D-6E8A-4147-A177-3AD203B41FA5}">
                      <a16:colId xmlns:a16="http://schemas.microsoft.com/office/drawing/2014/main" val="3284553327"/>
                    </a:ext>
                  </a:extLst>
                </a:gridCol>
              </a:tblGrid>
              <a:tr h="516853">
                <a:tc>
                  <a:txBody>
                    <a:bodyPr/>
                    <a:lstStyle/>
                    <a:p>
                      <a:pPr algn="just"/>
                      <a:r>
                        <a:rPr lang="en-US" sz="2000" b="1" dirty="0">
                          <a:solidFill>
                            <a:srgbClr val="002060"/>
                          </a:solidFill>
                          <a:latin typeface="Arial" panose="020B0604020202020204" pitchFamily="34" charset="0"/>
                          <a:cs typeface="Arial" panose="020B0604020202020204" pitchFamily="34" charset="0"/>
                        </a:rPr>
                        <a:t>TH1: </a:t>
                      </a:r>
                      <a:r>
                        <a:rPr lang="en-US" sz="2000" b="0" dirty="0" err="1">
                          <a:solidFill>
                            <a:srgbClr val="002060"/>
                          </a:solidFill>
                          <a:latin typeface="Arial" panose="020B0604020202020204" pitchFamily="34" charset="0"/>
                          <a:cs typeface="Arial" panose="020B0604020202020204" pitchFamily="34" charset="0"/>
                        </a:rPr>
                        <a:t>Ông</a:t>
                      </a:r>
                      <a:r>
                        <a:rPr lang="en-US" sz="2000" b="0" dirty="0">
                          <a:solidFill>
                            <a:srgbClr val="002060"/>
                          </a:solidFill>
                          <a:latin typeface="Arial" panose="020B0604020202020204" pitchFamily="34" charset="0"/>
                          <a:cs typeface="Arial" panose="020B0604020202020204" pitchFamily="34" charset="0"/>
                        </a:rPr>
                        <a:t> Hai </a:t>
                      </a:r>
                      <a:r>
                        <a:rPr lang="en-US" sz="2000" b="0" dirty="0" err="1">
                          <a:solidFill>
                            <a:srgbClr val="002060"/>
                          </a:solidFill>
                          <a:latin typeface="Arial" panose="020B0604020202020204" pitchFamily="34" charset="0"/>
                          <a:cs typeface="Arial" panose="020B0604020202020204" pitchFamily="34" charset="0"/>
                        </a:rPr>
                        <a:t>nghe</a:t>
                      </a:r>
                      <a:r>
                        <a:rPr lang="en-US" sz="2000" b="0" dirty="0">
                          <a:solidFill>
                            <a:srgbClr val="002060"/>
                          </a:solidFill>
                          <a:latin typeface="Arial" panose="020B0604020202020204" pitchFamily="34" charset="0"/>
                          <a:cs typeface="Arial" panose="020B0604020202020204" pitchFamily="34" charset="0"/>
                        </a:rPr>
                        <a:t> tin </a:t>
                      </a:r>
                      <a:r>
                        <a:rPr lang="en-US" sz="2000" b="0" dirty="0" err="1">
                          <a:solidFill>
                            <a:srgbClr val="002060"/>
                          </a:solidFill>
                          <a:latin typeface="Arial" panose="020B0604020202020204" pitchFamily="34" charset="0"/>
                          <a:cs typeface="Arial" panose="020B0604020202020204" pitchFamily="34" charset="0"/>
                        </a:rPr>
                        <a:t>làng</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chợ</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Dầu</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theo</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giặc</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phần</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thắt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nút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của</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truyện</a:t>
                      </a:r>
                      <a:r>
                        <a:rPr lang="en-US" sz="2000" b="0" dirty="0">
                          <a:solidFill>
                            <a:srgbClr val="002060"/>
                          </a:solidFill>
                          <a:latin typeface="Arial" panose="020B0604020202020204" pitchFamily="34" charset="0"/>
                          <a:cs typeface="Arial" panose="020B0604020202020204" pitchFamily="34" charset="0"/>
                        </a:rPr>
                        <a:t>)  </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đau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xót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tủi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hổ</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bế</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tắc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ở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hai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chiều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nghịch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bộc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lộ</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thì</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thật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nh</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ng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theo</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Tây</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mất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rồi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phải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thù</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0" dirty="0">
                        <a:solidFill>
                          <a:srgbClr val="00206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12108642"/>
                  </a:ext>
                </a:extLst>
              </a:tr>
            </a:tbl>
          </a:graphicData>
        </a:graphic>
      </p:graphicFrame>
      <p:graphicFrame>
        <p:nvGraphicFramePr>
          <p:cNvPr id="5" name="Table 4">
            <a:extLst>
              <a:ext uri="{FF2B5EF4-FFF2-40B4-BE49-F238E27FC236}">
                <a16:creationId xmlns:a16="http://schemas.microsoft.com/office/drawing/2014/main" id="{7B66ACF8-3285-47A4-838C-143A29A025C8}"/>
              </a:ext>
            </a:extLst>
          </p:cNvPr>
          <p:cNvGraphicFramePr>
            <a:graphicFrameLocks noGrp="1"/>
          </p:cNvGraphicFramePr>
          <p:nvPr>
            <p:extLst>
              <p:ext uri="{D42A27DB-BD31-4B8C-83A1-F6EECF244321}">
                <p14:modId xmlns:p14="http://schemas.microsoft.com/office/powerpoint/2010/main" val="2579498267"/>
              </p:ext>
            </p:extLst>
          </p:nvPr>
        </p:nvGraphicFramePr>
        <p:xfrm>
          <a:off x="616817" y="3498734"/>
          <a:ext cx="7327901" cy="1005840"/>
        </p:xfrm>
        <a:graphic>
          <a:graphicData uri="http://schemas.openxmlformats.org/drawingml/2006/table">
            <a:tbl>
              <a:tblPr firstRow="1" bandRow="1">
                <a:tableStyleId>{5C22544A-7EE6-4342-B048-85BDC9FD1C3A}</a:tableStyleId>
              </a:tblPr>
              <a:tblGrid>
                <a:gridCol w="7327901">
                  <a:extLst>
                    <a:ext uri="{9D8B030D-6E8A-4147-A177-3AD203B41FA5}">
                      <a16:colId xmlns:a16="http://schemas.microsoft.com/office/drawing/2014/main" val="3284553327"/>
                    </a:ext>
                  </a:extLst>
                </a:gridCol>
              </a:tblGrid>
              <a:tr h="594685">
                <a:tc>
                  <a:txBody>
                    <a:bodyPr/>
                    <a:lstStyle/>
                    <a:p>
                      <a:pPr algn="just"/>
                      <a:r>
                        <a:rPr lang="en-US" sz="2000" b="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TH2: </a:t>
                      </a:r>
                      <a:r>
                        <a:rPr lang="en-US" sz="2000" b="0" dirty="0">
                          <a:solidFill>
                            <a:srgbClr val="002060"/>
                          </a:solidFill>
                          <a:latin typeface="Arial" panose="020B0604020202020204" pitchFamily="34" charset="0"/>
                          <a:cs typeface="Arial" panose="020B0604020202020204" pitchFamily="34" charset="0"/>
                        </a:rPr>
                        <a:t>Tin </a:t>
                      </a:r>
                      <a:r>
                        <a:rPr lang="en-US" sz="2000" b="0" dirty="0" err="1">
                          <a:solidFill>
                            <a:srgbClr val="002060"/>
                          </a:solidFill>
                          <a:latin typeface="Arial" panose="020B0604020202020204" pitchFamily="34" charset="0"/>
                          <a:cs typeface="Arial" panose="020B0604020202020204" pitchFamily="34" charset="0"/>
                        </a:rPr>
                        <a:t>làng</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theo</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giặc</a:t>
                      </a:r>
                      <a:r>
                        <a:rPr lang="en-US" sz="2000" b="0" dirty="0">
                          <a:solidFill>
                            <a:srgbClr val="002060"/>
                          </a:solidFill>
                          <a:latin typeface="Arial" panose="020B0604020202020204" pitchFamily="34" charset="0"/>
                          <a:cs typeface="Arial" panose="020B0604020202020204" pitchFamily="34" charset="0"/>
                        </a:rPr>
                        <a:t> đ</a:t>
                      </a:r>
                      <a:r>
                        <a:rPr lang="vi-VN" sz="2000" b="0" dirty="0">
                          <a:solidFill>
                            <a:srgbClr val="002060"/>
                          </a:solidFill>
                          <a:latin typeface="Arial" panose="020B0604020202020204" pitchFamily="34" charset="0"/>
                          <a:cs typeface="Arial" panose="020B0604020202020204" pitchFamily="34" charset="0"/>
                        </a:rPr>
                        <a:t>ư</a:t>
                      </a:r>
                      <a:r>
                        <a:rPr lang="en-US" sz="2000" b="0" dirty="0" err="1">
                          <a:solidFill>
                            <a:srgbClr val="002060"/>
                          </a:solidFill>
                          <a:latin typeface="Arial" panose="020B0604020202020204" pitchFamily="34" charset="0"/>
                          <a:cs typeface="Arial" panose="020B0604020202020204" pitchFamily="34" charset="0"/>
                        </a:rPr>
                        <a:t>ợc</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cải</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chính</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phần</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mở</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nút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của</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truyện</a:t>
                      </a:r>
                      <a:r>
                        <a:rPr lang="en-US" sz="2000" b="0" dirty="0">
                          <a:solidFill>
                            <a:srgbClr val="002060"/>
                          </a:solidFill>
                          <a:latin typeface="Arial" panose="020B0604020202020204" pitchFamily="34" charset="0"/>
                          <a:cs typeface="Arial" panose="020B0604020202020204" pitchFamily="34" charset="0"/>
                        </a:rPr>
                        <a:t>) </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mừng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chạy</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khắp</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để</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khoe</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bị</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đốt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tin t</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ởng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vào</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0" dirty="0">
                        <a:solidFill>
                          <a:srgbClr val="00206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12108642"/>
                  </a:ext>
                </a:extLst>
              </a:tr>
            </a:tbl>
          </a:graphicData>
        </a:graphic>
      </p:graphicFrame>
      <p:graphicFrame>
        <p:nvGraphicFramePr>
          <p:cNvPr id="6" name="Table 5">
            <a:extLst>
              <a:ext uri="{FF2B5EF4-FFF2-40B4-BE49-F238E27FC236}">
                <a16:creationId xmlns:a16="http://schemas.microsoft.com/office/drawing/2014/main" id="{8AB633C3-D484-4CD8-9589-93D228074997}"/>
              </a:ext>
            </a:extLst>
          </p:cNvPr>
          <p:cNvGraphicFramePr>
            <a:graphicFrameLocks noGrp="1"/>
          </p:cNvGraphicFramePr>
          <p:nvPr>
            <p:extLst>
              <p:ext uri="{D42A27DB-BD31-4B8C-83A1-F6EECF244321}">
                <p14:modId xmlns:p14="http://schemas.microsoft.com/office/powerpoint/2010/main" val="2525468220"/>
              </p:ext>
            </p:extLst>
          </p:nvPr>
        </p:nvGraphicFramePr>
        <p:xfrm>
          <a:off x="8659795" y="2716334"/>
          <a:ext cx="3024204" cy="1188720"/>
        </p:xfrm>
        <a:graphic>
          <a:graphicData uri="http://schemas.openxmlformats.org/drawingml/2006/table">
            <a:tbl>
              <a:tblPr firstRow="1" bandRow="1">
                <a:tableStyleId>{5C22544A-7EE6-4342-B048-85BDC9FD1C3A}</a:tableStyleId>
              </a:tblPr>
              <a:tblGrid>
                <a:gridCol w="3024204">
                  <a:extLst>
                    <a:ext uri="{9D8B030D-6E8A-4147-A177-3AD203B41FA5}">
                      <a16:colId xmlns:a16="http://schemas.microsoft.com/office/drawing/2014/main" val="3449693706"/>
                    </a:ext>
                  </a:extLst>
                </a:gridCol>
              </a:tblGrid>
              <a:tr h="1188720">
                <a:tc>
                  <a:txBody>
                    <a:bodyPr/>
                    <a:lstStyle/>
                    <a:p>
                      <a:pPr algn="ctr"/>
                      <a:r>
                        <a:rPr lang="en-US" sz="2000" dirty="0" err="1">
                          <a:solidFill>
                            <a:srgbClr val="002060"/>
                          </a:solidFill>
                          <a:latin typeface="Arial" panose="020B0604020202020204" pitchFamily="34" charset="0"/>
                          <a:cs typeface="Arial" panose="020B0604020202020204" pitchFamily="34" charset="0"/>
                        </a:rPr>
                        <a:t>Chủ</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xóm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hòa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n</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ớc</a:t>
                      </a:r>
                      <a:endParaRPr lang="en-US" sz="2000" dirty="0">
                        <a:solidFill>
                          <a:srgbClr val="002060"/>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4049730006"/>
                  </a:ext>
                </a:extLst>
              </a:tr>
            </a:tbl>
          </a:graphicData>
        </a:graphic>
      </p:graphicFrame>
      <p:graphicFrame>
        <p:nvGraphicFramePr>
          <p:cNvPr id="7" name="Table 6">
            <a:extLst>
              <a:ext uri="{FF2B5EF4-FFF2-40B4-BE49-F238E27FC236}">
                <a16:creationId xmlns:a16="http://schemas.microsoft.com/office/drawing/2014/main" id="{C8C879F0-F36B-4224-80BC-3E70EE5159B5}"/>
              </a:ext>
            </a:extLst>
          </p:cNvPr>
          <p:cNvGraphicFramePr>
            <a:graphicFrameLocks noGrp="1"/>
          </p:cNvGraphicFramePr>
          <p:nvPr>
            <p:extLst>
              <p:ext uri="{D42A27DB-BD31-4B8C-83A1-F6EECF244321}">
                <p14:modId xmlns:p14="http://schemas.microsoft.com/office/powerpoint/2010/main" val="158501522"/>
              </p:ext>
            </p:extLst>
          </p:nvPr>
        </p:nvGraphicFramePr>
        <p:xfrm>
          <a:off x="468604" y="4537662"/>
          <a:ext cx="11254792" cy="2286000"/>
        </p:xfrm>
        <a:graphic>
          <a:graphicData uri="http://schemas.openxmlformats.org/drawingml/2006/table">
            <a:tbl>
              <a:tblPr firstRow="1" bandRow="1">
                <a:tableStyleId>{5C22544A-7EE6-4342-B048-85BDC9FD1C3A}</a:tableStyleId>
              </a:tblPr>
              <a:tblGrid>
                <a:gridCol w="11254792">
                  <a:extLst>
                    <a:ext uri="{9D8B030D-6E8A-4147-A177-3AD203B41FA5}">
                      <a16:colId xmlns:a16="http://schemas.microsoft.com/office/drawing/2014/main" val="3284553327"/>
                    </a:ext>
                  </a:extLst>
                </a:gridCol>
              </a:tblGrid>
              <a:tr h="516853">
                <a:tc>
                  <a:txBody>
                    <a:bodyPr/>
                    <a:lstStyle/>
                    <a:p>
                      <a:r>
                        <a:rPr lang="en-US" sz="1800" dirty="0">
                          <a:solidFill>
                            <a:srgbClr val="002060"/>
                          </a:solidFill>
                          <a:latin typeface="Arial" panose="020B0604020202020204" pitchFamily="34" charset="0"/>
                          <a:cs typeface="Arial" panose="020B0604020202020204" pitchFamily="34" charset="0"/>
                        </a:rPr>
                        <a:t>Ý </a:t>
                      </a:r>
                      <a:r>
                        <a:rPr lang="en-US" sz="1800" dirty="0" err="1">
                          <a:solidFill>
                            <a:srgbClr val="002060"/>
                          </a:solidFill>
                          <a:latin typeface="Arial" panose="020B0604020202020204" pitchFamily="34" charset="0"/>
                          <a:cs typeface="Arial" panose="020B0604020202020204" pitchFamily="34" charset="0"/>
                        </a:rPr>
                        <a:t>nghĩa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huống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truyện</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giả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đ</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ợc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huống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truyện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sắc</a:t>
                      </a:r>
                      <a:endParaRPr lang="en-US" sz="1800" b="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giả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nhân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huống</a:t>
                      </a:r>
                      <a:r>
                        <a:rPr lang="en-US" sz="1800" b="0" dirty="0">
                          <a:solidFill>
                            <a:srgbClr val="002060"/>
                          </a:solidFill>
                          <a:latin typeface="Arial" panose="020B0604020202020204" pitchFamily="34" charset="0"/>
                          <a:cs typeface="Arial" panose="020B0604020202020204" pitchFamily="34" charset="0"/>
                        </a:rPr>
                        <a:t> gay </a:t>
                      </a:r>
                      <a:r>
                        <a:rPr lang="en-US" sz="1800" b="0" dirty="0" err="1">
                          <a:solidFill>
                            <a:srgbClr val="002060"/>
                          </a:solidFill>
                          <a:latin typeface="Arial" panose="020B0604020202020204" pitchFamily="34" charset="0"/>
                          <a:cs typeface="Arial" panose="020B0604020202020204" pitchFamily="34" charset="0"/>
                        </a:rPr>
                        <a:t>cấn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bộc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lộ</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sâu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sắc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cảm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n</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ớc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của</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ông</a:t>
                      </a:r>
                      <a:r>
                        <a:rPr lang="en-US" sz="1800" b="0" dirty="0">
                          <a:solidFill>
                            <a:srgbClr val="002060"/>
                          </a:solidFill>
                          <a:latin typeface="Arial" panose="020B0604020202020204" pitchFamily="34" charset="0"/>
                          <a:cs typeface="Arial" panose="020B0604020202020204" pitchFamily="34" charset="0"/>
                        </a:rPr>
                        <a:t> Hai</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sức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hút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đối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ng</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ời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đọc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nên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nút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thắt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câu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truyện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điều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kiện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tâm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trạng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phẩm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chất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nhân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góp</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phần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chủ</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đề</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phẩm</a:t>
                      </a:r>
                      <a:r>
                        <a:rPr lang="en-US" sz="1800" b="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Khác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họa</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điểm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nổi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bật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về</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yêu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yêu</a:t>
                      </a:r>
                      <a:r>
                        <a:rPr lang="en-US" sz="1800" b="0" dirty="0">
                          <a:solidFill>
                            <a:srgbClr val="002060"/>
                          </a:solidFill>
                          <a:latin typeface="Arial" panose="020B0604020202020204" pitchFamily="34" charset="0"/>
                          <a:cs typeface="Arial" panose="020B0604020202020204" pitchFamily="34" charset="0"/>
                        </a:rPr>
                        <a:t> n</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ớc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thành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cách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mạng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cụ</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Hồ</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của</a:t>
                      </a:r>
                      <a:r>
                        <a:rPr lang="en-US" sz="1800" b="0" dirty="0">
                          <a:solidFill>
                            <a:srgbClr val="002060"/>
                          </a:solidFill>
                          <a:latin typeface="Arial" panose="020B0604020202020204" pitchFamily="34" charset="0"/>
                          <a:cs typeface="Arial" panose="020B0604020202020204" pitchFamily="34" charset="0"/>
                        </a:rPr>
                        <a:t> ng</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ời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nông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dân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Việt</a:t>
                      </a:r>
                      <a:r>
                        <a:rPr lang="en-US" sz="1800" b="0" dirty="0">
                          <a:solidFill>
                            <a:srgbClr val="002060"/>
                          </a:solidFill>
                          <a:latin typeface="Arial" panose="020B0604020202020204" pitchFamily="34" charset="0"/>
                          <a:cs typeface="Arial" panose="020B0604020202020204" pitchFamily="34" charset="0"/>
                        </a:rPr>
                        <a:t> Nam</a:t>
                      </a:r>
                    </a:p>
                  </a:txBody>
                  <a:tcPr>
                    <a:solidFill>
                      <a:schemeClr val="accent4">
                        <a:lumMod val="60000"/>
                        <a:lumOff val="40000"/>
                      </a:schemeClr>
                    </a:solidFill>
                  </a:tcPr>
                </a:tc>
                <a:extLst>
                  <a:ext uri="{0D108BD9-81ED-4DB2-BD59-A6C34878D82A}">
                    <a16:rowId xmlns:a16="http://schemas.microsoft.com/office/drawing/2014/main" val="1612108642"/>
                  </a:ext>
                </a:extLst>
              </a:tr>
            </a:tbl>
          </a:graphicData>
        </a:graphic>
      </p:graphicFrame>
      <p:graphicFrame>
        <p:nvGraphicFramePr>
          <p:cNvPr id="8" name="Table 7">
            <a:extLst>
              <a:ext uri="{FF2B5EF4-FFF2-40B4-BE49-F238E27FC236}">
                <a16:creationId xmlns:a16="http://schemas.microsoft.com/office/drawing/2014/main" id="{EA768C2B-0147-4E0C-AF13-255B5C930F7F}"/>
              </a:ext>
            </a:extLst>
          </p:cNvPr>
          <p:cNvGraphicFramePr>
            <a:graphicFrameLocks noGrp="1"/>
          </p:cNvGraphicFramePr>
          <p:nvPr>
            <p:extLst>
              <p:ext uri="{D42A27DB-BD31-4B8C-83A1-F6EECF244321}">
                <p14:modId xmlns:p14="http://schemas.microsoft.com/office/powerpoint/2010/main" val="1612985178"/>
              </p:ext>
            </p:extLst>
          </p:nvPr>
        </p:nvGraphicFramePr>
        <p:xfrm>
          <a:off x="548640" y="1227352"/>
          <a:ext cx="11135359" cy="444894"/>
        </p:xfrm>
        <a:graphic>
          <a:graphicData uri="http://schemas.openxmlformats.org/drawingml/2006/table">
            <a:tbl>
              <a:tblPr firstRow="1" bandRow="1">
                <a:tableStyleId>{5C22544A-7EE6-4342-B048-85BDC9FD1C3A}</a:tableStyleId>
              </a:tblPr>
              <a:tblGrid>
                <a:gridCol w="11135359">
                  <a:extLst>
                    <a:ext uri="{9D8B030D-6E8A-4147-A177-3AD203B41FA5}">
                      <a16:colId xmlns:a16="http://schemas.microsoft.com/office/drawing/2014/main" val="3284553327"/>
                    </a:ext>
                  </a:extLst>
                </a:gridCol>
              </a:tblGrid>
              <a:tr h="44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Arial" panose="020B0604020202020204" pitchFamily="34" charset="0"/>
                          <a:ea typeface="+mn-ea"/>
                          <a:cs typeface="Arial" panose="020B0604020202020204" pitchFamily="34" charset="0"/>
                        </a:rPr>
                        <a:t>Tình</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1" kern="1200" dirty="0" err="1">
                          <a:solidFill>
                            <a:srgbClr val="002060"/>
                          </a:solidFill>
                          <a:latin typeface="Arial" panose="020B0604020202020204" pitchFamily="34" charset="0"/>
                          <a:ea typeface="+mn-ea"/>
                          <a:cs typeface="Arial" panose="020B0604020202020204" pitchFamily="34" charset="0"/>
                        </a:rPr>
                        <a:t>huống</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1" kern="1200" dirty="0" err="1">
                          <a:solidFill>
                            <a:srgbClr val="002060"/>
                          </a:solidFill>
                          <a:latin typeface="Arial" panose="020B0604020202020204" pitchFamily="34" charset="0"/>
                          <a:ea typeface="+mn-ea"/>
                          <a:cs typeface="Arial" panose="020B0604020202020204" pitchFamily="34" charset="0"/>
                        </a:rPr>
                        <a:t>truyện</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0" kern="1200" dirty="0">
                          <a:solidFill>
                            <a:srgbClr val="002060"/>
                          </a:solidFill>
                          <a:latin typeface="Arial" panose="020B0604020202020204" pitchFamily="34" charset="0"/>
                          <a:ea typeface="+mn-ea"/>
                          <a:cs typeface="Arial" panose="020B0604020202020204" pitchFamily="34" charset="0"/>
                        </a:rPr>
                        <a:t>(</a:t>
                      </a:r>
                      <a:r>
                        <a:rPr lang="en-US" sz="2000" b="0" kern="1200" dirty="0" err="1">
                          <a:solidFill>
                            <a:srgbClr val="002060"/>
                          </a:solidFill>
                          <a:latin typeface="Arial" panose="020B0604020202020204" pitchFamily="34" charset="0"/>
                          <a:ea typeface="+mn-ea"/>
                          <a:cs typeface="Arial" panose="020B0604020202020204" pitchFamily="34" charset="0"/>
                        </a:rPr>
                        <a:t>hoàn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cảnh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có</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vấn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đề</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để</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nhân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vật</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bộc</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lộ</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tính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cách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phẩm</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chất</a:t>
                      </a:r>
                      <a:r>
                        <a:rPr lang="en-US" sz="2000" b="0" kern="1200" dirty="0">
                          <a:solidFill>
                            <a:srgbClr val="002060"/>
                          </a:solidFill>
                          <a:latin typeface="Arial" panose="020B0604020202020204" pitchFamily="34" charset="0"/>
                          <a:ea typeface="+mn-ea"/>
                          <a:cs typeface="Arial" panose="020B0604020202020204" pitchFamily="34" charset="0"/>
                        </a:rPr>
                        <a:t>)</a:t>
                      </a:r>
                    </a:p>
                  </a:txBody>
                  <a:tcPr>
                    <a:noFill/>
                  </a:tcPr>
                </a:tc>
                <a:extLst>
                  <a:ext uri="{0D108BD9-81ED-4DB2-BD59-A6C34878D82A}">
                    <a16:rowId xmlns:a16="http://schemas.microsoft.com/office/drawing/2014/main" val="1612108642"/>
                  </a:ext>
                </a:extLst>
              </a:tr>
            </a:tbl>
          </a:graphicData>
        </a:graphic>
      </p:graphicFrame>
      <p:cxnSp>
        <p:nvCxnSpPr>
          <p:cNvPr id="9" name="Straight Arrow Connector 8">
            <a:extLst>
              <a:ext uri="{FF2B5EF4-FFF2-40B4-BE49-F238E27FC236}">
                <a16:creationId xmlns:a16="http://schemas.microsoft.com/office/drawing/2014/main" id="{C925339C-4D8C-4169-AC23-5BD1D77117EE}"/>
              </a:ext>
            </a:extLst>
          </p:cNvPr>
          <p:cNvCxnSpPr>
            <a:endCxn id="6" idx="1"/>
          </p:cNvCxnSpPr>
          <p:nvPr/>
        </p:nvCxnSpPr>
        <p:spPr>
          <a:xfrm>
            <a:off x="7944718" y="2716334"/>
            <a:ext cx="715077" cy="59436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AAFB0E-C8AB-4917-988C-8E07ED260C60}"/>
              </a:ext>
            </a:extLst>
          </p:cNvPr>
          <p:cNvCxnSpPr>
            <a:endCxn id="6" idx="1"/>
          </p:cNvCxnSpPr>
          <p:nvPr/>
        </p:nvCxnSpPr>
        <p:spPr>
          <a:xfrm flipV="1">
            <a:off x="7944718" y="3310694"/>
            <a:ext cx="715077" cy="694776"/>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16C518-AFEB-4B30-8F2C-0ED8FB388449}"/>
              </a:ext>
            </a:extLst>
          </p:cNvPr>
          <p:cNvSpPr txBox="1"/>
          <p:nvPr/>
        </p:nvSpPr>
        <p:spPr>
          <a:xfrm>
            <a:off x="876300" y="1018057"/>
            <a:ext cx="7296150" cy="461665"/>
          </a:xfrm>
          <a:prstGeom prst="rect">
            <a:avLst/>
          </a:prstGeom>
          <a:noFill/>
          <a:ln>
            <a:solidFill>
              <a:schemeClr val="accent5">
                <a:lumMod val="75000"/>
              </a:schemeClr>
            </a:solidFill>
          </a:ln>
        </p:spPr>
        <p:txBody>
          <a:bodyPr wrap="square">
            <a:spAutoFit/>
          </a:bodyPr>
          <a:lstStyle/>
          <a:p>
            <a:r>
              <a:rPr lang="en-US" altLang="en-US" sz="2400" b="1" dirty="0">
                <a:solidFill>
                  <a:srgbClr val="002060"/>
                </a:solidFill>
                <a:latin typeface="Arial" panose="020B0604020202020204" pitchFamily="34" charset="0"/>
                <a:cs typeface="Arial" panose="020B0604020202020204" pitchFamily="34" charset="0"/>
              </a:rPr>
              <a:t>1. </a:t>
            </a:r>
            <a:r>
              <a:rPr lang="en-US" altLang="en-US" sz="2400" b="1" dirty="0" err="1">
                <a:solidFill>
                  <a:srgbClr val="002060"/>
                </a:solidFill>
                <a:latin typeface="Arial" panose="020B0604020202020204" pitchFamily="34" charset="0"/>
                <a:cs typeface="Arial" panose="020B0604020202020204" pitchFamily="34" charset="0"/>
              </a:rPr>
              <a:t>Cuộc</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sống</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của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gia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đình</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Ông</a:t>
            </a:r>
            <a:r>
              <a:rPr lang="en-US" altLang="en-US" sz="2400" b="1" dirty="0">
                <a:solidFill>
                  <a:srgbClr val="002060"/>
                </a:solidFill>
                <a:latin typeface="Arial" panose="020B0604020202020204" pitchFamily="34" charset="0"/>
                <a:cs typeface="Arial" panose="020B0604020202020204" pitchFamily="34" charset="0"/>
              </a:rPr>
              <a:t> Hai ở </a:t>
            </a:r>
            <a:r>
              <a:rPr lang="en-US" altLang="en-US" sz="2400" b="1" dirty="0" err="1">
                <a:solidFill>
                  <a:srgbClr val="002060"/>
                </a:solidFill>
                <a:latin typeface="Arial" panose="020B0604020202020204" pitchFamily="34" charset="0"/>
                <a:cs typeface="Arial" panose="020B0604020202020204" pitchFamily="34" charset="0"/>
              </a:rPr>
              <a:t>nơi</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tản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cư</a:t>
            </a:r>
            <a:r>
              <a:rPr lang="en-US" altLang="en-US" sz="2400" b="1" dirty="0">
                <a:solidFill>
                  <a:srgbClr val="002060"/>
                </a:solidFill>
                <a:latin typeface="Arial" panose="020B0604020202020204" pitchFamily="34" charset="0"/>
                <a:cs typeface="Arial" panose="020B0604020202020204" pitchFamily="34" charset="0"/>
              </a:rPr>
              <a:t>:</a:t>
            </a:r>
            <a:endParaRPr lang="en-US" altLang="en-US" sz="24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314991-65BC-46FB-82B6-7BC02D260BC2}"/>
              </a:ext>
            </a:extLst>
          </p:cNvPr>
          <p:cNvSpPr txBox="1"/>
          <p:nvPr/>
        </p:nvSpPr>
        <p:spPr>
          <a:xfrm>
            <a:off x="3741941" y="1656767"/>
            <a:ext cx="4924425" cy="584775"/>
          </a:xfrm>
          <a:prstGeom prst="rect">
            <a:avLst/>
          </a:prstGeom>
          <a:noFill/>
          <a:ln>
            <a:solidFill>
              <a:srgbClr val="002060"/>
            </a:solidFill>
          </a:ln>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THẢO LUẬN NHÓM</a:t>
            </a:r>
          </a:p>
        </p:txBody>
      </p:sp>
      <p:graphicFrame>
        <p:nvGraphicFramePr>
          <p:cNvPr id="8" name="Diagram 7">
            <a:extLst>
              <a:ext uri="{FF2B5EF4-FFF2-40B4-BE49-F238E27FC236}">
                <a16:creationId xmlns:a16="http://schemas.microsoft.com/office/drawing/2014/main" id="{4775320D-6C23-425D-9B2D-DF5C0D016DCF}"/>
              </a:ext>
            </a:extLst>
          </p:cNvPr>
          <p:cNvGraphicFramePr/>
          <p:nvPr>
            <p:extLst>
              <p:ext uri="{D42A27DB-BD31-4B8C-83A1-F6EECF244321}">
                <p14:modId xmlns:p14="http://schemas.microsoft.com/office/powerpoint/2010/main" val="1811437727"/>
              </p:ext>
            </p:extLst>
          </p:nvPr>
        </p:nvGraphicFramePr>
        <p:xfrm>
          <a:off x="1300712" y="2484182"/>
          <a:ext cx="9426575"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reeform 3">
            <a:extLst>
              <a:ext uri="{FF2B5EF4-FFF2-40B4-BE49-F238E27FC236}">
                <a16:creationId xmlns:a16="http://schemas.microsoft.com/office/drawing/2014/main" id="{0D166D44-5D33-4DE7-BD84-62FEB7FC4604}"/>
              </a:ext>
            </a:extLst>
          </p:cNvPr>
          <p:cNvSpPr>
            <a:spLocks noEditPoints="1"/>
          </p:cNvSpPr>
          <p:nvPr/>
        </p:nvSpPr>
        <p:spPr bwMode="auto">
          <a:xfrm rot="16200000">
            <a:off x="1827606" y="-1656157"/>
            <a:ext cx="956119" cy="461133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0" name="TextBox 9">
            <a:extLst>
              <a:ext uri="{FF2B5EF4-FFF2-40B4-BE49-F238E27FC236}">
                <a16:creationId xmlns:a16="http://schemas.microsoft.com/office/drawing/2014/main" id="{02CA58DC-A03F-4E1C-9806-C2010BD85E60}"/>
              </a:ext>
            </a:extLst>
          </p:cNvPr>
          <p:cNvSpPr txBox="1"/>
          <p:nvPr/>
        </p:nvSpPr>
        <p:spPr>
          <a:xfrm>
            <a:off x="711486" y="359325"/>
            <a:ext cx="3654037" cy="523220"/>
          </a:xfrm>
          <a:prstGeom prst="rect">
            <a:avLst/>
          </a:prstGeom>
          <a:solidFill>
            <a:srgbClr val="044F6A"/>
          </a:solidFill>
          <a:ln w="19050">
            <a:solidFill>
              <a:srgbClr val="002060"/>
            </a:solidFill>
          </a:ln>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II. </a:t>
            </a:r>
            <a:r>
              <a:rPr lang="en-US" sz="2800" b="1" dirty="0" err="1">
                <a:solidFill>
                  <a:schemeClr val="bg1"/>
                </a:solidFill>
                <a:latin typeface="Arial" panose="020B0604020202020204" pitchFamily="34" charset="0"/>
                <a:cs typeface="Arial" panose="020B0604020202020204" pitchFamily="34" charset="0"/>
              </a:rPr>
              <a:t>Đọc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hiểu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văn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bản</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BA8CDE-727D-45A6-B4EB-06A66206E76D}"/>
              </a:ext>
            </a:extLst>
          </p:cNvPr>
          <p:cNvSpPr txBox="1">
            <a:spLocks noChangeArrowheads="1"/>
          </p:cNvSpPr>
          <p:nvPr/>
        </p:nvSpPr>
        <p:spPr bwMode="auto">
          <a:xfrm>
            <a:off x="817306" y="1756708"/>
            <a:ext cx="5716844" cy="3108543"/>
          </a:xfrm>
          <a:prstGeom prst="rect">
            <a:avLst/>
          </a:prstGeom>
          <a:solidFill>
            <a:schemeClr val="accent2">
              <a:lumMod val="20000"/>
              <a:lumOff val="80000"/>
            </a:schemeClr>
          </a:solidFill>
          <a:ln>
            <a:noFill/>
          </a:ln>
        </p:spPr>
        <p:txBody>
          <a:bodyPr wrap="square">
            <a:spAutoFit/>
          </a:bodyPr>
          <a:lstStyle/>
          <a:p>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Cuộc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tản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cư</a:t>
            </a:r>
            <a:r>
              <a:rPr lang="en-US" altLang="en-US" sz="2800" b="1" dirty="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Xa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quê</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Vợ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con </a:t>
            </a:r>
            <a:r>
              <a:rPr lang="en-US" altLang="en-US" sz="2800" dirty="0" err="1">
                <a:latin typeface="Arial" panose="020B0604020202020204" pitchFamily="34" charset="0"/>
                <a:cs typeface="Arial" panose="020B0604020202020204" pitchFamily="34" charset="0"/>
              </a:rPr>
              <a:t>gái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chạy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chợ</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sống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lao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trồng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trọt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tạo</a:t>
            </a:r>
            <a:r>
              <a:rPr lang="en-US" altLang="en-US" sz="2800" dirty="0">
                <a:latin typeface="Arial" panose="020B0604020202020204" pitchFamily="34" charset="0"/>
                <a:cs typeface="Arial" panose="020B0604020202020204" pitchFamily="34" charset="0"/>
              </a:rPr>
              <a:t> ra </a:t>
            </a:r>
            <a:r>
              <a:rPr lang="en-US" altLang="en-US" sz="2800" dirty="0" err="1">
                <a:latin typeface="Arial" panose="020B0604020202020204" pitchFamily="34" charset="0"/>
                <a:cs typeface="Arial" panose="020B0604020202020204" pitchFamily="34" charset="0"/>
              </a:rPr>
              <a:t>cái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ăn</a:t>
            </a:r>
            <a:r>
              <a:rPr lang="en-US" altLang="en-US" sz="2800" dirty="0">
                <a:latin typeface="Arial" panose="020B0604020202020204" pitchFamily="34" charset="0"/>
                <a:cs typeface="Arial" panose="020B0604020202020204" pitchFamily="34" charset="0"/>
              </a:rPr>
              <a:t>.</a:t>
            </a:r>
          </a:p>
          <a:p>
            <a:r>
              <a:rPr lang="en-US" altLang="en-US" sz="2800" b="1" dirty="0">
                <a:latin typeface="Arial" panose="020B0604020202020204" pitchFamily="34" charset="0"/>
                <a:cs typeface="Arial" panose="020B0604020202020204" pitchFamily="34" charset="0"/>
                <a:sym typeface="Wingdings" panose="05000000000000000000" pitchFamily="2" charset="2"/>
              </a:rPr>
              <a: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Miêu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Cuộc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tạm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nhưng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nếp</a:t>
            </a:r>
            <a:r>
              <a:rPr lang="en-US" altLang="en-US" sz="28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0C427F9-8A86-4AD2-A65C-8EC8E60E270E}"/>
              </a:ext>
            </a:extLst>
          </p:cNvPr>
          <p:cNvSpPr txBox="1"/>
          <p:nvPr/>
        </p:nvSpPr>
        <p:spPr>
          <a:xfrm>
            <a:off x="817306" y="379347"/>
            <a:ext cx="7296150"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1. </a:t>
            </a:r>
            <a:r>
              <a:rPr lang="en-US" altLang="en-US" sz="2400" b="1" dirty="0" err="1">
                <a:solidFill>
                  <a:schemeClr val="bg1"/>
                </a:solidFill>
                <a:latin typeface="Arial" panose="020B0604020202020204" pitchFamily="34" charset="0"/>
                <a:cs typeface="Arial" panose="020B0604020202020204" pitchFamily="34" charset="0"/>
              </a:rPr>
              <a:t>Cuộc</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sống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của</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gia</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đình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ở </a:t>
            </a:r>
            <a:r>
              <a:rPr lang="en-US" altLang="en-US" sz="2400" b="1" dirty="0" err="1">
                <a:solidFill>
                  <a:schemeClr val="bg1"/>
                </a:solidFill>
                <a:latin typeface="Arial" panose="020B0604020202020204" pitchFamily="34" charset="0"/>
                <a:cs typeface="Arial" panose="020B0604020202020204" pitchFamily="34" charset="0"/>
              </a:rPr>
              <a:t>nơi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tản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cư</a:t>
            </a:r>
            <a:r>
              <a:rPr lang="en-US" altLang="en-US" sz="2400" b="1" dirty="0">
                <a:solidFill>
                  <a:schemeClr val="bg1"/>
                </a:solidFill>
                <a:latin typeface="Arial" panose="020B0604020202020204" pitchFamily="34" charset="0"/>
                <a:cs typeface="Arial" panose="020B0604020202020204" pitchFamily="34" charset="0"/>
              </a:rPr>
              <a:t>:</a:t>
            </a:r>
            <a:endParaRPr lang="en-US" altLang="en-US" sz="2400" dirty="0">
              <a:solidFill>
                <a:schemeClr val="bg1"/>
              </a:solidFill>
              <a:latin typeface="Arial" panose="020B0604020202020204" pitchFamily="34" charset="0"/>
              <a:cs typeface="Arial" panose="020B0604020202020204" pitchFamily="34" charset="0"/>
            </a:endParaRPr>
          </a:p>
        </p:txBody>
      </p:sp>
      <p:pic>
        <p:nvPicPr>
          <p:cNvPr id="7" name="Picture 2" descr="lang que viet 5">
            <a:extLst>
              <a:ext uri="{FF2B5EF4-FFF2-40B4-BE49-F238E27FC236}">
                <a16:creationId xmlns:a16="http://schemas.microsoft.com/office/drawing/2014/main" id="{9F8422DA-5DE9-4E5D-B41F-840E4DE3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037" y="1747371"/>
            <a:ext cx="4897438" cy="3032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8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6"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504BFF-4C25-4071-8AAD-68491B1B7F05}"/>
              </a:ext>
            </a:extLst>
          </p:cNvPr>
          <p:cNvSpPr txBox="1"/>
          <p:nvPr/>
        </p:nvSpPr>
        <p:spPr>
          <a:xfrm>
            <a:off x="591164" y="271192"/>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2EE3AD-7476-4CE2-A023-7B54E1DA6B8C}"/>
              </a:ext>
            </a:extLst>
          </p:cNvPr>
          <p:cNvSpPr txBox="1"/>
          <p:nvPr/>
        </p:nvSpPr>
        <p:spPr>
          <a:xfrm>
            <a:off x="1112658" y="872113"/>
            <a:ext cx="6697842" cy="461665"/>
          </a:xfrm>
          <a:prstGeom prst="rect">
            <a:avLst/>
          </a:prstGeom>
          <a:noFill/>
        </p:spPr>
        <p:txBody>
          <a:bodyPr wrap="square">
            <a:spAutoFit/>
          </a:bodyPr>
          <a:lstStyle/>
          <a:p>
            <a:pPr algn="just">
              <a:spcBef>
                <a:spcPts val="600"/>
              </a:spcBef>
              <a:spcAft>
                <a:spcPts val="600"/>
              </a:spcAft>
              <a:buFontTx/>
              <a:buAutoNum type="alphaLcPeriod"/>
            </a:pPr>
            <a:r>
              <a:rPr lang="en-US" altLang="en-US" sz="2400" b="1" dirty="0" err="1">
                <a:solidFill>
                  <a:srgbClr val="FF0000"/>
                </a:solidFill>
                <a:latin typeface="Arial" panose="020B0604020202020204" pitchFamily="34" charset="0"/>
                <a:cs typeface="Arial" panose="020B0604020202020204" pitchFamily="34" charset="0"/>
              </a:rPr>
              <a:t>Trước</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làng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chợ</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Dầu</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theo</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giặc</a:t>
            </a:r>
            <a:r>
              <a:rPr lang="en-US" altLang="en-US" sz="2400" b="1" dirty="0">
                <a:solidFill>
                  <a:srgbClr val="FF000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9530C19B-988F-4B37-9F60-1AC382D48709}"/>
              </a:ext>
            </a:extLst>
          </p:cNvPr>
          <p:cNvSpPr txBox="1"/>
          <p:nvPr/>
        </p:nvSpPr>
        <p:spPr>
          <a:xfrm>
            <a:off x="436950" y="1522178"/>
            <a:ext cx="10754925"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Hai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khoe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phòng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tin </a:t>
            </a:r>
            <a:r>
              <a:rPr lang="en-US" sz="2000" dirty="0" err="1">
                <a:solidFill>
                  <a:srgbClr val="002060"/>
                </a:solidFill>
                <a:latin typeface="Arial" panose="020B0604020202020204" pitchFamily="34" charset="0"/>
                <a:cs typeface="Arial" panose="020B0604020202020204" pitchFamily="34" charset="0"/>
              </a:rPr>
              <a:t>tuyên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truyền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ngày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cùng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đào</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đắp</a:t>
            </a:r>
            <a:r>
              <a:rPr lang="en-US" sz="2000" dirty="0">
                <a:solidFill>
                  <a:srgbClr val="002060"/>
                </a:solidFill>
                <a:latin typeface="Arial" panose="020B0604020202020204" pitchFamily="34" charset="0"/>
                <a:cs typeface="Arial" panose="020B0604020202020204" pitchFamily="34" charset="0"/>
              </a:rPr>
              <a:t> ụ, </a:t>
            </a:r>
            <a:r>
              <a:rPr lang="en-US" sz="2000" dirty="0" err="1">
                <a:solidFill>
                  <a:srgbClr val="002060"/>
                </a:solidFill>
                <a:latin typeface="Arial" panose="020B0604020202020204" pitchFamily="34" charset="0"/>
                <a:cs typeface="Arial" panose="020B0604020202020204" pitchFamily="34" charset="0"/>
              </a:rPr>
              <a:t>xẻ</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sang </a:t>
            </a:r>
            <a:r>
              <a:rPr lang="en-US" sz="2000" dirty="0" err="1">
                <a:solidFill>
                  <a:srgbClr val="002060"/>
                </a:solidFill>
                <a:latin typeface="Arial" panose="020B0604020202020204" pitchFamily="34" charset="0"/>
                <a:cs typeface="Arial" panose="020B0604020202020204" pitchFamily="34" charset="0"/>
              </a:rPr>
              <a:t>nhà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25FAB6D-B980-447A-9D7D-995C2274542C}"/>
              </a:ext>
            </a:extLst>
          </p:cNvPr>
          <p:cNvSpPr txBox="1"/>
          <p:nvPr/>
        </p:nvSpPr>
        <p:spPr>
          <a:xfrm>
            <a:off x="436950" y="2581018"/>
            <a:ext cx="10641170"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Khi </a:t>
            </a:r>
            <a:r>
              <a:rPr lang="en-US" sz="2000" dirty="0" err="1">
                <a:solidFill>
                  <a:srgbClr val="002060"/>
                </a:solidFill>
                <a:latin typeface="Arial" panose="020B0604020202020204" pitchFamily="34" charset="0"/>
                <a:cs typeface="Arial" panose="020B0604020202020204" pitchFamily="34" charset="0"/>
              </a:rPr>
              <a:t>xa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da </a:t>
            </a:r>
            <a:r>
              <a:rPr lang="en-US" sz="2000" dirty="0" err="1">
                <a:solidFill>
                  <a:srgbClr val="002060"/>
                </a:solidFill>
                <a:latin typeface="Arial" panose="020B0604020202020204" pitchFamily="34" charset="0"/>
                <a:cs typeface="Arial" panose="020B0604020202020204" pitchFamily="34" charset="0"/>
              </a:rPr>
              <a:t>diết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tâm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bội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ít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nói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ít</a:t>
            </a:r>
            <a:r>
              <a:rPr lang="en-US" sz="2000" dirty="0">
                <a:solidFill>
                  <a:srgbClr val="002060"/>
                </a:solidFill>
                <a:latin typeface="Arial" panose="020B0604020202020204" pitchFamily="34" charset="0"/>
                <a:cs typeface="Arial" panose="020B0604020202020204" pitchFamily="34" charset="0"/>
              </a:rPr>
              <a:t> c</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mặt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gắt</a:t>
            </a:r>
            <a:r>
              <a:rPr lang="en-US" sz="2000" dirty="0">
                <a:solidFill>
                  <a:srgbClr val="00206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7FC11120-5DAB-4E60-802D-257FE0BA997F}"/>
              </a:ext>
            </a:extLst>
          </p:cNvPr>
          <p:cNvSpPr txBox="1"/>
          <p:nvPr/>
        </p:nvSpPr>
        <p:spPr>
          <a:xfrm>
            <a:off x="436950" y="3375257"/>
            <a:ext cx="10957493"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Khi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nói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vui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ờng</a:t>
            </a:r>
            <a:r>
              <a:rPr lang="en-US" sz="2000"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hai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mắt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mặt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chuyển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thường</a:t>
            </a:r>
            <a:endParaRPr lang="en-US" sz="20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D21979-F9C2-4AB0-AF3B-2F4FEB2C6618}"/>
              </a:ext>
            </a:extLst>
          </p:cNvPr>
          <p:cNvSpPr txBox="1"/>
          <p:nvPr/>
        </p:nvSpPr>
        <p:spPr>
          <a:xfrm>
            <a:off x="394624" y="4169497"/>
            <a:ext cx="10999820"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tâm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trị</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vui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mừng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nghe</a:t>
            </a:r>
            <a:r>
              <a:rPr lang="en-US" sz="2000" dirty="0">
                <a:solidFill>
                  <a:srgbClr val="002060"/>
                </a:solidFill>
                <a:latin typeface="Arial" panose="020B0604020202020204" pitchFamily="34" charset="0"/>
                <a:cs typeface="Arial" panose="020B0604020202020204" pitchFamily="34" charset="0"/>
              </a:rPr>
              <a:t> tin </a:t>
            </a:r>
            <a:r>
              <a:rPr lang="en-US" sz="2000" dirty="0" err="1">
                <a:solidFill>
                  <a:srgbClr val="002060"/>
                </a:solidFill>
                <a:latin typeface="Arial" panose="020B0604020202020204" pitchFamily="34" charset="0"/>
                <a:cs typeface="Arial" panose="020B0604020202020204" pitchFamily="34" charset="0"/>
              </a:rPr>
              <a:t>thắng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quân</a:t>
            </a:r>
            <a:r>
              <a:rPr lang="en-US" sz="2000" dirty="0">
                <a:solidFill>
                  <a:srgbClr val="002060"/>
                </a:solidFill>
                <a:latin typeface="Arial" panose="020B0604020202020204" pitchFamily="34" charset="0"/>
                <a:cs typeface="Arial" panose="020B0604020202020204" pitchFamily="34" charset="0"/>
              </a:rPr>
              <a:t> ta:</a:t>
            </a:r>
          </a:p>
          <a:p>
            <a:pPr marL="800100" lvl="1" indent="-342900" algn="just">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Một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ban </a:t>
            </a:r>
            <a:r>
              <a:rPr lang="en-US" sz="2000" dirty="0" err="1">
                <a:solidFill>
                  <a:srgbClr val="002060"/>
                </a:solidFill>
                <a:latin typeface="Arial" panose="020B0604020202020204" pitchFamily="34" charset="0"/>
                <a:cs typeface="Arial" panose="020B0604020202020204" pitchFamily="34" charset="0"/>
              </a:rPr>
              <a:t>tuyên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truyền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phong</a:t>
            </a:r>
            <a:r>
              <a:rPr lang="en-US" sz="2000" dirty="0">
                <a:solidFill>
                  <a:srgbClr val="002060"/>
                </a:solidFill>
                <a:latin typeface="Arial" panose="020B0604020202020204" pitchFamily="34" charset="0"/>
                <a:cs typeface="Arial" panose="020B0604020202020204" pitchFamily="34" charset="0"/>
              </a:rPr>
              <a:t> b</a:t>
            </a:r>
            <a:r>
              <a:rPr lang="vi-VN" sz="2000" dirty="0">
                <a:solidFill>
                  <a:srgbClr val="002060"/>
                </a:solidFill>
                <a:latin typeface="Arial" panose="020B0604020202020204" pitchFamily="34" charset="0"/>
                <a:cs typeface="Arial" panose="020B0604020202020204" pitchFamily="34" charset="0"/>
              </a:rPr>
              <a:t>ơ</a:t>
            </a:r>
            <a:r>
              <a:rPr lang="en-US" sz="2000" dirty="0" err="1">
                <a:solidFill>
                  <a:srgbClr val="002060"/>
                </a:solidFill>
                <a:latin typeface="Arial" panose="020B0604020202020204" pitchFamily="34" charset="0"/>
                <a:cs typeface="Arial" panose="020B0604020202020204" pitchFamily="34" charset="0"/>
              </a:rPr>
              <a:t>i</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hồ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Hoàn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Kiếm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cắm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quốc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tháp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rùa</a:t>
            </a:r>
            <a:r>
              <a:rPr lang="en-US" sz="2000" dirty="0">
                <a:solidFill>
                  <a:srgbClr val="002060"/>
                </a:solidFill>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ü"/>
            </a:pPr>
            <a:r>
              <a:rPr lang="en-US" sz="2000" dirty="0">
                <a:solidFill>
                  <a:srgbClr val="002060"/>
                </a:solidFill>
                <a:latin typeface="Arial" panose="020B0604020202020204" pitchFamily="34" charset="0"/>
                <a:cs typeface="Arial" panose="020B0604020202020204" pitchFamily="34" charset="0"/>
              </a:rPr>
              <a:t>Anh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đội</a:t>
            </a:r>
            <a:r>
              <a:rPr lang="en-US" sz="2000" dirty="0">
                <a:solidFill>
                  <a:srgbClr val="002060"/>
                </a:solidFill>
                <a:latin typeface="Arial" panose="020B0604020202020204" pitchFamily="34" charset="0"/>
                <a:cs typeface="Arial" panose="020B0604020202020204" pitchFamily="34" charset="0"/>
              </a:rPr>
              <a:t> tr</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ởng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giết</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bảy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lựu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cùng</a:t>
            </a:r>
            <a:r>
              <a:rPr lang="en-US" sz="2000"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42E5A76-A28D-4472-ABD5-762AC5083607}"/>
              </a:ext>
            </a:extLst>
          </p:cNvPr>
          <p:cNvSpPr txBox="1"/>
          <p:nvPr/>
        </p:nvSpPr>
        <p:spPr>
          <a:xfrm>
            <a:off x="436950" y="5800713"/>
            <a:ext cx="11174025" cy="707886"/>
          </a:xfrm>
          <a:prstGeom prst="rect">
            <a:avLst/>
          </a:prstGeom>
          <a:noFill/>
        </p:spPr>
        <p:txBody>
          <a:bodyPr wrap="square" rtlCol="0">
            <a:spAutoFit/>
          </a:bodyPr>
          <a:lstStyle/>
          <a:p>
            <a:pPr algn="just"/>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Nỗi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nhớ</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đi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liền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tự</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hào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Hai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chợ</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Dầu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mạng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mạc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bình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dị</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tấm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1"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thành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94D1795-F344-46E8-91AF-A33F5D3EEC83}"/>
              </a:ext>
            </a:extLst>
          </p:cNvPr>
          <p:cNvSpPr/>
          <p:nvPr/>
        </p:nvSpPr>
        <p:spPr>
          <a:xfrm>
            <a:off x="114300" y="1333778"/>
            <a:ext cx="11801475" cy="525303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6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3453AB-C546-4004-9673-68E20FA3766A}"/>
              </a:ext>
            </a:extLst>
          </p:cNvPr>
          <p:cNvSpPr txBox="1">
            <a:spLocks noChangeArrowheads="1"/>
          </p:cNvSpPr>
          <p:nvPr/>
        </p:nvSpPr>
        <p:spPr bwMode="auto">
          <a:xfrm>
            <a:off x="466725" y="44767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dirty="0">
                <a:solidFill>
                  <a:srgbClr val="FF0000"/>
                </a:solidFill>
                <a:latin typeface="Arial" panose="020B0604020202020204" pitchFamily="34" charset="0"/>
                <a:cs typeface="Arial" panose="020B0604020202020204" pitchFamily="34" charset="0"/>
              </a:rPr>
              <a:t>b. </a:t>
            </a:r>
            <a:r>
              <a:rPr lang="en-US" altLang="en-US" sz="2800" b="1" dirty="0" err="1">
                <a:solidFill>
                  <a:srgbClr val="FF0000"/>
                </a:solidFill>
                <a:latin typeface="Arial" panose="020B0604020202020204" pitchFamily="34" charset="0"/>
                <a:cs typeface="Arial" panose="020B0604020202020204" pitchFamily="34" charset="0"/>
              </a:rPr>
              <a:t>Diễn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biến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tâm</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trạng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của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ông</a:t>
            </a:r>
            <a:r>
              <a:rPr lang="en-US" altLang="en-US" sz="2800" b="1" dirty="0">
                <a:solidFill>
                  <a:srgbClr val="FF0000"/>
                </a:solidFill>
                <a:latin typeface="Arial" panose="020B0604020202020204" pitchFamily="34" charset="0"/>
                <a:cs typeface="Arial" panose="020B0604020202020204" pitchFamily="34" charset="0"/>
              </a:rPr>
              <a:t> Hai </a:t>
            </a:r>
            <a:r>
              <a:rPr lang="en-US" altLang="en-US" sz="2800" b="1" dirty="0" err="1">
                <a:solidFill>
                  <a:srgbClr val="FF0000"/>
                </a:solidFill>
                <a:latin typeface="Arial" panose="020B0604020202020204" pitchFamily="34" charset="0"/>
                <a:cs typeface="Arial" panose="020B0604020202020204" pitchFamily="34" charset="0"/>
              </a:rPr>
              <a:t>khi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nghe</a:t>
            </a:r>
            <a:r>
              <a:rPr lang="en-US" altLang="en-US" sz="2800" b="1" dirty="0">
                <a:solidFill>
                  <a:srgbClr val="FF0000"/>
                </a:solidFill>
                <a:latin typeface="Arial" panose="020B0604020202020204" pitchFamily="34" charset="0"/>
                <a:cs typeface="Arial" panose="020B0604020202020204" pitchFamily="34" charset="0"/>
              </a:rPr>
              <a:t> tin </a:t>
            </a:r>
            <a:r>
              <a:rPr lang="en-US" altLang="en-US" sz="2800" b="1" dirty="0" err="1">
                <a:solidFill>
                  <a:srgbClr val="FF0000"/>
                </a:solidFill>
                <a:latin typeface="Arial" panose="020B0604020202020204" pitchFamily="34" charset="0"/>
                <a:cs typeface="Arial" panose="020B0604020202020204" pitchFamily="34" charset="0"/>
              </a:rPr>
              <a:t>dữ</a:t>
            </a:r>
            <a:r>
              <a:rPr lang="en-US" altLang="en-US" sz="2800" b="1" dirty="0">
                <a:solidFill>
                  <a:srgbClr val="FF0000"/>
                </a:solidFill>
                <a:latin typeface="Arial" panose="020B0604020202020204" pitchFamily="34" charset="0"/>
                <a:cs typeface="Arial" panose="020B0604020202020204" pitchFamily="34" charset="0"/>
              </a:rPr>
              <a:t> </a:t>
            </a:r>
          </a:p>
        </p:txBody>
      </p:sp>
      <p:graphicFrame>
        <p:nvGraphicFramePr>
          <p:cNvPr id="5" name="Diagram 4">
            <a:extLst>
              <a:ext uri="{FF2B5EF4-FFF2-40B4-BE49-F238E27FC236}">
                <a16:creationId xmlns:a16="http://schemas.microsoft.com/office/drawing/2014/main" id="{26536BBA-8AFA-42A3-8281-3B36CBC38368}"/>
              </a:ext>
            </a:extLst>
          </p:cNvPr>
          <p:cNvGraphicFramePr/>
          <p:nvPr>
            <p:extLst>
              <p:ext uri="{D42A27DB-BD31-4B8C-83A1-F6EECF244321}">
                <p14:modId xmlns:p14="http://schemas.microsoft.com/office/powerpoint/2010/main" val="117915931"/>
              </p:ext>
            </p:extLst>
          </p:nvPr>
        </p:nvGraphicFramePr>
        <p:xfrm>
          <a:off x="466725" y="1176866"/>
          <a:ext cx="106362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6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6AD879-0BD4-43B0-91C2-0FFE58747856}"/>
              </a:ext>
            </a:extLst>
          </p:cNvPr>
          <p:cNvGraphicFramePr>
            <a:graphicFrameLocks noGrp="1"/>
          </p:cNvGraphicFramePr>
          <p:nvPr>
            <p:extLst>
              <p:ext uri="{D42A27DB-BD31-4B8C-83A1-F6EECF244321}">
                <p14:modId xmlns:p14="http://schemas.microsoft.com/office/powerpoint/2010/main" val="2496817246"/>
              </p:ext>
            </p:extLst>
          </p:nvPr>
        </p:nvGraphicFramePr>
        <p:xfrm>
          <a:off x="953470" y="2026919"/>
          <a:ext cx="9877425" cy="4325316"/>
        </p:xfrm>
        <a:graphic>
          <a:graphicData uri="http://schemas.openxmlformats.org/drawingml/2006/table">
            <a:tbl>
              <a:tblPr/>
              <a:tblGrid>
                <a:gridCol w="3480616">
                  <a:extLst>
                    <a:ext uri="{9D8B030D-6E8A-4147-A177-3AD203B41FA5}">
                      <a16:colId xmlns:a16="http://schemas.microsoft.com/office/drawing/2014/main" val="3734410068"/>
                    </a:ext>
                  </a:extLst>
                </a:gridCol>
                <a:gridCol w="3104334">
                  <a:extLst>
                    <a:ext uri="{9D8B030D-6E8A-4147-A177-3AD203B41FA5}">
                      <a16:colId xmlns:a16="http://schemas.microsoft.com/office/drawing/2014/main" val="3634648967"/>
                    </a:ext>
                  </a:extLst>
                </a:gridCol>
                <a:gridCol w="3292475">
                  <a:extLst>
                    <a:ext uri="{9D8B030D-6E8A-4147-A177-3AD203B41FA5}">
                      <a16:colId xmlns:a16="http://schemas.microsoft.com/office/drawing/2014/main" val="4256784558"/>
                    </a:ext>
                  </a:extLst>
                </a:gridCol>
              </a:tblGrid>
              <a:tr h="593466">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en-US" altLang="en-US" sz="2400" b="1" dirty="0">
                          <a:solidFill>
                            <a:srgbClr val="002060"/>
                          </a:solidFill>
                          <a:latin typeface="Arial" panose="020B0604020202020204" pitchFamily="34" charset="0"/>
                          <a:cs typeface="Arial" panose="020B0604020202020204" pitchFamily="34" charset="0"/>
                        </a:rPr>
                        <a:t>b. </a:t>
                      </a:r>
                      <a:r>
                        <a:rPr lang="en-US" altLang="en-US" sz="2400" b="1" dirty="0" err="1">
                          <a:solidFill>
                            <a:srgbClr val="002060"/>
                          </a:solidFill>
                          <a:latin typeface="Arial" panose="020B0604020202020204" pitchFamily="34" charset="0"/>
                          <a:cs typeface="Arial" panose="020B0604020202020204" pitchFamily="34" charset="0"/>
                        </a:rPr>
                        <a:t>Diễn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biến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tâm</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trạng</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của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ông</a:t>
                      </a:r>
                      <a:r>
                        <a:rPr lang="en-US" altLang="en-US" sz="2400" b="1" dirty="0">
                          <a:solidFill>
                            <a:srgbClr val="002060"/>
                          </a:solidFill>
                          <a:latin typeface="Arial" panose="020B0604020202020204" pitchFamily="34" charset="0"/>
                          <a:cs typeface="Arial" panose="020B0604020202020204" pitchFamily="34" charset="0"/>
                        </a:rPr>
                        <a:t> Hai </a:t>
                      </a:r>
                      <a:r>
                        <a:rPr lang="en-US" altLang="en-US" sz="2400" b="1" dirty="0" err="1">
                          <a:solidFill>
                            <a:srgbClr val="002060"/>
                          </a:solidFill>
                          <a:latin typeface="Arial" panose="020B0604020202020204" pitchFamily="34" charset="0"/>
                          <a:cs typeface="Arial" panose="020B0604020202020204" pitchFamily="34" charset="0"/>
                        </a:rPr>
                        <a:t>khi</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nghe</a:t>
                      </a:r>
                      <a:r>
                        <a:rPr lang="en-US" altLang="en-US" sz="2400" b="1" dirty="0">
                          <a:solidFill>
                            <a:srgbClr val="002060"/>
                          </a:solidFill>
                          <a:latin typeface="Arial" panose="020B0604020202020204" pitchFamily="34" charset="0"/>
                          <a:cs typeface="Arial" panose="020B0604020202020204" pitchFamily="34" charset="0"/>
                        </a:rPr>
                        <a:t> tin </a:t>
                      </a:r>
                      <a:r>
                        <a:rPr lang="en-US" altLang="en-US" sz="2400" b="1" dirty="0" err="1">
                          <a:solidFill>
                            <a:srgbClr val="002060"/>
                          </a:solidFill>
                          <a:latin typeface="Arial" panose="020B0604020202020204" pitchFamily="34" charset="0"/>
                          <a:cs typeface="Arial" panose="020B0604020202020204" pitchFamily="34" charset="0"/>
                        </a:rPr>
                        <a:t>dữ</a:t>
                      </a:r>
                      <a:r>
                        <a:rPr lang="en-US" altLang="en-US" sz="2400" b="1" dirty="0">
                          <a:solidFill>
                            <a:srgbClr val="00206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486001"/>
                  </a:ext>
                </a:extLst>
              </a:tr>
              <a:tr h="34006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3576993844"/>
                  </a:ext>
                </a:extLst>
              </a:tr>
              <a:tr h="67718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Lúc</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bắt</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đầu</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nghe</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tin</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9063529"/>
                  </a:ext>
                </a:extLst>
              </a:tr>
              <a:tr h="680124">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Về</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đến</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8583750"/>
                  </a:ext>
                </a:extLst>
              </a:tr>
              <a:tr h="67718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Mấy</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ngày</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sau</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887978"/>
                  </a:ext>
                </a:extLst>
              </a:tr>
              <a:tr h="67865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Khi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chủ</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có</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ý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đuổi</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4174461"/>
                  </a:ext>
                </a:extLst>
              </a:tr>
              <a:tr h="67865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Khi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trò</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chuyện</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cùng</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con</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3193412"/>
                  </a:ext>
                </a:extLst>
              </a:tr>
            </a:tbl>
          </a:graphicData>
        </a:graphic>
      </p:graphicFrame>
      <p:sp>
        <p:nvSpPr>
          <p:cNvPr id="5" name="TextBox 4">
            <a:extLst>
              <a:ext uri="{FF2B5EF4-FFF2-40B4-BE49-F238E27FC236}">
                <a16:creationId xmlns:a16="http://schemas.microsoft.com/office/drawing/2014/main" id="{4B56D262-B0BB-431F-9862-196463BB4506}"/>
              </a:ext>
            </a:extLst>
          </p:cNvPr>
          <p:cNvSpPr txBox="1"/>
          <p:nvPr/>
        </p:nvSpPr>
        <p:spPr>
          <a:xfrm>
            <a:off x="542925" y="505765"/>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AF48FE4-422C-467B-A190-466DFB68253C}"/>
              </a:ext>
            </a:extLst>
          </p:cNvPr>
          <p:cNvSpPr txBox="1"/>
          <p:nvPr/>
        </p:nvSpPr>
        <p:spPr>
          <a:xfrm>
            <a:off x="1362074" y="782656"/>
            <a:ext cx="906021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PHIẾU HỌC TẬP: </a:t>
            </a: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tin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SGK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WordArt 35">
            <a:extLst>
              <a:ext uri="{FF2B5EF4-FFF2-40B4-BE49-F238E27FC236}">
                <a16:creationId xmlns:a16="http://schemas.microsoft.com/office/drawing/2014/main" id="{08BB0E6B-7D68-45DC-BDBA-A3DA61850C04}"/>
              </a:ext>
            </a:extLst>
          </p:cNvPr>
          <p:cNvSpPr>
            <a:spLocks noChangeArrowheads="1" noChangeShapeType="1" noTextEdit="1"/>
          </p:cNvSpPr>
          <p:nvPr/>
        </p:nvSpPr>
        <p:spPr bwMode="auto">
          <a:xfrm>
            <a:off x="2667000" y="30164"/>
            <a:ext cx="2914650" cy="623887"/>
          </a:xfrm>
          <a:prstGeom prst="rect">
            <a:avLst/>
          </a:prstGeom>
        </p:spPr>
        <p:txBody>
          <a:bodyPr wrap="none" fromWordArt="1">
            <a:prstTxWarp prst="textPlain">
              <a:avLst>
                <a:gd name="adj" fmla="val 49528"/>
              </a:avLst>
            </a:prstTxWarp>
          </a:bodyPr>
          <a:lstStyle/>
          <a:p>
            <a:pPr algn="ctr" fontAlgn="base">
              <a:spcBef>
                <a:spcPct val="0"/>
              </a:spcBef>
              <a:spcAft>
                <a:spcPct val="0"/>
              </a:spcAft>
            </a:pPr>
            <a:r>
              <a:rPr lang="en-US" sz="4000" kern="10">
                <a:ln w="28575">
                  <a:solidFill>
                    <a:srgbClr val="A5002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Khởi động</a:t>
            </a:r>
          </a:p>
        </p:txBody>
      </p:sp>
      <p:grpSp>
        <p:nvGrpSpPr>
          <p:cNvPr id="34818" name="Group 41">
            <a:extLst>
              <a:ext uri="{FF2B5EF4-FFF2-40B4-BE49-F238E27FC236}">
                <a16:creationId xmlns:a16="http://schemas.microsoft.com/office/drawing/2014/main" id="{8EC7A989-BE0C-44E0-89EE-5DD1B0B859D7}"/>
              </a:ext>
            </a:extLst>
          </p:cNvPr>
          <p:cNvGrpSpPr>
            <a:grpSpLocks/>
          </p:cNvGrpSpPr>
          <p:nvPr/>
        </p:nvGrpSpPr>
        <p:grpSpPr bwMode="auto">
          <a:xfrm rot="5400000">
            <a:off x="871538" y="3224213"/>
            <a:ext cx="4800600" cy="635000"/>
            <a:chOff x="2350" y="1008"/>
            <a:chExt cx="1826" cy="534"/>
          </a:xfrm>
        </p:grpSpPr>
        <p:pic>
          <p:nvPicPr>
            <p:cNvPr id="34819" name="Picture 42" descr="SPARKLES">
              <a:extLst>
                <a:ext uri="{FF2B5EF4-FFF2-40B4-BE49-F238E27FC236}">
                  <a16:creationId xmlns:a16="http://schemas.microsoft.com/office/drawing/2014/main" id="{455C200B-BA56-4917-BB75-0DA2C775C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3" descr="SPARKLES">
              <a:extLst>
                <a:ext uri="{FF2B5EF4-FFF2-40B4-BE49-F238E27FC236}">
                  <a16:creationId xmlns:a16="http://schemas.microsoft.com/office/drawing/2014/main" id="{DF23F8FD-FB59-40AF-A935-70C10913E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4" descr="SPARKLES">
              <a:extLst>
                <a:ext uri="{FF2B5EF4-FFF2-40B4-BE49-F238E27FC236}">
                  <a16:creationId xmlns:a16="http://schemas.microsoft.com/office/drawing/2014/main" id="{07CBE593-D221-4324-BB2C-C36EC4225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5" descr="SPARKLES">
              <a:extLst>
                <a:ext uri="{FF2B5EF4-FFF2-40B4-BE49-F238E27FC236}">
                  <a16:creationId xmlns:a16="http://schemas.microsoft.com/office/drawing/2014/main" id="{DF6FC3A7-DDBA-4D18-95D6-60C24A398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3" name="Group 46">
            <a:extLst>
              <a:ext uri="{FF2B5EF4-FFF2-40B4-BE49-F238E27FC236}">
                <a16:creationId xmlns:a16="http://schemas.microsoft.com/office/drawing/2014/main" id="{9E5CC74B-A0CC-445B-AF31-E9B686F85273}"/>
              </a:ext>
            </a:extLst>
          </p:cNvPr>
          <p:cNvGrpSpPr>
            <a:grpSpLocks/>
          </p:cNvGrpSpPr>
          <p:nvPr/>
        </p:nvGrpSpPr>
        <p:grpSpPr bwMode="auto">
          <a:xfrm rot="5400000">
            <a:off x="6412707" y="3452020"/>
            <a:ext cx="4800600" cy="636587"/>
            <a:chOff x="2350" y="1008"/>
            <a:chExt cx="1826" cy="534"/>
          </a:xfrm>
        </p:grpSpPr>
        <p:pic>
          <p:nvPicPr>
            <p:cNvPr id="34824" name="Picture 47" descr="SPARKLES">
              <a:extLst>
                <a:ext uri="{FF2B5EF4-FFF2-40B4-BE49-F238E27FC236}">
                  <a16:creationId xmlns:a16="http://schemas.microsoft.com/office/drawing/2014/main" id="{DB98E194-DF42-4AAD-AF9D-A3559F8CF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8" descr="SPARKLES">
              <a:extLst>
                <a:ext uri="{FF2B5EF4-FFF2-40B4-BE49-F238E27FC236}">
                  <a16:creationId xmlns:a16="http://schemas.microsoft.com/office/drawing/2014/main" id="{F5237680-94DC-41A9-B22E-0EF4D0BA9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49" descr="SPARKLES">
              <a:extLst>
                <a:ext uri="{FF2B5EF4-FFF2-40B4-BE49-F238E27FC236}">
                  <a16:creationId xmlns:a16="http://schemas.microsoft.com/office/drawing/2014/main" id="{70DD1223-2D27-4033-B45D-DCF3114C9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50" descr="SPARKLES">
              <a:extLst>
                <a:ext uri="{FF2B5EF4-FFF2-40B4-BE49-F238E27FC236}">
                  <a16:creationId xmlns:a16="http://schemas.microsoft.com/office/drawing/2014/main" id="{6F60E831-8D5B-4576-972F-C59EA4D6B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4" descr="Picture3">
            <a:extLst>
              <a:ext uri="{FF2B5EF4-FFF2-40B4-BE49-F238E27FC236}">
                <a16:creationId xmlns:a16="http://schemas.microsoft.com/office/drawing/2014/main" id="{754D8C4D-EC1F-4482-897C-C675C81658DE}"/>
              </a:ext>
            </a:extLst>
          </p:cNvPr>
          <p:cNvSpPr>
            <a:spLocks noChangeArrowheads="1"/>
          </p:cNvSpPr>
          <p:nvPr/>
        </p:nvSpPr>
        <p:spPr bwMode="auto">
          <a:xfrm>
            <a:off x="4152900" y="17526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1</a:t>
            </a:r>
          </a:p>
        </p:txBody>
      </p:sp>
      <p:sp>
        <p:nvSpPr>
          <p:cNvPr id="15" name="Oval 12" descr="Picture3">
            <a:extLst>
              <a:ext uri="{FF2B5EF4-FFF2-40B4-BE49-F238E27FC236}">
                <a16:creationId xmlns:a16="http://schemas.microsoft.com/office/drawing/2014/main" id="{77AC1875-D9F1-43DE-AE36-619807435C79}"/>
              </a:ext>
            </a:extLst>
          </p:cNvPr>
          <p:cNvSpPr>
            <a:spLocks noChangeArrowheads="1"/>
          </p:cNvSpPr>
          <p:nvPr/>
        </p:nvSpPr>
        <p:spPr bwMode="auto">
          <a:xfrm>
            <a:off x="4152900" y="22860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2</a:t>
            </a:r>
          </a:p>
        </p:txBody>
      </p:sp>
      <p:sp>
        <p:nvSpPr>
          <p:cNvPr id="16" name="Oval 13" descr="Picture3">
            <a:extLst>
              <a:ext uri="{FF2B5EF4-FFF2-40B4-BE49-F238E27FC236}">
                <a16:creationId xmlns:a16="http://schemas.microsoft.com/office/drawing/2014/main" id="{19E50E6B-876E-46FC-BA5D-3752F9B2E36D}"/>
              </a:ext>
            </a:extLst>
          </p:cNvPr>
          <p:cNvSpPr>
            <a:spLocks noChangeArrowheads="1"/>
          </p:cNvSpPr>
          <p:nvPr/>
        </p:nvSpPr>
        <p:spPr bwMode="auto">
          <a:xfrm>
            <a:off x="4152900" y="28194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3</a:t>
            </a:r>
          </a:p>
        </p:txBody>
      </p:sp>
      <p:sp>
        <p:nvSpPr>
          <p:cNvPr id="17" name="Oval 14" descr="Picture3">
            <a:extLst>
              <a:ext uri="{FF2B5EF4-FFF2-40B4-BE49-F238E27FC236}">
                <a16:creationId xmlns:a16="http://schemas.microsoft.com/office/drawing/2014/main" id="{803BE1A2-42C6-4FCA-921D-DAA38A84EC00}"/>
              </a:ext>
            </a:extLst>
          </p:cNvPr>
          <p:cNvSpPr>
            <a:spLocks noChangeArrowheads="1"/>
          </p:cNvSpPr>
          <p:nvPr/>
        </p:nvSpPr>
        <p:spPr bwMode="auto">
          <a:xfrm>
            <a:off x="4152900" y="33528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4</a:t>
            </a:r>
          </a:p>
        </p:txBody>
      </p:sp>
      <p:sp>
        <p:nvSpPr>
          <p:cNvPr id="18" name="Oval 15" descr="Picture3">
            <a:extLst>
              <a:ext uri="{FF2B5EF4-FFF2-40B4-BE49-F238E27FC236}">
                <a16:creationId xmlns:a16="http://schemas.microsoft.com/office/drawing/2014/main" id="{5E13D557-0015-4A5B-980A-DD7636FB6B14}"/>
              </a:ext>
            </a:extLst>
          </p:cNvPr>
          <p:cNvSpPr>
            <a:spLocks noChangeArrowheads="1"/>
          </p:cNvSpPr>
          <p:nvPr/>
        </p:nvSpPr>
        <p:spPr bwMode="auto">
          <a:xfrm>
            <a:off x="4152900" y="38862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5</a:t>
            </a:r>
          </a:p>
        </p:txBody>
      </p:sp>
      <p:sp>
        <p:nvSpPr>
          <p:cNvPr id="19" name="Oval 16" descr="Picture3">
            <a:extLst>
              <a:ext uri="{FF2B5EF4-FFF2-40B4-BE49-F238E27FC236}">
                <a16:creationId xmlns:a16="http://schemas.microsoft.com/office/drawing/2014/main" id="{07C221C2-44EC-4E37-B61D-CF8A7AFBAC6B}"/>
              </a:ext>
            </a:extLst>
          </p:cNvPr>
          <p:cNvSpPr>
            <a:spLocks noChangeArrowheads="1"/>
          </p:cNvSpPr>
          <p:nvPr/>
        </p:nvSpPr>
        <p:spPr bwMode="auto">
          <a:xfrm>
            <a:off x="4152900" y="44196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6</a:t>
            </a:r>
          </a:p>
        </p:txBody>
      </p:sp>
      <p:sp>
        <p:nvSpPr>
          <p:cNvPr id="22539" name="AutoShape 22" descr="Picture3">
            <a:extLst>
              <a:ext uri="{FF2B5EF4-FFF2-40B4-BE49-F238E27FC236}">
                <a16:creationId xmlns:a16="http://schemas.microsoft.com/office/drawing/2014/main" id="{E9676D05-D4E4-4EAD-B521-B2A6EE77360B}"/>
              </a:ext>
            </a:extLst>
          </p:cNvPr>
          <p:cNvSpPr>
            <a:spLocks noChangeArrowheads="1"/>
          </p:cNvSpPr>
          <p:nvPr/>
        </p:nvSpPr>
        <p:spPr bwMode="auto">
          <a:xfrm>
            <a:off x="45529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0" name="AutoShape 24" descr="Picture3">
            <a:extLst>
              <a:ext uri="{FF2B5EF4-FFF2-40B4-BE49-F238E27FC236}">
                <a16:creationId xmlns:a16="http://schemas.microsoft.com/office/drawing/2014/main" id="{F366A777-CC89-43E6-B72C-8F3C760CF877}"/>
              </a:ext>
            </a:extLst>
          </p:cNvPr>
          <p:cNvSpPr>
            <a:spLocks noChangeArrowheads="1"/>
          </p:cNvSpPr>
          <p:nvPr/>
        </p:nvSpPr>
        <p:spPr bwMode="auto">
          <a:xfrm>
            <a:off x="45529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1" name="AutoShape 33" descr="Picture3">
            <a:extLst>
              <a:ext uri="{FF2B5EF4-FFF2-40B4-BE49-F238E27FC236}">
                <a16:creationId xmlns:a16="http://schemas.microsoft.com/office/drawing/2014/main" id="{AFB2FB9E-52B8-4E64-8053-2833E9427110}"/>
              </a:ext>
            </a:extLst>
          </p:cNvPr>
          <p:cNvSpPr>
            <a:spLocks noChangeArrowheads="1"/>
          </p:cNvSpPr>
          <p:nvPr/>
        </p:nvSpPr>
        <p:spPr bwMode="auto">
          <a:xfrm>
            <a:off x="45529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2" name="AutoShape 36" descr="Picture3">
            <a:extLst>
              <a:ext uri="{FF2B5EF4-FFF2-40B4-BE49-F238E27FC236}">
                <a16:creationId xmlns:a16="http://schemas.microsoft.com/office/drawing/2014/main" id="{333DF300-33B3-46FE-B3AE-43C5E9B23865}"/>
              </a:ext>
            </a:extLst>
          </p:cNvPr>
          <p:cNvSpPr>
            <a:spLocks noChangeArrowheads="1"/>
          </p:cNvSpPr>
          <p:nvPr/>
        </p:nvSpPr>
        <p:spPr bwMode="auto">
          <a:xfrm>
            <a:off x="49530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3" name="AutoShape 37" descr="Picture3">
            <a:extLst>
              <a:ext uri="{FF2B5EF4-FFF2-40B4-BE49-F238E27FC236}">
                <a16:creationId xmlns:a16="http://schemas.microsoft.com/office/drawing/2014/main" id="{C9CDAE6A-1DE9-4819-9EA2-6764FFDEE717}"/>
              </a:ext>
            </a:extLst>
          </p:cNvPr>
          <p:cNvSpPr>
            <a:spLocks noChangeArrowheads="1"/>
          </p:cNvSpPr>
          <p:nvPr/>
        </p:nvSpPr>
        <p:spPr bwMode="auto">
          <a:xfrm>
            <a:off x="53530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4" name="AutoShape 44" descr="Picture3">
            <a:extLst>
              <a:ext uri="{FF2B5EF4-FFF2-40B4-BE49-F238E27FC236}">
                <a16:creationId xmlns:a16="http://schemas.microsoft.com/office/drawing/2014/main" id="{C378E2FD-A430-4F70-A292-536487C05806}"/>
              </a:ext>
            </a:extLst>
          </p:cNvPr>
          <p:cNvSpPr>
            <a:spLocks noChangeArrowheads="1"/>
          </p:cNvSpPr>
          <p:nvPr/>
        </p:nvSpPr>
        <p:spPr bwMode="auto">
          <a:xfrm>
            <a:off x="49530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5" name="AutoShape 45" descr="Picture3">
            <a:extLst>
              <a:ext uri="{FF2B5EF4-FFF2-40B4-BE49-F238E27FC236}">
                <a16:creationId xmlns:a16="http://schemas.microsoft.com/office/drawing/2014/main" id="{B896CE54-DACC-4285-AE1B-545A2CD5B31F}"/>
              </a:ext>
            </a:extLst>
          </p:cNvPr>
          <p:cNvSpPr>
            <a:spLocks noChangeArrowheads="1"/>
          </p:cNvSpPr>
          <p:nvPr/>
        </p:nvSpPr>
        <p:spPr bwMode="auto">
          <a:xfrm>
            <a:off x="49530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6" name="AutoShape 47" descr="Picture3">
            <a:extLst>
              <a:ext uri="{FF2B5EF4-FFF2-40B4-BE49-F238E27FC236}">
                <a16:creationId xmlns:a16="http://schemas.microsoft.com/office/drawing/2014/main" id="{6A16113B-DD4C-49F7-9D8E-8809549A97E5}"/>
              </a:ext>
            </a:extLst>
          </p:cNvPr>
          <p:cNvSpPr>
            <a:spLocks noChangeArrowheads="1"/>
          </p:cNvSpPr>
          <p:nvPr/>
        </p:nvSpPr>
        <p:spPr bwMode="auto">
          <a:xfrm>
            <a:off x="53530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7" name="AutoShape 48" descr="Picture3">
            <a:extLst>
              <a:ext uri="{FF2B5EF4-FFF2-40B4-BE49-F238E27FC236}">
                <a16:creationId xmlns:a16="http://schemas.microsoft.com/office/drawing/2014/main" id="{151C27A0-F19F-4201-990F-E383782E50F4}"/>
              </a:ext>
            </a:extLst>
          </p:cNvPr>
          <p:cNvSpPr>
            <a:spLocks noChangeArrowheads="1"/>
          </p:cNvSpPr>
          <p:nvPr/>
        </p:nvSpPr>
        <p:spPr bwMode="auto">
          <a:xfrm>
            <a:off x="57531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8" name="AutoShape 55" descr="Picture3">
            <a:extLst>
              <a:ext uri="{FF2B5EF4-FFF2-40B4-BE49-F238E27FC236}">
                <a16:creationId xmlns:a16="http://schemas.microsoft.com/office/drawing/2014/main" id="{25CF3203-F5B3-426B-A1DF-4526FC88BEB3}"/>
              </a:ext>
            </a:extLst>
          </p:cNvPr>
          <p:cNvSpPr>
            <a:spLocks noChangeArrowheads="1"/>
          </p:cNvSpPr>
          <p:nvPr/>
        </p:nvSpPr>
        <p:spPr bwMode="auto">
          <a:xfrm>
            <a:off x="53530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9" name="AutoShape 56" descr="Picture3">
            <a:extLst>
              <a:ext uri="{FF2B5EF4-FFF2-40B4-BE49-F238E27FC236}">
                <a16:creationId xmlns:a16="http://schemas.microsoft.com/office/drawing/2014/main" id="{9B2F99AF-7279-408F-AA25-22F37588FEE3}"/>
              </a:ext>
            </a:extLst>
          </p:cNvPr>
          <p:cNvSpPr>
            <a:spLocks noChangeArrowheads="1"/>
          </p:cNvSpPr>
          <p:nvPr/>
        </p:nvSpPr>
        <p:spPr bwMode="auto">
          <a:xfrm>
            <a:off x="535305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0" name="AutoShape 57" descr="Picture3">
            <a:extLst>
              <a:ext uri="{FF2B5EF4-FFF2-40B4-BE49-F238E27FC236}">
                <a16:creationId xmlns:a16="http://schemas.microsoft.com/office/drawing/2014/main" id="{25BA2AFB-9749-4FA2-AE6F-3A5259C58B21}"/>
              </a:ext>
            </a:extLst>
          </p:cNvPr>
          <p:cNvSpPr>
            <a:spLocks noChangeArrowheads="1"/>
          </p:cNvSpPr>
          <p:nvPr/>
        </p:nvSpPr>
        <p:spPr bwMode="auto">
          <a:xfrm>
            <a:off x="57531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1" name="AutoShape 58" descr="Picture3">
            <a:extLst>
              <a:ext uri="{FF2B5EF4-FFF2-40B4-BE49-F238E27FC236}">
                <a16:creationId xmlns:a16="http://schemas.microsoft.com/office/drawing/2014/main" id="{6A651A1D-D318-4590-B44C-8322317F8FEF}"/>
              </a:ext>
            </a:extLst>
          </p:cNvPr>
          <p:cNvSpPr>
            <a:spLocks noChangeArrowheads="1"/>
          </p:cNvSpPr>
          <p:nvPr/>
        </p:nvSpPr>
        <p:spPr bwMode="auto">
          <a:xfrm>
            <a:off x="57531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2" name="AutoShape 59" descr="Picture3">
            <a:extLst>
              <a:ext uri="{FF2B5EF4-FFF2-40B4-BE49-F238E27FC236}">
                <a16:creationId xmlns:a16="http://schemas.microsoft.com/office/drawing/2014/main" id="{EF097DD4-4D79-410A-B2F3-E16AEED0FF40}"/>
              </a:ext>
            </a:extLst>
          </p:cNvPr>
          <p:cNvSpPr>
            <a:spLocks noChangeArrowheads="1"/>
          </p:cNvSpPr>
          <p:nvPr/>
        </p:nvSpPr>
        <p:spPr bwMode="auto">
          <a:xfrm>
            <a:off x="61531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3" name="AutoShape 60" descr="Picture3">
            <a:extLst>
              <a:ext uri="{FF2B5EF4-FFF2-40B4-BE49-F238E27FC236}">
                <a16:creationId xmlns:a16="http://schemas.microsoft.com/office/drawing/2014/main" id="{08FF58C2-92D0-4685-A15F-04B35DA31694}"/>
              </a:ext>
            </a:extLst>
          </p:cNvPr>
          <p:cNvSpPr>
            <a:spLocks noChangeArrowheads="1"/>
          </p:cNvSpPr>
          <p:nvPr/>
        </p:nvSpPr>
        <p:spPr bwMode="auto">
          <a:xfrm>
            <a:off x="57531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4" name="AutoShape 66" descr="Picture3">
            <a:extLst>
              <a:ext uri="{FF2B5EF4-FFF2-40B4-BE49-F238E27FC236}">
                <a16:creationId xmlns:a16="http://schemas.microsoft.com/office/drawing/2014/main" id="{C46332FB-A39B-4B6E-9A4E-AE1094BD04A5}"/>
              </a:ext>
            </a:extLst>
          </p:cNvPr>
          <p:cNvSpPr>
            <a:spLocks noChangeArrowheads="1"/>
          </p:cNvSpPr>
          <p:nvPr/>
        </p:nvSpPr>
        <p:spPr bwMode="auto">
          <a:xfrm>
            <a:off x="57531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5" name="AutoShape 67" descr="Picture3">
            <a:extLst>
              <a:ext uri="{FF2B5EF4-FFF2-40B4-BE49-F238E27FC236}">
                <a16:creationId xmlns:a16="http://schemas.microsoft.com/office/drawing/2014/main" id="{0E568AC3-C0E8-473B-B43E-93F84B164087}"/>
              </a:ext>
            </a:extLst>
          </p:cNvPr>
          <p:cNvSpPr>
            <a:spLocks noChangeArrowheads="1"/>
          </p:cNvSpPr>
          <p:nvPr/>
        </p:nvSpPr>
        <p:spPr bwMode="auto">
          <a:xfrm>
            <a:off x="57531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6" name="AutoShape 68" descr="Picture3">
            <a:extLst>
              <a:ext uri="{FF2B5EF4-FFF2-40B4-BE49-F238E27FC236}">
                <a16:creationId xmlns:a16="http://schemas.microsoft.com/office/drawing/2014/main" id="{A3D90C0E-9EA5-4CC8-B3ED-7CB58BD726AF}"/>
              </a:ext>
            </a:extLst>
          </p:cNvPr>
          <p:cNvSpPr>
            <a:spLocks noChangeArrowheads="1"/>
          </p:cNvSpPr>
          <p:nvPr/>
        </p:nvSpPr>
        <p:spPr bwMode="auto">
          <a:xfrm>
            <a:off x="61531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7" name="AutoShape 69" descr="Picture3">
            <a:extLst>
              <a:ext uri="{FF2B5EF4-FFF2-40B4-BE49-F238E27FC236}">
                <a16:creationId xmlns:a16="http://schemas.microsoft.com/office/drawing/2014/main" id="{3DB6BB90-1607-46D8-AD55-167E17A83229}"/>
              </a:ext>
            </a:extLst>
          </p:cNvPr>
          <p:cNvSpPr>
            <a:spLocks noChangeArrowheads="1"/>
          </p:cNvSpPr>
          <p:nvPr/>
        </p:nvSpPr>
        <p:spPr bwMode="auto">
          <a:xfrm>
            <a:off x="61531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8" name="AutoShape 70" descr="Picture3">
            <a:extLst>
              <a:ext uri="{FF2B5EF4-FFF2-40B4-BE49-F238E27FC236}">
                <a16:creationId xmlns:a16="http://schemas.microsoft.com/office/drawing/2014/main" id="{6689B43F-0D74-4ACE-9215-0F8BEB9C0DBB}"/>
              </a:ext>
            </a:extLst>
          </p:cNvPr>
          <p:cNvSpPr>
            <a:spLocks noChangeArrowheads="1"/>
          </p:cNvSpPr>
          <p:nvPr/>
        </p:nvSpPr>
        <p:spPr bwMode="auto">
          <a:xfrm>
            <a:off x="65532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9" name="AutoShape 71" descr="Picture3">
            <a:extLst>
              <a:ext uri="{FF2B5EF4-FFF2-40B4-BE49-F238E27FC236}">
                <a16:creationId xmlns:a16="http://schemas.microsoft.com/office/drawing/2014/main" id="{0DDC7D00-5030-4CBE-879A-84AD5B385746}"/>
              </a:ext>
            </a:extLst>
          </p:cNvPr>
          <p:cNvSpPr>
            <a:spLocks noChangeArrowheads="1"/>
          </p:cNvSpPr>
          <p:nvPr/>
        </p:nvSpPr>
        <p:spPr bwMode="auto">
          <a:xfrm>
            <a:off x="61531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0" name="AutoShape 77" descr="Picture3">
            <a:extLst>
              <a:ext uri="{FF2B5EF4-FFF2-40B4-BE49-F238E27FC236}">
                <a16:creationId xmlns:a16="http://schemas.microsoft.com/office/drawing/2014/main" id="{E8F8F9E0-9B17-4393-AC66-BEC6F3758795}"/>
              </a:ext>
            </a:extLst>
          </p:cNvPr>
          <p:cNvSpPr>
            <a:spLocks noChangeArrowheads="1"/>
          </p:cNvSpPr>
          <p:nvPr/>
        </p:nvSpPr>
        <p:spPr bwMode="auto">
          <a:xfrm>
            <a:off x="61531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1" name="AutoShape 78" descr="Picture3">
            <a:extLst>
              <a:ext uri="{FF2B5EF4-FFF2-40B4-BE49-F238E27FC236}">
                <a16:creationId xmlns:a16="http://schemas.microsoft.com/office/drawing/2014/main" id="{E90CEFE3-E6A7-4AFE-8EF9-905E3285591B}"/>
              </a:ext>
            </a:extLst>
          </p:cNvPr>
          <p:cNvSpPr>
            <a:spLocks noChangeArrowheads="1"/>
          </p:cNvSpPr>
          <p:nvPr/>
        </p:nvSpPr>
        <p:spPr bwMode="auto">
          <a:xfrm>
            <a:off x="615315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2" name="AutoShape 79" descr="Picture3">
            <a:extLst>
              <a:ext uri="{FF2B5EF4-FFF2-40B4-BE49-F238E27FC236}">
                <a16:creationId xmlns:a16="http://schemas.microsoft.com/office/drawing/2014/main" id="{EA1B7A0F-916B-4611-B766-B1014C06D2C3}"/>
              </a:ext>
            </a:extLst>
          </p:cNvPr>
          <p:cNvSpPr>
            <a:spLocks noChangeArrowheads="1"/>
          </p:cNvSpPr>
          <p:nvPr/>
        </p:nvSpPr>
        <p:spPr bwMode="auto">
          <a:xfrm>
            <a:off x="65532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3" name="AutoShape 80" descr="Picture3">
            <a:extLst>
              <a:ext uri="{FF2B5EF4-FFF2-40B4-BE49-F238E27FC236}">
                <a16:creationId xmlns:a16="http://schemas.microsoft.com/office/drawing/2014/main" id="{67330051-FB73-4626-8493-3AD9D50F3503}"/>
              </a:ext>
            </a:extLst>
          </p:cNvPr>
          <p:cNvSpPr>
            <a:spLocks noChangeArrowheads="1"/>
          </p:cNvSpPr>
          <p:nvPr/>
        </p:nvSpPr>
        <p:spPr bwMode="auto">
          <a:xfrm>
            <a:off x="65532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4" name="AutoShape 81" descr="Picture3">
            <a:extLst>
              <a:ext uri="{FF2B5EF4-FFF2-40B4-BE49-F238E27FC236}">
                <a16:creationId xmlns:a16="http://schemas.microsoft.com/office/drawing/2014/main" id="{51E42D5A-0398-4303-9610-A6BA4BDA4671}"/>
              </a:ext>
            </a:extLst>
          </p:cNvPr>
          <p:cNvSpPr>
            <a:spLocks noChangeArrowheads="1"/>
          </p:cNvSpPr>
          <p:nvPr/>
        </p:nvSpPr>
        <p:spPr bwMode="auto">
          <a:xfrm>
            <a:off x="69532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5" name="AutoShape 82" descr="Picture3">
            <a:extLst>
              <a:ext uri="{FF2B5EF4-FFF2-40B4-BE49-F238E27FC236}">
                <a16:creationId xmlns:a16="http://schemas.microsoft.com/office/drawing/2014/main" id="{F5A784F0-FE22-4F4C-806F-E99416423741}"/>
              </a:ext>
            </a:extLst>
          </p:cNvPr>
          <p:cNvSpPr>
            <a:spLocks noChangeArrowheads="1"/>
          </p:cNvSpPr>
          <p:nvPr/>
        </p:nvSpPr>
        <p:spPr bwMode="auto">
          <a:xfrm>
            <a:off x="65532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6" name="AutoShape 88" descr="Picture3">
            <a:extLst>
              <a:ext uri="{FF2B5EF4-FFF2-40B4-BE49-F238E27FC236}">
                <a16:creationId xmlns:a16="http://schemas.microsoft.com/office/drawing/2014/main" id="{CB67A56D-A6AE-4E76-8386-6F73A2D8740D}"/>
              </a:ext>
            </a:extLst>
          </p:cNvPr>
          <p:cNvSpPr>
            <a:spLocks noChangeArrowheads="1"/>
          </p:cNvSpPr>
          <p:nvPr/>
        </p:nvSpPr>
        <p:spPr bwMode="auto">
          <a:xfrm>
            <a:off x="65532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7" name="AutoShape 89" descr="Picture3">
            <a:extLst>
              <a:ext uri="{FF2B5EF4-FFF2-40B4-BE49-F238E27FC236}">
                <a16:creationId xmlns:a16="http://schemas.microsoft.com/office/drawing/2014/main" id="{31BF11D3-1CD7-4B60-8A89-B4B39DF102C2}"/>
              </a:ext>
            </a:extLst>
          </p:cNvPr>
          <p:cNvSpPr>
            <a:spLocks noChangeArrowheads="1"/>
          </p:cNvSpPr>
          <p:nvPr/>
        </p:nvSpPr>
        <p:spPr bwMode="auto">
          <a:xfrm>
            <a:off x="65532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8" name="AutoShape 90" descr="Picture3">
            <a:extLst>
              <a:ext uri="{FF2B5EF4-FFF2-40B4-BE49-F238E27FC236}">
                <a16:creationId xmlns:a16="http://schemas.microsoft.com/office/drawing/2014/main" id="{8540E32C-2FD2-4681-8B7F-2923060F3C67}"/>
              </a:ext>
            </a:extLst>
          </p:cNvPr>
          <p:cNvSpPr>
            <a:spLocks noChangeArrowheads="1"/>
          </p:cNvSpPr>
          <p:nvPr/>
        </p:nvSpPr>
        <p:spPr bwMode="auto">
          <a:xfrm>
            <a:off x="69532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9" name="AutoShape 91" descr="Picture3">
            <a:extLst>
              <a:ext uri="{FF2B5EF4-FFF2-40B4-BE49-F238E27FC236}">
                <a16:creationId xmlns:a16="http://schemas.microsoft.com/office/drawing/2014/main" id="{0FDE3BC0-836A-4D63-A6A1-B5DC2E32A08F}"/>
              </a:ext>
            </a:extLst>
          </p:cNvPr>
          <p:cNvSpPr>
            <a:spLocks noChangeArrowheads="1"/>
          </p:cNvSpPr>
          <p:nvPr/>
        </p:nvSpPr>
        <p:spPr bwMode="auto">
          <a:xfrm>
            <a:off x="69532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0" name="AutoShape 93" descr="Picture3">
            <a:extLst>
              <a:ext uri="{FF2B5EF4-FFF2-40B4-BE49-F238E27FC236}">
                <a16:creationId xmlns:a16="http://schemas.microsoft.com/office/drawing/2014/main" id="{A4B19627-74AC-4F7B-8777-599DF01FD4BB}"/>
              </a:ext>
            </a:extLst>
          </p:cNvPr>
          <p:cNvSpPr>
            <a:spLocks noChangeArrowheads="1"/>
          </p:cNvSpPr>
          <p:nvPr/>
        </p:nvSpPr>
        <p:spPr bwMode="auto">
          <a:xfrm>
            <a:off x="69532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1" name="AutoShape 99" descr="Picture3">
            <a:extLst>
              <a:ext uri="{FF2B5EF4-FFF2-40B4-BE49-F238E27FC236}">
                <a16:creationId xmlns:a16="http://schemas.microsoft.com/office/drawing/2014/main" id="{10B6F4B8-9CFA-4CF8-866E-22105C601E7A}"/>
              </a:ext>
            </a:extLst>
          </p:cNvPr>
          <p:cNvSpPr>
            <a:spLocks noChangeArrowheads="1"/>
          </p:cNvSpPr>
          <p:nvPr/>
        </p:nvSpPr>
        <p:spPr bwMode="auto">
          <a:xfrm>
            <a:off x="69532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2" name="AutoShape 101" descr="Picture3">
            <a:extLst>
              <a:ext uri="{FF2B5EF4-FFF2-40B4-BE49-F238E27FC236}">
                <a16:creationId xmlns:a16="http://schemas.microsoft.com/office/drawing/2014/main" id="{E70EC534-20AA-416B-859E-0C05B5148837}"/>
              </a:ext>
            </a:extLst>
          </p:cNvPr>
          <p:cNvSpPr>
            <a:spLocks noChangeArrowheads="1"/>
          </p:cNvSpPr>
          <p:nvPr/>
        </p:nvSpPr>
        <p:spPr bwMode="auto">
          <a:xfrm>
            <a:off x="73533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3" name="AutoShape 104" descr="Picture3">
            <a:extLst>
              <a:ext uri="{FF2B5EF4-FFF2-40B4-BE49-F238E27FC236}">
                <a16:creationId xmlns:a16="http://schemas.microsoft.com/office/drawing/2014/main" id="{565BC1EF-78ED-4F47-ADBB-4429E389F7A4}"/>
              </a:ext>
            </a:extLst>
          </p:cNvPr>
          <p:cNvSpPr>
            <a:spLocks noChangeArrowheads="1"/>
          </p:cNvSpPr>
          <p:nvPr/>
        </p:nvSpPr>
        <p:spPr bwMode="auto">
          <a:xfrm>
            <a:off x="73533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4" name="AutoShape 110" descr="Picture3">
            <a:extLst>
              <a:ext uri="{FF2B5EF4-FFF2-40B4-BE49-F238E27FC236}">
                <a16:creationId xmlns:a16="http://schemas.microsoft.com/office/drawing/2014/main" id="{4BBAEF9E-BB04-410A-8AB6-8A8168535029}"/>
              </a:ext>
            </a:extLst>
          </p:cNvPr>
          <p:cNvSpPr>
            <a:spLocks noChangeArrowheads="1"/>
          </p:cNvSpPr>
          <p:nvPr/>
        </p:nvSpPr>
        <p:spPr bwMode="auto">
          <a:xfrm>
            <a:off x="73533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5" name="AutoShape 112" descr="Picture3">
            <a:extLst>
              <a:ext uri="{FF2B5EF4-FFF2-40B4-BE49-F238E27FC236}">
                <a16:creationId xmlns:a16="http://schemas.microsoft.com/office/drawing/2014/main" id="{CADBFC79-946A-440E-9BB1-90799D665B3D}"/>
              </a:ext>
            </a:extLst>
          </p:cNvPr>
          <p:cNvSpPr>
            <a:spLocks noChangeArrowheads="1"/>
          </p:cNvSpPr>
          <p:nvPr/>
        </p:nvSpPr>
        <p:spPr bwMode="auto">
          <a:xfrm>
            <a:off x="77533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6" name="AutoShape 115" descr="Picture3">
            <a:extLst>
              <a:ext uri="{FF2B5EF4-FFF2-40B4-BE49-F238E27FC236}">
                <a16:creationId xmlns:a16="http://schemas.microsoft.com/office/drawing/2014/main" id="{0D53EB7B-D9A8-4A27-8848-14B228188ED1}"/>
              </a:ext>
            </a:extLst>
          </p:cNvPr>
          <p:cNvSpPr>
            <a:spLocks noChangeArrowheads="1"/>
          </p:cNvSpPr>
          <p:nvPr/>
        </p:nvSpPr>
        <p:spPr bwMode="auto">
          <a:xfrm>
            <a:off x="77533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7" name="AutoShape 126" descr="Picture3">
            <a:extLst>
              <a:ext uri="{FF2B5EF4-FFF2-40B4-BE49-F238E27FC236}">
                <a16:creationId xmlns:a16="http://schemas.microsoft.com/office/drawing/2014/main" id="{9182509D-4CDA-465F-A945-3A127AF5BBCC}"/>
              </a:ext>
            </a:extLst>
          </p:cNvPr>
          <p:cNvSpPr>
            <a:spLocks noChangeArrowheads="1"/>
          </p:cNvSpPr>
          <p:nvPr/>
        </p:nvSpPr>
        <p:spPr bwMode="auto">
          <a:xfrm>
            <a:off x="81534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34873" name="WordArt 180">
            <a:extLst>
              <a:ext uri="{FF2B5EF4-FFF2-40B4-BE49-F238E27FC236}">
                <a16:creationId xmlns:a16="http://schemas.microsoft.com/office/drawing/2014/main" id="{4C93087B-62EB-4FEF-97B3-30E2E10E05E6}"/>
              </a:ext>
            </a:extLst>
          </p:cNvPr>
          <p:cNvSpPr>
            <a:spLocks noChangeArrowheads="1" noChangeShapeType="1" noTextEdit="1"/>
          </p:cNvSpPr>
          <p:nvPr/>
        </p:nvSpPr>
        <p:spPr bwMode="auto">
          <a:xfrm>
            <a:off x="4210050" y="762000"/>
            <a:ext cx="4065588" cy="609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vi-VN" sz="2700" b="1" kern="10">
                <a:ln w="9525">
                  <a:solidFill>
                    <a:srgbClr val="000080"/>
                  </a:solidFill>
                  <a:round/>
                  <a:headEnd/>
                  <a:tailEnd/>
                </a:ln>
                <a:solidFill>
                  <a:srgbClr val="000080"/>
                </a:solidFill>
                <a:latin typeface="Arial" panose="020B0604020202020204" pitchFamily="34" charset="0"/>
                <a:cs typeface="Arial" panose="020B0604020202020204" pitchFamily="34" charset="0"/>
              </a:rPr>
              <a:t>TRÒ CHƠI Ô CHỮ </a:t>
            </a:r>
            <a:endParaRPr lang="en-US" sz="2700" b="1" kern="10">
              <a:ln w="9525">
                <a:solidFill>
                  <a:srgbClr val="000080"/>
                </a:solidFill>
                <a:round/>
                <a:headEnd/>
                <a:tailEnd/>
              </a:ln>
              <a:solidFill>
                <a:srgbClr val="000080"/>
              </a:solidFill>
              <a:latin typeface="Arial" panose="020B0604020202020204" pitchFamily="34" charset="0"/>
              <a:cs typeface="Arial" panose="020B0604020202020204" pitchFamily="34" charset="0"/>
            </a:endParaRPr>
          </a:p>
        </p:txBody>
      </p:sp>
      <p:sp>
        <p:nvSpPr>
          <p:cNvPr id="60" name="AutoShape 181">
            <a:extLst>
              <a:ext uri="{FF2B5EF4-FFF2-40B4-BE49-F238E27FC236}">
                <a16:creationId xmlns:a16="http://schemas.microsoft.com/office/drawing/2014/main" id="{B8BF9687-9206-460C-A869-A6B19267B676}"/>
              </a:ext>
            </a:extLst>
          </p:cNvPr>
          <p:cNvSpPr>
            <a:spLocks noChangeArrowheads="1"/>
          </p:cNvSpPr>
          <p:nvPr/>
        </p:nvSpPr>
        <p:spPr bwMode="auto">
          <a:xfrm>
            <a:off x="8496300" y="152400"/>
            <a:ext cx="914400" cy="457200"/>
          </a:xfrm>
          <a:prstGeom prst="bevel">
            <a:avLst>
              <a:gd name="adj" fmla="val 12500"/>
            </a:avLst>
          </a:prstGeom>
          <a:gradFill rotWithShape="1">
            <a:gsLst>
              <a:gs pos="0">
                <a:srgbClr val="0000FF"/>
              </a:gs>
              <a:gs pos="50000">
                <a:schemeClr val="bg1"/>
              </a:gs>
              <a:gs pos="100000">
                <a:srgbClr val="0000FF"/>
              </a:gs>
            </a:gsLst>
            <a:lin ang="5400000" scaled="1"/>
          </a:gradFill>
          <a:ln>
            <a:noFill/>
          </a:ln>
          <a:effectLst/>
        </p:spPr>
        <p:txBody>
          <a:bodyPr wrap="none" anchor="ctr"/>
          <a:lstStyle/>
          <a:p>
            <a:pPr algn="ctr" fontAlgn="base">
              <a:spcBef>
                <a:spcPct val="0"/>
              </a:spcBef>
              <a:spcAft>
                <a:spcPct val="0"/>
              </a:spcAft>
            </a:pPr>
            <a:r>
              <a:rPr lang="en-US" altLang="zh-CN">
                <a:solidFill>
                  <a:srgbClr val="FF0000"/>
                </a:solidFill>
                <a:latin typeface="Arial" panose="020B0604020202020204" pitchFamily="34" charset="0"/>
                <a:ea typeface="SimSun" panose="02010600030101010101" pitchFamily="2" charset="-122"/>
              </a:rPr>
              <a:t>Từ khóa</a:t>
            </a:r>
          </a:p>
        </p:txBody>
      </p:sp>
      <p:grpSp>
        <p:nvGrpSpPr>
          <p:cNvPr id="61" name="Group 188">
            <a:extLst>
              <a:ext uri="{FF2B5EF4-FFF2-40B4-BE49-F238E27FC236}">
                <a16:creationId xmlns:a16="http://schemas.microsoft.com/office/drawing/2014/main" id="{1E93AD78-91B6-4027-BA32-379DE7246427}"/>
              </a:ext>
            </a:extLst>
          </p:cNvPr>
          <p:cNvGrpSpPr>
            <a:grpSpLocks/>
          </p:cNvGrpSpPr>
          <p:nvPr/>
        </p:nvGrpSpPr>
        <p:grpSpPr bwMode="auto">
          <a:xfrm>
            <a:off x="4953000" y="1676400"/>
            <a:ext cx="2000250" cy="533400"/>
            <a:chOff x="144" y="576"/>
            <a:chExt cx="1680" cy="336"/>
          </a:xfrm>
        </p:grpSpPr>
        <p:sp>
          <p:nvSpPr>
            <p:cNvPr id="34876" name="AutoShape 183" descr="Picture4">
              <a:extLst>
                <a:ext uri="{FF2B5EF4-FFF2-40B4-BE49-F238E27FC236}">
                  <a16:creationId xmlns:a16="http://schemas.microsoft.com/office/drawing/2014/main" id="{8A7D6A3E-8FFE-441E-8DDB-CD07ADD38560}"/>
                </a:ext>
              </a:extLst>
            </p:cNvPr>
            <p:cNvSpPr>
              <a:spLocks noChangeArrowheads="1"/>
            </p:cNvSpPr>
            <p:nvPr/>
          </p:nvSpPr>
          <p:spPr bwMode="auto">
            <a:xfrm>
              <a:off x="144"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7" name="AutoShape 184" descr="Picture4">
              <a:extLst>
                <a:ext uri="{FF2B5EF4-FFF2-40B4-BE49-F238E27FC236}">
                  <a16:creationId xmlns:a16="http://schemas.microsoft.com/office/drawing/2014/main" id="{FC5AE7E2-E099-4441-B54B-9E44DBD26AF4}"/>
                </a:ext>
              </a:extLst>
            </p:cNvPr>
            <p:cNvSpPr>
              <a:spLocks noChangeArrowheads="1"/>
            </p:cNvSpPr>
            <p:nvPr/>
          </p:nvSpPr>
          <p:spPr bwMode="auto">
            <a:xfrm>
              <a:off x="480"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8" name="AutoShape 185" descr="Picture4">
              <a:extLst>
                <a:ext uri="{FF2B5EF4-FFF2-40B4-BE49-F238E27FC236}">
                  <a16:creationId xmlns:a16="http://schemas.microsoft.com/office/drawing/2014/main" id="{B83CFD42-E8AF-4B2E-B4FB-BA6E90740D0B}"/>
                </a:ext>
              </a:extLst>
            </p:cNvPr>
            <p:cNvSpPr>
              <a:spLocks noChangeArrowheads="1"/>
            </p:cNvSpPr>
            <p:nvPr/>
          </p:nvSpPr>
          <p:spPr bwMode="auto">
            <a:xfrm>
              <a:off x="816"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9" name="AutoShape 186" descr="Picture4">
              <a:extLst>
                <a:ext uri="{FF2B5EF4-FFF2-40B4-BE49-F238E27FC236}">
                  <a16:creationId xmlns:a16="http://schemas.microsoft.com/office/drawing/2014/main" id="{724C3818-4AE3-47B8-8055-B6711C34BB5D}"/>
                </a:ext>
              </a:extLst>
            </p:cNvPr>
            <p:cNvSpPr>
              <a:spLocks noChangeArrowheads="1"/>
            </p:cNvSpPr>
            <p:nvPr/>
          </p:nvSpPr>
          <p:spPr bwMode="auto">
            <a:xfrm>
              <a:off x="1152"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80" name="AutoShape 187" descr="Picture4">
              <a:extLst>
                <a:ext uri="{FF2B5EF4-FFF2-40B4-BE49-F238E27FC236}">
                  <a16:creationId xmlns:a16="http://schemas.microsoft.com/office/drawing/2014/main" id="{D0B04229-D8AE-456F-8FD2-19E66596F3D0}"/>
                </a:ext>
              </a:extLst>
            </p:cNvPr>
            <p:cNvSpPr>
              <a:spLocks noChangeArrowheads="1"/>
            </p:cNvSpPr>
            <p:nvPr/>
          </p:nvSpPr>
          <p:spPr bwMode="auto">
            <a:xfrm>
              <a:off x="1488"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67" name="AutoShape 189">
            <a:extLst>
              <a:ext uri="{FF2B5EF4-FFF2-40B4-BE49-F238E27FC236}">
                <a16:creationId xmlns:a16="http://schemas.microsoft.com/office/drawing/2014/main" id="{41389A74-D18A-47F2-A6B4-A132C518718A}"/>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fontAlgn="base">
              <a:spcBef>
                <a:spcPts val="1313"/>
              </a:spcBef>
              <a:spcAft>
                <a:spcPct val="0"/>
              </a:spcAft>
            </a:pPr>
            <a:r>
              <a:rPr lang="en-US" altLang="zh-CN" b="1">
                <a:solidFill>
                  <a:srgbClr val="FFFFFF"/>
                </a:solidFill>
                <a:ea typeface="SimSun" panose="02010600030101010101" pitchFamily="2" charset="-122"/>
              </a:rPr>
              <a:t>1.Tạm rời nơi cư trú đến vùng khác…?</a:t>
            </a:r>
            <a:endParaRPr lang="en-US" altLang="zh-CN">
              <a:solidFill>
                <a:srgbClr val="FFFFFF"/>
              </a:solidFill>
              <a:effectLst>
                <a:outerShdw blurRad="38100" dist="38100" dir="2700000" algn="tl">
                  <a:srgbClr val="000000"/>
                </a:outerShdw>
              </a:effectLst>
              <a:latin typeface="Verdana" panose="020B0604030504040204" pitchFamily="34" charset="0"/>
              <a:ea typeface="SimSun" panose="02010600030101010101" pitchFamily="2" charset="-122"/>
            </a:endParaRPr>
          </a:p>
        </p:txBody>
      </p:sp>
      <p:grpSp>
        <p:nvGrpSpPr>
          <p:cNvPr id="68" name="Group 190">
            <a:extLst>
              <a:ext uri="{FF2B5EF4-FFF2-40B4-BE49-F238E27FC236}">
                <a16:creationId xmlns:a16="http://schemas.microsoft.com/office/drawing/2014/main" id="{55AE4B9A-89EC-4848-B946-F66A9FFCD6F2}"/>
              </a:ext>
            </a:extLst>
          </p:cNvPr>
          <p:cNvGrpSpPr>
            <a:grpSpLocks/>
          </p:cNvGrpSpPr>
          <p:nvPr/>
        </p:nvGrpSpPr>
        <p:grpSpPr bwMode="auto">
          <a:xfrm>
            <a:off x="4953000" y="1676400"/>
            <a:ext cx="2000250" cy="533400"/>
            <a:chOff x="336" y="144"/>
            <a:chExt cx="1680" cy="336"/>
          </a:xfrm>
        </p:grpSpPr>
        <p:sp>
          <p:nvSpPr>
            <p:cNvPr id="34883" name="AutoShape 191" descr="Picture9">
              <a:extLst>
                <a:ext uri="{FF2B5EF4-FFF2-40B4-BE49-F238E27FC236}">
                  <a16:creationId xmlns:a16="http://schemas.microsoft.com/office/drawing/2014/main" id="{3A1E5452-24B6-4A5C-BC58-B6E26839090E}"/>
                </a:ext>
              </a:extLst>
            </p:cNvPr>
            <p:cNvSpPr>
              <a:spLocks noChangeArrowheads="1"/>
            </p:cNvSpPr>
            <p:nvPr/>
          </p:nvSpPr>
          <p:spPr bwMode="auto">
            <a:xfrm>
              <a:off x="33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T</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4" name="AutoShape 192" descr="Picture9">
              <a:extLst>
                <a:ext uri="{FF2B5EF4-FFF2-40B4-BE49-F238E27FC236}">
                  <a16:creationId xmlns:a16="http://schemas.microsoft.com/office/drawing/2014/main" id="{64684ADB-722D-48D9-A014-11781A586AA5}"/>
                </a:ext>
              </a:extLst>
            </p:cNvPr>
            <p:cNvSpPr>
              <a:spLocks noChangeArrowheads="1"/>
            </p:cNvSpPr>
            <p:nvPr/>
          </p:nvSpPr>
          <p:spPr bwMode="auto">
            <a:xfrm>
              <a:off x="67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Ả</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5" name="AutoShape 193" descr="Picture9">
              <a:extLst>
                <a:ext uri="{FF2B5EF4-FFF2-40B4-BE49-F238E27FC236}">
                  <a16:creationId xmlns:a16="http://schemas.microsoft.com/office/drawing/2014/main" id="{6ACE40CE-3812-451C-A120-0A9613118F4A}"/>
                </a:ext>
              </a:extLst>
            </p:cNvPr>
            <p:cNvSpPr>
              <a:spLocks noChangeArrowheads="1"/>
            </p:cNvSpPr>
            <p:nvPr/>
          </p:nvSpPr>
          <p:spPr bwMode="auto">
            <a:xfrm>
              <a:off x="10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6" name="AutoShape 194" descr="Picture9">
              <a:extLst>
                <a:ext uri="{FF2B5EF4-FFF2-40B4-BE49-F238E27FC236}">
                  <a16:creationId xmlns:a16="http://schemas.microsoft.com/office/drawing/2014/main" id="{D80E2D98-E97D-4D0D-8E9D-E6762BDDE58E}"/>
                </a:ext>
              </a:extLst>
            </p:cNvPr>
            <p:cNvSpPr>
              <a:spLocks noChangeArrowheads="1"/>
            </p:cNvSpPr>
            <p:nvPr/>
          </p:nvSpPr>
          <p:spPr bwMode="auto">
            <a:xfrm>
              <a:off x="134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7" name="AutoShape 195" descr="Picture9">
              <a:extLst>
                <a:ext uri="{FF2B5EF4-FFF2-40B4-BE49-F238E27FC236}">
                  <a16:creationId xmlns:a16="http://schemas.microsoft.com/office/drawing/2014/main" id="{F5A40EC4-DDB0-4922-ADC4-E77EDE381766}"/>
                </a:ext>
              </a:extLst>
            </p:cNvPr>
            <p:cNvSpPr>
              <a:spLocks noChangeArrowheads="1"/>
            </p:cNvSpPr>
            <p:nvPr/>
          </p:nvSpPr>
          <p:spPr bwMode="auto">
            <a:xfrm>
              <a:off x="168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Ư</a:t>
              </a:r>
              <a:endParaRPr lang="en-US" altLang="en-US" sz="2100" b="1">
                <a:solidFill>
                  <a:srgbClr val="FFFFFF"/>
                </a:solidFill>
                <a:latin typeface="Arial" panose="020B0604020202020204" pitchFamily="34" charset="0"/>
                <a:cs typeface="Arial" panose="020B0604020202020204" pitchFamily="34" charset="0"/>
              </a:endParaRPr>
            </a:p>
          </p:txBody>
        </p:sp>
      </p:grpSp>
      <p:grpSp>
        <p:nvGrpSpPr>
          <p:cNvPr id="74" name="Group 196">
            <a:extLst>
              <a:ext uri="{FF2B5EF4-FFF2-40B4-BE49-F238E27FC236}">
                <a16:creationId xmlns:a16="http://schemas.microsoft.com/office/drawing/2014/main" id="{6CD215FD-D0C1-4981-B2C2-19EA574E6BC5}"/>
              </a:ext>
            </a:extLst>
          </p:cNvPr>
          <p:cNvGrpSpPr>
            <a:grpSpLocks/>
          </p:cNvGrpSpPr>
          <p:nvPr/>
        </p:nvGrpSpPr>
        <p:grpSpPr bwMode="auto">
          <a:xfrm>
            <a:off x="4552950" y="2209800"/>
            <a:ext cx="3200400" cy="533400"/>
            <a:chOff x="144" y="2352"/>
            <a:chExt cx="2688" cy="336"/>
          </a:xfrm>
        </p:grpSpPr>
        <p:sp>
          <p:nvSpPr>
            <p:cNvPr id="34889" name="AutoShape 197" descr="Picture4">
              <a:extLst>
                <a:ext uri="{FF2B5EF4-FFF2-40B4-BE49-F238E27FC236}">
                  <a16:creationId xmlns:a16="http://schemas.microsoft.com/office/drawing/2014/main" id="{55E52937-458B-4359-925E-C91EF182F70D}"/>
                </a:ext>
              </a:extLst>
            </p:cNvPr>
            <p:cNvSpPr>
              <a:spLocks noChangeArrowheads="1"/>
            </p:cNvSpPr>
            <p:nvPr/>
          </p:nvSpPr>
          <p:spPr bwMode="auto">
            <a:xfrm>
              <a:off x="14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0" name="AutoShape 198" descr="Picture4">
              <a:extLst>
                <a:ext uri="{FF2B5EF4-FFF2-40B4-BE49-F238E27FC236}">
                  <a16:creationId xmlns:a16="http://schemas.microsoft.com/office/drawing/2014/main" id="{A60C2E98-2323-4B64-8E6C-9A0C1C6E8675}"/>
                </a:ext>
              </a:extLst>
            </p:cNvPr>
            <p:cNvSpPr>
              <a:spLocks noChangeArrowheads="1"/>
            </p:cNvSpPr>
            <p:nvPr/>
          </p:nvSpPr>
          <p:spPr bwMode="auto">
            <a:xfrm>
              <a:off x="48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1" name="AutoShape 199" descr="Picture4">
              <a:extLst>
                <a:ext uri="{FF2B5EF4-FFF2-40B4-BE49-F238E27FC236}">
                  <a16:creationId xmlns:a16="http://schemas.microsoft.com/office/drawing/2014/main" id="{35173363-26ED-411C-80CD-B306136DA9B7}"/>
                </a:ext>
              </a:extLst>
            </p:cNvPr>
            <p:cNvSpPr>
              <a:spLocks noChangeArrowheads="1"/>
            </p:cNvSpPr>
            <p:nvPr/>
          </p:nvSpPr>
          <p:spPr bwMode="auto">
            <a:xfrm>
              <a:off x="81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2" name="AutoShape 200" descr="Picture4">
              <a:extLst>
                <a:ext uri="{FF2B5EF4-FFF2-40B4-BE49-F238E27FC236}">
                  <a16:creationId xmlns:a16="http://schemas.microsoft.com/office/drawing/2014/main" id="{C59B5F6B-8B10-4031-B31B-DE72B96B6383}"/>
                </a:ext>
              </a:extLst>
            </p:cNvPr>
            <p:cNvSpPr>
              <a:spLocks noChangeArrowheads="1"/>
            </p:cNvSpPr>
            <p:nvPr/>
          </p:nvSpPr>
          <p:spPr bwMode="auto">
            <a:xfrm>
              <a:off x="1152"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3" name="AutoShape 201" descr="Picture4">
              <a:extLst>
                <a:ext uri="{FF2B5EF4-FFF2-40B4-BE49-F238E27FC236}">
                  <a16:creationId xmlns:a16="http://schemas.microsoft.com/office/drawing/2014/main" id="{1223F18C-34ED-485E-BBEA-63FB2B84AA6C}"/>
                </a:ext>
              </a:extLst>
            </p:cNvPr>
            <p:cNvSpPr>
              <a:spLocks noChangeArrowheads="1"/>
            </p:cNvSpPr>
            <p:nvPr/>
          </p:nvSpPr>
          <p:spPr bwMode="auto">
            <a:xfrm>
              <a:off x="1488"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4" name="AutoShape 202" descr="Picture4">
              <a:extLst>
                <a:ext uri="{FF2B5EF4-FFF2-40B4-BE49-F238E27FC236}">
                  <a16:creationId xmlns:a16="http://schemas.microsoft.com/office/drawing/2014/main" id="{19A83D86-E21C-4263-A80D-096801E37D80}"/>
                </a:ext>
              </a:extLst>
            </p:cNvPr>
            <p:cNvSpPr>
              <a:spLocks noChangeArrowheads="1"/>
            </p:cNvSpPr>
            <p:nvPr/>
          </p:nvSpPr>
          <p:spPr bwMode="auto">
            <a:xfrm>
              <a:off x="182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5" name="AutoShape 203" descr="Picture4">
              <a:extLst>
                <a:ext uri="{FF2B5EF4-FFF2-40B4-BE49-F238E27FC236}">
                  <a16:creationId xmlns:a16="http://schemas.microsoft.com/office/drawing/2014/main" id="{980EAE9A-7977-4319-A1C2-AEA3F6719CAE}"/>
                </a:ext>
              </a:extLst>
            </p:cNvPr>
            <p:cNvSpPr>
              <a:spLocks noChangeArrowheads="1"/>
            </p:cNvSpPr>
            <p:nvPr/>
          </p:nvSpPr>
          <p:spPr bwMode="auto">
            <a:xfrm>
              <a:off x="216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6" name="AutoShape 204" descr="Picture4">
              <a:extLst>
                <a:ext uri="{FF2B5EF4-FFF2-40B4-BE49-F238E27FC236}">
                  <a16:creationId xmlns:a16="http://schemas.microsoft.com/office/drawing/2014/main" id="{3EBD7446-5BC6-4681-A046-9938CF2D1110}"/>
                </a:ext>
              </a:extLst>
            </p:cNvPr>
            <p:cNvSpPr>
              <a:spLocks noChangeArrowheads="1"/>
            </p:cNvSpPr>
            <p:nvPr/>
          </p:nvSpPr>
          <p:spPr bwMode="auto">
            <a:xfrm>
              <a:off x="249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83" name="AutoShape 205">
            <a:extLst>
              <a:ext uri="{FF2B5EF4-FFF2-40B4-BE49-F238E27FC236}">
                <a16:creationId xmlns:a16="http://schemas.microsoft.com/office/drawing/2014/main" id="{30378DDA-8E3E-4E4F-90D8-6D34F146BC81}"/>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2. </a:t>
            </a:r>
            <a:r>
              <a:rPr lang="en-US" altLang="zh-CN" b="1">
                <a:solidFill>
                  <a:srgbClr val="000000"/>
                </a:solidFill>
                <a:latin typeface="Arial" panose="020B0604020202020204" pitchFamily="34" charset="0"/>
                <a:ea typeface="SimSun" panose="02010600030101010101" pitchFamily="2" charset="-122"/>
              </a:rPr>
              <a:t>Sửa lại, nói cho đúng sự thật?</a:t>
            </a:r>
          </a:p>
        </p:txBody>
      </p:sp>
      <p:grpSp>
        <p:nvGrpSpPr>
          <p:cNvPr id="84" name="Group 206">
            <a:extLst>
              <a:ext uri="{FF2B5EF4-FFF2-40B4-BE49-F238E27FC236}">
                <a16:creationId xmlns:a16="http://schemas.microsoft.com/office/drawing/2014/main" id="{83FF7924-60E7-4B74-8951-2DB7B4FF6937}"/>
              </a:ext>
            </a:extLst>
          </p:cNvPr>
          <p:cNvGrpSpPr>
            <a:grpSpLocks/>
          </p:cNvGrpSpPr>
          <p:nvPr/>
        </p:nvGrpSpPr>
        <p:grpSpPr bwMode="auto">
          <a:xfrm>
            <a:off x="4552950" y="2209800"/>
            <a:ext cx="3200400" cy="533400"/>
            <a:chOff x="2832" y="1200"/>
            <a:chExt cx="2688" cy="336"/>
          </a:xfrm>
        </p:grpSpPr>
        <p:sp>
          <p:nvSpPr>
            <p:cNvPr id="34899" name="AutoShape 207" descr="Picture9">
              <a:extLst>
                <a:ext uri="{FF2B5EF4-FFF2-40B4-BE49-F238E27FC236}">
                  <a16:creationId xmlns:a16="http://schemas.microsoft.com/office/drawing/2014/main" id="{C6B18AD1-2EA3-4D4F-81E6-2C4125AAD0DC}"/>
                </a:ext>
              </a:extLst>
            </p:cNvPr>
            <p:cNvSpPr>
              <a:spLocks noChangeArrowheads="1"/>
            </p:cNvSpPr>
            <p:nvPr/>
          </p:nvSpPr>
          <p:spPr bwMode="auto">
            <a:xfrm>
              <a:off x="283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0" name="AutoShape 208" descr="Picture9">
              <a:extLst>
                <a:ext uri="{FF2B5EF4-FFF2-40B4-BE49-F238E27FC236}">
                  <a16:creationId xmlns:a16="http://schemas.microsoft.com/office/drawing/2014/main" id="{0FE260C6-BB59-4030-865B-0A559301DDD4}"/>
                </a:ext>
              </a:extLst>
            </p:cNvPr>
            <p:cNvSpPr>
              <a:spLocks noChangeArrowheads="1"/>
            </p:cNvSpPr>
            <p:nvPr/>
          </p:nvSpPr>
          <p:spPr bwMode="auto">
            <a:xfrm>
              <a:off x="316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Ả</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1" name="AutoShape 209" descr="Picture9">
              <a:extLst>
                <a:ext uri="{FF2B5EF4-FFF2-40B4-BE49-F238E27FC236}">
                  <a16:creationId xmlns:a16="http://schemas.microsoft.com/office/drawing/2014/main" id="{61440A3A-2B33-47CB-9D2B-4FF15C9901AE}"/>
                </a:ext>
              </a:extLst>
            </p:cNvPr>
            <p:cNvSpPr>
              <a:spLocks noChangeArrowheads="1"/>
            </p:cNvSpPr>
            <p:nvPr/>
          </p:nvSpPr>
          <p:spPr bwMode="auto">
            <a:xfrm>
              <a:off x="350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2" name="AutoShape 210" descr="Picture9">
              <a:extLst>
                <a:ext uri="{FF2B5EF4-FFF2-40B4-BE49-F238E27FC236}">
                  <a16:creationId xmlns:a16="http://schemas.microsoft.com/office/drawing/2014/main" id="{D8A37E9E-108A-4EB9-AEC3-F33F7F53E8CE}"/>
                </a:ext>
              </a:extLst>
            </p:cNvPr>
            <p:cNvSpPr>
              <a:spLocks noChangeArrowheads="1"/>
            </p:cNvSpPr>
            <p:nvPr/>
          </p:nvSpPr>
          <p:spPr bwMode="auto">
            <a:xfrm>
              <a:off x="3840"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3" name="AutoShape 211" descr="Picture9">
              <a:extLst>
                <a:ext uri="{FF2B5EF4-FFF2-40B4-BE49-F238E27FC236}">
                  <a16:creationId xmlns:a16="http://schemas.microsoft.com/office/drawing/2014/main" id="{3AA2042F-94CF-4CA1-A140-75AFB239BE7D}"/>
                </a:ext>
              </a:extLst>
            </p:cNvPr>
            <p:cNvSpPr>
              <a:spLocks noChangeArrowheads="1"/>
            </p:cNvSpPr>
            <p:nvPr/>
          </p:nvSpPr>
          <p:spPr bwMode="auto">
            <a:xfrm>
              <a:off x="4176"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4" name="AutoShape 212" descr="Picture9">
              <a:extLst>
                <a:ext uri="{FF2B5EF4-FFF2-40B4-BE49-F238E27FC236}">
                  <a16:creationId xmlns:a16="http://schemas.microsoft.com/office/drawing/2014/main" id="{65A571FC-65EC-4CF8-8251-C6E2ABA82634}"/>
                </a:ext>
              </a:extLst>
            </p:cNvPr>
            <p:cNvSpPr>
              <a:spLocks noChangeArrowheads="1"/>
            </p:cNvSpPr>
            <p:nvPr/>
          </p:nvSpPr>
          <p:spPr bwMode="auto">
            <a:xfrm>
              <a:off x="451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Í</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5" name="AutoShape 213" descr="Picture9">
              <a:extLst>
                <a:ext uri="{FF2B5EF4-FFF2-40B4-BE49-F238E27FC236}">
                  <a16:creationId xmlns:a16="http://schemas.microsoft.com/office/drawing/2014/main" id="{43640CD1-6ECD-44FD-A6A0-FF23EE595E94}"/>
                </a:ext>
              </a:extLst>
            </p:cNvPr>
            <p:cNvSpPr>
              <a:spLocks noChangeArrowheads="1"/>
            </p:cNvSpPr>
            <p:nvPr/>
          </p:nvSpPr>
          <p:spPr bwMode="auto">
            <a:xfrm>
              <a:off x="484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6" name="AutoShape 214" descr="Picture9">
              <a:extLst>
                <a:ext uri="{FF2B5EF4-FFF2-40B4-BE49-F238E27FC236}">
                  <a16:creationId xmlns:a16="http://schemas.microsoft.com/office/drawing/2014/main" id="{0E121E27-27BB-4DF2-AE4E-040BCD6E3964}"/>
                </a:ext>
              </a:extLst>
            </p:cNvPr>
            <p:cNvSpPr>
              <a:spLocks noChangeArrowheads="1"/>
            </p:cNvSpPr>
            <p:nvPr/>
          </p:nvSpPr>
          <p:spPr bwMode="auto">
            <a:xfrm>
              <a:off x="518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93" name="AutoShape 215">
            <a:extLst>
              <a:ext uri="{FF2B5EF4-FFF2-40B4-BE49-F238E27FC236}">
                <a16:creationId xmlns:a16="http://schemas.microsoft.com/office/drawing/2014/main" id="{8EC14571-1E0F-420A-B06A-52DCF1A801F4}"/>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3. </a:t>
            </a:r>
            <a:r>
              <a:rPr lang="en-US" altLang="zh-CN" b="1">
                <a:solidFill>
                  <a:srgbClr val="000000"/>
                </a:solidFill>
                <a:latin typeface="Arial" panose="020B0604020202020204" pitchFamily="34" charset="0"/>
                <a:ea typeface="SimSun" panose="02010600030101010101" pitchFamily="2" charset="-122"/>
              </a:rPr>
              <a:t>Không giữ đúng như lời, thiếu trung thực, </a:t>
            </a:r>
          </a:p>
          <a:p>
            <a:pPr algn="ctr" fontAlgn="base">
              <a:spcBef>
                <a:spcPct val="0"/>
              </a:spcBef>
              <a:spcAft>
                <a:spcPct val="0"/>
              </a:spcAft>
            </a:pPr>
            <a:r>
              <a:rPr lang="en-US" altLang="zh-CN" b="1">
                <a:solidFill>
                  <a:srgbClr val="000000"/>
                </a:solidFill>
                <a:latin typeface="Arial" panose="020B0604020202020204" pitchFamily="34" charset="0"/>
                <a:ea typeface="SimSun" panose="02010600030101010101" pitchFamily="2" charset="-122"/>
              </a:rPr>
              <a:t>thay lòng đổi dạ?</a:t>
            </a: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94" name="Group 216">
            <a:extLst>
              <a:ext uri="{FF2B5EF4-FFF2-40B4-BE49-F238E27FC236}">
                <a16:creationId xmlns:a16="http://schemas.microsoft.com/office/drawing/2014/main" id="{CB6B4CDB-F09B-4D14-9271-2BA66DE198E8}"/>
              </a:ext>
            </a:extLst>
          </p:cNvPr>
          <p:cNvGrpSpPr>
            <a:grpSpLocks/>
          </p:cNvGrpSpPr>
          <p:nvPr/>
        </p:nvGrpSpPr>
        <p:grpSpPr bwMode="auto">
          <a:xfrm>
            <a:off x="5753100" y="2743200"/>
            <a:ext cx="2400300" cy="533400"/>
            <a:chOff x="1824" y="0"/>
            <a:chExt cx="2016" cy="336"/>
          </a:xfrm>
        </p:grpSpPr>
        <p:sp>
          <p:nvSpPr>
            <p:cNvPr id="34909" name="AutoShape 217" descr="Picture4">
              <a:extLst>
                <a:ext uri="{FF2B5EF4-FFF2-40B4-BE49-F238E27FC236}">
                  <a16:creationId xmlns:a16="http://schemas.microsoft.com/office/drawing/2014/main" id="{98D67B63-4C55-44DF-9EA4-E448C6883B02}"/>
                </a:ext>
              </a:extLst>
            </p:cNvPr>
            <p:cNvSpPr>
              <a:spLocks noChangeArrowheads="1"/>
            </p:cNvSpPr>
            <p:nvPr/>
          </p:nvSpPr>
          <p:spPr bwMode="auto">
            <a:xfrm>
              <a:off x="182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0" name="AutoShape 218" descr="Picture4">
              <a:extLst>
                <a:ext uri="{FF2B5EF4-FFF2-40B4-BE49-F238E27FC236}">
                  <a16:creationId xmlns:a16="http://schemas.microsoft.com/office/drawing/2014/main" id="{789F5372-3E44-4BA1-8606-8868AB142CFC}"/>
                </a:ext>
              </a:extLst>
            </p:cNvPr>
            <p:cNvSpPr>
              <a:spLocks noChangeArrowheads="1"/>
            </p:cNvSpPr>
            <p:nvPr/>
          </p:nvSpPr>
          <p:spPr bwMode="auto">
            <a:xfrm>
              <a:off x="2160"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1" name="AutoShape 219" descr="Picture4">
              <a:extLst>
                <a:ext uri="{FF2B5EF4-FFF2-40B4-BE49-F238E27FC236}">
                  <a16:creationId xmlns:a16="http://schemas.microsoft.com/office/drawing/2014/main" id="{75A09521-42EE-48A8-8D90-3EA8B0F2CFD6}"/>
                </a:ext>
              </a:extLst>
            </p:cNvPr>
            <p:cNvSpPr>
              <a:spLocks noChangeArrowheads="1"/>
            </p:cNvSpPr>
            <p:nvPr/>
          </p:nvSpPr>
          <p:spPr bwMode="auto">
            <a:xfrm>
              <a:off x="2496"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2" name="AutoShape 220" descr="Picture4">
              <a:extLst>
                <a:ext uri="{FF2B5EF4-FFF2-40B4-BE49-F238E27FC236}">
                  <a16:creationId xmlns:a16="http://schemas.microsoft.com/office/drawing/2014/main" id="{09387BB2-F2B7-4031-AEFD-4417C4DAEFF6}"/>
                </a:ext>
              </a:extLst>
            </p:cNvPr>
            <p:cNvSpPr>
              <a:spLocks noChangeArrowheads="1"/>
            </p:cNvSpPr>
            <p:nvPr/>
          </p:nvSpPr>
          <p:spPr bwMode="auto">
            <a:xfrm>
              <a:off x="2832"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3" name="AutoShape 221" descr="Picture4">
              <a:extLst>
                <a:ext uri="{FF2B5EF4-FFF2-40B4-BE49-F238E27FC236}">
                  <a16:creationId xmlns:a16="http://schemas.microsoft.com/office/drawing/2014/main" id="{9FE3319F-A316-4280-B7F3-D0F044C508AB}"/>
                </a:ext>
              </a:extLst>
            </p:cNvPr>
            <p:cNvSpPr>
              <a:spLocks noChangeArrowheads="1"/>
            </p:cNvSpPr>
            <p:nvPr/>
          </p:nvSpPr>
          <p:spPr bwMode="auto">
            <a:xfrm>
              <a:off x="3168"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4" name="AutoShape 222" descr="Picture4">
              <a:extLst>
                <a:ext uri="{FF2B5EF4-FFF2-40B4-BE49-F238E27FC236}">
                  <a16:creationId xmlns:a16="http://schemas.microsoft.com/office/drawing/2014/main" id="{F8A6735B-B19A-4595-9E75-A4B9E823F5EB}"/>
                </a:ext>
              </a:extLst>
            </p:cNvPr>
            <p:cNvSpPr>
              <a:spLocks noChangeArrowheads="1"/>
            </p:cNvSpPr>
            <p:nvPr/>
          </p:nvSpPr>
          <p:spPr bwMode="auto">
            <a:xfrm>
              <a:off x="350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01" name="Group 223">
            <a:extLst>
              <a:ext uri="{FF2B5EF4-FFF2-40B4-BE49-F238E27FC236}">
                <a16:creationId xmlns:a16="http://schemas.microsoft.com/office/drawing/2014/main" id="{5B1849AD-2A4D-4697-B9DE-DB4C5C2ED15D}"/>
              </a:ext>
            </a:extLst>
          </p:cNvPr>
          <p:cNvGrpSpPr>
            <a:grpSpLocks/>
          </p:cNvGrpSpPr>
          <p:nvPr/>
        </p:nvGrpSpPr>
        <p:grpSpPr bwMode="auto">
          <a:xfrm>
            <a:off x="5753100" y="2743200"/>
            <a:ext cx="2400300" cy="533400"/>
            <a:chOff x="2352" y="144"/>
            <a:chExt cx="2016" cy="336"/>
          </a:xfrm>
        </p:grpSpPr>
        <p:sp>
          <p:nvSpPr>
            <p:cNvPr id="34916" name="AutoShape 224" descr="Picture9">
              <a:extLst>
                <a:ext uri="{FF2B5EF4-FFF2-40B4-BE49-F238E27FC236}">
                  <a16:creationId xmlns:a16="http://schemas.microsoft.com/office/drawing/2014/main" id="{C493013D-DCFE-4A22-9B2C-23523F8BD548}"/>
                </a:ext>
              </a:extLst>
            </p:cNvPr>
            <p:cNvSpPr>
              <a:spLocks noChangeArrowheads="1"/>
            </p:cNvSpPr>
            <p:nvPr/>
          </p:nvSpPr>
          <p:spPr bwMode="auto">
            <a:xfrm>
              <a:off x="235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Đ</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7" name="AutoShape 225" descr="Picture9">
              <a:extLst>
                <a:ext uri="{FF2B5EF4-FFF2-40B4-BE49-F238E27FC236}">
                  <a16:creationId xmlns:a16="http://schemas.microsoft.com/office/drawing/2014/main" id="{754631FC-35FC-440B-B135-6CA7F42E4C5C}"/>
                </a:ext>
              </a:extLst>
            </p:cNvPr>
            <p:cNvSpPr>
              <a:spLocks noChangeArrowheads="1"/>
            </p:cNvSpPr>
            <p:nvPr/>
          </p:nvSpPr>
          <p:spPr bwMode="auto">
            <a:xfrm>
              <a:off x="268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Ơ</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8" name="AutoShape 226" descr="Picture9">
              <a:extLst>
                <a:ext uri="{FF2B5EF4-FFF2-40B4-BE49-F238E27FC236}">
                  <a16:creationId xmlns:a16="http://schemas.microsoft.com/office/drawing/2014/main" id="{C0DBC94E-3123-40D2-8B64-935F75FD2E08}"/>
                </a:ext>
              </a:extLst>
            </p:cNvPr>
            <p:cNvSpPr>
              <a:spLocks noChangeArrowheads="1"/>
            </p:cNvSpPr>
            <p:nvPr/>
          </p:nvSpPr>
          <p:spPr bwMode="auto">
            <a:xfrm>
              <a:off x="302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9" name="AutoShape 227" descr="Picture9">
              <a:extLst>
                <a:ext uri="{FF2B5EF4-FFF2-40B4-BE49-F238E27FC236}">
                  <a16:creationId xmlns:a16="http://schemas.microsoft.com/office/drawing/2014/main" id="{713BC2D0-CEA3-49F5-9345-ED35A43EFA64}"/>
                </a:ext>
              </a:extLst>
            </p:cNvPr>
            <p:cNvSpPr>
              <a:spLocks noChangeArrowheads="1"/>
            </p:cNvSpPr>
            <p:nvPr/>
          </p:nvSpPr>
          <p:spPr bwMode="auto">
            <a:xfrm>
              <a:off x="336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S</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20" name="AutoShape 228" descr="Picture9">
              <a:extLst>
                <a:ext uri="{FF2B5EF4-FFF2-40B4-BE49-F238E27FC236}">
                  <a16:creationId xmlns:a16="http://schemas.microsoft.com/office/drawing/2014/main" id="{8D194A10-1672-4FA2-9068-713488188853}"/>
                </a:ext>
              </a:extLst>
            </p:cNvPr>
            <p:cNvSpPr>
              <a:spLocks noChangeArrowheads="1"/>
            </p:cNvSpPr>
            <p:nvPr/>
          </p:nvSpPr>
          <p:spPr bwMode="auto">
            <a:xfrm>
              <a:off x="369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A</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21" name="AutoShape 229" descr="Picture9">
              <a:extLst>
                <a:ext uri="{FF2B5EF4-FFF2-40B4-BE49-F238E27FC236}">
                  <a16:creationId xmlns:a16="http://schemas.microsoft.com/office/drawing/2014/main" id="{0AFC1C28-ACEF-4F9B-927B-99F0B3788CE6}"/>
                </a:ext>
              </a:extLst>
            </p:cNvPr>
            <p:cNvSpPr>
              <a:spLocks noChangeArrowheads="1"/>
            </p:cNvSpPr>
            <p:nvPr/>
          </p:nvSpPr>
          <p:spPr bwMode="auto">
            <a:xfrm>
              <a:off x="403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grpSp>
      <p:grpSp>
        <p:nvGrpSpPr>
          <p:cNvPr id="108" name="Group 230">
            <a:extLst>
              <a:ext uri="{FF2B5EF4-FFF2-40B4-BE49-F238E27FC236}">
                <a16:creationId xmlns:a16="http://schemas.microsoft.com/office/drawing/2014/main" id="{2F867913-3BE2-4F56-8BB9-48E1D43922F5}"/>
              </a:ext>
            </a:extLst>
          </p:cNvPr>
          <p:cNvGrpSpPr>
            <a:grpSpLocks/>
          </p:cNvGrpSpPr>
          <p:nvPr/>
        </p:nvGrpSpPr>
        <p:grpSpPr bwMode="auto">
          <a:xfrm>
            <a:off x="4552950" y="3276600"/>
            <a:ext cx="2800350" cy="533400"/>
            <a:chOff x="144" y="912"/>
            <a:chExt cx="2352" cy="336"/>
          </a:xfrm>
        </p:grpSpPr>
        <p:sp>
          <p:nvSpPr>
            <p:cNvPr id="34923" name="AutoShape 231" descr="Picture4">
              <a:extLst>
                <a:ext uri="{FF2B5EF4-FFF2-40B4-BE49-F238E27FC236}">
                  <a16:creationId xmlns:a16="http://schemas.microsoft.com/office/drawing/2014/main" id="{2BD0B5AA-B29C-40ED-9055-CBFA26E496A4}"/>
                </a:ext>
              </a:extLst>
            </p:cNvPr>
            <p:cNvSpPr>
              <a:spLocks noChangeArrowheads="1"/>
            </p:cNvSpPr>
            <p:nvPr/>
          </p:nvSpPr>
          <p:spPr bwMode="auto">
            <a:xfrm>
              <a:off x="14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4" name="AutoShape 232" descr="Picture4">
              <a:extLst>
                <a:ext uri="{FF2B5EF4-FFF2-40B4-BE49-F238E27FC236}">
                  <a16:creationId xmlns:a16="http://schemas.microsoft.com/office/drawing/2014/main" id="{7DD1B080-208D-482E-9C01-DE56AA7AC62F}"/>
                </a:ext>
              </a:extLst>
            </p:cNvPr>
            <p:cNvSpPr>
              <a:spLocks noChangeArrowheads="1"/>
            </p:cNvSpPr>
            <p:nvPr/>
          </p:nvSpPr>
          <p:spPr bwMode="auto">
            <a:xfrm>
              <a:off x="48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5" name="AutoShape 233" descr="Picture4">
              <a:extLst>
                <a:ext uri="{FF2B5EF4-FFF2-40B4-BE49-F238E27FC236}">
                  <a16:creationId xmlns:a16="http://schemas.microsoft.com/office/drawing/2014/main" id="{4E63B543-48A5-4B32-8D61-B8DAD20FF2E2}"/>
                </a:ext>
              </a:extLst>
            </p:cNvPr>
            <p:cNvSpPr>
              <a:spLocks noChangeArrowheads="1"/>
            </p:cNvSpPr>
            <p:nvPr/>
          </p:nvSpPr>
          <p:spPr bwMode="auto">
            <a:xfrm>
              <a:off x="816"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6" name="AutoShape 234" descr="Picture4">
              <a:extLst>
                <a:ext uri="{FF2B5EF4-FFF2-40B4-BE49-F238E27FC236}">
                  <a16:creationId xmlns:a16="http://schemas.microsoft.com/office/drawing/2014/main" id="{B3BB5A98-61E3-4B09-B499-1F82B1481E04}"/>
                </a:ext>
              </a:extLst>
            </p:cNvPr>
            <p:cNvSpPr>
              <a:spLocks noChangeArrowheads="1"/>
            </p:cNvSpPr>
            <p:nvPr/>
          </p:nvSpPr>
          <p:spPr bwMode="auto">
            <a:xfrm>
              <a:off x="1152"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7" name="AutoShape 235" descr="Picture4">
              <a:extLst>
                <a:ext uri="{FF2B5EF4-FFF2-40B4-BE49-F238E27FC236}">
                  <a16:creationId xmlns:a16="http://schemas.microsoft.com/office/drawing/2014/main" id="{5E6FE3A2-56BA-4447-82D7-5ABD520F36F3}"/>
                </a:ext>
              </a:extLst>
            </p:cNvPr>
            <p:cNvSpPr>
              <a:spLocks noChangeArrowheads="1"/>
            </p:cNvSpPr>
            <p:nvPr/>
          </p:nvSpPr>
          <p:spPr bwMode="auto">
            <a:xfrm>
              <a:off x="1488"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8" name="AutoShape 236" descr="Picture4">
              <a:extLst>
                <a:ext uri="{FF2B5EF4-FFF2-40B4-BE49-F238E27FC236}">
                  <a16:creationId xmlns:a16="http://schemas.microsoft.com/office/drawing/2014/main" id="{7BEB38D7-438A-43C5-93BD-3D552A83A06F}"/>
                </a:ext>
              </a:extLst>
            </p:cNvPr>
            <p:cNvSpPr>
              <a:spLocks noChangeArrowheads="1"/>
            </p:cNvSpPr>
            <p:nvPr/>
          </p:nvSpPr>
          <p:spPr bwMode="auto">
            <a:xfrm>
              <a:off x="182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9" name="AutoShape 237" descr="Picture4">
              <a:extLst>
                <a:ext uri="{FF2B5EF4-FFF2-40B4-BE49-F238E27FC236}">
                  <a16:creationId xmlns:a16="http://schemas.microsoft.com/office/drawing/2014/main" id="{9CD37192-61B3-4C1B-86ED-FB6F1E687203}"/>
                </a:ext>
              </a:extLst>
            </p:cNvPr>
            <p:cNvSpPr>
              <a:spLocks noChangeArrowheads="1"/>
            </p:cNvSpPr>
            <p:nvPr/>
          </p:nvSpPr>
          <p:spPr bwMode="auto">
            <a:xfrm>
              <a:off x="216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116" name="AutoShape 238">
            <a:extLst>
              <a:ext uri="{FF2B5EF4-FFF2-40B4-BE49-F238E27FC236}">
                <a16:creationId xmlns:a16="http://schemas.microsoft.com/office/drawing/2014/main" id="{D1D26BCD-B833-4F9B-BFF9-E1619956F2C5}"/>
              </a:ext>
            </a:extLst>
          </p:cNvPr>
          <p:cNvSpPr>
            <a:spLocks noChangeArrowheads="1"/>
          </p:cNvSpPr>
          <p:nvPr/>
        </p:nvSpPr>
        <p:spPr bwMode="gray">
          <a:xfrm>
            <a:off x="2838450" y="5257800"/>
            <a:ext cx="6457950" cy="1295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4. </a:t>
            </a:r>
            <a:r>
              <a:rPr lang="en-US" altLang="zh-CN" b="1">
                <a:solidFill>
                  <a:srgbClr val="000000"/>
                </a:solidFill>
                <a:latin typeface="Arial" panose="020B0604020202020204" pitchFamily="34" charset="0"/>
                <a:ea typeface="SimSun" panose="02010600030101010101" pitchFamily="2" charset="-122"/>
              </a:rPr>
              <a:t>Phong trào dạy chữ quốc ngữ, thanh toán nạn mù chữ </a:t>
            </a:r>
          </a:p>
          <a:p>
            <a:pPr algn="ctr" fontAlgn="base">
              <a:spcBef>
                <a:spcPct val="0"/>
              </a:spcBef>
              <a:spcAft>
                <a:spcPct val="0"/>
              </a:spcAft>
            </a:pPr>
            <a:r>
              <a:rPr lang="en-US" altLang="zh-CN" b="1">
                <a:solidFill>
                  <a:srgbClr val="000000"/>
                </a:solidFill>
                <a:latin typeface="Arial" panose="020B0604020202020204" pitchFamily="34" charset="0"/>
                <a:ea typeface="SimSun" panose="02010600030101010101" pitchFamily="2" charset="-122"/>
              </a:rPr>
              <a:t>sau cách mạng?</a:t>
            </a:r>
          </a:p>
        </p:txBody>
      </p:sp>
      <p:grpSp>
        <p:nvGrpSpPr>
          <p:cNvPr id="117" name="Group 239">
            <a:extLst>
              <a:ext uri="{FF2B5EF4-FFF2-40B4-BE49-F238E27FC236}">
                <a16:creationId xmlns:a16="http://schemas.microsoft.com/office/drawing/2014/main" id="{8E0C3E95-0F0D-4C9C-B003-2CA19F5DA2CA}"/>
              </a:ext>
            </a:extLst>
          </p:cNvPr>
          <p:cNvGrpSpPr>
            <a:grpSpLocks/>
          </p:cNvGrpSpPr>
          <p:nvPr/>
        </p:nvGrpSpPr>
        <p:grpSpPr bwMode="auto">
          <a:xfrm>
            <a:off x="4552950" y="3276600"/>
            <a:ext cx="2800350" cy="533400"/>
            <a:chOff x="336" y="816"/>
            <a:chExt cx="2352" cy="336"/>
          </a:xfrm>
        </p:grpSpPr>
        <p:sp>
          <p:nvSpPr>
            <p:cNvPr id="34932" name="AutoShape 240" descr="Picture9">
              <a:extLst>
                <a:ext uri="{FF2B5EF4-FFF2-40B4-BE49-F238E27FC236}">
                  <a16:creationId xmlns:a16="http://schemas.microsoft.com/office/drawing/2014/main" id="{1E2FCEB7-80D5-4B19-8D40-9B4B4B4741C7}"/>
                </a:ext>
              </a:extLst>
            </p:cNvPr>
            <p:cNvSpPr>
              <a:spLocks noChangeArrowheads="1"/>
            </p:cNvSpPr>
            <p:nvPr/>
          </p:nvSpPr>
          <p:spPr bwMode="auto">
            <a:xfrm>
              <a:off x="33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B</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3" name="AutoShape 241" descr="Picture9">
              <a:extLst>
                <a:ext uri="{FF2B5EF4-FFF2-40B4-BE49-F238E27FC236}">
                  <a16:creationId xmlns:a16="http://schemas.microsoft.com/office/drawing/2014/main" id="{3DFF29A3-B2B1-4E37-9FBB-9F274271BEF1}"/>
                </a:ext>
              </a:extLst>
            </p:cNvPr>
            <p:cNvSpPr>
              <a:spLocks noChangeArrowheads="1"/>
            </p:cNvSpPr>
            <p:nvPr/>
          </p:nvSpPr>
          <p:spPr bwMode="auto">
            <a:xfrm>
              <a:off x="67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Ì</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4" name="AutoShape 242" descr="Picture9">
              <a:extLst>
                <a:ext uri="{FF2B5EF4-FFF2-40B4-BE49-F238E27FC236}">
                  <a16:creationId xmlns:a16="http://schemas.microsoft.com/office/drawing/2014/main" id="{CA228181-4F79-4712-B113-8A22F7745CB9}"/>
                </a:ext>
              </a:extLst>
            </p:cNvPr>
            <p:cNvSpPr>
              <a:spLocks noChangeArrowheads="1"/>
            </p:cNvSpPr>
            <p:nvPr/>
          </p:nvSpPr>
          <p:spPr bwMode="auto">
            <a:xfrm>
              <a:off x="10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5" name="AutoShape 243" descr="Picture9">
              <a:extLst>
                <a:ext uri="{FF2B5EF4-FFF2-40B4-BE49-F238E27FC236}">
                  <a16:creationId xmlns:a16="http://schemas.microsoft.com/office/drawing/2014/main" id="{8FC93A05-7C2D-4B71-B03C-D45D2A3F326F}"/>
                </a:ext>
              </a:extLst>
            </p:cNvPr>
            <p:cNvSpPr>
              <a:spLocks noChangeArrowheads="1"/>
            </p:cNvSpPr>
            <p:nvPr/>
          </p:nvSpPr>
          <p:spPr bwMode="auto">
            <a:xfrm>
              <a:off x="1344"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6" name="AutoShape 244" descr="Picture9">
              <a:extLst>
                <a:ext uri="{FF2B5EF4-FFF2-40B4-BE49-F238E27FC236}">
                  <a16:creationId xmlns:a16="http://schemas.microsoft.com/office/drawing/2014/main" id="{7CE5EED9-9E2C-43B2-B9F7-AC032A6FDEDA}"/>
                </a:ext>
              </a:extLst>
            </p:cNvPr>
            <p:cNvSpPr>
              <a:spLocks noChangeArrowheads="1"/>
            </p:cNvSpPr>
            <p:nvPr/>
          </p:nvSpPr>
          <p:spPr bwMode="auto">
            <a:xfrm>
              <a:off x="1680"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D</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7" name="AutoShape 245" descr="Picture9">
              <a:extLst>
                <a:ext uri="{FF2B5EF4-FFF2-40B4-BE49-F238E27FC236}">
                  <a16:creationId xmlns:a16="http://schemas.microsoft.com/office/drawing/2014/main" id="{F9651A62-9190-42A7-BFCD-A5A3ABA1209D}"/>
                </a:ext>
              </a:extLst>
            </p:cNvPr>
            <p:cNvSpPr>
              <a:spLocks noChangeArrowheads="1"/>
            </p:cNvSpPr>
            <p:nvPr/>
          </p:nvSpPr>
          <p:spPr bwMode="auto">
            <a:xfrm>
              <a:off x="201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Â</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8" name="AutoShape 246" descr="Picture9">
              <a:extLst>
                <a:ext uri="{FF2B5EF4-FFF2-40B4-BE49-F238E27FC236}">
                  <a16:creationId xmlns:a16="http://schemas.microsoft.com/office/drawing/2014/main" id="{4AD58D68-A232-4CC0-AA29-6432C6391E4F}"/>
                </a:ext>
              </a:extLst>
            </p:cNvPr>
            <p:cNvSpPr>
              <a:spLocks noChangeArrowheads="1"/>
            </p:cNvSpPr>
            <p:nvPr/>
          </p:nvSpPr>
          <p:spPr bwMode="auto">
            <a:xfrm>
              <a:off x="235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22592" name="AutoShape 304" descr="Picture3">
            <a:extLst>
              <a:ext uri="{FF2B5EF4-FFF2-40B4-BE49-F238E27FC236}">
                <a16:creationId xmlns:a16="http://schemas.microsoft.com/office/drawing/2014/main" id="{254B2FB0-7BC1-4701-ABC3-9F8F103F96F0}"/>
              </a:ext>
            </a:extLst>
          </p:cNvPr>
          <p:cNvSpPr>
            <a:spLocks noChangeArrowheads="1"/>
          </p:cNvSpPr>
          <p:nvPr/>
        </p:nvSpPr>
        <p:spPr bwMode="auto">
          <a:xfrm>
            <a:off x="73533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126" name="AutoShape 305">
            <a:extLst>
              <a:ext uri="{FF2B5EF4-FFF2-40B4-BE49-F238E27FC236}">
                <a16:creationId xmlns:a16="http://schemas.microsoft.com/office/drawing/2014/main" id="{C8C22E2C-019B-4AC1-8A5F-416463C0266E}"/>
              </a:ext>
            </a:extLst>
          </p:cNvPr>
          <p:cNvSpPr>
            <a:spLocks noChangeArrowheads="1"/>
          </p:cNvSpPr>
          <p:nvPr/>
        </p:nvSpPr>
        <p:spPr bwMode="gray">
          <a:xfrm>
            <a:off x="2838450" y="5410200"/>
            <a:ext cx="6457950" cy="9906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5. </a:t>
            </a:r>
            <a:r>
              <a:rPr lang="en-US" altLang="zh-CN" b="1">
                <a:solidFill>
                  <a:srgbClr val="000000"/>
                </a:solidFill>
                <a:latin typeface="Arial" panose="020B0604020202020204" pitchFamily="34" charset="0"/>
                <a:ea typeface="SimSun" panose="02010600030101010101" pitchFamily="2" charset="-122"/>
              </a:rPr>
              <a:t>Huyện ở phía nam tỉnh Bắc Ninh nay thuộc Hà Nội?</a:t>
            </a:r>
          </a:p>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127" name="Group 306">
            <a:extLst>
              <a:ext uri="{FF2B5EF4-FFF2-40B4-BE49-F238E27FC236}">
                <a16:creationId xmlns:a16="http://schemas.microsoft.com/office/drawing/2014/main" id="{D2BE5AFF-C141-4EA9-9DC6-505C68E51239}"/>
              </a:ext>
            </a:extLst>
          </p:cNvPr>
          <p:cNvGrpSpPr>
            <a:grpSpLocks/>
          </p:cNvGrpSpPr>
          <p:nvPr/>
        </p:nvGrpSpPr>
        <p:grpSpPr bwMode="auto">
          <a:xfrm>
            <a:off x="5353050" y="3810000"/>
            <a:ext cx="2400300" cy="533400"/>
            <a:chOff x="1920" y="2400"/>
            <a:chExt cx="2016" cy="336"/>
          </a:xfrm>
        </p:grpSpPr>
        <p:sp>
          <p:nvSpPr>
            <p:cNvPr id="34942" name="AutoShape 307" descr="Picture4">
              <a:extLst>
                <a:ext uri="{FF2B5EF4-FFF2-40B4-BE49-F238E27FC236}">
                  <a16:creationId xmlns:a16="http://schemas.microsoft.com/office/drawing/2014/main" id="{7487FCC3-B0DA-47EB-A5DA-3E7D15D32473}"/>
                </a:ext>
              </a:extLst>
            </p:cNvPr>
            <p:cNvSpPr>
              <a:spLocks noChangeArrowheads="1"/>
            </p:cNvSpPr>
            <p:nvPr/>
          </p:nvSpPr>
          <p:spPr bwMode="auto">
            <a:xfrm>
              <a:off x="192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3" name="AutoShape 308" descr="Picture4">
              <a:extLst>
                <a:ext uri="{FF2B5EF4-FFF2-40B4-BE49-F238E27FC236}">
                  <a16:creationId xmlns:a16="http://schemas.microsoft.com/office/drawing/2014/main" id="{E105967D-212C-4D98-A527-FFF255B45B56}"/>
                </a:ext>
              </a:extLst>
            </p:cNvPr>
            <p:cNvSpPr>
              <a:spLocks noChangeArrowheads="1"/>
            </p:cNvSpPr>
            <p:nvPr/>
          </p:nvSpPr>
          <p:spPr bwMode="auto">
            <a:xfrm>
              <a:off x="2256"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4" name="AutoShape 309" descr="Picture4">
              <a:extLst>
                <a:ext uri="{FF2B5EF4-FFF2-40B4-BE49-F238E27FC236}">
                  <a16:creationId xmlns:a16="http://schemas.microsoft.com/office/drawing/2014/main" id="{04728F4D-B556-41F9-B674-24FA8CC006B3}"/>
                </a:ext>
              </a:extLst>
            </p:cNvPr>
            <p:cNvSpPr>
              <a:spLocks noChangeArrowheads="1"/>
            </p:cNvSpPr>
            <p:nvPr/>
          </p:nvSpPr>
          <p:spPr bwMode="auto">
            <a:xfrm>
              <a:off x="2592"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5" name="AutoShape 310" descr="Picture4">
              <a:extLst>
                <a:ext uri="{FF2B5EF4-FFF2-40B4-BE49-F238E27FC236}">
                  <a16:creationId xmlns:a16="http://schemas.microsoft.com/office/drawing/2014/main" id="{9CDF2BC1-3A99-4220-A2F0-4B7677608D8F}"/>
                </a:ext>
              </a:extLst>
            </p:cNvPr>
            <p:cNvSpPr>
              <a:spLocks noChangeArrowheads="1"/>
            </p:cNvSpPr>
            <p:nvPr/>
          </p:nvSpPr>
          <p:spPr bwMode="auto">
            <a:xfrm>
              <a:off x="2928"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6" name="AutoShape 311" descr="Picture4">
              <a:extLst>
                <a:ext uri="{FF2B5EF4-FFF2-40B4-BE49-F238E27FC236}">
                  <a16:creationId xmlns:a16="http://schemas.microsoft.com/office/drawing/2014/main" id="{9A4DDE81-5B8F-4E19-B5D0-346955F27394}"/>
                </a:ext>
              </a:extLst>
            </p:cNvPr>
            <p:cNvSpPr>
              <a:spLocks noChangeArrowheads="1"/>
            </p:cNvSpPr>
            <p:nvPr/>
          </p:nvSpPr>
          <p:spPr bwMode="auto">
            <a:xfrm>
              <a:off x="3264"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7" name="AutoShape 312" descr="Picture4">
              <a:extLst>
                <a:ext uri="{FF2B5EF4-FFF2-40B4-BE49-F238E27FC236}">
                  <a16:creationId xmlns:a16="http://schemas.microsoft.com/office/drawing/2014/main" id="{71F73589-6E91-413E-A6FA-9B7550634494}"/>
                </a:ext>
              </a:extLst>
            </p:cNvPr>
            <p:cNvSpPr>
              <a:spLocks noChangeArrowheads="1"/>
            </p:cNvSpPr>
            <p:nvPr/>
          </p:nvSpPr>
          <p:spPr bwMode="auto">
            <a:xfrm>
              <a:off x="360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34" name="Group 313">
            <a:extLst>
              <a:ext uri="{FF2B5EF4-FFF2-40B4-BE49-F238E27FC236}">
                <a16:creationId xmlns:a16="http://schemas.microsoft.com/office/drawing/2014/main" id="{1E1E0BFB-CF10-414D-B553-7AD7CF3BE0AE}"/>
              </a:ext>
            </a:extLst>
          </p:cNvPr>
          <p:cNvGrpSpPr>
            <a:grpSpLocks/>
          </p:cNvGrpSpPr>
          <p:nvPr/>
        </p:nvGrpSpPr>
        <p:grpSpPr bwMode="auto">
          <a:xfrm>
            <a:off x="5353050" y="3810000"/>
            <a:ext cx="2400300" cy="546100"/>
            <a:chOff x="336" y="2488"/>
            <a:chExt cx="2016" cy="344"/>
          </a:xfrm>
        </p:grpSpPr>
        <p:sp>
          <p:nvSpPr>
            <p:cNvPr id="34949" name="AutoShape 314" descr="Picture9">
              <a:extLst>
                <a:ext uri="{FF2B5EF4-FFF2-40B4-BE49-F238E27FC236}">
                  <a16:creationId xmlns:a16="http://schemas.microsoft.com/office/drawing/2014/main" id="{D47B7FBC-084A-49F2-9191-E05AE25028B3}"/>
                </a:ext>
              </a:extLst>
            </p:cNvPr>
            <p:cNvSpPr>
              <a:spLocks noChangeArrowheads="1"/>
            </p:cNvSpPr>
            <p:nvPr/>
          </p:nvSpPr>
          <p:spPr bwMode="auto">
            <a:xfrm>
              <a:off x="336"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G</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0" name="AutoShape 315" descr="Picture9">
              <a:extLst>
                <a:ext uri="{FF2B5EF4-FFF2-40B4-BE49-F238E27FC236}">
                  <a16:creationId xmlns:a16="http://schemas.microsoft.com/office/drawing/2014/main" id="{788AC3DC-8142-40EB-BF2D-9AFA63C02010}"/>
                </a:ext>
              </a:extLst>
            </p:cNvPr>
            <p:cNvSpPr>
              <a:spLocks noChangeArrowheads="1"/>
            </p:cNvSpPr>
            <p:nvPr/>
          </p:nvSpPr>
          <p:spPr bwMode="auto">
            <a:xfrm>
              <a:off x="672"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1" name="AutoShape 316" descr="Picture9">
              <a:extLst>
                <a:ext uri="{FF2B5EF4-FFF2-40B4-BE49-F238E27FC236}">
                  <a16:creationId xmlns:a16="http://schemas.microsoft.com/office/drawing/2014/main" id="{66D05BBB-BC6A-45CA-8647-8C21BD4E8D2B}"/>
                </a:ext>
              </a:extLst>
            </p:cNvPr>
            <p:cNvSpPr>
              <a:spLocks noChangeArrowheads="1"/>
            </p:cNvSpPr>
            <p:nvPr/>
          </p:nvSpPr>
          <p:spPr bwMode="auto">
            <a:xfrm>
              <a:off x="1008"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A</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2" name="AutoShape 317" descr="Picture9">
              <a:extLst>
                <a:ext uri="{FF2B5EF4-FFF2-40B4-BE49-F238E27FC236}">
                  <a16:creationId xmlns:a16="http://schemas.microsoft.com/office/drawing/2014/main" id="{B29871BE-F3B3-438B-ADF9-B364BEE302C8}"/>
                </a:ext>
              </a:extLst>
            </p:cNvPr>
            <p:cNvSpPr>
              <a:spLocks noChangeArrowheads="1"/>
            </p:cNvSpPr>
            <p:nvPr/>
          </p:nvSpPr>
          <p:spPr bwMode="auto">
            <a:xfrm>
              <a:off x="1344"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L</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3" name="AutoShape 318" descr="Picture9">
              <a:extLst>
                <a:ext uri="{FF2B5EF4-FFF2-40B4-BE49-F238E27FC236}">
                  <a16:creationId xmlns:a16="http://schemas.microsoft.com/office/drawing/2014/main" id="{51BA0A44-24A1-412E-9D7A-1074A47EC930}"/>
                </a:ext>
              </a:extLst>
            </p:cNvPr>
            <p:cNvSpPr>
              <a:spLocks noChangeArrowheads="1"/>
            </p:cNvSpPr>
            <p:nvPr/>
          </p:nvSpPr>
          <p:spPr bwMode="auto">
            <a:xfrm>
              <a:off x="1680"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Â</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4" name="AutoShape 319" descr="Picture9">
              <a:extLst>
                <a:ext uri="{FF2B5EF4-FFF2-40B4-BE49-F238E27FC236}">
                  <a16:creationId xmlns:a16="http://schemas.microsoft.com/office/drawing/2014/main" id="{3ED14732-DEC5-4729-B4F2-1C5C64D46885}"/>
                </a:ext>
              </a:extLst>
            </p:cNvPr>
            <p:cNvSpPr>
              <a:spLocks noChangeArrowheads="1"/>
            </p:cNvSpPr>
            <p:nvPr/>
          </p:nvSpPr>
          <p:spPr bwMode="auto">
            <a:xfrm>
              <a:off x="2016"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M</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141" name="AutoShape 320">
            <a:extLst>
              <a:ext uri="{FF2B5EF4-FFF2-40B4-BE49-F238E27FC236}">
                <a16:creationId xmlns:a16="http://schemas.microsoft.com/office/drawing/2014/main" id="{53A419E2-4CF3-4A8F-8148-375D7FBC402D}"/>
              </a:ext>
            </a:extLst>
          </p:cNvPr>
          <p:cNvSpPr>
            <a:spLocks noChangeArrowheads="1"/>
          </p:cNvSpPr>
          <p:nvPr/>
        </p:nvSpPr>
        <p:spPr bwMode="gray">
          <a:xfrm>
            <a:off x="2838450" y="5486400"/>
            <a:ext cx="6457950" cy="914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ts val="1313"/>
              </a:spcBef>
              <a:spcAft>
                <a:spcPct val="0"/>
              </a:spcAft>
            </a:pPr>
            <a:endParaRPr lang="en-US" altLang="zh-CN" b="1">
              <a:solidFill>
                <a:srgbClr val="000000"/>
              </a:solidFill>
              <a:latin typeface="Arial" panose="020B0604020202020204" pitchFamily="34" charset="0"/>
              <a:ea typeface="SimSun" panose="02010600030101010101" pitchFamily="2" charset="-122"/>
            </a:endParaRPr>
          </a:p>
          <a:p>
            <a:pPr algn="ctr" fontAlgn="base">
              <a:spcBef>
                <a:spcPts val="1313"/>
              </a:spcBef>
              <a:spcAft>
                <a:spcPct val="0"/>
              </a:spcAft>
            </a:pPr>
            <a:r>
              <a:rPr lang="en-US" altLang="zh-CN" b="1">
                <a:solidFill>
                  <a:srgbClr val="000000"/>
                </a:solidFill>
                <a:latin typeface="Arial" panose="020B0604020202020204" pitchFamily="34" charset="0"/>
                <a:ea typeface="SimSun" panose="02010600030101010101" pitchFamily="2" charset="-122"/>
              </a:rPr>
              <a:t>6.Dáng đi cắm cúi, nhanh ,vội?</a:t>
            </a:r>
          </a:p>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142" name="Group 321">
            <a:extLst>
              <a:ext uri="{FF2B5EF4-FFF2-40B4-BE49-F238E27FC236}">
                <a16:creationId xmlns:a16="http://schemas.microsoft.com/office/drawing/2014/main" id="{E746BF66-CE38-40E2-9026-5A23B559F086}"/>
              </a:ext>
            </a:extLst>
          </p:cNvPr>
          <p:cNvGrpSpPr>
            <a:grpSpLocks/>
          </p:cNvGrpSpPr>
          <p:nvPr/>
        </p:nvGrpSpPr>
        <p:grpSpPr bwMode="auto">
          <a:xfrm>
            <a:off x="5753100" y="4330700"/>
            <a:ext cx="2800350" cy="546100"/>
            <a:chOff x="144" y="3016"/>
            <a:chExt cx="2352" cy="344"/>
          </a:xfrm>
        </p:grpSpPr>
        <p:sp>
          <p:nvSpPr>
            <p:cNvPr id="34957" name="AutoShape 322" descr="Picture4">
              <a:extLst>
                <a:ext uri="{FF2B5EF4-FFF2-40B4-BE49-F238E27FC236}">
                  <a16:creationId xmlns:a16="http://schemas.microsoft.com/office/drawing/2014/main" id="{64C11DA8-68A5-4B53-B8DB-1BDCF6C401DE}"/>
                </a:ext>
              </a:extLst>
            </p:cNvPr>
            <p:cNvSpPr>
              <a:spLocks noChangeArrowheads="1"/>
            </p:cNvSpPr>
            <p:nvPr/>
          </p:nvSpPr>
          <p:spPr bwMode="auto">
            <a:xfrm>
              <a:off x="144"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58" name="AutoShape 323" descr="Picture4">
              <a:extLst>
                <a:ext uri="{FF2B5EF4-FFF2-40B4-BE49-F238E27FC236}">
                  <a16:creationId xmlns:a16="http://schemas.microsoft.com/office/drawing/2014/main" id="{114A8F0C-3BCA-4CD6-83AA-1E43C341A536}"/>
                </a:ext>
              </a:extLst>
            </p:cNvPr>
            <p:cNvSpPr>
              <a:spLocks noChangeArrowheads="1"/>
            </p:cNvSpPr>
            <p:nvPr/>
          </p:nvSpPr>
          <p:spPr bwMode="auto">
            <a:xfrm>
              <a:off x="480"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59" name="AutoShape 324" descr="Picture4">
              <a:extLst>
                <a:ext uri="{FF2B5EF4-FFF2-40B4-BE49-F238E27FC236}">
                  <a16:creationId xmlns:a16="http://schemas.microsoft.com/office/drawing/2014/main" id="{A2850BE8-8E54-436F-A10A-8D4B179FF32B}"/>
                </a:ext>
              </a:extLst>
            </p:cNvPr>
            <p:cNvSpPr>
              <a:spLocks noChangeArrowheads="1"/>
            </p:cNvSpPr>
            <p:nvPr/>
          </p:nvSpPr>
          <p:spPr bwMode="auto">
            <a:xfrm>
              <a:off x="816"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0" name="AutoShape 325" descr="Picture4">
              <a:extLst>
                <a:ext uri="{FF2B5EF4-FFF2-40B4-BE49-F238E27FC236}">
                  <a16:creationId xmlns:a16="http://schemas.microsoft.com/office/drawing/2014/main" id="{B6E091FE-DFD5-4EE1-A8F4-BCB799AAB16F}"/>
                </a:ext>
              </a:extLst>
            </p:cNvPr>
            <p:cNvSpPr>
              <a:spLocks noChangeArrowheads="1"/>
            </p:cNvSpPr>
            <p:nvPr/>
          </p:nvSpPr>
          <p:spPr bwMode="auto">
            <a:xfrm>
              <a:off x="1152"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1" name="AutoShape 326" descr="Picture4">
              <a:extLst>
                <a:ext uri="{FF2B5EF4-FFF2-40B4-BE49-F238E27FC236}">
                  <a16:creationId xmlns:a16="http://schemas.microsoft.com/office/drawing/2014/main" id="{DCE4D030-0A42-47FC-BFE4-6314174C56DB}"/>
                </a:ext>
              </a:extLst>
            </p:cNvPr>
            <p:cNvSpPr>
              <a:spLocks noChangeArrowheads="1"/>
            </p:cNvSpPr>
            <p:nvPr/>
          </p:nvSpPr>
          <p:spPr bwMode="auto">
            <a:xfrm>
              <a:off x="1488"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2" name="AutoShape 327" descr="Picture4">
              <a:extLst>
                <a:ext uri="{FF2B5EF4-FFF2-40B4-BE49-F238E27FC236}">
                  <a16:creationId xmlns:a16="http://schemas.microsoft.com/office/drawing/2014/main" id="{4AA641F5-6DDC-4718-BDC0-52A386112F0B}"/>
                </a:ext>
              </a:extLst>
            </p:cNvPr>
            <p:cNvSpPr>
              <a:spLocks noChangeArrowheads="1"/>
            </p:cNvSpPr>
            <p:nvPr/>
          </p:nvSpPr>
          <p:spPr bwMode="auto">
            <a:xfrm>
              <a:off x="1824"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3" name="AutoShape 328" descr="Picture4">
              <a:extLst>
                <a:ext uri="{FF2B5EF4-FFF2-40B4-BE49-F238E27FC236}">
                  <a16:creationId xmlns:a16="http://schemas.microsoft.com/office/drawing/2014/main" id="{B4B49611-19FD-4B81-98B7-3C0C70E24725}"/>
                </a:ext>
              </a:extLst>
            </p:cNvPr>
            <p:cNvSpPr>
              <a:spLocks noChangeArrowheads="1"/>
            </p:cNvSpPr>
            <p:nvPr/>
          </p:nvSpPr>
          <p:spPr bwMode="auto">
            <a:xfrm>
              <a:off x="2160"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50" name="Group 329">
            <a:extLst>
              <a:ext uri="{FF2B5EF4-FFF2-40B4-BE49-F238E27FC236}">
                <a16:creationId xmlns:a16="http://schemas.microsoft.com/office/drawing/2014/main" id="{AA3B42B8-B994-4014-8B6E-0BBEFA625118}"/>
              </a:ext>
            </a:extLst>
          </p:cNvPr>
          <p:cNvGrpSpPr>
            <a:grpSpLocks/>
          </p:cNvGrpSpPr>
          <p:nvPr/>
        </p:nvGrpSpPr>
        <p:grpSpPr bwMode="auto">
          <a:xfrm>
            <a:off x="5753100" y="4343400"/>
            <a:ext cx="2800350" cy="533400"/>
            <a:chOff x="336" y="1488"/>
            <a:chExt cx="2352" cy="336"/>
          </a:xfrm>
        </p:grpSpPr>
        <p:sp>
          <p:nvSpPr>
            <p:cNvPr id="34965" name="AutoShape 330" descr="Picture9">
              <a:extLst>
                <a:ext uri="{FF2B5EF4-FFF2-40B4-BE49-F238E27FC236}">
                  <a16:creationId xmlns:a16="http://schemas.microsoft.com/office/drawing/2014/main" id="{FC8E2895-DA3D-49BC-A281-D8C462518EF0}"/>
                </a:ext>
              </a:extLst>
            </p:cNvPr>
            <p:cNvSpPr>
              <a:spLocks noChangeArrowheads="1"/>
            </p:cNvSpPr>
            <p:nvPr/>
          </p:nvSpPr>
          <p:spPr bwMode="auto">
            <a:xfrm>
              <a:off x="33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6" name="AutoShape 331" descr="Picture9">
              <a:extLst>
                <a:ext uri="{FF2B5EF4-FFF2-40B4-BE49-F238E27FC236}">
                  <a16:creationId xmlns:a16="http://schemas.microsoft.com/office/drawing/2014/main" id="{7D2C3AA0-3032-41AB-ABEA-AD34509335E9}"/>
                </a:ext>
              </a:extLst>
            </p:cNvPr>
            <p:cNvSpPr>
              <a:spLocks noChangeArrowheads="1"/>
            </p:cNvSpPr>
            <p:nvPr/>
          </p:nvSpPr>
          <p:spPr bwMode="auto">
            <a:xfrm>
              <a:off x="67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U</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7" name="AutoShape 332" descr="Picture9">
              <a:extLst>
                <a:ext uri="{FF2B5EF4-FFF2-40B4-BE49-F238E27FC236}">
                  <a16:creationId xmlns:a16="http://schemas.microsoft.com/office/drawing/2014/main" id="{DC1807CB-3854-4062-8744-EB8ABCB4CCCD}"/>
                </a:ext>
              </a:extLst>
            </p:cNvPr>
            <p:cNvSpPr>
              <a:spLocks noChangeArrowheads="1"/>
            </p:cNvSpPr>
            <p:nvPr/>
          </p:nvSpPr>
          <p:spPr bwMode="auto">
            <a:xfrm>
              <a:off x="10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8" name="AutoShape 333" descr="Picture9">
              <a:extLst>
                <a:ext uri="{FF2B5EF4-FFF2-40B4-BE49-F238E27FC236}">
                  <a16:creationId xmlns:a16="http://schemas.microsoft.com/office/drawing/2014/main" id="{8934EE3E-BA35-4BDB-8D11-EB412AE59D6B}"/>
                </a:ext>
              </a:extLst>
            </p:cNvPr>
            <p:cNvSpPr>
              <a:spLocks noChangeArrowheads="1"/>
            </p:cNvSpPr>
            <p:nvPr/>
          </p:nvSpPr>
          <p:spPr bwMode="auto">
            <a:xfrm>
              <a:off x="1344"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G</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9" name="AutoShape 334" descr="Picture9">
              <a:extLst>
                <a:ext uri="{FF2B5EF4-FFF2-40B4-BE49-F238E27FC236}">
                  <a16:creationId xmlns:a16="http://schemas.microsoft.com/office/drawing/2014/main" id="{0F120CFA-83D8-4948-8BDE-0E124E286690}"/>
                </a:ext>
              </a:extLst>
            </p:cNvPr>
            <p:cNvSpPr>
              <a:spLocks noChangeArrowheads="1"/>
            </p:cNvSpPr>
            <p:nvPr/>
          </p:nvSpPr>
          <p:spPr bwMode="auto">
            <a:xfrm>
              <a:off x="1680"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70" name="AutoShape 335" descr="Picture9">
              <a:extLst>
                <a:ext uri="{FF2B5EF4-FFF2-40B4-BE49-F238E27FC236}">
                  <a16:creationId xmlns:a16="http://schemas.microsoft.com/office/drawing/2014/main" id="{4EAEAB2B-9150-4451-B23C-017E6B1C7C09}"/>
                </a:ext>
              </a:extLst>
            </p:cNvPr>
            <p:cNvSpPr>
              <a:spLocks noChangeArrowheads="1"/>
            </p:cNvSpPr>
            <p:nvPr/>
          </p:nvSpPr>
          <p:spPr bwMode="auto">
            <a:xfrm>
              <a:off x="201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Ú</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71" name="AutoShape 336" descr="Picture9">
              <a:extLst>
                <a:ext uri="{FF2B5EF4-FFF2-40B4-BE49-F238E27FC236}">
                  <a16:creationId xmlns:a16="http://schemas.microsoft.com/office/drawing/2014/main" id="{583C3066-3EE9-4F0B-B104-998B0497E153}"/>
                </a:ext>
              </a:extLst>
            </p:cNvPr>
            <p:cNvSpPr>
              <a:spLocks noChangeArrowheads="1"/>
            </p:cNvSpPr>
            <p:nvPr/>
          </p:nvSpPr>
          <p:spPr bwMode="auto">
            <a:xfrm>
              <a:off x="235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158" name="AutoShape 337">
            <a:extLst>
              <a:ext uri="{FF2B5EF4-FFF2-40B4-BE49-F238E27FC236}">
                <a16:creationId xmlns:a16="http://schemas.microsoft.com/office/drawing/2014/main" id="{0D3C3518-5D6A-454E-8F20-E7AFC765F692}"/>
              </a:ext>
            </a:extLst>
          </p:cNvPr>
          <p:cNvSpPr>
            <a:spLocks noChangeArrowheads="1"/>
          </p:cNvSpPr>
          <p:nvPr/>
        </p:nvSpPr>
        <p:spPr bwMode="auto">
          <a:xfrm>
            <a:off x="2838450" y="5105400"/>
            <a:ext cx="6457950" cy="1600200"/>
          </a:xfrm>
          <a:prstGeom prst="roundRect">
            <a:avLst>
              <a:gd name="adj" fmla="val 50000"/>
            </a:avLst>
          </a:prstGeom>
          <a:gradFill rotWithShape="1">
            <a:gsLst>
              <a:gs pos="0">
                <a:schemeClr val="accent2">
                  <a:alpha val="99001"/>
                </a:schemeClr>
              </a:gs>
              <a:gs pos="50000">
                <a:srgbClr val="7171B8"/>
              </a:gs>
              <a:gs pos="100000">
                <a:schemeClr val="accent2">
                  <a:alpha val="99001"/>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en-US" b="1" dirty="0" err="1">
                <a:solidFill>
                  <a:srgbClr val="000000"/>
                </a:solidFill>
                <a:latin typeface="Arial" panose="020B0604020202020204" pitchFamily="34" charset="0"/>
              </a:rPr>
              <a:t>Làng</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thuộc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huyện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Từ</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Sơn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tỉnh</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Bắc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Ninh</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có</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tên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chữ</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a:t>
            </a:r>
            <a:r>
              <a:rPr lang="en-US" altLang="en-US" b="1" dirty="0">
                <a:solidFill>
                  <a:srgbClr val="000000"/>
                </a:solidFill>
                <a:latin typeface="Arial" panose="020B0604020202020204" pitchFamily="34" charset="0"/>
              </a:rPr>
              <a:t> </a:t>
            </a:r>
          </a:p>
          <a:p>
            <a:pPr algn="ctr" fontAlgn="base">
              <a:spcBef>
                <a:spcPct val="0"/>
              </a:spcBef>
              <a:spcAft>
                <a:spcPct val="0"/>
              </a:spcAft>
            </a:pPr>
            <a:r>
              <a:rPr lang="en-US" altLang="en-US" b="1" dirty="0" err="1">
                <a:solidFill>
                  <a:srgbClr val="000000"/>
                </a:solidFill>
                <a:latin typeface="Arial" panose="020B0604020202020204" pitchFamily="34" charset="0"/>
              </a:rPr>
              <a:t>Phù</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Lưu</a:t>
            </a:r>
            <a:r>
              <a:rPr lang="en-US" altLang="en-US" b="1" dirty="0">
                <a:solidFill>
                  <a:srgbClr val="000000"/>
                </a:solidFill>
                <a:latin typeface="Arial" panose="020B0604020202020204" pitchFamily="34" charset="0"/>
              </a:rPr>
              <a:t>…</a:t>
            </a:r>
            <a:r>
              <a:rPr lang="en-US" altLang="en-US" b="1" dirty="0" err="1">
                <a:solidFill>
                  <a:srgbClr val="000000"/>
                </a:solidFill>
                <a:latin typeface="Arial" panose="020B0604020202020204" pitchFamily="34" charset="0"/>
              </a:rPr>
              <a:t>còn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đựợc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gọi</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làng</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gì</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Hãy</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tìm</a:t>
            </a:r>
            <a:r>
              <a:rPr lang="en-US" altLang="en-US" b="1" dirty="0">
                <a:solidFill>
                  <a:srgbClr val="000000"/>
                </a:solidFill>
                <a:latin typeface="Arial" panose="020B0604020202020204" pitchFamily="34" charset="0"/>
              </a:rPr>
              <a:t> ô </a:t>
            </a:r>
            <a:r>
              <a:rPr lang="en-US" altLang="en-US" b="1" dirty="0" err="1">
                <a:solidFill>
                  <a:srgbClr val="000000"/>
                </a:solidFill>
                <a:latin typeface="Arial" panose="020B0604020202020204" pitchFamily="34" charset="0"/>
              </a:rPr>
              <a:t>chữ</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hàng</a:t>
            </a:r>
            <a:endParaRPr lang="en-US" altLang="en-US" b="1" dirty="0">
              <a:solidFill>
                <a:srgbClr val="000000"/>
              </a:solidFill>
              <a:latin typeface="Arial" panose="020B0604020202020204" pitchFamily="34" charset="0"/>
            </a:endParaRPr>
          </a:p>
          <a:p>
            <a:pPr algn="ctr" fontAlgn="base">
              <a:spcBef>
                <a:spcPct val="0"/>
              </a:spcBef>
              <a:spcAft>
                <a:spcPct val="0"/>
              </a:spcAft>
            </a:pP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dọc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có</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tên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gọi</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trên</a:t>
            </a:r>
            <a:r>
              <a:rPr lang="en-US" altLang="en-US" b="1" dirty="0">
                <a:solidFill>
                  <a:srgbClr val="000000"/>
                </a:solidFill>
                <a:latin typeface="Arial" panose="020B0604020202020204" pitchFamily="34" charset="0"/>
              </a:rPr>
              <a:t>?</a:t>
            </a:r>
          </a:p>
        </p:txBody>
      </p:sp>
      <p:grpSp>
        <p:nvGrpSpPr>
          <p:cNvPr id="159" name="Group 338">
            <a:extLst>
              <a:ext uri="{FF2B5EF4-FFF2-40B4-BE49-F238E27FC236}">
                <a16:creationId xmlns:a16="http://schemas.microsoft.com/office/drawing/2014/main" id="{645725F3-7281-449D-81CD-208AF8751AA4}"/>
              </a:ext>
            </a:extLst>
          </p:cNvPr>
          <p:cNvGrpSpPr>
            <a:grpSpLocks/>
          </p:cNvGrpSpPr>
          <p:nvPr/>
        </p:nvGrpSpPr>
        <p:grpSpPr bwMode="auto">
          <a:xfrm>
            <a:off x="6153150" y="1676400"/>
            <a:ext cx="400050" cy="3200400"/>
            <a:chOff x="3840" y="624"/>
            <a:chExt cx="336" cy="2016"/>
          </a:xfrm>
        </p:grpSpPr>
        <p:sp>
          <p:nvSpPr>
            <p:cNvPr id="34974" name="AutoShape 339" descr="Picture4">
              <a:extLst>
                <a:ext uri="{FF2B5EF4-FFF2-40B4-BE49-F238E27FC236}">
                  <a16:creationId xmlns:a16="http://schemas.microsoft.com/office/drawing/2014/main" id="{19435E8E-439A-42E9-8B14-74E3D9FC9DC9}"/>
                </a:ext>
              </a:extLst>
            </p:cNvPr>
            <p:cNvSpPr>
              <a:spLocks noChangeArrowheads="1"/>
            </p:cNvSpPr>
            <p:nvPr/>
          </p:nvSpPr>
          <p:spPr bwMode="auto">
            <a:xfrm>
              <a:off x="3840" y="6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5" name="AutoShape 340" descr="Picture4">
              <a:extLst>
                <a:ext uri="{FF2B5EF4-FFF2-40B4-BE49-F238E27FC236}">
                  <a16:creationId xmlns:a16="http://schemas.microsoft.com/office/drawing/2014/main" id="{DBFFB9EB-B3E4-4D7C-863C-788CF7C06F0D}"/>
                </a:ext>
              </a:extLst>
            </p:cNvPr>
            <p:cNvSpPr>
              <a:spLocks noChangeArrowheads="1"/>
            </p:cNvSpPr>
            <p:nvPr/>
          </p:nvSpPr>
          <p:spPr bwMode="auto">
            <a:xfrm>
              <a:off x="3840" y="96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6" name="AutoShape 341" descr="Picture4">
              <a:extLst>
                <a:ext uri="{FF2B5EF4-FFF2-40B4-BE49-F238E27FC236}">
                  <a16:creationId xmlns:a16="http://schemas.microsoft.com/office/drawing/2014/main" id="{64843354-9665-4EF2-BC9B-37A8A7A221A1}"/>
                </a:ext>
              </a:extLst>
            </p:cNvPr>
            <p:cNvSpPr>
              <a:spLocks noChangeArrowheads="1"/>
            </p:cNvSpPr>
            <p:nvPr/>
          </p:nvSpPr>
          <p:spPr bwMode="auto">
            <a:xfrm>
              <a:off x="3840" y="129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7" name="AutoShape 342" descr="Picture4">
              <a:extLst>
                <a:ext uri="{FF2B5EF4-FFF2-40B4-BE49-F238E27FC236}">
                  <a16:creationId xmlns:a16="http://schemas.microsoft.com/office/drawing/2014/main" id="{059923E5-511A-4B8C-96DF-7EC6F3B8A38D}"/>
                </a:ext>
              </a:extLst>
            </p:cNvPr>
            <p:cNvSpPr>
              <a:spLocks noChangeArrowheads="1"/>
            </p:cNvSpPr>
            <p:nvPr/>
          </p:nvSpPr>
          <p:spPr bwMode="auto">
            <a:xfrm>
              <a:off x="3840" y="163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8" name="AutoShape 343" descr="Picture4">
              <a:extLst>
                <a:ext uri="{FF2B5EF4-FFF2-40B4-BE49-F238E27FC236}">
                  <a16:creationId xmlns:a16="http://schemas.microsoft.com/office/drawing/2014/main" id="{6F9BBF47-6E5D-4F2B-9517-8091889B1D2A}"/>
                </a:ext>
              </a:extLst>
            </p:cNvPr>
            <p:cNvSpPr>
              <a:spLocks noChangeArrowheads="1"/>
            </p:cNvSpPr>
            <p:nvPr/>
          </p:nvSpPr>
          <p:spPr bwMode="auto">
            <a:xfrm>
              <a:off x="3840" y="1968"/>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9" name="AutoShape 344" descr="Picture4">
              <a:extLst>
                <a:ext uri="{FF2B5EF4-FFF2-40B4-BE49-F238E27FC236}">
                  <a16:creationId xmlns:a16="http://schemas.microsoft.com/office/drawing/2014/main" id="{C49BD800-16F1-4096-831F-C54E8A990265}"/>
                </a:ext>
              </a:extLst>
            </p:cNvPr>
            <p:cNvSpPr>
              <a:spLocks noChangeArrowheads="1"/>
            </p:cNvSpPr>
            <p:nvPr/>
          </p:nvSpPr>
          <p:spPr bwMode="auto">
            <a:xfrm>
              <a:off x="3840" y="230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66" name="Group 345">
            <a:extLst>
              <a:ext uri="{FF2B5EF4-FFF2-40B4-BE49-F238E27FC236}">
                <a16:creationId xmlns:a16="http://schemas.microsoft.com/office/drawing/2014/main" id="{20EAFF07-BF12-4016-855A-00B13BA3AFA4}"/>
              </a:ext>
            </a:extLst>
          </p:cNvPr>
          <p:cNvGrpSpPr>
            <a:grpSpLocks/>
          </p:cNvGrpSpPr>
          <p:nvPr/>
        </p:nvGrpSpPr>
        <p:grpSpPr bwMode="auto">
          <a:xfrm>
            <a:off x="6153150" y="1676400"/>
            <a:ext cx="400050" cy="3200400"/>
            <a:chOff x="4608" y="144"/>
            <a:chExt cx="336" cy="2016"/>
          </a:xfrm>
        </p:grpSpPr>
        <p:sp>
          <p:nvSpPr>
            <p:cNvPr id="34981" name="AutoShape 346" descr="Picture9">
              <a:extLst>
                <a:ext uri="{FF2B5EF4-FFF2-40B4-BE49-F238E27FC236}">
                  <a16:creationId xmlns:a16="http://schemas.microsoft.com/office/drawing/2014/main" id="{6A8D74CA-69C3-417C-922D-8417CCEC5525}"/>
                </a:ext>
              </a:extLst>
            </p:cNvPr>
            <p:cNvSpPr>
              <a:spLocks noChangeArrowheads="1"/>
            </p:cNvSpPr>
            <p:nvPr/>
          </p:nvSpPr>
          <p:spPr bwMode="auto">
            <a:xfrm>
              <a:off x="46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C</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2" name="AutoShape 347" descr="Picture9">
              <a:extLst>
                <a:ext uri="{FF2B5EF4-FFF2-40B4-BE49-F238E27FC236}">
                  <a16:creationId xmlns:a16="http://schemas.microsoft.com/office/drawing/2014/main" id="{20BCD1D6-FFD8-4D25-8B3B-4C08667443AE}"/>
                </a:ext>
              </a:extLst>
            </p:cNvPr>
            <p:cNvSpPr>
              <a:spLocks noChangeArrowheads="1"/>
            </p:cNvSpPr>
            <p:nvPr/>
          </p:nvSpPr>
          <p:spPr bwMode="auto">
            <a:xfrm>
              <a:off x="4608" y="48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H</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3" name="AutoShape 348" descr="Picture9">
              <a:extLst>
                <a:ext uri="{FF2B5EF4-FFF2-40B4-BE49-F238E27FC236}">
                  <a16:creationId xmlns:a16="http://schemas.microsoft.com/office/drawing/2014/main" id="{BD074A6E-6A35-459A-BE8C-C7AB0AC9E4CD}"/>
                </a:ext>
              </a:extLst>
            </p:cNvPr>
            <p:cNvSpPr>
              <a:spLocks noChangeArrowheads="1"/>
            </p:cNvSpPr>
            <p:nvPr/>
          </p:nvSpPr>
          <p:spPr bwMode="auto">
            <a:xfrm>
              <a:off x="46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Ợ</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4" name="AutoShape 349" descr="Picture9">
              <a:extLst>
                <a:ext uri="{FF2B5EF4-FFF2-40B4-BE49-F238E27FC236}">
                  <a16:creationId xmlns:a16="http://schemas.microsoft.com/office/drawing/2014/main" id="{5D920336-0EA2-434C-B823-FE4E0ADACE70}"/>
                </a:ext>
              </a:extLst>
            </p:cNvPr>
            <p:cNvSpPr>
              <a:spLocks noChangeArrowheads="1"/>
            </p:cNvSpPr>
            <p:nvPr/>
          </p:nvSpPr>
          <p:spPr bwMode="auto">
            <a:xfrm>
              <a:off x="4608" y="1152"/>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D</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5" name="AutoShape 350" descr="Picture9">
              <a:extLst>
                <a:ext uri="{FF2B5EF4-FFF2-40B4-BE49-F238E27FC236}">
                  <a16:creationId xmlns:a16="http://schemas.microsoft.com/office/drawing/2014/main" id="{433D1322-9563-493A-A0A4-7283514AC275}"/>
                </a:ext>
              </a:extLst>
            </p:cNvPr>
            <p:cNvSpPr>
              <a:spLocks noChangeArrowheads="1"/>
            </p:cNvSpPr>
            <p:nvPr/>
          </p:nvSpPr>
          <p:spPr bwMode="auto">
            <a:xfrm>
              <a:off x="46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Ầ</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6" name="AutoShape 351" descr="Picture9">
              <a:extLst>
                <a:ext uri="{FF2B5EF4-FFF2-40B4-BE49-F238E27FC236}">
                  <a16:creationId xmlns:a16="http://schemas.microsoft.com/office/drawing/2014/main" id="{3763BB83-DC2C-468A-9114-AC2DB10F3598}"/>
                </a:ext>
              </a:extLst>
            </p:cNvPr>
            <p:cNvSpPr>
              <a:spLocks noChangeArrowheads="1"/>
            </p:cNvSpPr>
            <p:nvPr/>
          </p:nvSpPr>
          <p:spPr bwMode="auto">
            <a:xfrm>
              <a:off x="4608" y="182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U</a:t>
              </a:r>
              <a:endParaRPr lang="en-US" altLang="en-US" sz="2100" b="1">
                <a:solidFill>
                  <a:srgbClr val="000099"/>
                </a:solidFill>
                <a:latin typeface="Arial" panose="020B0604020202020204" pitchFamily="34" charset="0"/>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0.70"/>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childTnLst>
                          </p:cTn>
                        </p:par>
                        <p:par>
                          <p:cTn id="10" fill="hold" nodeType="afterGroup">
                            <p:stCondLst>
                              <p:cond delay="1000"/>
                            </p:stCondLst>
                            <p:childTnLst>
                              <p:par>
                                <p:cTn id="11" presetID="33" presetClass="emph" presetSubtype="0" fill="remove" nodeType="afterEffect">
                                  <p:stCondLst>
                                    <p:cond delay="0"/>
                                  </p:stCondLst>
                                  <p:childTnLst>
                                    <p:animClr clrSpc="rgb" dir="cw">
                                      <p:cBhvr override="childStyle">
                                        <p:cTn id="12" dur="1500" accel="50000" autoRev="1" fill="hold" tmFilter="0, 0; .33333, 1; 1, 1">
                                          <p:stCondLst>
                                            <p:cond delay="0"/>
                                          </p:stCondLst>
                                        </p:cTn>
                                        <p:tgtEl>
                                          <p:spTgt spid="32770"/>
                                        </p:tgtEl>
                                        <p:attrNameLst>
                                          <p:attrName>style.color</p:attrName>
                                        </p:attrNameLst>
                                      </p:cBhvr>
                                      <p:to>
                                        <a:srgbClr val="FF00FF"/>
                                      </p:to>
                                    </p:animClr>
                                    <p:animClr clrSpc="rgb" dir="cw">
                                      <p:cBhvr>
                                        <p:cTn id="13" dur="1500" accel="50000" autoRev="1" fill="hold" tmFilter="0, 0; .33333, 1; 1, 1">
                                          <p:stCondLst>
                                            <p:cond delay="0"/>
                                          </p:stCondLst>
                                        </p:cTn>
                                        <p:tgtEl>
                                          <p:spTgt spid="32770"/>
                                        </p:tgtEl>
                                        <p:attrNameLst>
                                          <p:attrName>fillcolor</p:attrName>
                                        </p:attrNameLst>
                                      </p:cBhvr>
                                      <p:to>
                                        <a:srgbClr val="FF00FF"/>
                                      </p:to>
                                    </p:animClr>
                                    <p:set>
                                      <p:cBhvr>
                                        <p:cTn id="14" dur="3000" fill="hold"/>
                                        <p:tgtEl>
                                          <p:spTgt spid="32770"/>
                                        </p:tgtEl>
                                        <p:attrNameLst>
                                          <p:attrName>fill.type</p:attrName>
                                        </p:attrNameLst>
                                      </p:cBhvr>
                                      <p:to>
                                        <p:strVal val="solid"/>
                                      </p:to>
                                    </p:set>
                                    <p:set>
                                      <p:cBhvr>
                                        <p:cTn id="15" dur="3000" fill="hold"/>
                                        <p:tgtEl>
                                          <p:spTgt spid="32770"/>
                                        </p:tgtEl>
                                        <p:attrNameLst>
                                          <p:attrName>fill.on</p:attrName>
                                        </p:attrNameLst>
                                      </p:cBhvr>
                                      <p:to>
                                        <p:strVal val="true"/>
                                      </p:to>
                                    </p:set>
                                    <p:animScale>
                                      <p:cBhvr>
                                        <p:cTn id="16" dur="1500" accel="50000" autoRev="1" fill="hold" tmFilter="0, 0; .33333, 1; 1, 1">
                                          <p:stCondLst>
                                            <p:cond delay="0"/>
                                          </p:stCondLst>
                                        </p:cTn>
                                        <p:tgtEl>
                                          <p:spTgt spid="32770"/>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par>
                                <p:cTn id="23" presetID="3" presetClass="entr" presetSubtype="1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blinds(horizontal)">
                                      <p:cBhvr>
                                        <p:cTn id="25" dur="500"/>
                                        <p:tgtEl>
                                          <p:spTgt spid="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linds(horizontal)">
                                      <p:cBhvr>
                                        <p:cTn id="30" dur="500"/>
                                        <p:tgtEl>
                                          <p:spTgt spid="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box(in)">
                                      <p:cBhvr>
                                        <p:cTn id="41" dur="500"/>
                                        <p:tgtEl>
                                          <p:spTgt spid="74"/>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box(in)">
                                      <p:cBhvr>
                                        <p:cTn id="44" dur="500"/>
                                        <p:tgtEl>
                                          <p:spTgt spid="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box(in)">
                                      <p:cBhvr>
                                        <p:cTn id="49" dur="500"/>
                                        <p:tgtEl>
                                          <p:spTgt spid="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xit" presetSubtype="16" fill="hold" grpId="1" nodeType="clickEffect">
                                  <p:stCondLst>
                                    <p:cond delay="0"/>
                                  </p:stCondLst>
                                  <p:childTnLst>
                                    <p:animEffect transition="out" filter="box(in)">
                                      <p:cBhvr>
                                        <p:cTn id="53" dur="500"/>
                                        <p:tgtEl>
                                          <p:spTgt spid="83"/>
                                        </p:tgtEl>
                                      </p:cBhvr>
                                    </p:animEffect>
                                    <p:set>
                                      <p:cBhvr>
                                        <p:cTn id="54"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checkerboard(across)">
                                      <p:cBhvr>
                                        <p:cTn id="60" dur="500"/>
                                        <p:tgtEl>
                                          <p:spTgt spid="9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checkerboard(across)">
                                      <p:cBhvr>
                                        <p:cTn id="63" dur="500"/>
                                        <p:tgtEl>
                                          <p:spTgt spid="9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checkerboard(across)">
                                      <p:cBhvr>
                                        <p:cTn id="68" dur="500"/>
                                        <p:tgtEl>
                                          <p:spTgt spid="1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93"/>
                                        </p:tgtEl>
                                      </p:cBhvr>
                                    </p:animEffect>
                                    <p:set>
                                      <p:cBhvr>
                                        <p:cTn id="7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diamond(in)">
                                      <p:cBhvr>
                                        <p:cTn id="79" dur="2000"/>
                                        <p:tgtEl>
                                          <p:spTgt spid="116"/>
                                        </p:tgtEl>
                                      </p:cBhvr>
                                    </p:animEffect>
                                  </p:childTnLst>
                                </p:cTn>
                              </p:par>
                              <p:par>
                                <p:cTn id="80" presetID="8" presetClass="entr" presetSubtype="16"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diamond(in)">
                                      <p:cBhvr>
                                        <p:cTn id="82" dur="2000"/>
                                        <p:tgtEl>
                                          <p:spTgt spid="10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diamond(in)">
                                      <p:cBhvr>
                                        <p:cTn id="87" dur="2000"/>
                                        <p:tgtEl>
                                          <p:spTgt spid="11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xit" presetSubtype="16" fill="hold" grpId="1" nodeType="clickEffect">
                                  <p:stCondLst>
                                    <p:cond delay="0"/>
                                  </p:stCondLst>
                                  <p:childTnLst>
                                    <p:animEffect transition="out" filter="diamond(in)">
                                      <p:cBhvr>
                                        <p:cTn id="91" dur="2000"/>
                                        <p:tgtEl>
                                          <p:spTgt spid="116"/>
                                        </p:tgtEl>
                                      </p:cBhvr>
                                    </p:animEffect>
                                    <p:set>
                                      <p:cBhvr>
                                        <p:cTn id="92"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27"/>
                                        </p:tgtEl>
                                        <p:attrNameLst>
                                          <p:attrName>style.visibility</p:attrName>
                                        </p:attrNameLst>
                                      </p:cBhvr>
                                      <p:to>
                                        <p:strVal val="visible"/>
                                      </p:to>
                                    </p:set>
                                    <p:anim calcmode="lin" valueType="num">
                                      <p:cBhvr additive="base">
                                        <p:cTn id="98" dur="500" fill="hold"/>
                                        <p:tgtEl>
                                          <p:spTgt spid="127"/>
                                        </p:tgtEl>
                                        <p:attrNameLst>
                                          <p:attrName>ppt_x</p:attrName>
                                        </p:attrNameLst>
                                      </p:cBhvr>
                                      <p:tavLst>
                                        <p:tav tm="0">
                                          <p:val>
                                            <p:strVal val="#ppt_x"/>
                                          </p:val>
                                        </p:tav>
                                        <p:tav tm="100000">
                                          <p:val>
                                            <p:strVal val="#ppt_x"/>
                                          </p:val>
                                        </p:tav>
                                      </p:tavLst>
                                    </p:anim>
                                    <p:anim calcmode="lin" valueType="num">
                                      <p:cBhvr additive="base">
                                        <p:cTn id="99" dur="500" fill="hold"/>
                                        <p:tgtEl>
                                          <p:spTgt spid="12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additive="base">
                                        <p:cTn id="102" dur="500" fill="hold"/>
                                        <p:tgtEl>
                                          <p:spTgt spid="126"/>
                                        </p:tgtEl>
                                        <p:attrNameLst>
                                          <p:attrName>ppt_x</p:attrName>
                                        </p:attrNameLst>
                                      </p:cBhvr>
                                      <p:tavLst>
                                        <p:tav tm="0">
                                          <p:val>
                                            <p:strVal val="#ppt_x"/>
                                          </p:val>
                                        </p:tav>
                                        <p:tav tm="100000">
                                          <p:val>
                                            <p:strVal val="#ppt_x"/>
                                          </p:val>
                                        </p:tav>
                                      </p:tavLst>
                                    </p:anim>
                                    <p:anim calcmode="lin" valueType="num">
                                      <p:cBhvr additive="base">
                                        <p:cTn id="103"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additive="base">
                                        <p:cTn id="108" dur="500" fill="hold"/>
                                        <p:tgtEl>
                                          <p:spTgt spid="134"/>
                                        </p:tgtEl>
                                        <p:attrNameLst>
                                          <p:attrName>ppt_x</p:attrName>
                                        </p:attrNameLst>
                                      </p:cBhvr>
                                      <p:tavLst>
                                        <p:tav tm="0">
                                          <p:val>
                                            <p:strVal val="#ppt_x"/>
                                          </p:val>
                                        </p:tav>
                                        <p:tav tm="100000">
                                          <p:val>
                                            <p:strVal val="#ppt_x"/>
                                          </p:val>
                                        </p:tav>
                                      </p:tavLst>
                                    </p:anim>
                                    <p:anim calcmode="lin" valueType="num">
                                      <p:cBhvr additive="base">
                                        <p:cTn id="109"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126"/>
                                        </p:tgtEl>
                                        <p:attrNameLst>
                                          <p:attrName>ppt_x</p:attrName>
                                        </p:attrNameLst>
                                      </p:cBhvr>
                                      <p:tavLst>
                                        <p:tav tm="0">
                                          <p:val>
                                            <p:strVal val="ppt_x"/>
                                          </p:val>
                                        </p:tav>
                                        <p:tav tm="100000">
                                          <p:val>
                                            <p:strVal val="ppt_x"/>
                                          </p:val>
                                        </p:tav>
                                      </p:tavLst>
                                    </p:anim>
                                    <p:anim calcmode="lin" valueType="num">
                                      <p:cBhvr additive="base">
                                        <p:cTn id="114" dur="500"/>
                                        <p:tgtEl>
                                          <p:spTgt spid="126"/>
                                        </p:tgtEl>
                                        <p:attrNameLst>
                                          <p:attrName>ppt_y</p:attrName>
                                        </p:attrNameLst>
                                      </p:cBhvr>
                                      <p:tavLst>
                                        <p:tav tm="0">
                                          <p:val>
                                            <p:strVal val="ppt_y"/>
                                          </p:val>
                                        </p:tav>
                                        <p:tav tm="100000">
                                          <p:val>
                                            <p:strVal val="1+ppt_h/2"/>
                                          </p:val>
                                        </p:tav>
                                      </p:tavLst>
                                    </p:anim>
                                    <p:set>
                                      <p:cBhvr>
                                        <p:cTn id="115"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142"/>
                                        </p:tgtEl>
                                        <p:attrNameLst>
                                          <p:attrName>style.visibility</p:attrName>
                                        </p:attrNameLst>
                                      </p:cBhvr>
                                      <p:to>
                                        <p:strVal val="visible"/>
                                      </p:to>
                                    </p:set>
                                    <p:animEffect transition="in" filter="blinds(horizontal)">
                                      <p:cBhvr>
                                        <p:cTn id="121" dur="500"/>
                                        <p:tgtEl>
                                          <p:spTgt spid="14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41"/>
                                        </p:tgtEl>
                                        <p:attrNameLst>
                                          <p:attrName>style.visibility</p:attrName>
                                        </p:attrNameLst>
                                      </p:cBhvr>
                                      <p:to>
                                        <p:strVal val="visible"/>
                                      </p:to>
                                    </p:set>
                                    <p:animEffect transition="in" filter="blinds(horizontal)">
                                      <p:cBhvr>
                                        <p:cTn id="124" dur="500"/>
                                        <p:tgtEl>
                                          <p:spTgt spid="14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blinds(horizontal)">
                                      <p:cBhvr>
                                        <p:cTn id="129" dur="500"/>
                                        <p:tgtEl>
                                          <p:spTgt spid="15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41"/>
                                        </p:tgtEl>
                                      </p:cBhvr>
                                    </p:animEffect>
                                    <p:set>
                                      <p:cBhvr>
                                        <p:cTn id="134"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5" restart="whenNotActive" fill="hold" evtFilter="cancelBubble" nodeType="interactiveSeq">
                <p:stCondLst>
                  <p:cond evt="onClick" delay="0">
                    <p:tgtEl>
                      <p:spTgt spid="60"/>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 presetClass="entr" presetSubtype="16" fill="hold" nodeType="click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box(in)">
                                      <p:cBhvr>
                                        <p:cTn id="140" dur="500"/>
                                        <p:tgtEl>
                                          <p:spTgt spid="159"/>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58"/>
                                        </p:tgtEl>
                                        <p:attrNameLst>
                                          <p:attrName>style.visibility</p:attrName>
                                        </p:attrNameLst>
                                      </p:cBhvr>
                                      <p:to>
                                        <p:strVal val="visible"/>
                                      </p:to>
                                    </p:set>
                                    <p:animEffect transition="in" filter="box(in)">
                                      <p:cBhvr>
                                        <p:cTn id="143" dur="500"/>
                                        <p:tgtEl>
                                          <p:spTgt spid="158"/>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ntr" presetSubtype="16" fill="hold" nodeType="clickEffect">
                                  <p:stCondLst>
                                    <p:cond delay="0"/>
                                  </p:stCondLst>
                                  <p:childTnLst>
                                    <p:set>
                                      <p:cBhvr>
                                        <p:cTn id="147" dur="1" fill="hold">
                                          <p:stCondLst>
                                            <p:cond delay="0"/>
                                          </p:stCondLst>
                                        </p:cTn>
                                        <p:tgtEl>
                                          <p:spTgt spid="166"/>
                                        </p:tgtEl>
                                        <p:attrNameLst>
                                          <p:attrName>style.visibility</p:attrName>
                                        </p:attrNameLst>
                                      </p:cBhvr>
                                      <p:to>
                                        <p:strVal val="visible"/>
                                      </p:to>
                                    </p:set>
                                    <p:animEffect transition="in" filter="box(in)">
                                      <p:cBhvr>
                                        <p:cTn id="148" dur="500"/>
                                        <p:tgtEl>
                                          <p:spTgt spid="166"/>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4" presetClass="exit" presetSubtype="16" fill="hold" grpId="1" nodeType="clickEffect">
                                  <p:stCondLst>
                                    <p:cond delay="0"/>
                                  </p:stCondLst>
                                  <p:childTnLst>
                                    <p:animEffect transition="out" filter="box(in)">
                                      <p:cBhvr>
                                        <p:cTn id="152" dur="500"/>
                                        <p:tgtEl>
                                          <p:spTgt spid="158"/>
                                        </p:tgtEl>
                                      </p:cBhvr>
                                    </p:animEffect>
                                    <p:set>
                                      <p:cBhvr>
                                        <p:cTn id="153"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67" grpId="0" animBg="1"/>
      <p:bldP spid="67" grpId="1" animBg="1"/>
      <p:bldP spid="83" grpId="0" animBg="1"/>
      <p:bldP spid="83" grpId="1" animBg="1"/>
      <p:bldP spid="93" grpId="0" animBg="1"/>
      <p:bldP spid="93" grpId="1" animBg="1"/>
      <p:bldP spid="116" grpId="0" animBg="1"/>
      <p:bldP spid="116" grpId="1" animBg="1"/>
      <p:bldP spid="126" grpId="0" animBg="1"/>
      <p:bldP spid="126" grpId="1" animBg="1"/>
      <p:bldP spid="141" grpId="0" animBg="1"/>
      <p:bldP spid="141" grpId="1" animBg="1"/>
      <p:bldP spid="158" grpId="0" animBg="1"/>
      <p:bldP spid="15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B742F1C-26C0-4A0F-AF77-8BF3440ACA79}"/>
              </a:ext>
            </a:extLst>
          </p:cNvPr>
          <p:cNvGraphicFramePr>
            <a:graphicFrameLocks noGrp="1"/>
          </p:cNvGraphicFramePr>
          <p:nvPr>
            <p:extLst>
              <p:ext uri="{D42A27DB-BD31-4B8C-83A1-F6EECF244321}">
                <p14:modId xmlns:p14="http://schemas.microsoft.com/office/powerpoint/2010/main" val="3632716244"/>
              </p:ext>
            </p:extLst>
          </p:nvPr>
        </p:nvGraphicFramePr>
        <p:xfrm>
          <a:off x="823818" y="773727"/>
          <a:ext cx="10772776" cy="5372100"/>
        </p:xfrm>
        <a:graphic>
          <a:graphicData uri="http://schemas.openxmlformats.org/drawingml/2006/table">
            <a:tbl>
              <a:tblPr/>
              <a:tblGrid>
                <a:gridCol w="2243041">
                  <a:extLst>
                    <a:ext uri="{9D8B030D-6E8A-4147-A177-3AD203B41FA5}">
                      <a16:colId xmlns:a16="http://schemas.microsoft.com/office/drawing/2014/main" val="4259641111"/>
                    </a:ext>
                  </a:extLst>
                </a:gridCol>
                <a:gridCol w="5451799">
                  <a:extLst>
                    <a:ext uri="{9D8B030D-6E8A-4147-A177-3AD203B41FA5}">
                      <a16:colId xmlns:a16="http://schemas.microsoft.com/office/drawing/2014/main" val="1722013586"/>
                    </a:ext>
                  </a:extLst>
                </a:gridCol>
                <a:gridCol w="3077936">
                  <a:extLst>
                    <a:ext uri="{9D8B030D-6E8A-4147-A177-3AD203B41FA5}">
                      <a16:colId xmlns:a16="http://schemas.microsoft.com/office/drawing/2014/main" val="4232828"/>
                    </a:ext>
                  </a:extLst>
                </a:gridCol>
              </a:tblGrid>
              <a:tr h="1009650">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Times New Roman" panose="02020603050405020304" pitchFamily="18" charset="0"/>
                      </a:endParaRPr>
                    </a:p>
                    <a:p>
                      <a:pPr algn="ctr"/>
                      <a:r>
                        <a:rPr lang="en-US" altLang="en-US" sz="2800" b="1" dirty="0">
                          <a:solidFill>
                            <a:srgbClr val="FF0000"/>
                          </a:solidFill>
                          <a:latin typeface="Arial" panose="020B0604020202020204" pitchFamily="34" charset="0"/>
                          <a:cs typeface="Arial" panose="020B0604020202020204" pitchFamily="34" charset="0"/>
                        </a:rPr>
                        <a:t>b. </a:t>
                      </a:r>
                      <a:r>
                        <a:rPr lang="en-US" altLang="en-US" sz="2800" b="1" dirty="0" err="1">
                          <a:solidFill>
                            <a:srgbClr val="FF0000"/>
                          </a:solidFill>
                          <a:latin typeface="Arial" panose="020B0604020202020204" pitchFamily="34" charset="0"/>
                          <a:cs typeface="Arial" panose="020B0604020202020204" pitchFamily="34" charset="0"/>
                        </a:rPr>
                        <a:t>Diễn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biến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tâm</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trạng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của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ông</a:t>
                      </a:r>
                      <a:r>
                        <a:rPr lang="en-US" altLang="en-US" sz="2800" b="1" dirty="0">
                          <a:solidFill>
                            <a:srgbClr val="FF0000"/>
                          </a:solidFill>
                          <a:latin typeface="Arial" panose="020B0604020202020204" pitchFamily="34" charset="0"/>
                          <a:cs typeface="Arial" panose="020B0604020202020204" pitchFamily="34" charset="0"/>
                        </a:rPr>
                        <a:t> Hai </a:t>
                      </a:r>
                      <a:r>
                        <a:rPr lang="en-US" altLang="en-US" sz="2800" b="1" dirty="0" err="1">
                          <a:solidFill>
                            <a:srgbClr val="FF0000"/>
                          </a:solidFill>
                          <a:latin typeface="Arial" panose="020B0604020202020204" pitchFamily="34" charset="0"/>
                          <a:cs typeface="Arial" panose="020B0604020202020204" pitchFamily="34" charset="0"/>
                        </a:rPr>
                        <a:t>khi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nghe</a:t>
                      </a:r>
                      <a:r>
                        <a:rPr lang="en-US" altLang="en-US" sz="2800" b="1" dirty="0">
                          <a:solidFill>
                            <a:srgbClr val="FF0000"/>
                          </a:solidFill>
                          <a:latin typeface="Arial" panose="020B0604020202020204" pitchFamily="34" charset="0"/>
                          <a:cs typeface="Arial" panose="020B0604020202020204" pitchFamily="34" charset="0"/>
                        </a:rPr>
                        <a:t> tin </a:t>
                      </a:r>
                      <a:r>
                        <a:rPr lang="en-US" altLang="en-US" sz="2800" b="1" dirty="0" err="1">
                          <a:solidFill>
                            <a:srgbClr val="FF0000"/>
                          </a:solidFill>
                          <a:latin typeface="Arial" panose="020B0604020202020204" pitchFamily="34" charset="0"/>
                          <a:cs typeface="Arial" panose="020B0604020202020204" pitchFamily="34" charset="0"/>
                        </a:rPr>
                        <a:t>dữ</a:t>
                      </a:r>
                      <a:r>
                        <a:rPr lang="en-US" altLang="en-US" sz="28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6995723"/>
                  </a:ext>
                </a:extLst>
              </a:tr>
              <a:tr h="51435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705321094"/>
                  </a:ext>
                </a:extLst>
              </a:tr>
              <a:tr h="38481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Lúc</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bắt</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đầu</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nghe</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tin</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2366459685"/>
                  </a:ext>
                </a:extLst>
              </a:tr>
            </a:tbl>
          </a:graphicData>
        </a:graphic>
      </p:graphicFrame>
      <p:sp>
        <p:nvSpPr>
          <p:cNvPr id="11" name="TextBox 10">
            <a:extLst>
              <a:ext uri="{FF2B5EF4-FFF2-40B4-BE49-F238E27FC236}">
                <a16:creationId xmlns:a16="http://schemas.microsoft.com/office/drawing/2014/main" id="{2CAA1575-1C3E-46DD-A8E0-E883587F5F29}"/>
              </a:ext>
            </a:extLst>
          </p:cNvPr>
          <p:cNvSpPr txBox="1">
            <a:spLocks noChangeArrowheads="1"/>
          </p:cNvSpPr>
          <p:nvPr/>
        </p:nvSpPr>
        <p:spPr bwMode="auto">
          <a:xfrm>
            <a:off x="3041780" y="2329398"/>
            <a:ext cx="519734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en-US" sz="2200" b="1" i="1" dirty="0">
                <a:solidFill>
                  <a:srgbClr val="002060"/>
                </a:solidFill>
                <a:latin typeface="Arial" panose="020B0604020202020204" pitchFamily="34" charset="0"/>
                <a:cs typeface="Arial" panose="020B0604020202020204" pitchFamily="34" charset="0"/>
              </a:rPr>
              <a:t> </a:t>
            </a:r>
            <a:r>
              <a:rPr lang="nl-NL" altLang="en-US" sz="2200" dirty="0">
                <a:solidFill>
                  <a:srgbClr val="002060"/>
                </a:solidFill>
                <a:latin typeface="Arial" panose="020B0604020202020204" pitchFamily="34" charset="0"/>
                <a:cs typeface="Arial" panose="020B0604020202020204" pitchFamily="34" charset="0"/>
              </a:rPr>
              <a:t>- Cổ lão nghẹn ắng hẳn lại, da mặt tê rân rân lặng đi, tưởng như không thở được. Một lúc lâu ông mới rặn è è, nuốt một cái gì vướng ở cổ,  giọng lạc đi...</a:t>
            </a:r>
          </a:p>
          <a:p>
            <a:pPr algn="just"/>
            <a:endParaRPr lang="nl-NL" altLang="en-US" sz="2200" dirty="0">
              <a:solidFill>
                <a:srgbClr val="002060"/>
              </a:solidFill>
              <a:latin typeface="Arial" panose="020B0604020202020204" pitchFamily="34" charset="0"/>
              <a:cs typeface="Arial" panose="020B0604020202020204" pitchFamily="34" charset="0"/>
            </a:endParaRPr>
          </a:p>
          <a:p>
            <a:pPr algn="just" eaLnBrk="0" hangingPunct="0"/>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động</a:t>
            </a:r>
            <a:r>
              <a:rPr lang="en-US" altLang="en-US" sz="2200" dirty="0">
                <a:solidFill>
                  <a:srgbClr val="002060"/>
                </a:solidFill>
                <a:latin typeface="Arial" panose="020B0604020202020204" pitchFamily="34" charset="0"/>
                <a:cs typeface="Arial" panose="020B0604020202020204" pitchFamily="34" charset="0"/>
              </a:rPr>
              <a:t>: “ quay </a:t>
            </a:r>
            <a:r>
              <a:rPr lang="en-US" altLang="en-US" sz="2200" dirty="0" err="1">
                <a:solidFill>
                  <a:srgbClr val="002060"/>
                </a:solidFill>
                <a:latin typeface="Arial" panose="020B0604020202020204" pitchFamily="34" charset="0"/>
                <a:cs typeface="Arial" panose="020B0604020202020204" pitchFamily="34" charset="0"/>
              </a:rPr>
              <a:t>phắt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lắp</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bắp</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hỏi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Hỏi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ngờ</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Liệu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hở</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bác</a:t>
            </a:r>
            <a:r>
              <a:rPr lang="en-US" altLang="en-US" sz="2200" dirty="0">
                <a:solidFill>
                  <a:srgbClr val="002060"/>
                </a:solidFill>
                <a:latin typeface="Arial" panose="020B0604020202020204" pitchFamily="34" charset="0"/>
                <a:cs typeface="Arial" panose="020B0604020202020204" pitchFamily="34" charset="0"/>
              </a:rPr>
              <a:t>?</a:t>
            </a:r>
            <a:endParaRPr lang="nl-NL" altLang="en-US" sz="2200" dirty="0">
              <a:solidFill>
                <a:srgbClr val="002060"/>
              </a:solidFill>
              <a:latin typeface="Arial" panose="020B0604020202020204" pitchFamily="34" charset="0"/>
              <a:cs typeface="Arial" panose="020B0604020202020204" pitchFamily="34" charset="0"/>
            </a:endParaRPr>
          </a:p>
          <a:p>
            <a:pPr algn="just"/>
            <a:endParaRPr lang="nl-NL" altLang="en-US" sz="2200" dirty="0">
              <a:solidFill>
                <a:srgbClr val="002060"/>
              </a:solidFill>
              <a:latin typeface="Arial" panose="020B0604020202020204" pitchFamily="34" charset="0"/>
              <a:cs typeface="Arial" panose="020B0604020202020204" pitchFamily="34" charset="0"/>
            </a:endParaRPr>
          </a:p>
          <a:p>
            <a:pPr algn="just"/>
            <a:r>
              <a:rPr lang="nl-NL" altLang="en-US" sz="2200" dirty="0">
                <a:solidFill>
                  <a:srgbClr val="002060"/>
                </a:solidFill>
                <a:latin typeface="Arial" panose="020B0604020202020204" pitchFamily="34" charset="0"/>
                <a:cs typeface="Arial" panose="020B0604020202020204" pitchFamily="34" charset="0"/>
              </a:rPr>
              <a:t>- Lảng sang chuyện khác,ra về. Cúi gằm mặt mà đi</a:t>
            </a:r>
            <a:endParaRPr lang="en-US" altLang="en-US" sz="22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7FE79C3-83F1-40AC-97C7-4376BB99E0F5}"/>
              </a:ext>
            </a:extLst>
          </p:cNvPr>
          <p:cNvSpPr txBox="1">
            <a:spLocks noChangeArrowheads="1"/>
          </p:cNvSpPr>
          <p:nvPr/>
        </p:nvSpPr>
        <p:spPr bwMode="auto">
          <a:xfrm>
            <a:off x="8648699" y="2553663"/>
            <a:ext cx="2705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Bàng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hoàng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sững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sờ</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nghe</a:t>
            </a:r>
            <a:r>
              <a:rPr lang="en-US" altLang="en-US" sz="2000" b="1" dirty="0">
                <a:solidFill>
                  <a:srgbClr val="002060"/>
                </a:solidFill>
                <a:latin typeface="Arial" panose="020B0604020202020204" pitchFamily="34" charset="0"/>
                <a:cs typeface="Arial" panose="020B0604020202020204" pitchFamily="34" charset="0"/>
              </a:rPr>
              <a:t> tin</a:t>
            </a:r>
          </a:p>
        </p:txBody>
      </p:sp>
      <p:sp>
        <p:nvSpPr>
          <p:cNvPr id="15" name="TextBox 14">
            <a:extLst>
              <a:ext uri="{FF2B5EF4-FFF2-40B4-BE49-F238E27FC236}">
                <a16:creationId xmlns:a16="http://schemas.microsoft.com/office/drawing/2014/main" id="{B9D06BF5-8207-4D16-803C-7E26B01F305B}"/>
              </a:ext>
            </a:extLst>
          </p:cNvPr>
          <p:cNvSpPr txBox="1">
            <a:spLocks noChangeArrowheads="1"/>
          </p:cNvSpPr>
          <p:nvPr/>
        </p:nvSpPr>
        <p:spPr bwMode="auto">
          <a:xfrm>
            <a:off x="8562975" y="5176044"/>
            <a:ext cx="270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Nỗi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xấu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hổ</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xâm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chiếm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ám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ảnh</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C88177-F0A6-4EBB-ABBA-5F820BFD111D}"/>
              </a:ext>
            </a:extLst>
          </p:cNvPr>
          <p:cNvSpPr txBox="1">
            <a:spLocks noChangeArrowheads="1"/>
          </p:cNvSpPr>
          <p:nvPr/>
        </p:nvSpPr>
        <p:spPr bwMode="auto">
          <a:xfrm>
            <a:off x="8634313" y="3748823"/>
            <a:ext cx="27338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Cố</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trấn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tĩnh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gặng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hỏi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như</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để</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xác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minh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lại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thông</a:t>
            </a:r>
            <a:r>
              <a:rPr lang="en-US" altLang="en-US" sz="2000" b="1" dirty="0">
                <a:solidFill>
                  <a:srgbClr val="002060"/>
                </a:solidFill>
                <a:latin typeface="Arial" panose="020B0604020202020204" pitchFamily="34" charset="0"/>
                <a:cs typeface="Arial" panose="020B0604020202020204" pitchFamily="34" charset="0"/>
              </a:rPr>
              <a:t> tin </a:t>
            </a:r>
            <a:r>
              <a:rPr lang="en-US" altLang="en-US" sz="2000" b="1" dirty="0" err="1">
                <a:solidFill>
                  <a:srgbClr val="002060"/>
                </a:solidFill>
                <a:latin typeface="Arial" panose="020B0604020202020204" pitchFamily="34" charset="0"/>
                <a:cs typeface="Arial" panose="020B0604020202020204" pitchFamily="34" charset="0"/>
              </a:rPr>
              <a:t>một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lần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nữa</a:t>
            </a:r>
            <a:r>
              <a:rPr lang="en-US" altLang="en-US" sz="2000" b="1" dirty="0">
                <a:solidFill>
                  <a:srgbClr val="00206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A8BB3DB1-DE6D-4DEE-A2FD-7EDB46EBA866}"/>
              </a:ext>
            </a:extLst>
          </p:cNvPr>
          <p:cNvSpPr txBox="1"/>
          <p:nvPr/>
        </p:nvSpPr>
        <p:spPr>
          <a:xfrm>
            <a:off x="733424" y="157744"/>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781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A691FCB-B634-4C4B-9752-FCE7BB12BE05}"/>
              </a:ext>
            </a:extLst>
          </p:cNvPr>
          <p:cNvGraphicFramePr>
            <a:graphicFrameLocks noGrp="1"/>
          </p:cNvGraphicFramePr>
          <p:nvPr>
            <p:extLst>
              <p:ext uri="{D42A27DB-BD31-4B8C-83A1-F6EECF244321}">
                <p14:modId xmlns:p14="http://schemas.microsoft.com/office/powerpoint/2010/main" val="485249263"/>
              </p:ext>
            </p:extLst>
          </p:nvPr>
        </p:nvGraphicFramePr>
        <p:xfrm>
          <a:off x="285749" y="1027330"/>
          <a:ext cx="11229975" cy="5484230"/>
        </p:xfrm>
        <a:graphic>
          <a:graphicData uri="http://schemas.openxmlformats.org/drawingml/2006/table">
            <a:tbl>
              <a:tblPr/>
              <a:tblGrid>
                <a:gridCol w="2306156">
                  <a:extLst>
                    <a:ext uri="{9D8B030D-6E8A-4147-A177-3AD203B41FA5}">
                      <a16:colId xmlns:a16="http://schemas.microsoft.com/office/drawing/2014/main" val="3089461024"/>
                    </a:ext>
                  </a:extLst>
                </a:gridCol>
                <a:gridCol w="5180494">
                  <a:extLst>
                    <a:ext uri="{9D8B030D-6E8A-4147-A177-3AD203B41FA5}">
                      <a16:colId xmlns:a16="http://schemas.microsoft.com/office/drawing/2014/main" val="3249734738"/>
                    </a:ext>
                  </a:extLst>
                </a:gridCol>
                <a:gridCol w="3743325">
                  <a:extLst>
                    <a:ext uri="{9D8B030D-6E8A-4147-A177-3AD203B41FA5}">
                      <a16:colId xmlns:a16="http://schemas.microsoft.com/office/drawing/2014/main" val="2898062423"/>
                    </a:ext>
                  </a:extLst>
                </a:gridCol>
              </a:tblGrid>
              <a:tr h="714375">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en-US" altLang="en-US" sz="2400" b="1" dirty="0">
                          <a:solidFill>
                            <a:srgbClr val="FF0000"/>
                          </a:solidFill>
                          <a:latin typeface="Arial" panose="020B0604020202020204" pitchFamily="34" charset="0"/>
                          <a:cs typeface="Arial" panose="020B0604020202020204" pitchFamily="34" charset="0"/>
                        </a:rPr>
                        <a:t>b. </a:t>
                      </a:r>
                      <a:r>
                        <a:rPr lang="en-US" altLang="en-US" sz="2400" b="1" dirty="0" err="1">
                          <a:solidFill>
                            <a:srgbClr val="FF0000"/>
                          </a:solidFill>
                          <a:latin typeface="Arial" panose="020B0604020202020204" pitchFamily="34" charset="0"/>
                          <a:cs typeface="Arial" panose="020B0604020202020204" pitchFamily="34" charset="0"/>
                        </a:rPr>
                        <a:t>Diễn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biến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tâm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trạng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của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ông</a:t>
                      </a:r>
                      <a:r>
                        <a:rPr lang="en-US" altLang="en-US" sz="2400" b="1" dirty="0">
                          <a:solidFill>
                            <a:srgbClr val="FF0000"/>
                          </a:solidFill>
                          <a:latin typeface="Arial" panose="020B0604020202020204" pitchFamily="34" charset="0"/>
                          <a:cs typeface="Arial" panose="020B0604020202020204" pitchFamily="34" charset="0"/>
                        </a:rPr>
                        <a:t> Hai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dữ</a:t>
                      </a:r>
                      <a:r>
                        <a:rPr lang="en-US" altLang="en-US" sz="24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8033362"/>
                  </a:ext>
                </a:extLst>
              </a:tr>
              <a:tr h="760671">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762387585"/>
                  </a:ext>
                </a:extLst>
              </a:tr>
              <a:tr h="200459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Về</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đến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nhà</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3241272576"/>
                  </a:ext>
                </a:extLst>
              </a:tr>
              <a:tr h="200459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Mấy</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ngày</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sau</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612351588"/>
                  </a:ext>
                </a:extLst>
              </a:tr>
            </a:tbl>
          </a:graphicData>
        </a:graphic>
      </p:graphicFrame>
      <p:sp>
        <p:nvSpPr>
          <p:cNvPr id="9" name="TextBox 8">
            <a:extLst>
              <a:ext uri="{FF2B5EF4-FFF2-40B4-BE49-F238E27FC236}">
                <a16:creationId xmlns:a16="http://schemas.microsoft.com/office/drawing/2014/main" id="{F3F29058-E79A-45CF-8AF2-DA87D417F8F3}"/>
              </a:ext>
            </a:extLst>
          </p:cNvPr>
          <p:cNvSpPr txBox="1">
            <a:spLocks noChangeArrowheads="1"/>
          </p:cNvSpPr>
          <p:nvPr/>
        </p:nvSpPr>
        <p:spPr bwMode="auto">
          <a:xfrm>
            <a:off x="2743200" y="2505670"/>
            <a:ext cx="485179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en-US" sz="1900" b="1" dirty="0">
                <a:solidFill>
                  <a:srgbClr val="002060"/>
                </a:solidFill>
                <a:latin typeface="Arial" panose="020B0604020202020204" pitchFamily="34" charset="0"/>
                <a:cs typeface="Arial" panose="020B0604020202020204" pitchFamily="34" charset="0"/>
              </a:rPr>
              <a:t>Nằm vật ra giường, nhìn lũ con chơi sậm chơi sụi với nhau, thấy tủi thân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nước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mắt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giàn</a:t>
            </a:r>
            <a:r>
              <a:rPr lang="en-US" altLang="en-US" sz="1900" b="1" dirty="0">
                <a:solidFill>
                  <a:srgbClr val="002060"/>
                </a:solidFill>
                <a:latin typeface="Arial" panose="020B0604020202020204" pitchFamily="34" charset="0"/>
                <a:cs typeface="Arial" panose="020B0604020202020204" pitchFamily="34" charset="0"/>
              </a:rPr>
              <a:t> ra “</a:t>
            </a:r>
            <a:r>
              <a:rPr lang="en-US" altLang="en-US" sz="1900" b="1" dirty="0" err="1">
                <a:solidFill>
                  <a:srgbClr val="002060"/>
                </a:solidFill>
                <a:latin typeface="Arial" panose="020B0604020202020204" pitchFamily="34" charset="0"/>
                <a:cs typeface="Arial" panose="020B0604020202020204" pitchFamily="34" charset="0"/>
              </a:rPr>
              <a:t>trẻ</a:t>
            </a:r>
            <a:r>
              <a:rPr lang="en-US" altLang="en-US" sz="1900" b="1" dirty="0">
                <a:solidFill>
                  <a:srgbClr val="002060"/>
                </a:solidFill>
                <a:latin typeface="Arial" panose="020B0604020202020204" pitchFamily="34" charset="0"/>
                <a:cs typeface="Arial" panose="020B0604020202020204" pitchFamily="34" charset="0"/>
              </a:rPr>
              <a:t> con </a:t>
            </a:r>
            <a:r>
              <a:rPr lang="en-US" altLang="en-US" sz="1900" b="1" dirty="0" err="1">
                <a:solidFill>
                  <a:srgbClr val="002060"/>
                </a:solidFill>
                <a:latin typeface="Arial" panose="020B0604020202020204" pitchFamily="34" charset="0"/>
                <a:cs typeface="Arial" panose="020B0604020202020204" pitchFamily="34" charset="0"/>
              </a:rPr>
              <a:t>làng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Việt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gian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đấy</a:t>
            </a:r>
            <a:r>
              <a:rPr lang="en-US" altLang="en-US" sz="1900" b="1" dirty="0">
                <a:solidFill>
                  <a:srgbClr val="002060"/>
                </a:solidFill>
                <a:latin typeface="Arial" panose="020B0604020202020204" pitchFamily="34" charset="0"/>
                <a:cs typeface="Arial" panose="020B0604020202020204" pitchFamily="34" charset="0"/>
              </a:rPr>
              <a:t> ư? </a:t>
            </a:r>
            <a:r>
              <a:rPr lang="en-US" altLang="en-US" sz="1900" b="1" dirty="0" err="1">
                <a:solidFill>
                  <a:srgbClr val="002060"/>
                </a:solidFill>
                <a:latin typeface="Arial" panose="020B0604020202020204" pitchFamily="34" charset="0"/>
                <a:cs typeface="Arial" panose="020B0604020202020204" pitchFamily="34" charset="0"/>
              </a:rPr>
              <a:t>Chúng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nó</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cũng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bị</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người</a:t>
            </a:r>
            <a:r>
              <a:rPr lang="en-US" altLang="en-US" sz="1900" b="1" dirty="0">
                <a:solidFill>
                  <a:srgbClr val="002060"/>
                </a:solidFill>
                <a:latin typeface="Arial" panose="020B0604020202020204" pitchFamily="34" charset="0"/>
                <a:cs typeface="Arial" panose="020B0604020202020204" pitchFamily="34" charset="0"/>
              </a:rPr>
              <a:t> ta </a:t>
            </a:r>
            <a:r>
              <a:rPr lang="en-US" altLang="en-US" sz="1900" b="1" dirty="0" err="1">
                <a:solidFill>
                  <a:srgbClr val="002060"/>
                </a:solidFill>
                <a:latin typeface="Arial" panose="020B0604020202020204" pitchFamily="34" charset="0"/>
                <a:cs typeface="Arial" panose="020B0604020202020204" pitchFamily="34" charset="0"/>
              </a:rPr>
              <a:t>rẻ</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rúng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hắt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hủi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đấy</a:t>
            </a:r>
            <a:r>
              <a:rPr lang="en-US" altLang="en-US" sz="1900" b="1" dirty="0">
                <a:solidFill>
                  <a:srgbClr val="002060"/>
                </a:solidFill>
                <a:latin typeface="Arial" panose="020B0604020202020204" pitchFamily="34" charset="0"/>
                <a:cs typeface="Arial" panose="020B0604020202020204" pitchFamily="34" charset="0"/>
              </a:rPr>
              <a:t> ư?”; </a:t>
            </a:r>
            <a:r>
              <a:rPr lang="en-US" altLang="en-US" sz="1900" b="1" dirty="0" err="1">
                <a:solidFill>
                  <a:srgbClr val="002060"/>
                </a:solidFill>
                <a:latin typeface="Arial" panose="020B0604020202020204" pitchFamily="34" charset="0"/>
                <a:cs typeface="Arial" panose="020B0604020202020204" pitchFamily="34" charset="0"/>
              </a:rPr>
              <a:t>rít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lên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chửi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bọn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phản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bội</a:t>
            </a:r>
            <a:endParaRPr lang="nl-NL" altLang="en-US" sz="19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36C4EE-3D59-41AA-9B20-F711F445C053}"/>
              </a:ext>
            </a:extLst>
          </p:cNvPr>
          <p:cNvSpPr txBox="1">
            <a:spLocks noChangeArrowheads="1"/>
          </p:cNvSpPr>
          <p:nvPr/>
        </p:nvSpPr>
        <p:spPr bwMode="auto">
          <a:xfrm>
            <a:off x="8014098" y="2867307"/>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Nỗi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đau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đớn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nhục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nhã</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tủi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hờn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63D7C8-EF38-40EA-A29B-538222A88547}"/>
              </a:ext>
            </a:extLst>
          </p:cNvPr>
          <p:cNvSpPr txBox="1">
            <a:spLocks noChangeArrowheads="1"/>
          </p:cNvSpPr>
          <p:nvPr/>
        </p:nvSpPr>
        <p:spPr bwMode="auto">
          <a:xfrm>
            <a:off x="2647950" y="4633087"/>
            <a:ext cx="4684006"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900" b="1" dirty="0" err="1">
                <a:solidFill>
                  <a:srgbClr val="002060"/>
                </a:solidFill>
                <a:latin typeface="Arial" panose="020B0604020202020204" pitchFamily="34" charset="0"/>
                <a:cs typeface="Arial" panose="020B0604020202020204" pitchFamily="34" charset="0"/>
              </a:rPr>
              <a:t>Không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đâu</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không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tiếp</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xúc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với</a:t>
            </a:r>
            <a:r>
              <a:rPr lang="en-US" altLang="en-US" sz="1900" b="1" dirty="0">
                <a:solidFill>
                  <a:srgbClr val="002060"/>
                </a:solidFill>
                <a:latin typeface="Arial" panose="020B0604020202020204" pitchFamily="34" charset="0"/>
                <a:cs typeface="Arial" panose="020B0604020202020204" pitchFamily="34" charset="0"/>
              </a:rPr>
              <a:t> ai, </a:t>
            </a:r>
            <a:r>
              <a:rPr lang="en-US" altLang="en-US" sz="1900" b="1" dirty="0" err="1">
                <a:solidFill>
                  <a:srgbClr val="002060"/>
                </a:solidFill>
                <a:latin typeface="Arial" panose="020B0604020202020204" pitchFamily="34" charset="0"/>
                <a:cs typeface="Arial" panose="020B0604020202020204" pitchFamily="34" charset="0"/>
              </a:rPr>
              <a:t>quanh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quẩn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nghe</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ngóng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binh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tình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bên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ngoài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chột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dạ</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khi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thấy</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một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nghe</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tiếng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Tây</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Việt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gian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là</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lủi</a:t>
            </a:r>
            <a:r>
              <a:rPr lang="en-US" altLang="en-US" sz="1900" b="1" dirty="0">
                <a:solidFill>
                  <a:srgbClr val="002060"/>
                </a:solidFill>
                <a:latin typeface="Arial" panose="020B0604020202020204" pitchFamily="34" charset="0"/>
                <a:cs typeface="Arial" panose="020B0604020202020204" pitchFamily="34" charset="0"/>
              </a:rPr>
              <a:t> ra </a:t>
            </a:r>
            <a:r>
              <a:rPr lang="en-US" altLang="en-US" sz="1900" b="1" dirty="0" err="1">
                <a:solidFill>
                  <a:srgbClr val="002060"/>
                </a:solidFill>
                <a:latin typeface="Arial" panose="020B0604020202020204" pitchFamily="34" charset="0"/>
                <a:cs typeface="Arial" panose="020B0604020202020204" pitchFamily="34" charset="0"/>
              </a:rPr>
              <a:t>một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góc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nhà</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nín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thít</a:t>
            </a:r>
            <a:endParaRPr lang="en-US" altLang="en-US" sz="19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D48B814-A03F-4A69-8FB5-615F839FF551}"/>
              </a:ext>
            </a:extLst>
          </p:cNvPr>
          <p:cNvSpPr txBox="1">
            <a:spLocks noChangeArrowheads="1"/>
          </p:cNvSpPr>
          <p:nvPr/>
        </p:nvSpPr>
        <p:spPr bwMode="auto">
          <a:xfrm>
            <a:off x="7942064" y="4861174"/>
            <a:ext cx="347067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900" b="1" dirty="0" err="1">
                <a:solidFill>
                  <a:srgbClr val="002060"/>
                </a:solidFill>
                <a:latin typeface="Arial" panose="020B0604020202020204" pitchFamily="34" charset="0"/>
                <a:cs typeface="Arial" panose="020B0604020202020204" pitchFamily="34" charset="0"/>
              </a:rPr>
              <a:t>Nỗi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ảnh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nặng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nề</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đã</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biến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thành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sự</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sợ</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hãi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thường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trực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trong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lòng</a:t>
            </a:r>
            <a:endParaRPr lang="en-US" altLang="en-US" sz="19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F07FE2C-7B3D-463B-B8C7-8191268808B0}"/>
              </a:ext>
            </a:extLst>
          </p:cNvPr>
          <p:cNvSpPr txBox="1"/>
          <p:nvPr/>
        </p:nvSpPr>
        <p:spPr>
          <a:xfrm>
            <a:off x="628649" y="250498"/>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54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D80E34D-6DD1-4DEE-86E7-CCFD2D58CF15}"/>
              </a:ext>
            </a:extLst>
          </p:cNvPr>
          <p:cNvGraphicFramePr>
            <a:graphicFrameLocks noGrp="1"/>
          </p:cNvGraphicFramePr>
          <p:nvPr>
            <p:extLst>
              <p:ext uri="{D42A27DB-BD31-4B8C-83A1-F6EECF244321}">
                <p14:modId xmlns:p14="http://schemas.microsoft.com/office/powerpoint/2010/main" val="3816908406"/>
              </p:ext>
            </p:extLst>
          </p:nvPr>
        </p:nvGraphicFramePr>
        <p:xfrm>
          <a:off x="504825" y="1253669"/>
          <a:ext cx="11182349" cy="4966156"/>
        </p:xfrm>
        <a:graphic>
          <a:graphicData uri="http://schemas.openxmlformats.org/drawingml/2006/table">
            <a:tbl>
              <a:tblPr/>
              <a:tblGrid>
                <a:gridCol w="2296375">
                  <a:extLst>
                    <a:ext uri="{9D8B030D-6E8A-4147-A177-3AD203B41FA5}">
                      <a16:colId xmlns:a16="http://schemas.microsoft.com/office/drawing/2014/main" val="282681665"/>
                    </a:ext>
                  </a:extLst>
                </a:gridCol>
                <a:gridCol w="3837725">
                  <a:extLst>
                    <a:ext uri="{9D8B030D-6E8A-4147-A177-3AD203B41FA5}">
                      <a16:colId xmlns:a16="http://schemas.microsoft.com/office/drawing/2014/main" val="164350648"/>
                    </a:ext>
                  </a:extLst>
                </a:gridCol>
                <a:gridCol w="5048249">
                  <a:extLst>
                    <a:ext uri="{9D8B030D-6E8A-4147-A177-3AD203B41FA5}">
                      <a16:colId xmlns:a16="http://schemas.microsoft.com/office/drawing/2014/main" val="3783098718"/>
                    </a:ext>
                  </a:extLst>
                </a:gridCol>
              </a:tblGrid>
              <a:tr h="858123">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algn="ctr"/>
                      <a:r>
                        <a:rPr lang="en-US" altLang="en-US" sz="2400" b="1" dirty="0">
                          <a:solidFill>
                            <a:srgbClr val="FF0000"/>
                          </a:solidFill>
                          <a:latin typeface="Arial" panose="020B0604020202020204" pitchFamily="34" charset="0"/>
                          <a:cs typeface="Arial" panose="020B0604020202020204" pitchFamily="34" charset="0"/>
                        </a:rPr>
                        <a:t>b. </a:t>
                      </a:r>
                      <a:r>
                        <a:rPr lang="en-US" altLang="en-US" sz="2400" b="1" dirty="0" err="1">
                          <a:solidFill>
                            <a:srgbClr val="FF0000"/>
                          </a:solidFill>
                          <a:latin typeface="Arial" panose="020B0604020202020204" pitchFamily="34" charset="0"/>
                          <a:cs typeface="Arial" panose="020B0604020202020204" pitchFamily="34" charset="0"/>
                        </a:rPr>
                        <a:t>Diễn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biến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tâm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trạng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của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ông</a:t>
                      </a:r>
                      <a:r>
                        <a:rPr lang="en-US" altLang="en-US" sz="2400" b="1" dirty="0">
                          <a:solidFill>
                            <a:srgbClr val="FF0000"/>
                          </a:solidFill>
                          <a:latin typeface="Arial" panose="020B0604020202020204" pitchFamily="34" charset="0"/>
                          <a:cs typeface="Arial" panose="020B0604020202020204" pitchFamily="34" charset="0"/>
                        </a:rPr>
                        <a:t> Hai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dữ</a:t>
                      </a:r>
                      <a:r>
                        <a:rPr lang="en-US" altLang="en-US" sz="24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4919559"/>
                  </a:ext>
                </a:extLst>
              </a:tr>
              <a:tr h="67554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3544239356"/>
                  </a:ext>
                </a:extLst>
              </a:tr>
              <a:tr h="171624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Khi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chủ</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nhà</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có</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ý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đuổi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gia</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đình</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2191723344"/>
                  </a:ext>
                </a:extLst>
              </a:tr>
              <a:tr h="171624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a:ln>
                          <a:noFill/>
                        </a:ln>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596831757"/>
                  </a:ext>
                </a:extLst>
              </a:tr>
            </a:tbl>
          </a:graphicData>
        </a:graphic>
      </p:graphicFrame>
      <p:sp>
        <p:nvSpPr>
          <p:cNvPr id="13" name="TextBox 12">
            <a:extLst>
              <a:ext uri="{FF2B5EF4-FFF2-40B4-BE49-F238E27FC236}">
                <a16:creationId xmlns:a16="http://schemas.microsoft.com/office/drawing/2014/main" id="{E270D0CE-265E-4589-AF6B-5057931CEB08}"/>
              </a:ext>
            </a:extLst>
          </p:cNvPr>
          <p:cNvSpPr txBox="1">
            <a:spLocks noChangeArrowheads="1"/>
          </p:cNvSpPr>
          <p:nvPr/>
        </p:nvSpPr>
        <p:spPr bwMode="auto">
          <a:xfrm>
            <a:off x="2800350" y="2719403"/>
            <a:ext cx="37719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Không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biết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đâu</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hay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quay </a:t>
            </a:r>
            <a:r>
              <a:rPr lang="en-US" altLang="en-US" sz="2000" dirty="0" err="1">
                <a:solidFill>
                  <a:srgbClr val="002060"/>
                </a:solidFill>
                <a:latin typeface="Arial" panose="020B0604020202020204" pitchFamily="34" charset="0"/>
                <a:cs typeface="Arial" panose="020B0604020202020204" pitchFamily="34" charset="0"/>
              </a:rPr>
              <a:t>về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dứt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khoát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lựa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chọn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thật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nhưng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theo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Tây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mất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rồi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thù</a:t>
            </a:r>
            <a:r>
              <a:rPr lang="en-US" altLang="en-US" sz="2000" dirty="0">
                <a:solidFill>
                  <a:srgbClr val="002060"/>
                </a:solidFill>
                <a:latin typeface="Arial" panose="020B0604020202020204" pitchFamily="34" charset="0"/>
                <a:cs typeface="Arial" panose="020B0604020202020204" pitchFamily="34" charset="0"/>
              </a:rPr>
              <a:t>.</a:t>
            </a:r>
            <a:endParaRPr lang="nl-NL" altLang="en-US" sz="20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14040BE-E437-41C1-B280-F50223979C01}"/>
              </a:ext>
            </a:extLst>
          </p:cNvPr>
          <p:cNvSpPr txBox="1">
            <a:spLocks noChangeArrowheads="1"/>
          </p:cNvSpPr>
          <p:nvPr/>
        </p:nvSpPr>
        <p:spPr bwMode="auto">
          <a:xfrm>
            <a:off x="6800849" y="2825082"/>
            <a:ext cx="4657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dirty="0" err="1">
                <a:solidFill>
                  <a:srgbClr val="002060"/>
                </a:solidFill>
                <a:latin typeface="Arial" panose="020B0604020202020204" pitchFamily="34" charset="0"/>
                <a:cs typeface="Arial" panose="020B0604020202020204" pitchFamily="34" charset="0"/>
              </a:rPr>
              <a:t>Đấu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tranh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nội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tâm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một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thế</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bế</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tắc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tuyệt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vọng</a:t>
            </a:r>
            <a:r>
              <a:rPr lang="en-US" altLang="en-US" sz="2000" dirty="0">
                <a:solidFill>
                  <a:srgbClr val="002060"/>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61284D87-C32D-4630-9B53-0D4A681477C9}"/>
              </a:ext>
            </a:extLst>
          </p:cNvPr>
          <p:cNvSpPr txBox="1">
            <a:spLocks noChangeArrowheads="1"/>
          </p:cNvSpPr>
          <p:nvPr/>
        </p:nvSpPr>
        <p:spPr bwMode="auto">
          <a:xfrm>
            <a:off x="2867025" y="4690788"/>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con ai?</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Nhà</a:t>
            </a:r>
            <a:r>
              <a:rPr lang="en-US" altLang="en-US" sz="2000" dirty="0">
                <a:solidFill>
                  <a:srgbClr val="002060"/>
                </a:solidFill>
                <a:latin typeface="Arial" panose="020B0604020202020204" pitchFamily="34" charset="0"/>
                <a:cs typeface="Arial" panose="020B0604020202020204" pitchFamily="34" charset="0"/>
              </a:rPr>
              <a:t> con ở </a:t>
            </a:r>
            <a:r>
              <a:rPr lang="en-US" altLang="en-US" sz="2000" dirty="0" err="1">
                <a:solidFill>
                  <a:srgbClr val="002060"/>
                </a:solidFill>
                <a:latin typeface="Arial" panose="020B0604020202020204" pitchFamily="34" charset="0"/>
                <a:cs typeface="Arial" panose="020B0604020202020204" pitchFamily="34" charset="0"/>
              </a:rPr>
              <a:t>đâu</a:t>
            </a:r>
            <a:r>
              <a:rPr lang="en-US" altLang="en-US" sz="2000" dirty="0">
                <a:solidFill>
                  <a:srgbClr val="002060"/>
                </a:solidFill>
                <a:latin typeface="Arial" panose="020B0604020202020204" pitchFamily="34" charset="0"/>
                <a:cs typeface="Arial" panose="020B0604020202020204" pitchFamily="34" charset="0"/>
              </a:rPr>
              <a:t>?</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ủng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hộ</a:t>
            </a:r>
            <a:r>
              <a:rPr lang="en-US" altLang="en-US" sz="2000" dirty="0">
                <a:solidFill>
                  <a:srgbClr val="002060"/>
                </a:solidFill>
                <a:latin typeface="Arial" panose="020B0604020202020204" pitchFamily="34" charset="0"/>
                <a:cs typeface="Arial" panose="020B0604020202020204" pitchFamily="34" charset="0"/>
              </a:rPr>
              <a:t> ai?</a:t>
            </a:r>
          </a:p>
        </p:txBody>
      </p:sp>
      <p:sp>
        <p:nvSpPr>
          <p:cNvPr id="16" name="TextBox 15">
            <a:extLst>
              <a:ext uri="{FF2B5EF4-FFF2-40B4-BE49-F238E27FC236}">
                <a16:creationId xmlns:a16="http://schemas.microsoft.com/office/drawing/2014/main" id="{924B8809-33E4-4CB5-B802-31AADE99BCFB}"/>
              </a:ext>
            </a:extLst>
          </p:cNvPr>
          <p:cNvSpPr txBox="1">
            <a:spLocks noChangeArrowheads="1"/>
          </p:cNvSpPr>
          <p:nvPr/>
        </p:nvSpPr>
        <p:spPr bwMode="auto">
          <a:xfrm>
            <a:off x="6786563" y="4557891"/>
            <a:ext cx="49006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Tx/>
              <a:buChar char="-"/>
            </a:pP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sâu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nặng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quê</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tấm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lòng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thủy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chung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gắn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bó</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kháng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chiến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CM,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Hồ</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bền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vững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thiêng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liêng</a:t>
            </a:r>
            <a:r>
              <a:rPr lang="en-US" altLang="en-US" sz="2000" dirty="0">
                <a:solidFill>
                  <a:srgbClr val="00206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48EACCD8-DC72-4EF9-951A-7D4690132A5F}"/>
              </a:ext>
            </a:extLst>
          </p:cNvPr>
          <p:cNvSpPr txBox="1">
            <a:spLocks noChangeArrowheads="1"/>
          </p:cNvSpPr>
          <p:nvPr/>
        </p:nvSpPr>
        <p:spPr bwMode="auto">
          <a:xfrm>
            <a:off x="6786563" y="3638647"/>
            <a:ext cx="4657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nước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đã</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rộng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lớn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hơn</a:t>
            </a:r>
            <a:r>
              <a:rPr lang="en-US" altLang="en-US" sz="2000" dirty="0">
                <a:solidFill>
                  <a:srgbClr val="002060"/>
                </a:solidFill>
                <a:latin typeface="Arial" panose="020B0604020202020204" pitchFamily="34" charset="0"/>
                <a:cs typeface="Arial" panose="020B0604020202020204" pitchFamily="34" charset="0"/>
              </a:rPr>
              <a:t> bao </a:t>
            </a:r>
            <a:r>
              <a:rPr lang="en-US" altLang="en-US" sz="2000" dirty="0" err="1">
                <a:solidFill>
                  <a:srgbClr val="002060"/>
                </a:solidFill>
                <a:latin typeface="Arial" panose="020B0604020202020204" pitchFamily="34" charset="0"/>
                <a:cs typeface="Arial" panose="020B0604020202020204" pitchFamily="34" charset="0"/>
              </a:rPr>
              <a:t>trùm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lên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cảm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quê</a:t>
            </a:r>
            <a:r>
              <a:rPr lang="en-US" altLang="en-US" sz="2000" dirty="0">
                <a:solidFill>
                  <a:srgbClr val="002060"/>
                </a:solidFill>
                <a:latin typeface="Arial" panose="020B0604020202020204" pitchFamily="34" charset="0"/>
                <a:cs typeface="Arial" panose="020B0604020202020204" pitchFamily="34" charset="0"/>
              </a:rPr>
              <a:t>.</a:t>
            </a:r>
          </a:p>
        </p:txBody>
      </p:sp>
      <p:sp>
        <p:nvSpPr>
          <p:cNvPr id="18" name="TextBox 9">
            <a:extLst>
              <a:ext uri="{FF2B5EF4-FFF2-40B4-BE49-F238E27FC236}">
                <a16:creationId xmlns:a16="http://schemas.microsoft.com/office/drawing/2014/main" id="{0030B1C0-415F-4754-88C9-7BCA942269E5}"/>
              </a:ext>
            </a:extLst>
          </p:cNvPr>
          <p:cNvSpPr txBox="1">
            <a:spLocks noChangeArrowheads="1"/>
          </p:cNvSpPr>
          <p:nvPr/>
        </p:nvSpPr>
        <p:spPr bwMode="auto">
          <a:xfrm>
            <a:off x="438150" y="4773334"/>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b="1" dirty="0">
                <a:solidFill>
                  <a:srgbClr val="002060"/>
                </a:solidFill>
                <a:latin typeface="Arial" panose="020B0604020202020204" pitchFamily="34" charset="0"/>
                <a:cs typeface="Arial" panose="020B0604020202020204" pitchFamily="34" charset="0"/>
              </a:rPr>
              <a:t>Khi </a:t>
            </a:r>
            <a:r>
              <a:rPr lang="en-US" altLang="en-US" sz="2400" b="1" dirty="0" err="1">
                <a:solidFill>
                  <a:srgbClr val="002060"/>
                </a:solidFill>
                <a:latin typeface="Arial" panose="020B0604020202020204" pitchFamily="34" charset="0"/>
                <a:cs typeface="Arial" panose="020B0604020202020204" pitchFamily="34" charset="0"/>
              </a:rPr>
              <a:t>trò</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chuyện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cùng</a:t>
            </a:r>
            <a:r>
              <a:rPr lang="en-US" altLang="en-US" sz="2400" b="1" dirty="0">
                <a:solidFill>
                  <a:srgbClr val="002060"/>
                </a:solidFill>
                <a:latin typeface="Arial" panose="020B0604020202020204" pitchFamily="34" charset="0"/>
                <a:cs typeface="Arial" panose="020B0604020202020204" pitchFamily="34" charset="0"/>
              </a:rPr>
              <a:t> con</a:t>
            </a:r>
          </a:p>
        </p:txBody>
      </p:sp>
      <p:sp>
        <p:nvSpPr>
          <p:cNvPr id="19" name="TextBox 18">
            <a:extLst>
              <a:ext uri="{FF2B5EF4-FFF2-40B4-BE49-F238E27FC236}">
                <a16:creationId xmlns:a16="http://schemas.microsoft.com/office/drawing/2014/main" id="{F4FDA900-D2BF-4CB3-A742-6DF1EB8904CD}"/>
              </a:ext>
            </a:extLst>
          </p:cNvPr>
          <p:cNvSpPr txBox="1"/>
          <p:nvPr/>
        </p:nvSpPr>
        <p:spPr>
          <a:xfrm>
            <a:off x="685799" y="442310"/>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175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280B4-66ED-411F-B564-D352007E3190}"/>
              </a:ext>
            </a:extLst>
          </p:cNvPr>
          <p:cNvSpPr txBox="1"/>
          <p:nvPr/>
        </p:nvSpPr>
        <p:spPr>
          <a:xfrm>
            <a:off x="923925" y="996434"/>
            <a:ext cx="6096000" cy="461665"/>
          </a:xfrm>
          <a:prstGeom prst="rect">
            <a:avLst/>
          </a:prstGeom>
          <a:noFill/>
          <a:ln>
            <a:solidFill>
              <a:srgbClr val="002060"/>
            </a:solidFill>
          </a:ln>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c. Khi tin </a:t>
            </a:r>
            <a:r>
              <a:rPr lang="en-US" sz="2400" b="1" dirty="0" err="1">
                <a:solidFill>
                  <a:srgbClr val="002060"/>
                </a:solidFill>
                <a:latin typeface="Arial" panose="020B0604020202020204" pitchFamily="34" charset="0"/>
                <a:cs typeface="Arial" panose="020B0604020202020204" pitchFamily="34" charset="0"/>
              </a:rPr>
              <a:t>làng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giặc</a:t>
            </a:r>
            <a:r>
              <a:rPr lang="en-US" sz="2400" b="1" dirty="0">
                <a:solidFill>
                  <a:srgbClr val="002060"/>
                </a:solidFill>
                <a:latin typeface="Arial" panose="020B0604020202020204" pitchFamily="34" charset="0"/>
                <a:cs typeface="Arial" panose="020B0604020202020204" pitchFamily="34" charset="0"/>
              </a:rPr>
              <a:t> đ</a:t>
            </a:r>
            <a:r>
              <a:rPr lang="vi-VN" sz="2400" b="1" dirty="0">
                <a:solidFill>
                  <a:srgbClr val="002060"/>
                </a:solidFill>
                <a:latin typeface="Arial" panose="020B0604020202020204" pitchFamily="34" charset="0"/>
                <a:cs typeface="Arial" panose="020B0604020202020204" pitchFamily="34" charset="0"/>
              </a:rPr>
              <a:t>ư</a:t>
            </a:r>
            <a:r>
              <a:rPr lang="en-US" sz="2400" b="1" dirty="0" err="1">
                <a:solidFill>
                  <a:srgbClr val="002060"/>
                </a:solidFill>
                <a:latin typeface="Arial" panose="020B0604020202020204" pitchFamily="34" charset="0"/>
                <a:cs typeface="Arial" panose="020B0604020202020204" pitchFamily="34" charset="0"/>
              </a:rPr>
              <a:t>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chính</a:t>
            </a:r>
            <a:endParaRPr lang="en-US" sz="2400"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E8027F-EA66-4CD9-9B2F-9E93D371C8F8}"/>
              </a:ext>
            </a:extLst>
          </p:cNvPr>
          <p:cNvSpPr txBox="1"/>
          <p:nvPr/>
        </p:nvSpPr>
        <p:spPr>
          <a:xfrm>
            <a:off x="514350" y="381940"/>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E9273740-604A-406D-9714-54C037BA9944}"/>
              </a:ext>
            </a:extLst>
          </p:cNvPr>
          <p:cNvSpPr/>
          <p:nvPr/>
        </p:nvSpPr>
        <p:spPr>
          <a:xfrm>
            <a:off x="6467475" y="1227266"/>
            <a:ext cx="5648325" cy="2809875"/>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anose="020B0604020202020204" pitchFamily="34" charset="0"/>
                <a:cs typeface="Arial" panose="020B0604020202020204" pitchFamily="34" charset="0"/>
              </a:rPr>
              <a:t>Tìm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những</a:t>
            </a:r>
            <a:r>
              <a:rPr lang="en-US" sz="2400" dirty="0">
                <a:solidFill>
                  <a:srgbClr val="002060"/>
                </a:solidFill>
                <a:latin typeface="Arial" panose="020B0604020202020204" pitchFamily="34" charset="0"/>
                <a:cs typeface="Arial" panose="020B0604020202020204" pitchFamily="34" charset="0"/>
              </a:rPr>
              <a:t> chi </a:t>
            </a:r>
            <a:r>
              <a:rPr lang="en-US" sz="2400" dirty="0" err="1">
                <a:solidFill>
                  <a:srgbClr val="002060"/>
                </a:solidFill>
                <a:latin typeface="Arial" panose="020B0604020202020204" pitchFamily="34" charset="0"/>
                <a:cs typeface="Arial" panose="020B0604020202020204" pitchFamily="34" charset="0"/>
              </a:rPr>
              <a:t>tiết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tâm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trạng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ông</a:t>
            </a:r>
            <a:r>
              <a:rPr lang="en-US" sz="2400" dirty="0">
                <a:solidFill>
                  <a:srgbClr val="002060"/>
                </a:solidFill>
                <a:latin typeface="Arial" panose="020B0604020202020204" pitchFamily="34" charset="0"/>
                <a:cs typeface="Arial" panose="020B0604020202020204" pitchFamily="34" charset="0"/>
              </a:rPr>
              <a:t> Hai </a:t>
            </a:r>
            <a:r>
              <a:rPr lang="en-US" sz="2400" dirty="0" err="1">
                <a:solidFill>
                  <a:srgbClr val="002060"/>
                </a:solidFill>
                <a:latin typeface="Arial" panose="020B0604020202020204" pitchFamily="34" charset="0"/>
                <a:cs typeface="Arial" panose="020B0604020202020204" pitchFamily="34" charset="0"/>
              </a:rPr>
              <a:t>khi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nghe</a:t>
            </a:r>
            <a:r>
              <a:rPr lang="en-US" sz="2400" dirty="0">
                <a:solidFill>
                  <a:srgbClr val="002060"/>
                </a:solidFill>
                <a:latin typeface="Arial" panose="020B0604020202020204" pitchFamily="34" charset="0"/>
                <a:cs typeface="Arial" panose="020B0604020202020204" pitchFamily="34" charset="0"/>
              </a:rPr>
              <a:t> tin </a:t>
            </a:r>
            <a:r>
              <a:rPr lang="en-US" sz="2400" dirty="0" err="1">
                <a:solidFill>
                  <a:srgbClr val="002060"/>
                </a:solidFill>
                <a:latin typeface="Arial" panose="020B0604020202020204" pitchFamily="34" charset="0"/>
                <a:cs typeface="Arial" panose="020B0604020202020204" pitchFamily="34" charset="0"/>
              </a:rPr>
              <a:t>làng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chính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Rút</a:t>
            </a:r>
            <a:r>
              <a:rPr lang="en-US" sz="2400" dirty="0">
                <a:solidFill>
                  <a:srgbClr val="002060"/>
                </a:solidFill>
                <a:latin typeface="Arial" panose="020B0604020202020204" pitchFamily="34" charset="0"/>
                <a:cs typeface="Arial" panose="020B0604020202020204" pitchFamily="34" charset="0"/>
              </a:rPr>
              <a:t> ra </a:t>
            </a:r>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xét</a:t>
            </a:r>
            <a:endParaRPr lang="en-US" sz="24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7D12E1-0587-444F-A115-63FBC8F96951}"/>
              </a:ext>
            </a:extLst>
          </p:cNvPr>
          <p:cNvSpPr txBox="1"/>
          <p:nvPr/>
        </p:nvSpPr>
        <p:spPr>
          <a:xfrm>
            <a:off x="923925" y="2153388"/>
            <a:ext cx="6096000" cy="707886"/>
          </a:xfrm>
          <a:prstGeom prst="rect">
            <a:avLst/>
          </a:prstGeom>
          <a:solidFill>
            <a:schemeClr val="accent4">
              <a:lumMod val="20000"/>
              <a:lumOff val="80000"/>
            </a:schemeClr>
          </a:solidFill>
          <a:ln>
            <a:solidFill>
              <a:srgbClr val="002060"/>
            </a:solidFill>
          </a:ln>
        </p:spPr>
        <p:txBody>
          <a:bodyPr wrap="square">
            <a:spAutoFit/>
          </a:bodyPr>
          <a:lstStyle/>
          <a:p>
            <a:pPr algn="just"/>
            <a:r>
              <a:rPr lang="en-US" altLang="en-US" sz="2000" b="1" dirty="0" err="1">
                <a:latin typeface="Arial" panose="020B0604020202020204" pitchFamily="34" charset="0"/>
                <a:cs typeface="Arial" panose="020B0604020202020204" pitchFamily="34" charset="0"/>
              </a:rPr>
              <a:t>Gương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mặt</a:t>
            </a:r>
            <a:r>
              <a:rPr lang="en-US" altLang="en-US" sz="2000" b="1"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tươi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vui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rạng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miệng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bỏm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bẻm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nhai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trầu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cặp</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mắt</a:t>
            </a:r>
            <a:r>
              <a:rPr lang="en-US" altLang="en-US" sz="2000" dirty="0">
                <a:latin typeface="Arial" panose="020B0604020202020204" pitchFamily="34" charset="0"/>
                <a:cs typeface="Arial" panose="020B0604020202020204" pitchFamily="34" charset="0"/>
              </a:rPr>
              <a:t> hung </a:t>
            </a:r>
            <a:r>
              <a:rPr lang="en-US" altLang="en-US" sz="2000" dirty="0" err="1">
                <a:latin typeface="Arial" panose="020B0604020202020204" pitchFamily="34" charset="0"/>
                <a:cs typeface="Arial" panose="020B0604020202020204" pitchFamily="34" charset="0"/>
              </a:rPr>
              <a:t>hung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hấp</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háy</a:t>
            </a:r>
            <a:endParaRPr lang="en-US" alt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30A80AD-4F1B-4DCE-BBB1-79CFAAD1DAA0}"/>
              </a:ext>
            </a:extLst>
          </p:cNvPr>
          <p:cNvSpPr txBox="1"/>
          <p:nvPr/>
        </p:nvSpPr>
        <p:spPr>
          <a:xfrm>
            <a:off x="923925" y="3182339"/>
            <a:ext cx="6096000" cy="1323439"/>
          </a:xfrm>
          <a:prstGeom prst="rect">
            <a:avLst/>
          </a:prstGeom>
          <a:solidFill>
            <a:schemeClr val="accent4">
              <a:lumMod val="20000"/>
              <a:lumOff val="80000"/>
            </a:schemeClr>
          </a:solidFill>
          <a:ln>
            <a:solidFill>
              <a:srgbClr val="002060"/>
            </a:solidFill>
          </a:ln>
        </p:spPr>
        <p:txBody>
          <a:bodyPr wrap="square">
            <a:spAutoFit/>
          </a:bodyPr>
          <a:lstStyle/>
          <a:p>
            <a:pPr eaLnBrk="0" hangingPunct="0"/>
            <a:r>
              <a:rPr lang="en-US" altLang="en-US" sz="2000" b="1" dirty="0" err="1">
                <a:latin typeface="Arial" panose="020B0604020202020204" pitchFamily="34" charset="0"/>
                <a:cs typeface="Arial" panose="020B0604020202020204" pitchFamily="34" charset="0"/>
              </a:rPr>
              <a:t>Thái</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độ</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hành</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động</a:t>
            </a:r>
            <a:r>
              <a:rPr lang="en-US" altLang="en-US" sz="2000" b="1" dirty="0">
                <a:latin typeface="Arial" panose="020B0604020202020204" pitchFamily="34" charset="0"/>
                <a:cs typeface="Arial" panose="020B0604020202020204" pitchFamily="34" charset="0"/>
              </a:rPr>
              <a:t>:</a:t>
            </a:r>
          </a:p>
          <a:p>
            <a:pPr marL="285750" indent="-285750" eaLnBrk="0" hangingPunct="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Chia </a:t>
            </a:r>
            <a:r>
              <a:rPr lang="en-US" altLang="en-US" sz="2000" dirty="0" err="1">
                <a:latin typeface="Arial" panose="020B0604020202020204" pitchFamily="34" charset="0"/>
                <a:cs typeface="Arial" panose="020B0604020202020204" pitchFamily="34" charset="0"/>
              </a:rPr>
              <a:t>quà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cho</a:t>
            </a:r>
            <a:r>
              <a:rPr lang="en-US" altLang="en-US" sz="2000" dirty="0">
                <a:latin typeface="Arial" panose="020B0604020202020204" pitchFamily="34" charset="0"/>
                <a:cs typeface="Arial" panose="020B0604020202020204" pitchFamily="34" charset="0"/>
              </a:rPr>
              <a:t> con</a:t>
            </a:r>
          </a:p>
          <a:p>
            <a:pPr marL="285750" indent="-285750" eaLnBrk="0" hangingPunct="0">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Lật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báo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người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biết</a:t>
            </a:r>
            <a:endParaRPr lang="en-US" altLang="en-US" sz="2000" dirty="0">
              <a:latin typeface="Arial" panose="020B0604020202020204" pitchFamily="34" charset="0"/>
              <a:cs typeface="Arial" panose="020B0604020202020204" pitchFamily="34" charset="0"/>
            </a:endParaRPr>
          </a:p>
          <a:p>
            <a:pPr marL="285750" indent="-285750" eaLnBrk="0" hangingPunct="0">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Kể</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chuyện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cách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mỉ</a:t>
            </a:r>
            <a:r>
              <a:rPr lang="en-US" altLang="en-US" sz="2000" dirty="0">
                <a:latin typeface="Arial" panose="020B0604020202020204" pitchFamily="34" charset="0"/>
                <a:cs typeface="Arial" panose="020B0604020202020204" pitchFamily="34" charset="0"/>
              </a:rPr>
              <a:t>, say </a:t>
            </a:r>
            <a:r>
              <a:rPr lang="en-US" altLang="en-US" sz="2000" dirty="0" err="1">
                <a:latin typeface="Arial" panose="020B0604020202020204" pitchFamily="34" charset="0"/>
                <a:cs typeface="Arial" panose="020B0604020202020204" pitchFamily="34" charset="0"/>
              </a:rPr>
              <a:t>sưa</a:t>
            </a:r>
            <a:endParaRPr lang="en-US" altLang="en-US"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1B3CC7-F08E-4A70-9F69-9AFCC2EA9390}"/>
              </a:ext>
            </a:extLst>
          </p:cNvPr>
          <p:cNvSpPr txBox="1"/>
          <p:nvPr/>
        </p:nvSpPr>
        <p:spPr>
          <a:xfrm>
            <a:off x="923925" y="4878944"/>
            <a:ext cx="6096000" cy="707886"/>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Lời</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nói</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Ông</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bô</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bô</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khoe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với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mọi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người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Tây</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làng</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mình</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mình</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nhẵn</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04063EE-9B50-4E8E-B4BD-BF6C6CBC342C}"/>
              </a:ext>
            </a:extLst>
          </p:cNvPr>
          <p:cNvSpPr/>
          <p:nvPr/>
        </p:nvSpPr>
        <p:spPr>
          <a:xfrm>
            <a:off x="7236542" y="2153388"/>
            <a:ext cx="855406" cy="3477346"/>
          </a:xfrm>
          <a:prstGeom prst="rightBrace">
            <a:avLst>
              <a:gd name="adj1" fmla="val 8333"/>
              <a:gd name="adj2" fmla="val 49709"/>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1CADDAB-2E6D-4C20-A57A-8ABE1B611980}"/>
              </a:ext>
            </a:extLst>
          </p:cNvPr>
          <p:cNvSpPr txBox="1">
            <a:spLocks noChangeArrowheads="1"/>
          </p:cNvSpPr>
          <p:nvPr/>
        </p:nvSpPr>
        <p:spPr bwMode="auto">
          <a:xfrm>
            <a:off x="8208092" y="3059228"/>
            <a:ext cx="3602908" cy="1569660"/>
          </a:xfrm>
          <a:prstGeom prst="rect">
            <a:avLst/>
          </a:prstGeom>
          <a:solidFill>
            <a:schemeClr val="accent4">
              <a:lumMod val="60000"/>
              <a:lumOff val="40000"/>
            </a:schemeClr>
          </a:solidFill>
          <a:ln>
            <a:noFill/>
          </a:ln>
        </p:spPr>
        <p:txBody>
          <a:bodyPr wrap="square">
            <a:spAutoFit/>
          </a:bodyPr>
          <a:lstStyle/>
          <a:p>
            <a:pPr algn="just">
              <a:buFontTx/>
              <a:buChar char="-"/>
            </a:pPr>
            <a:r>
              <a:rPr lang="en-US" altLang="en-US" sz="2400" b="1" dirty="0">
                <a:latin typeface="Arial" panose="020B0604020202020204" pitchFamily="34" charset="0"/>
                <a:cs typeface="Arial" panose="020B0604020202020204" pitchFamily="34" charset="0"/>
              </a:rPr>
              <a:t> Sung </a:t>
            </a:r>
            <a:r>
              <a:rPr lang="en-US" altLang="en-US" sz="2400" b="1" dirty="0" err="1">
                <a:latin typeface="Arial" panose="020B0604020202020204" pitchFamily="34" charset="0"/>
                <a:cs typeface="Arial" panose="020B0604020202020204" pitchFamily="34" charset="0"/>
              </a:rPr>
              <a:t>sướng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hả</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hê</a:t>
            </a:r>
            <a:endParaRPr lang="en-US" altLang="en-US" sz="2400" b="1" dirty="0">
              <a:latin typeface="Arial" panose="020B0604020202020204" pitchFamily="34" charset="0"/>
              <a:cs typeface="Arial" panose="020B0604020202020204" pitchFamily="34" charset="0"/>
            </a:endParaRPr>
          </a:p>
          <a:p>
            <a:pPr algn="just">
              <a:buFontTx/>
              <a:buChar char="-"/>
            </a:pP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yêu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đất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nước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đặt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trên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lợi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ích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gia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và</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bản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thân</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9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xEl>
                                              <p:pRg st="0" end="0"/>
                                            </p:txEl>
                                          </p:spTgt>
                                        </p:tgtEl>
                                      </p:cBhvr>
                                    </p:animEffect>
                                    <p:anim calcmode="lin" valueType="num">
                                      <p:cBhvr>
                                        <p:cTn id="21"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7">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7">
                                            <p:txEl>
                                              <p:pRg st="0" end="0"/>
                                            </p:txEl>
                                          </p:spTgt>
                                        </p:tgtEl>
                                        <p:attrNameLst>
                                          <p:attrName>style.visibility</p:attrName>
                                        </p:attrNameLst>
                                      </p:cBhvr>
                                      <p:to>
                                        <p:strVal val="hidden"/>
                                      </p:to>
                                    </p:set>
                                  </p:childTnLst>
                                </p:cTn>
                              </p:par>
                              <p:par>
                                <p:cTn id="24" presetID="42" presetClass="exit" presetSubtype="0" fill="hold" grpId="0" nodeType="withEffect">
                                  <p:stCondLst>
                                    <p:cond delay="0"/>
                                  </p:stCondLst>
                                  <p:childTnLst>
                                    <p:animEffect transition="out" filter="fade">
                                      <p:cBhvr>
                                        <p:cTn id="25" dur="1000"/>
                                        <p:tgtEl>
                                          <p:spTgt spid="7">
                                            <p:bg/>
                                          </p:spTgt>
                                        </p:tgtEl>
                                      </p:cBhvr>
                                    </p:animEffect>
                                    <p:anim calcmode="lin" valueType="num">
                                      <p:cBhvr>
                                        <p:cTn id="26" dur="1000"/>
                                        <p:tgtEl>
                                          <p:spTgt spid="7">
                                            <p:bg/>
                                          </p:spTgt>
                                        </p:tgtEl>
                                        <p:attrNameLst>
                                          <p:attrName>ppt_x</p:attrName>
                                        </p:attrNameLst>
                                      </p:cBhvr>
                                      <p:tavLst>
                                        <p:tav tm="0">
                                          <p:val>
                                            <p:strVal val="ppt_x"/>
                                          </p:val>
                                        </p:tav>
                                        <p:tav tm="100000">
                                          <p:val>
                                            <p:strVal val="ppt_x"/>
                                          </p:val>
                                        </p:tav>
                                      </p:tavLst>
                                    </p:anim>
                                    <p:anim calcmode="lin" valueType="num">
                                      <p:cBhvr>
                                        <p:cTn id="27" dur="1000"/>
                                        <p:tgtEl>
                                          <p:spTgt spid="7">
                                            <p:bg/>
                                          </p:spTgt>
                                        </p:tgtEl>
                                        <p:attrNameLst>
                                          <p:attrName>ppt_y</p:attrName>
                                        </p:attrNameLst>
                                      </p:cBhvr>
                                      <p:tavLst>
                                        <p:tav tm="0">
                                          <p:val>
                                            <p:strVal val="ppt_y"/>
                                          </p:val>
                                        </p:tav>
                                        <p:tav tm="100000">
                                          <p:val>
                                            <p:strVal val="ppt_y+.1"/>
                                          </p:val>
                                        </p:tav>
                                      </p:tavLst>
                                    </p:anim>
                                    <p:set>
                                      <p:cBhvr>
                                        <p:cTn id="28" dur="1" fill="hold">
                                          <p:stCondLst>
                                            <p:cond delay="999"/>
                                          </p:stCondLst>
                                        </p:cTn>
                                        <p:tgtEl>
                                          <p:spTgt spid="7">
                                            <p:bg/>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animBg="1"/>
      <p:bldP spid="9" grpId="0" animBg="1"/>
      <p:bldP spid="11"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DE464-463B-409F-B6FC-82F938AFA773}"/>
              </a:ext>
            </a:extLst>
          </p:cNvPr>
          <p:cNvSpPr txBox="1"/>
          <p:nvPr/>
        </p:nvSpPr>
        <p:spPr>
          <a:xfrm>
            <a:off x="666749" y="357769"/>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7C3372-E8AA-42FC-9CD7-F1352AEB5A41}"/>
              </a:ext>
            </a:extLst>
          </p:cNvPr>
          <p:cNvSpPr txBox="1"/>
          <p:nvPr/>
        </p:nvSpPr>
        <p:spPr>
          <a:xfrm>
            <a:off x="1118235" y="1076444"/>
            <a:ext cx="6096000" cy="461665"/>
          </a:xfrm>
          <a:prstGeom prst="rect">
            <a:avLst/>
          </a:prstGeom>
          <a:noFill/>
          <a:ln>
            <a:solidFill>
              <a:srgbClr val="002060"/>
            </a:solidFill>
          </a:ln>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c. Khi tin </a:t>
            </a:r>
            <a:r>
              <a:rPr lang="en-US" sz="2400" b="1" dirty="0" err="1">
                <a:solidFill>
                  <a:srgbClr val="002060"/>
                </a:solidFill>
                <a:latin typeface="Arial" panose="020B0604020202020204" pitchFamily="34" charset="0"/>
                <a:cs typeface="Arial" panose="020B0604020202020204" pitchFamily="34" charset="0"/>
              </a:rPr>
              <a:t>làng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giặc</a:t>
            </a:r>
            <a:r>
              <a:rPr lang="en-US" sz="2400" b="1" dirty="0">
                <a:solidFill>
                  <a:srgbClr val="002060"/>
                </a:solidFill>
                <a:latin typeface="Arial" panose="020B0604020202020204" pitchFamily="34" charset="0"/>
                <a:cs typeface="Arial" panose="020B0604020202020204" pitchFamily="34" charset="0"/>
              </a:rPr>
              <a:t> đ</a:t>
            </a:r>
            <a:r>
              <a:rPr lang="vi-VN" sz="2400" b="1" dirty="0">
                <a:solidFill>
                  <a:srgbClr val="002060"/>
                </a:solidFill>
                <a:latin typeface="Arial" panose="020B0604020202020204" pitchFamily="34" charset="0"/>
                <a:cs typeface="Arial" panose="020B0604020202020204" pitchFamily="34" charset="0"/>
              </a:rPr>
              <a:t>ư</a:t>
            </a:r>
            <a:r>
              <a:rPr lang="en-US" sz="2400" b="1" dirty="0" err="1">
                <a:solidFill>
                  <a:srgbClr val="002060"/>
                </a:solidFill>
                <a:latin typeface="Arial" panose="020B0604020202020204" pitchFamily="34" charset="0"/>
                <a:cs typeface="Arial" panose="020B0604020202020204" pitchFamily="34" charset="0"/>
              </a:rPr>
              <a:t>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chính</a:t>
            </a:r>
            <a:endParaRPr lang="en-US" sz="2400" b="1" dirty="0">
              <a:solidFill>
                <a:srgbClr val="002060"/>
              </a:solidFill>
              <a:latin typeface="Arial" panose="020B0604020202020204" pitchFamily="34" charset="0"/>
              <a:cs typeface="Arial" panose="020B0604020202020204" pitchFamily="34" charset="0"/>
            </a:endParaRPr>
          </a:p>
        </p:txBody>
      </p:sp>
      <p:sp>
        <p:nvSpPr>
          <p:cNvPr id="6" name="Rectangle 11">
            <a:extLst>
              <a:ext uri="{FF2B5EF4-FFF2-40B4-BE49-F238E27FC236}">
                <a16:creationId xmlns:a16="http://schemas.microsoft.com/office/drawing/2014/main" id="{3F52FE0B-4D61-42C8-B368-64A92A9D6904}"/>
              </a:ext>
            </a:extLst>
          </p:cNvPr>
          <p:cNvSpPr>
            <a:spLocks noChangeArrowheads="1"/>
          </p:cNvSpPr>
          <p:nvPr/>
        </p:nvSpPr>
        <p:spPr bwMode="auto">
          <a:xfrm>
            <a:off x="923924" y="4372631"/>
            <a:ext cx="10597515" cy="89255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20000"/>
              </a:spcBef>
            </a:pPr>
            <a:r>
              <a:rPr lang="nl-NL"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văn</a:t>
            </a:r>
            <a:r>
              <a:rPr lang="en-US" altLang="en-US" sz="2600" dirty="0">
                <a:solidFill>
                  <a:srgbClr val="002060"/>
                </a:solidFill>
                <a:latin typeface="Arial" panose="020B0604020202020204" pitchFamily="34" charset="0"/>
                <a:cs typeface="Arial" panose="020B0604020202020204" pitchFamily="34" charset="0"/>
              </a:rPr>
              <a:t> Kim </a:t>
            </a:r>
            <a:r>
              <a:rPr lang="en-US" altLang="en-US" sz="2600" dirty="0" err="1">
                <a:solidFill>
                  <a:srgbClr val="002060"/>
                </a:solidFill>
                <a:latin typeface="Arial" panose="020B0604020202020204" pitchFamily="34" charset="0"/>
                <a:cs typeface="Arial" panose="020B0604020202020204" pitchFamily="34" charset="0"/>
              </a:rPr>
              <a:t>Lân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sắc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sảo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trong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việc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nắm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bắt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miêu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diễn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biến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tâm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lí</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của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vật</a:t>
            </a:r>
            <a:r>
              <a:rPr lang="en-US" altLang="en-US" sz="2600" dirty="0">
                <a:solidFill>
                  <a:srgbClr val="002060"/>
                </a:solidFill>
                <a:latin typeface="Arial" panose="020B0604020202020204" pitchFamily="34" charset="0"/>
                <a:cs typeface="Arial" panose="020B0604020202020204" pitchFamily="34" charset="0"/>
              </a:rPr>
              <a:t>. </a:t>
            </a:r>
          </a:p>
        </p:txBody>
      </p:sp>
      <p:sp>
        <p:nvSpPr>
          <p:cNvPr id="7" name="Text Box 14">
            <a:extLst>
              <a:ext uri="{FF2B5EF4-FFF2-40B4-BE49-F238E27FC236}">
                <a16:creationId xmlns:a16="http://schemas.microsoft.com/office/drawing/2014/main" id="{3FAE2DE1-172B-4CBD-B55F-696EE817261A}"/>
              </a:ext>
            </a:extLst>
          </p:cNvPr>
          <p:cNvSpPr txBox="1">
            <a:spLocks noChangeArrowheads="1"/>
          </p:cNvSpPr>
          <p:nvPr/>
        </p:nvSpPr>
        <p:spPr bwMode="auto">
          <a:xfrm>
            <a:off x="894397" y="1708875"/>
            <a:ext cx="1040320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Từ</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quê</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thiết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thành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Hai </a:t>
            </a:r>
            <a:r>
              <a:rPr lang="en-US" altLang="en-US" sz="2600" dirty="0" err="1">
                <a:solidFill>
                  <a:srgbClr val="002060"/>
                </a:solidFill>
                <a:latin typeface="Arial" panose="020B0604020202020204" pitchFamily="34" charset="0"/>
                <a:cs typeface="Arial" panose="020B0604020202020204" pitchFamily="34" charset="0"/>
              </a:rPr>
              <a:t>trở</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thành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nặng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lòng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với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kháng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chiến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nước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hòa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trong</a:t>
            </a:r>
            <a:r>
              <a:rPr lang="en-US" altLang="en-US" sz="2600" dirty="0">
                <a:solidFill>
                  <a:srgbClr val="002060"/>
                </a:solidFill>
                <a:latin typeface="Arial" panose="020B0604020202020204" pitchFamily="34" charset="0"/>
                <a:cs typeface="Arial" panose="020B0604020202020204" pitchFamily="34" charset="0"/>
              </a:rPr>
              <a:t> ý </a:t>
            </a:r>
            <a:r>
              <a:rPr lang="en-US" altLang="en-US" sz="2600" dirty="0" err="1">
                <a:solidFill>
                  <a:srgbClr val="002060"/>
                </a:solidFill>
                <a:latin typeface="Arial" panose="020B0604020202020204" pitchFamily="34" charset="0"/>
                <a:cs typeface="Arial" panose="020B0604020202020204" pitchFamily="34" charset="0"/>
              </a:rPr>
              <a:t>nghĩ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cảm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việc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của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Hai.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cảm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ấy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hòa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quyện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như</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nước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được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đặt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cao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hơn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rộng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lớn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Đây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nét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đẹp</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truyền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mang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tính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đại</a:t>
            </a:r>
            <a:r>
              <a:rPr lang="en-US" altLang="en-US" sz="2600" dirty="0">
                <a:solidFill>
                  <a:srgbClr val="00206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23898C6C-4EA4-4E6B-94BD-930246053FE7}"/>
              </a:ext>
            </a:extLst>
          </p:cNvPr>
          <p:cNvSpPr txBox="1">
            <a:spLocks noChangeArrowheads="1"/>
          </p:cNvSpPr>
          <p:nvPr/>
        </p:nvSpPr>
        <p:spPr bwMode="auto">
          <a:xfrm>
            <a:off x="923923" y="5607679"/>
            <a:ext cx="1059751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dirty="0">
                <a:solidFill>
                  <a:srgbClr val="002060"/>
                </a:solidFill>
                <a:latin typeface="Arial" panose="020B0604020202020204" pitchFamily="34" charset="0"/>
                <a:cs typeface="Arial" panose="020B0604020202020204" pitchFamily="34" charset="0"/>
              </a:rPr>
              <a:t>=&gt; </a:t>
            </a:r>
            <a:r>
              <a:rPr lang="en-US" altLang="en-US" sz="2600" b="1" dirty="0" err="1">
                <a:solidFill>
                  <a:srgbClr val="002060"/>
                </a:solidFill>
                <a:latin typeface="Arial" panose="020B0604020202020204" pitchFamily="34" charset="0"/>
                <a:cs typeface="Arial" panose="020B0604020202020204" pitchFamily="34" charset="0"/>
              </a:rPr>
              <a:t>Ông</a:t>
            </a:r>
            <a:r>
              <a:rPr lang="en-US" altLang="en-US" sz="2600" b="1" dirty="0">
                <a:solidFill>
                  <a:srgbClr val="002060"/>
                </a:solidFill>
                <a:latin typeface="Arial" panose="020B0604020202020204" pitchFamily="34" charset="0"/>
                <a:cs typeface="Arial" panose="020B0604020202020204" pitchFamily="34" charset="0"/>
              </a:rPr>
              <a:t> Hai </a:t>
            </a:r>
            <a:r>
              <a:rPr lang="en-US" altLang="en-US" sz="2600" b="1" dirty="0" err="1">
                <a:solidFill>
                  <a:srgbClr val="002060"/>
                </a:solidFill>
                <a:latin typeface="Arial" panose="020B0604020202020204" pitchFamily="34" charset="0"/>
                <a:cs typeface="Arial" panose="020B0604020202020204" pitchFamily="34" charset="0"/>
              </a:rPr>
              <a:t>là</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hình</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ảnh</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tiêu</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biểu</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của</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người</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nông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dân</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trong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thời</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kì</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kháng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chiến</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chống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Pháp</a:t>
            </a:r>
            <a:r>
              <a:rPr lang="en-US" altLang="en-US" sz="26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4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67662F-966C-404B-BF47-7397882809E8}"/>
              </a:ext>
            </a:extLst>
          </p:cNvPr>
          <p:cNvSpPr txBox="1"/>
          <p:nvPr/>
        </p:nvSpPr>
        <p:spPr>
          <a:xfrm>
            <a:off x="575310" y="441007"/>
            <a:ext cx="6689090" cy="739754"/>
          </a:xfrm>
          <a:prstGeom prst="rect">
            <a:avLst/>
          </a:prstGeom>
          <a:solidFill>
            <a:schemeClr val="accent2">
              <a:lumMod val="75000"/>
            </a:schemeClr>
          </a:solidFill>
        </p:spPr>
        <p:txBody>
          <a:bodyPr wrap="square">
            <a:spAutoFit/>
          </a:bodyPr>
          <a:lstStyle/>
          <a:p>
            <a:pPr>
              <a:lnSpc>
                <a:spcPct val="150000"/>
              </a:lnSpc>
            </a:pPr>
            <a:r>
              <a:rPr lang="en-US" altLang="en-US" sz="3200" b="1" dirty="0">
                <a:solidFill>
                  <a:schemeClr val="bg1"/>
                </a:solidFill>
                <a:latin typeface="Arial" panose="020B0604020202020204" pitchFamily="34" charset="0"/>
                <a:cs typeface="Arial" panose="020B0604020202020204" pitchFamily="34" charset="0"/>
              </a:rPr>
              <a:t>3.  </a:t>
            </a:r>
            <a:r>
              <a:rPr lang="en-US" altLang="en-US" sz="3200" b="1" dirty="0" err="1">
                <a:solidFill>
                  <a:schemeClr val="bg1"/>
                </a:solidFill>
                <a:latin typeface="Arial" panose="020B0604020202020204" pitchFamily="34" charset="0"/>
                <a:cs typeface="Arial" panose="020B0604020202020204" pitchFamily="34" charset="0"/>
              </a:rPr>
              <a:t>Những</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người</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nông</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dân</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khác</a:t>
            </a:r>
            <a:r>
              <a:rPr lang="en-US" altLang="en-US" sz="3200" b="1" dirty="0">
                <a:solidFill>
                  <a:schemeClr val="bg1"/>
                </a:solidFill>
                <a:latin typeface="Arial" panose="020B0604020202020204" pitchFamily="34" charset="0"/>
                <a:cs typeface="Arial" panose="020B0604020202020204" pitchFamily="34" charset="0"/>
              </a:rPr>
              <a:t>:</a:t>
            </a:r>
            <a:endParaRPr lang="en-US" altLang="en-US" sz="3200" dirty="0">
              <a:solidFill>
                <a:schemeClr val="bg1"/>
              </a:solidFill>
              <a:latin typeface="Arial" panose="020B0604020202020204" pitchFamily="34" charset="0"/>
              <a:cs typeface="Arial" panose="020B0604020202020204" pitchFamily="34" charset="0"/>
            </a:endParaRPr>
          </a:p>
        </p:txBody>
      </p:sp>
      <p:sp>
        <p:nvSpPr>
          <p:cNvPr id="6" name="Speech Bubble: Oval 5">
            <a:extLst>
              <a:ext uri="{FF2B5EF4-FFF2-40B4-BE49-F238E27FC236}">
                <a16:creationId xmlns:a16="http://schemas.microsoft.com/office/drawing/2014/main" id="{122A825B-BC52-413E-906C-C182C61A9E44}"/>
              </a:ext>
            </a:extLst>
          </p:cNvPr>
          <p:cNvSpPr/>
          <p:nvPr/>
        </p:nvSpPr>
        <p:spPr>
          <a:xfrm>
            <a:off x="1706880" y="1394460"/>
            <a:ext cx="5246370" cy="2480310"/>
          </a:xfrm>
          <a:prstGeom prst="wedgeEllipseCallout">
            <a:avLst>
              <a:gd name="adj1" fmla="val 58832"/>
              <a:gd name="adj2" fmla="val 48380"/>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Bên</a:t>
            </a:r>
            <a:r>
              <a:rPr lang="en-US" sz="3200" dirty="0">
                <a:solidFill>
                  <a:srgbClr val="002060"/>
                </a:solidFill>
              </a:rPr>
              <a:t> </a:t>
            </a:r>
            <a:r>
              <a:rPr lang="en-US" sz="3200" dirty="0" err="1">
                <a:solidFill>
                  <a:srgbClr val="002060"/>
                </a:solidFill>
              </a:rPr>
              <a:t>cạnh</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ông</a:t>
            </a:r>
            <a:r>
              <a:rPr lang="en-US" sz="3200" dirty="0">
                <a:solidFill>
                  <a:srgbClr val="002060"/>
                </a:solidFill>
              </a:rPr>
              <a:t> Hai, </a:t>
            </a:r>
            <a:r>
              <a:rPr lang="en-US" sz="3200" dirty="0" err="1">
                <a:solidFill>
                  <a:srgbClr val="002060"/>
                </a:solidFill>
              </a:rPr>
              <a:t>trong</a:t>
            </a:r>
            <a:r>
              <a:rPr lang="en-US" sz="3200" dirty="0">
                <a:solidFill>
                  <a:srgbClr val="002060"/>
                </a:solidFill>
              </a:rPr>
              <a:t> </a:t>
            </a:r>
            <a:r>
              <a:rPr lang="en-US" sz="3200" dirty="0" err="1">
                <a:solidFill>
                  <a:srgbClr val="002060"/>
                </a:solidFill>
              </a:rPr>
              <a:t>truyện</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những</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nào</a:t>
            </a:r>
            <a:r>
              <a:rPr lang="en-US" sz="3200" dirty="0">
                <a:solidFill>
                  <a:srgbClr val="002060"/>
                </a:solidFill>
              </a:rPr>
              <a:t>?</a:t>
            </a:r>
          </a:p>
        </p:txBody>
      </p:sp>
      <p:pic>
        <p:nvPicPr>
          <p:cNvPr id="7" name="Picture 6">
            <a:extLst>
              <a:ext uri="{FF2B5EF4-FFF2-40B4-BE49-F238E27FC236}">
                <a16:creationId xmlns:a16="http://schemas.microsoft.com/office/drawing/2014/main" id="{704386D9-F38D-46D6-A389-B93AB30134E1}"/>
              </a:ext>
            </a:extLst>
          </p:cNvPr>
          <p:cNvPicPr>
            <a:picLocks noChangeAspect="1"/>
          </p:cNvPicPr>
          <p:nvPr/>
        </p:nvPicPr>
        <p:blipFill>
          <a:blip r:embed="rId2"/>
          <a:stretch>
            <a:fillRect/>
          </a:stretch>
        </p:blipFill>
        <p:spPr>
          <a:xfrm>
            <a:off x="7436114" y="1237204"/>
            <a:ext cx="4311385" cy="5417596"/>
          </a:xfrm>
          <a:prstGeom prst="rect">
            <a:avLst/>
          </a:prstGeom>
        </p:spPr>
      </p:pic>
    </p:spTree>
    <p:extLst>
      <p:ext uri="{BB962C8B-B14F-4D97-AF65-F5344CB8AC3E}">
        <p14:creationId xmlns:p14="http://schemas.microsoft.com/office/powerpoint/2010/main" val="36355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075253-9B1F-48D0-BE12-24D8D58DC072}"/>
              </a:ext>
            </a:extLst>
          </p:cNvPr>
          <p:cNvSpPr txBox="1"/>
          <p:nvPr/>
        </p:nvSpPr>
        <p:spPr>
          <a:xfrm>
            <a:off x="559435" y="141848"/>
            <a:ext cx="5820410" cy="577850"/>
          </a:xfrm>
          <a:prstGeom prst="rect">
            <a:avLst/>
          </a:prstGeom>
          <a:solidFill>
            <a:schemeClr val="accent2">
              <a:lumMod val="75000"/>
            </a:schemeClr>
          </a:solidFill>
        </p:spPr>
        <p:txBody>
          <a:bodyPr wrap="square">
            <a:spAutoFit/>
          </a:bodyPr>
          <a:lstStyle/>
          <a:p>
            <a:pPr>
              <a:lnSpc>
                <a:spcPct val="150000"/>
              </a:lnSpc>
            </a:pPr>
            <a:r>
              <a:rPr lang="en-US" altLang="en-US" sz="2400" b="1" dirty="0">
                <a:solidFill>
                  <a:schemeClr val="bg1"/>
                </a:solidFill>
                <a:latin typeface="Arial" panose="020B0604020202020204" pitchFamily="34" charset="0"/>
                <a:cs typeface="Arial" panose="020B0604020202020204" pitchFamily="34" charset="0"/>
              </a:rPr>
              <a:t>3.  </a:t>
            </a:r>
            <a:r>
              <a:rPr lang="en-US" altLang="en-US" sz="2400" b="1" dirty="0" err="1">
                <a:solidFill>
                  <a:schemeClr val="bg1"/>
                </a:solidFill>
                <a:latin typeface="Arial" panose="020B0604020202020204" pitchFamily="34" charset="0"/>
                <a:cs typeface="Arial" panose="020B0604020202020204" pitchFamily="34" charset="0"/>
              </a:rPr>
              <a:t>Những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người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nông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dân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khác</a:t>
            </a:r>
            <a:endParaRPr lang="en-US" altLang="en-US" sz="2400" dirty="0">
              <a:solidFill>
                <a:schemeClr val="bg1"/>
              </a:solidFill>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BD5AC5F2-BC20-4456-BD2E-C4067E965D51}"/>
              </a:ext>
            </a:extLst>
          </p:cNvPr>
          <p:cNvGraphicFramePr>
            <a:graphicFrameLocks noGrp="1"/>
          </p:cNvGraphicFramePr>
          <p:nvPr>
            <p:extLst>
              <p:ext uri="{D42A27DB-BD31-4B8C-83A1-F6EECF244321}">
                <p14:modId xmlns:p14="http://schemas.microsoft.com/office/powerpoint/2010/main" val="2952996524"/>
              </p:ext>
            </p:extLst>
          </p:nvPr>
        </p:nvGraphicFramePr>
        <p:xfrm>
          <a:off x="635635" y="914400"/>
          <a:ext cx="11226800" cy="4277360"/>
        </p:xfrm>
        <a:graphic>
          <a:graphicData uri="http://schemas.openxmlformats.org/drawingml/2006/table">
            <a:tbl>
              <a:tblPr firstRow="1" bandRow="1">
                <a:tableStyleId>{5C22544A-7EE6-4342-B048-85BDC9FD1C3A}</a:tableStyleId>
              </a:tblPr>
              <a:tblGrid>
                <a:gridCol w="3129153">
                  <a:extLst>
                    <a:ext uri="{9D8B030D-6E8A-4147-A177-3AD203B41FA5}">
                      <a16:colId xmlns:a16="http://schemas.microsoft.com/office/drawing/2014/main" val="3012211618"/>
                    </a:ext>
                  </a:extLst>
                </a:gridCol>
                <a:gridCol w="8097647">
                  <a:extLst>
                    <a:ext uri="{9D8B030D-6E8A-4147-A177-3AD203B41FA5}">
                      <a16:colId xmlns:a16="http://schemas.microsoft.com/office/drawing/2014/main" val="269675890"/>
                    </a:ext>
                  </a:extLst>
                </a:gridCol>
              </a:tblGrid>
              <a:tr h="370840">
                <a:tc>
                  <a:txBody>
                    <a:bodyPr/>
                    <a:lstStyle/>
                    <a:p>
                      <a:pPr algn="ctr"/>
                      <a:r>
                        <a:rPr lang="en-US" sz="2000">
                          <a:latin typeface="Arial" panose="020B0604020202020204" pitchFamily="34" charset="0"/>
                          <a:cs typeface="Arial" panose="020B0604020202020204" pitchFamily="34" charset="0"/>
                        </a:rPr>
                        <a:t>Nhân vật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Chi </a:t>
                      </a:r>
                      <a:r>
                        <a:rPr lang="en-US" sz="2000" dirty="0" err="1">
                          <a:latin typeface="Arial" panose="020B0604020202020204" pitchFamily="34" charset="0"/>
                          <a:cs typeface="Arial" panose="020B0604020202020204" pitchFamily="34" charset="0"/>
                        </a:rPr>
                        <a:t>tiết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559039"/>
                  </a:ext>
                </a:extLst>
              </a:tr>
              <a:tr h="370840">
                <a:tc>
                  <a:txBody>
                    <a:bodyPr/>
                    <a:lstStyle/>
                    <a:p>
                      <a:pPr algn="just"/>
                      <a:r>
                        <a:rPr lang="en-US" sz="1800">
                          <a:latin typeface="Arial" panose="020B0604020202020204" pitchFamily="34" charset="0"/>
                          <a:cs typeface="Arial" panose="020B0604020202020204" pitchFamily="34" charset="0"/>
                        </a:rPr>
                        <a:t>Anh dân quân tự vệ và mọi người</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những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dân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thờ</a:t>
                      </a:r>
                      <a:r>
                        <a:rPr lang="en-US" altLang="en-US" sz="1800" dirty="0">
                          <a:latin typeface="Arial" panose="020B0604020202020204" pitchFamily="34" charset="0"/>
                          <a:cs typeface="Arial" panose="020B0604020202020204" pitchFamily="34" charset="0"/>
                        </a:rPr>
                        <a:t> ơ </a:t>
                      </a:r>
                      <a:r>
                        <a:rPr lang="en-US" altLang="en-US" sz="1800" dirty="0" err="1">
                          <a:latin typeface="Arial" panose="020B0604020202020204" pitchFamily="34" charset="0"/>
                          <a:cs typeface="Arial" panose="020B0604020202020204" pitchFamily="34" charset="0"/>
                        </a:rPr>
                        <a:t>với</a:t>
                      </a:r>
                      <a:r>
                        <a:rPr lang="en-US" altLang="en-US" sz="1800" dirty="0">
                          <a:latin typeface="Arial" panose="020B0604020202020204" pitchFamily="34" charset="0"/>
                          <a:cs typeface="Arial" panose="020B0604020202020204" pitchFamily="34" charset="0"/>
                        </a:rPr>
                        <a:t> CM.</a:t>
                      </a:r>
                    </a:p>
                    <a:p>
                      <a:pPr algn="just"/>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143066757"/>
                  </a:ext>
                </a:extLst>
              </a:tr>
              <a:tr h="370840">
                <a:tc>
                  <a:txBody>
                    <a:bodyPr/>
                    <a:lstStyle/>
                    <a:p>
                      <a:pPr algn="just"/>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đàn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cư</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just"/>
                      <a:r>
                        <a:rPr lang="en-US" altLang="en-US" sz="1800" dirty="0" err="1">
                          <a:latin typeface="Arial" panose="020B0604020202020204" pitchFamily="34" charset="0"/>
                          <a:cs typeface="Arial" panose="020B0604020202020204" pitchFamily="34" charset="0"/>
                        </a:rPr>
                        <a:t>căm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ghét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kẻ</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việt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gian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theo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giặc</a:t>
                      </a:r>
                      <a:r>
                        <a:rPr lang="en-US" altLang="en-U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570811671"/>
                  </a:ext>
                </a:extLst>
              </a:tr>
              <a:tr h="370840">
                <a:tc>
                  <a:txBody>
                    <a:bodyPr/>
                    <a:lstStyle/>
                    <a:p>
                      <a:pPr algn="just"/>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Hai</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phụ</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nữ</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tần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tảo</a:t>
                      </a:r>
                      <a:r>
                        <a:rPr lang="en-US" altLang="en-US" sz="1800" dirty="0">
                          <a:latin typeface="Arial" panose="020B0604020202020204" pitchFamily="34" charset="0"/>
                          <a:cs typeface="Arial" panose="020B0604020202020204" pitchFamily="34" charset="0"/>
                        </a:rPr>
                        <a:t>, lo </a:t>
                      </a:r>
                      <a:r>
                        <a:rPr lang="en-US" altLang="en-US" sz="1800" dirty="0" err="1">
                          <a:latin typeface="Arial" panose="020B0604020202020204" pitchFamily="34" charset="0"/>
                          <a:cs typeface="Arial" panose="020B0604020202020204" pitchFamily="34" charset="0"/>
                        </a:rPr>
                        <a:t>lắng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gđ</a:t>
                      </a:r>
                      <a:r>
                        <a:rPr lang="en-US" altLang="en-US" sz="1800" dirty="0">
                          <a:latin typeface="Arial" panose="020B0604020202020204" pitchFamily="34" charset="0"/>
                          <a:cs typeface="Arial" panose="020B0604020202020204" pitchFamily="34" charset="0"/>
                        </a:rPr>
                        <a:t>. Khi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làng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theo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Tây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buồn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kín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hơn</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830085452"/>
                  </a:ext>
                </a:extLst>
              </a:tr>
              <a:tr h="370840">
                <a:tc>
                  <a:txBody>
                    <a:bodyPr/>
                    <a:lstStyle/>
                    <a:p>
                      <a:pPr algn="just"/>
                      <a:r>
                        <a:rPr lang="en-US" altLang="en-US" sz="1800">
                          <a:latin typeface="Arial" panose="020B0604020202020204" pitchFamily="34" charset="0"/>
                          <a:cs typeface="Arial" panose="020B0604020202020204" pitchFamily="34" charset="0"/>
                        </a:rPr>
                        <a:t>Mụ chủ nhà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rất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chua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ngoa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đanh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tham</a:t>
                      </a:r>
                      <a:r>
                        <a:rPr lang="en-US" altLang="en-US" sz="1800" dirty="0">
                          <a:latin typeface="Arial" panose="020B0604020202020204" pitchFamily="34" charset="0"/>
                          <a:cs typeface="Arial" panose="020B0604020202020204" pitchFamily="34" charset="0"/>
                        </a:rPr>
                        <a:t> lam, hay soi </a:t>
                      </a:r>
                      <a:r>
                        <a:rPr lang="en-US" altLang="en-US" sz="1800" dirty="0" err="1">
                          <a:latin typeface="Arial" panose="020B0604020202020204" pitchFamily="34" charset="0"/>
                          <a:cs typeface="Arial" panose="020B0604020202020204" pitchFamily="34" charset="0"/>
                        </a:rPr>
                        <a:t>mói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cạnh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khóe</a:t>
                      </a:r>
                      <a:r>
                        <a:rPr lang="en-US" altLang="en-US" sz="1800" dirty="0">
                          <a:latin typeface="Arial" panose="020B0604020202020204" pitchFamily="34" charset="0"/>
                          <a:cs typeface="Arial" panose="020B0604020202020204" pitchFamily="34" charset="0"/>
                        </a:rPr>
                        <a:t>. Khi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ghét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ở </a:t>
                      </a:r>
                      <a:r>
                        <a:rPr lang="en-US" altLang="en-US" sz="1800" dirty="0" err="1">
                          <a:latin typeface="Arial" panose="020B0604020202020204" pitchFamily="34" charset="0"/>
                          <a:cs typeface="Arial" panose="020B0604020202020204" pitchFamily="34" charset="0"/>
                        </a:rPr>
                        <a:t>nữa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cải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chính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ta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sung </a:t>
                      </a:r>
                      <a:r>
                        <a:rPr lang="en-US" altLang="en-US" sz="1800" dirty="0" err="1">
                          <a:latin typeface="Arial" panose="020B0604020202020204" pitchFamily="34" charset="0"/>
                          <a:cs typeface="Arial" panose="020B0604020202020204" pitchFamily="34" charset="0"/>
                        </a:rPr>
                        <a:t>sướng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từ</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lòng</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2968901528"/>
                  </a:ext>
                </a:extLst>
              </a:tr>
              <a:tr h="370840">
                <a:tc>
                  <a:txBody>
                    <a:bodyPr/>
                    <a:lstStyle/>
                    <a:p>
                      <a:pPr algn="just"/>
                      <a:r>
                        <a:rPr lang="en-US" altLang="en-US" sz="1800">
                          <a:latin typeface="Arial" panose="020B0604020202020204" pitchFamily="34" charset="0"/>
                          <a:cs typeface="Arial" panose="020B0604020202020204" pitchFamily="34" charset="0"/>
                        </a:rPr>
                        <a:t>Bác Thứ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just"/>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cư</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vui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thay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Hai: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hiền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lành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chất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phác</a:t>
                      </a:r>
                      <a:r>
                        <a:rPr lang="en-US" altLang="en-U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735959728"/>
                  </a:ext>
                </a:extLst>
              </a:tr>
              <a:tr h="370840">
                <a:tc>
                  <a:txBody>
                    <a:bodyPr/>
                    <a:lstStyle/>
                    <a:p>
                      <a:pPr algn="just"/>
                      <a:r>
                        <a:rPr lang="en-US" altLang="en-US" sz="1800" dirty="0" err="1">
                          <a:latin typeface="Arial" panose="020B0604020202020204" pitchFamily="34" charset="0"/>
                          <a:cs typeface="Arial" panose="020B0604020202020204" pitchFamily="34" charset="0"/>
                        </a:rPr>
                        <a:t>Thằng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Húc</a:t>
                      </a:r>
                      <a:r>
                        <a:rPr lang="en-US" altLang="en-US" sz="1800" dirty="0">
                          <a:latin typeface="Arial" panose="020B0604020202020204" pitchFamily="34" charset="0"/>
                          <a:cs typeface="Arial" panose="020B0604020202020204" pitchFamily="34" charset="0"/>
                        </a:rPr>
                        <a:t> - con </a:t>
                      </a:r>
                      <a:r>
                        <a:rPr lang="en-US" altLang="en-US" sz="1800" dirty="0" err="1">
                          <a:latin typeface="Arial" panose="020B0604020202020204" pitchFamily="34" charset="0"/>
                          <a:cs typeface="Arial" panose="020B0604020202020204" pitchFamily="34" charset="0"/>
                        </a:rPr>
                        <a:t>út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Hai-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mới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có</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mấy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tuổi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biết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ủng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hộ</a:t>
                      </a:r>
                      <a:r>
                        <a:rPr lang="en-US" altLang="en-US" sz="1800" dirty="0">
                          <a:latin typeface="Arial" panose="020B0604020202020204" pitchFamily="34" charset="0"/>
                          <a:cs typeface="Arial" panose="020B0604020202020204" pitchFamily="34" charset="0"/>
                        </a:rPr>
                        <a:t> CM, </a:t>
                      </a:r>
                      <a:r>
                        <a:rPr lang="en-US" altLang="en-US" sz="1800" dirty="0" err="1">
                          <a:latin typeface="Arial" panose="020B0604020202020204" pitchFamily="34" charset="0"/>
                          <a:cs typeface="Arial" panose="020B0604020202020204" pitchFamily="34" charset="0"/>
                        </a:rPr>
                        <a:t>ủng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hộ</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cụ</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Hồ</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cảm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nhận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sự</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xấu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hổ</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16333620"/>
                  </a:ext>
                </a:extLst>
              </a:tr>
            </a:tbl>
          </a:graphicData>
        </a:graphic>
      </p:graphicFrame>
      <p:sp>
        <p:nvSpPr>
          <p:cNvPr id="7" name="TextBox 6">
            <a:extLst>
              <a:ext uri="{FF2B5EF4-FFF2-40B4-BE49-F238E27FC236}">
                <a16:creationId xmlns:a16="http://schemas.microsoft.com/office/drawing/2014/main" id="{BAD54683-A0B0-414A-8EA3-2FCD1F688666}"/>
              </a:ext>
            </a:extLst>
          </p:cNvPr>
          <p:cNvSpPr txBox="1"/>
          <p:nvPr/>
        </p:nvSpPr>
        <p:spPr>
          <a:xfrm>
            <a:off x="833282" y="5553015"/>
            <a:ext cx="9310843" cy="400110"/>
          </a:xfrm>
          <a:prstGeom prst="rect">
            <a:avLst/>
          </a:prstGeom>
          <a:noFill/>
        </p:spPr>
        <p:txBody>
          <a:bodyPr wrap="square">
            <a:spAutoFit/>
          </a:bodyPr>
          <a:lstStyle/>
          <a:p>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2000" b="1" dirty="0" err="1">
                <a:solidFill>
                  <a:srgbClr val="FF0000"/>
                </a:solidFill>
                <a:latin typeface="Arial" panose="020B0604020202020204" pitchFamily="34" charset="0"/>
                <a:cs typeface="Arial" panose="020B0604020202020204" pitchFamily="34" charset="0"/>
              </a:rPr>
              <a:t>Họ</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là</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những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người</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nông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dân</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đều</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có</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một</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lòng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yêu</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nước</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và</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căn</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thù</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giặc</a:t>
            </a:r>
            <a:endParaRPr lang="en-US"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1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E5FCA-5890-4A64-B05B-3DDFCEF1015F}"/>
              </a:ext>
            </a:extLst>
          </p:cNvPr>
          <p:cNvSpPr txBox="1"/>
          <p:nvPr/>
        </p:nvSpPr>
        <p:spPr>
          <a:xfrm>
            <a:off x="1466849" y="333375"/>
            <a:ext cx="3667125" cy="646331"/>
          </a:xfrm>
          <a:prstGeom prst="rect">
            <a:avLst/>
          </a:prstGeom>
          <a:solidFill>
            <a:schemeClr val="accent4">
              <a:lumMod val="40000"/>
              <a:lumOff val="60000"/>
            </a:schemeClr>
          </a:solidFill>
        </p:spPr>
        <p:txBody>
          <a:bodyPr wrap="square" rtlCol="0">
            <a:spAutoFit/>
          </a:bodyPr>
          <a:lstStyle/>
          <a:p>
            <a:pPr algn="ctr"/>
            <a:r>
              <a:rPr lang="en-US" sz="3600" b="1" dirty="0">
                <a:latin typeface="Arial" panose="020B0604020202020204" pitchFamily="34" charset="0"/>
                <a:cs typeface="Arial" panose="020B0604020202020204" pitchFamily="34" charset="0"/>
              </a:rPr>
              <a:t>III. TỔNG KẾT</a:t>
            </a:r>
          </a:p>
        </p:txBody>
      </p:sp>
      <p:graphicFrame>
        <p:nvGraphicFramePr>
          <p:cNvPr id="5" name="Diagram 4">
            <a:extLst>
              <a:ext uri="{FF2B5EF4-FFF2-40B4-BE49-F238E27FC236}">
                <a16:creationId xmlns:a16="http://schemas.microsoft.com/office/drawing/2014/main" id="{843E49F8-0B3D-44DF-A200-8040C899F34A}"/>
              </a:ext>
            </a:extLst>
          </p:cNvPr>
          <p:cNvGraphicFramePr/>
          <p:nvPr>
            <p:extLst>
              <p:ext uri="{D42A27DB-BD31-4B8C-83A1-F6EECF244321}">
                <p14:modId xmlns:p14="http://schemas.microsoft.com/office/powerpoint/2010/main" val="2084206404"/>
              </p:ext>
            </p:extLst>
          </p:nvPr>
        </p:nvGraphicFramePr>
        <p:xfrm>
          <a:off x="1466849" y="1105958"/>
          <a:ext cx="88609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1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4"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5" y="1792358"/>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71" y="1078293"/>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42"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7" y="3244787"/>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21" y="1113218"/>
            <a:ext cx="266655"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5" y="5706661"/>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39" y="4877750"/>
            <a:ext cx="574823"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7"/>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6" y="2147306"/>
            <a:ext cx="7892949" cy="1381400"/>
          </a:xfrm>
          <a:prstGeom prst="rect">
            <a:avLst/>
          </a:prstGeom>
        </p:spPr>
        <p:txBody>
          <a:bodyPr wrap="square" lIns="45716" tIns="22858" rIns="45716" bIns="22858">
            <a:spAutoFit/>
          </a:bodyPr>
          <a:lstStyle/>
          <a:p>
            <a:pPr algn="ctr">
              <a:lnSpc>
                <a:spcPct val="150000"/>
              </a:lnSpc>
            </a:pPr>
            <a:r>
              <a:rPr lang="en-US" sz="6600" b="1" dirty="0">
                <a:solidFill>
                  <a:srgbClr val="002060"/>
                </a:solidFill>
                <a:latin typeface="Arial" pitchFamily="34" charset="0"/>
                <a:cs typeface="Arial" pitchFamily="34" charset="0"/>
              </a:rPr>
              <a:t>LUYỆN TẬP</a:t>
            </a:r>
          </a:p>
        </p:txBody>
      </p:sp>
      <p:pic>
        <p:nvPicPr>
          <p:cNvPr id="25" name="Picture 24"/>
          <p:cNvPicPr>
            <a:picLocks noChangeAspect="1"/>
          </p:cNvPicPr>
          <p:nvPr/>
        </p:nvPicPr>
        <p:blipFill>
          <a:blip r:embed="rId28"/>
          <a:stretch>
            <a:fillRect/>
          </a:stretch>
        </p:blipFill>
        <p:spPr>
          <a:xfrm>
            <a:off x="9010915" y="2006600"/>
            <a:ext cx="3860800" cy="4851400"/>
          </a:xfrm>
          <a:prstGeom prst="rect">
            <a:avLst/>
          </a:prstGeom>
        </p:spPr>
      </p:pic>
    </p:spTree>
    <p:extLst>
      <p:ext uri="{BB962C8B-B14F-4D97-AF65-F5344CB8AC3E}">
        <p14:creationId xmlns:p14="http://schemas.microsoft.com/office/powerpoint/2010/main" val="23678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BF29-3082-4E03-BF2A-435D747C628A}"/>
              </a:ext>
            </a:extLst>
          </p:cNvPr>
          <p:cNvSpPr>
            <a:spLocks noGrp="1"/>
          </p:cNvSpPr>
          <p:nvPr>
            <p:ph type="title"/>
          </p:nvPr>
        </p:nvSpPr>
        <p:spPr>
          <a:xfrm>
            <a:off x="1005840" y="1880371"/>
            <a:ext cx="10515600" cy="2524125"/>
          </a:xfrm>
          <a:solidFill>
            <a:schemeClr val="accent4">
              <a:lumMod val="20000"/>
              <a:lumOff val="80000"/>
            </a:schemeClr>
          </a:solidFill>
        </p:spPr>
        <p:txBody>
          <a:bodyPr>
            <a:noAutofit/>
          </a:bodyPr>
          <a:lstStyle/>
          <a:p>
            <a:r>
              <a:rPr lang="en-US" altLang="en-US" sz="2400" b="1" i="1" dirty="0" err="1">
                <a:solidFill>
                  <a:srgbClr val="002060"/>
                </a:solidFill>
                <a:latin typeface="Arial" panose="020B0604020202020204" pitchFamily="34" charset="0"/>
                <a:cs typeface="Arial" panose="020B0604020202020204" pitchFamily="34" charset="0"/>
              </a:rPr>
              <a:t>Em</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hãy</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cho</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biết</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trong</a:t>
            </a:r>
            <a:r>
              <a:rPr lang="en-US" altLang="en-US" sz="2400" b="1" i="1" dirty="0">
                <a:solidFill>
                  <a:srgbClr val="002060"/>
                </a:solidFill>
                <a:latin typeface="Arial" panose="020B0604020202020204" pitchFamily="34" charset="0"/>
                <a:cs typeface="Arial" panose="020B0604020202020204" pitchFamily="34" charset="0"/>
              </a:rPr>
              <a:t> </a:t>
            </a:r>
            <a:r>
              <a:rPr lang="nl-NL" altLang="en-US" sz="2400" b="1" i="1" dirty="0">
                <a:solidFill>
                  <a:srgbClr val="002060"/>
                </a:solidFill>
                <a:latin typeface="Arial" panose="020B0604020202020204" pitchFamily="34" charset="0"/>
                <a:cs typeface="Arial" panose="020B0604020202020204" pitchFamily="34" charset="0"/>
              </a:rPr>
              <a:t>đoạn văn sau tác giả đã dùng hình thức gì để miêu tả tâm  trạng nhân vật ông Hai</a:t>
            </a:r>
            <a:r>
              <a:rPr lang="nl-NL" altLang="en-US" sz="2400" dirty="0">
                <a:solidFill>
                  <a:srgbClr val="002060"/>
                </a:solidFill>
                <a:latin typeface="Arial" panose="020B0604020202020204" pitchFamily="34" charset="0"/>
                <a:cs typeface="Arial" panose="020B0604020202020204" pitchFamily="34" charset="0"/>
              </a:rPr>
              <a:t>“:</a:t>
            </a:r>
            <a:br>
              <a:rPr lang="nl-NL" altLang="en-US" sz="2400" dirty="0">
                <a:solidFill>
                  <a:srgbClr val="002060"/>
                </a:solidFill>
                <a:latin typeface="Arial" panose="020B0604020202020204" pitchFamily="34" charset="0"/>
                <a:cs typeface="Arial" panose="020B0604020202020204" pitchFamily="34" charset="0"/>
              </a:rPr>
            </a:br>
            <a:br>
              <a:rPr lang="nl-NL" altLang="en-US" sz="2400" dirty="0">
                <a:solidFill>
                  <a:srgbClr val="002060"/>
                </a:solidFill>
                <a:latin typeface="Arial" panose="020B0604020202020204" pitchFamily="34" charset="0"/>
                <a:cs typeface="Arial" panose="020B0604020202020204" pitchFamily="34" charset="0"/>
              </a:rPr>
            </a:br>
            <a:r>
              <a:rPr lang="nl-NL" altLang="en-US" sz="2400" dirty="0">
                <a:solidFill>
                  <a:srgbClr val="002060"/>
                </a:solidFill>
                <a:latin typeface="Arial" panose="020B0604020202020204" pitchFamily="34" charset="0"/>
                <a:cs typeface="Arial" panose="020B0604020202020204" pitchFamily="34" charset="0"/>
              </a:rPr>
              <a:t> Cổ ông lão nghẹn ắng hẳn lại, da mặt tê rân rân. Ông lão lặng đi, tưởng như đến không thở được. Một lúc lâu mới rặng è è, nuốt một cái gì vướng ở cổ...“</a:t>
            </a:r>
            <a:endParaRPr lang="en-US" sz="2400" b="1" dirty="0">
              <a:solidFill>
                <a:srgbClr val="002060"/>
              </a:solidFill>
              <a:latin typeface="Arial" panose="020B0604020202020204" pitchFamily="34" charset="0"/>
              <a:cs typeface="Arial" panose="020B0604020202020204" pitchFamily="34" charset="0"/>
            </a:endParaRPr>
          </a:p>
        </p:txBody>
      </p:sp>
      <p:sp>
        <p:nvSpPr>
          <p:cNvPr id="4" name="Text Box 21">
            <a:extLst>
              <a:ext uri="{FF2B5EF4-FFF2-40B4-BE49-F238E27FC236}">
                <a16:creationId xmlns:a16="http://schemas.microsoft.com/office/drawing/2014/main" id="{6DB23E9D-0644-4653-B4AC-FEAB9F5BB353}"/>
              </a:ext>
            </a:extLst>
          </p:cNvPr>
          <p:cNvSpPr txBox="1">
            <a:spLocks noChangeArrowheads="1"/>
          </p:cNvSpPr>
          <p:nvPr/>
        </p:nvSpPr>
        <p:spPr bwMode="auto">
          <a:xfrm>
            <a:off x="1005841" y="5084720"/>
            <a:ext cx="10515600" cy="523220"/>
          </a:xfrm>
          <a:prstGeom prst="rect">
            <a:avLst/>
          </a:prstGeom>
          <a:solidFill>
            <a:schemeClr val="accent4">
              <a:lumMod val="40000"/>
              <a:lumOff val="60000"/>
            </a:schemeClr>
          </a:solidFill>
          <a:ln>
            <a:noFill/>
          </a:ln>
        </p:spPr>
        <p:txBody>
          <a:bodyPr wrap="square">
            <a:spAutoFit/>
          </a:bodyPr>
          <a:lstStyle/>
          <a:p>
            <a:pPr>
              <a:spcBef>
                <a:spcPct val="50000"/>
              </a:spcBef>
            </a:pPr>
            <a:r>
              <a:rPr lang="en-US" altLang="en-US" sz="2800" b="1"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Tả</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tâm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trạng</a:t>
            </a:r>
            <a:r>
              <a:rPr lang="en-US" altLang="en-US" sz="2800" b="1" dirty="0">
                <a:solidFill>
                  <a:srgbClr val="002060"/>
                </a:solidFill>
                <a:latin typeface="Arial" panose="020B0604020202020204" pitchFamily="34" charset="0"/>
                <a:cs typeface="Arial" panose="020B0604020202020204" pitchFamily="34" charset="0"/>
              </a:rPr>
              <a:t> qua </a:t>
            </a:r>
            <a:r>
              <a:rPr lang="en-US" altLang="en-US" sz="2800" b="1" dirty="0" err="1">
                <a:solidFill>
                  <a:srgbClr val="002060"/>
                </a:solidFill>
                <a:latin typeface="Arial" panose="020B0604020202020204" pitchFamily="34" charset="0"/>
                <a:cs typeface="Arial" panose="020B0604020202020204" pitchFamily="34" charset="0"/>
              </a:rPr>
              <a:t>những</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đặc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điểm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về</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ngoại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hình</a:t>
            </a:r>
            <a:r>
              <a:rPr lang="en-US" altLang="en-US" sz="2800" b="1" dirty="0">
                <a:solidFill>
                  <a:srgbClr val="002060"/>
                </a:solidFill>
                <a:latin typeface="Arial" panose="020B0604020202020204" pitchFamily="34" charset="0"/>
                <a:cs typeface="Arial" panose="020B0604020202020204" pitchFamily="34" charset="0"/>
              </a:rPr>
              <a:t>. </a:t>
            </a:r>
            <a:endParaRPr lang="en-US" altLang="en-US" b="1" dirty="0">
              <a:solidFill>
                <a:srgbClr val="0020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63E6A06-E14E-4857-BE90-43D61D8B2080}"/>
              </a:ext>
            </a:extLst>
          </p:cNvPr>
          <p:cNvSpPr/>
          <p:nvPr/>
        </p:nvSpPr>
        <p:spPr>
          <a:xfrm>
            <a:off x="2317165" y="158859"/>
            <a:ext cx="7892949" cy="1381400"/>
          </a:xfrm>
          <a:prstGeom prst="rect">
            <a:avLst/>
          </a:prstGeom>
        </p:spPr>
        <p:txBody>
          <a:bodyPr wrap="square" lIns="45716" tIns="22858" rIns="45716" bIns="22858">
            <a:spAutoFit/>
          </a:bodyPr>
          <a:lstStyle/>
          <a:p>
            <a:pPr algn="ctr">
              <a:lnSpc>
                <a:spcPct val="150000"/>
              </a:lnSpc>
            </a:pPr>
            <a:r>
              <a:rPr lang="en-US" sz="6600" b="1" dirty="0">
                <a:solidFill>
                  <a:srgbClr val="002060"/>
                </a:solidFill>
                <a:latin typeface="Arial" pitchFamily="34" charset="0"/>
                <a:cs typeface="Arial" pitchFamily="34" charset="0"/>
              </a:rPr>
              <a:t>LUYỆN TẬP</a:t>
            </a:r>
          </a:p>
        </p:txBody>
      </p:sp>
    </p:spTree>
    <p:extLst>
      <p:ext uri="{BB962C8B-B14F-4D97-AF65-F5344CB8AC3E}">
        <p14:creationId xmlns:p14="http://schemas.microsoft.com/office/powerpoint/2010/main" val="722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hình động đẹp để trang trí Powerpoint, Wo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8055" y="86061"/>
            <a:ext cx="1453945" cy="67719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ổng hợp hình động đẹp để trang trí Powerpoint, Wo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4782"/>
            <a:ext cx="1581421" cy="66853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830ABD2-2C70-46AD-ABDA-0BFE447F5545}"/>
              </a:ext>
            </a:extLst>
          </p:cNvPr>
          <p:cNvSpPr/>
          <p:nvPr/>
        </p:nvSpPr>
        <p:spPr>
          <a:xfrm>
            <a:off x="1492489" y="1003300"/>
            <a:ext cx="9334499" cy="1631216"/>
          </a:xfrm>
          <a:prstGeom prst="rect">
            <a:avLst/>
          </a:prstGeom>
          <a:ln>
            <a:solidFill>
              <a:srgbClr val="002060"/>
            </a:solidFill>
          </a:ln>
        </p:spPr>
        <p:txBody>
          <a:bodyPr wrap="square">
            <a:spAutoFit/>
          </a:bodyPr>
          <a:lstStyle/>
          <a:p>
            <a:pPr>
              <a:spcBef>
                <a:spcPct val="50000"/>
              </a:spcBef>
            </a:pPr>
            <a:r>
              <a:rPr lang="en-US" altLang="zh-CN" sz="2000" b="1" dirty="0" err="1">
                <a:latin typeface="Arial" panose="020B0604020202020204" pitchFamily="34" charset="0"/>
                <a:ea typeface="SimSun" panose="02010600030101010101" pitchFamily="2" charset="-122"/>
                <a:cs typeface="Arial" panose="020B0604020202020204" pitchFamily="34" charset="0"/>
              </a:rPr>
              <a:t>Câu</a:t>
            </a:r>
            <a:r>
              <a:rPr lang="en-US" altLang="zh-CN" sz="2000" b="1" dirty="0">
                <a:latin typeface="Arial" panose="020B0604020202020204" pitchFamily="34" charset="0"/>
                <a:ea typeface="SimSun" panose="02010600030101010101" pitchFamily="2" charset="-122"/>
                <a:cs typeface="Arial" panose="020B0604020202020204" pitchFamily="34" charset="0"/>
              </a:rPr>
              <a:t> </a:t>
            </a:r>
            <a:r>
              <a:rPr lang="en-US" altLang="zh-CN" sz="2000" b="1" dirty="0" err="1">
                <a:latin typeface="Arial" panose="020B0604020202020204" pitchFamily="34" charset="0"/>
                <a:ea typeface="SimSun" panose="02010600030101010101" pitchFamily="2" charset="-122"/>
                <a:cs typeface="Arial" panose="020B0604020202020204" pitchFamily="34" charset="0"/>
              </a:rPr>
              <a:t>hỏi</a:t>
            </a:r>
            <a:r>
              <a:rPr lang="en-US" altLang="zh-CN" sz="2000" b="1" dirty="0">
                <a:latin typeface="Arial" panose="020B0604020202020204" pitchFamily="34" charset="0"/>
                <a:ea typeface="SimSun" panose="02010600030101010101" pitchFamily="2" charset="-122"/>
                <a:cs typeface="Arial" panose="020B0604020202020204" pitchFamily="34" charset="0"/>
              </a:rPr>
              <a:t>: </a:t>
            </a:r>
            <a:endParaRPr lang="vi-VN" altLang="zh-CN" sz="2000" b="1" dirty="0">
              <a:latin typeface="Arial" panose="020B0604020202020204" pitchFamily="34" charset="0"/>
              <a:ea typeface="SimSun" panose="02010600030101010101" pitchFamily="2" charset="-122"/>
              <a:cs typeface="Arial" panose="020B0604020202020204" pitchFamily="34" charset="0"/>
            </a:endParaRPr>
          </a:p>
          <a:p>
            <a:pPr marL="342900" indent="-342900">
              <a:spcBef>
                <a:spcPct val="50000"/>
              </a:spcBef>
              <a:buFont typeface="Arial" panose="020B0604020202020204" pitchFamily="34" charset="0"/>
              <a:buChar char="•"/>
            </a:pPr>
            <a:r>
              <a:rPr lang="en-US" altLang="zh-CN" sz="2000" dirty="0" err="1">
                <a:latin typeface="Arial" panose="020B0604020202020204" pitchFamily="34" charset="0"/>
                <a:ea typeface="SimSun" panose="02010600030101010101" pitchFamily="2" charset="-122"/>
                <a:cs typeface="Arial" panose="020B0604020202020204" pitchFamily="34" charset="0"/>
              </a:rPr>
              <a:t>Hãy</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liệt</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kê</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giả</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phẩm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thơ</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hiện</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đại</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mà</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em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vừa</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học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trong</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chương</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trình</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Ngữ</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văn</a:t>
            </a:r>
            <a:r>
              <a:rPr lang="en-US" altLang="zh-CN" sz="2000" dirty="0">
                <a:latin typeface="Arial" panose="020B0604020202020204" pitchFamily="34" charset="0"/>
                <a:ea typeface="SimSun" panose="02010600030101010101" pitchFamily="2" charset="-122"/>
                <a:cs typeface="Arial" panose="020B0604020202020204" pitchFamily="34" charset="0"/>
              </a:rPr>
              <a:t> 9, </a:t>
            </a:r>
            <a:r>
              <a:rPr lang="en-US" altLang="zh-CN" sz="2000" dirty="0" err="1">
                <a:latin typeface="Arial" panose="020B0604020202020204" pitchFamily="34" charset="0"/>
                <a:ea typeface="SimSun" panose="02010600030101010101" pitchFamily="2" charset="-122"/>
                <a:cs typeface="Arial" panose="020B0604020202020204" pitchFamily="34" charset="0"/>
              </a:rPr>
              <a:t>tập</a:t>
            </a:r>
            <a:r>
              <a:rPr lang="en-US" altLang="zh-CN" sz="2000" dirty="0">
                <a:latin typeface="Arial" panose="020B0604020202020204" pitchFamily="34" charset="0"/>
                <a:ea typeface="SimSun" panose="02010600030101010101" pitchFamily="2" charset="-122"/>
                <a:cs typeface="Arial" panose="020B0604020202020204" pitchFamily="34" charset="0"/>
              </a:rPr>
              <a:t> I? </a:t>
            </a:r>
          </a:p>
          <a:p>
            <a:pPr marL="342900" indent="-342900">
              <a:spcBef>
                <a:spcPct val="50000"/>
              </a:spcBef>
              <a:buFont typeface="Arial" panose="020B0604020202020204" pitchFamily="34" charset="0"/>
              <a:buChar char="•"/>
            </a:pPr>
            <a:r>
              <a:rPr lang="en-US" altLang="zh-CN" sz="2000" dirty="0">
                <a:latin typeface="Arial" panose="020B0604020202020204" pitchFamily="34" charset="0"/>
                <a:ea typeface="SimSun" panose="02010600030101010101" pitchFamily="2" charset="-122"/>
                <a:cs typeface="Arial" panose="020B0604020202020204" pitchFamily="34" charset="0"/>
              </a:rPr>
              <a:t>Cho </a:t>
            </a:r>
            <a:r>
              <a:rPr lang="en-US" altLang="zh-CN" sz="2000" dirty="0" err="1">
                <a:latin typeface="Arial" panose="020B0604020202020204" pitchFamily="34" charset="0"/>
                <a:ea typeface="SimSun" panose="02010600030101010101" pitchFamily="2" charset="-122"/>
                <a:cs typeface="Arial" panose="020B0604020202020204" pitchFamily="34" charset="0"/>
              </a:rPr>
              <a:t>biết</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chủ</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đề</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lớn</a:t>
            </a:r>
            <a:r>
              <a:rPr lang="en-US" altLang="zh-CN" sz="2000" dirty="0">
                <a:latin typeface="Arial" panose="020B0604020202020204" pitchFamily="34" charset="0"/>
                <a:ea typeface="SimSun" panose="02010600030101010101" pitchFamily="2" charset="-122"/>
                <a:cs typeface="Arial" panose="020B0604020202020204" pitchFamily="34" charset="0"/>
              </a:rPr>
              <a:t> bao </a:t>
            </a:r>
            <a:r>
              <a:rPr lang="en-US" altLang="zh-CN" sz="2000" dirty="0" err="1">
                <a:latin typeface="Arial" panose="020B0604020202020204" pitchFamily="34" charset="0"/>
                <a:ea typeface="SimSun" panose="02010600030101010101" pitchFamily="2" charset="-122"/>
                <a:cs typeface="Arial" panose="020B0604020202020204" pitchFamily="34" charset="0"/>
              </a:rPr>
              <a:t>trùm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bài</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thơ</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đó</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là</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gì</a:t>
            </a:r>
            <a:r>
              <a:rPr lang="en-US" altLang="zh-CN" sz="2000" dirty="0">
                <a:latin typeface="Arial" panose="020B0604020202020204" pitchFamily="34" charset="0"/>
                <a:ea typeface="SimSun" panose="02010600030101010101" pitchFamily="2" charset="-122"/>
                <a:cs typeface="Arial" panose="020B0604020202020204" pitchFamily="34" charset="0"/>
              </a:rPr>
              <a:t>?</a:t>
            </a:r>
          </a:p>
        </p:txBody>
      </p:sp>
      <p:sp>
        <p:nvSpPr>
          <p:cNvPr id="2" name="TextBox 1">
            <a:extLst>
              <a:ext uri="{FF2B5EF4-FFF2-40B4-BE49-F238E27FC236}">
                <a16:creationId xmlns:a16="http://schemas.microsoft.com/office/drawing/2014/main" id="{F7CAFA82-402E-4337-BF54-3FF3AE984C64}"/>
              </a:ext>
            </a:extLst>
          </p:cNvPr>
          <p:cNvSpPr txBox="1"/>
          <p:nvPr/>
        </p:nvSpPr>
        <p:spPr>
          <a:xfrm>
            <a:off x="3448050" y="195332"/>
            <a:ext cx="3933825" cy="707886"/>
          </a:xfrm>
          <a:prstGeom prst="rect">
            <a:avLst/>
          </a:prstGeom>
          <a:solidFill>
            <a:srgbClr val="FFFF00"/>
          </a:solidFill>
        </p:spPr>
        <p:txBody>
          <a:bodyPr wrap="square" rtlCol="0">
            <a:spAutoFit/>
          </a:bodyPr>
          <a:lstStyle/>
          <a:p>
            <a:pPr algn="ctr"/>
            <a:r>
              <a:rPr lang="en-US" sz="4000" b="1" dirty="0">
                <a:latin typeface="Arial" panose="020B0604020202020204" pitchFamily="34" charset="0"/>
                <a:cs typeface="Arial" panose="020B0604020202020204" pitchFamily="34" charset="0"/>
              </a:rPr>
              <a:t>KHỞI ĐỘNG</a:t>
            </a:r>
          </a:p>
        </p:txBody>
      </p:sp>
      <p:graphicFrame>
        <p:nvGraphicFramePr>
          <p:cNvPr id="10" name="Group 192">
            <a:extLst>
              <a:ext uri="{FF2B5EF4-FFF2-40B4-BE49-F238E27FC236}">
                <a16:creationId xmlns:a16="http://schemas.microsoft.com/office/drawing/2014/main" id="{6616CCB2-9008-4FC8-B9B9-20E7BA84AE72}"/>
              </a:ext>
            </a:extLst>
          </p:cNvPr>
          <p:cNvGraphicFramePr>
            <a:graphicFrameLocks/>
          </p:cNvGraphicFramePr>
          <p:nvPr>
            <p:extLst>
              <p:ext uri="{D42A27DB-BD31-4B8C-83A1-F6EECF244321}">
                <p14:modId xmlns:p14="http://schemas.microsoft.com/office/powerpoint/2010/main" val="1703213233"/>
              </p:ext>
            </p:extLst>
          </p:nvPr>
        </p:nvGraphicFramePr>
        <p:xfrm>
          <a:off x="1654413" y="2824163"/>
          <a:ext cx="8985013" cy="2928937"/>
        </p:xfrm>
        <a:graphic>
          <a:graphicData uri="http://schemas.openxmlformats.org/drawingml/2006/table">
            <a:tbl>
              <a:tblPr/>
              <a:tblGrid>
                <a:gridCol w="915883">
                  <a:extLst>
                    <a:ext uri="{9D8B030D-6E8A-4147-A177-3AD203B41FA5}">
                      <a16:colId xmlns:a16="http://schemas.microsoft.com/office/drawing/2014/main" val="1633342927"/>
                    </a:ext>
                  </a:extLst>
                </a:gridCol>
                <a:gridCol w="4940420">
                  <a:extLst>
                    <a:ext uri="{9D8B030D-6E8A-4147-A177-3AD203B41FA5}">
                      <a16:colId xmlns:a16="http://schemas.microsoft.com/office/drawing/2014/main" val="4124352165"/>
                    </a:ext>
                  </a:extLst>
                </a:gridCol>
                <a:gridCol w="3128710">
                  <a:extLst>
                    <a:ext uri="{9D8B030D-6E8A-4147-A177-3AD203B41FA5}">
                      <a16:colId xmlns:a16="http://schemas.microsoft.com/office/drawing/2014/main" val="4184964661"/>
                    </a:ext>
                  </a:extLst>
                </a:gridCol>
              </a:tblGrid>
              <a:tr h="461756">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rgbClr val="FF0066"/>
                          </a:solidFill>
                          <a:effectLst/>
                          <a:latin typeface="Arial" panose="020B0604020202020204" pitchFamily="34" charset="0"/>
                          <a:ea typeface="SimSun" panose="02010600030101010101" pitchFamily="2" charset="-122"/>
                        </a:rPr>
                        <a:t>TT</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rgbClr val="FF0066"/>
                          </a:solidFill>
                          <a:effectLst/>
                          <a:latin typeface="Arial" panose="020B0604020202020204" pitchFamily="34" charset="0"/>
                          <a:ea typeface="SimSun" panose="02010600030101010101" pitchFamily="2" charset="-122"/>
                        </a:rPr>
                        <a:t>TÊN BÀI THƠ</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0066"/>
                          </a:solidFill>
                          <a:effectLst/>
                          <a:latin typeface="Arial" panose="020B0604020202020204" pitchFamily="34" charset="0"/>
                          <a:ea typeface="SimSun" panose="02010600030101010101" pitchFamily="2" charset="-122"/>
                        </a:rPr>
                        <a:t>TÁC GiẢ</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588127"/>
                  </a:ext>
                </a:extLst>
              </a:tr>
              <a:tr h="463250">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1</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ĐỒNG CHÍ</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CHÍNH HỮU</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097577"/>
                  </a:ext>
                </a:extLst>
              </a:tr>
              <a:tr h="531990">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2</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BÀI THƠ VỀ TIỂU ĐỘI XE KHÔNG KÍNH</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PHẠM TIẾN DUẬT</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0142992"/>
                  </a:ext>
                </a:extLst>
              </a:tr>
              <a:tr h="524519">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3</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ĐOÀN THUYỀN ĐÁNH CÁ</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HUY CẬN</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3803657"/>
                  </a:ext>
                </a:extLst>
              </a:tr>
              <a:tr h="407959">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4</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BẾP LỬA</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BÀNG VIỆT</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253166"/>
                  </a:ext>
                </a:extLst>
              </a:tr>
              <a:tr h="539463">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5</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ÁNH TRĂNG</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NGUYỄN DUY</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5883170"/>
                  </a:ext>
                </a:extLst>
              </a:tr>
            </a:tbl>
          </a:graphicData>
        </a:graphic>
      </p:graphicFrame>
      <p:sp>
        <p:nvSpPr>
          <p:cNvPr id="11" name="Text Box 191">
            <a:extLst>
              <a:ext uri="{FF2B5EF4-FFF2-40B4-BE49-F238E27FC236}">
                <a16:creationId xmlns:a16="http://schemas.microsoft.com/office/drawing/2014/main" id="{1484A26A-F435-4FDC-98CA-638B4A0BD2B5}"/>
              </a:ext>
            </a:extLst>
          </p:cNvPr>
          <p:cNvSpPr txBox="1">
            <a:spLocks noChangeArrowheads="1"/>
          </p:cNvSpPr>
          <p:nvPr/>
        </p:nvSpPr>
        <p:spPr bwMode="auto">
          <a:xfrm>
            <a:off x="1682988" y="5942747"/>
            <a:ext cx="9144000" cy="769938"/>
          </a:xfrm>
          <a:prstGeom prst="rect">
            <a:avLst/>
          </a:prstGeom>
          <a:noFill/>
          <a:ln>
            <a:noFill/>
          </a:ln>
          <a:effectLst/>
        </p:spPr>
        <p:txBody>
          <a:bodyPr>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200" b="1" dirty="0">
                <a:solidFill>
                  <a:srgbClr val="FF0066"/>
                </a:solidFill>
                <a:ea typeface="SimSun" panose="02010600030101010101" pitchFamily="2" charset="-122"/>
                <a:sym typeface="Wingdings" panose="05000000000000000000" pitchFamily="2" charset="2"/>
              </a:rPr>
              <a:t> </a:t>
            </a:r>
            <a:r>
              <a:rPr lang="en-US" altLang="zh-CN" sz="2200" b="1" dirty="0" err="1">
                <a:solidFill>
                  <a:srgbClr val="FF0066"/>
                </a:solidFill>
                <a:ea typeface="SimSun" panose="02010600030101010101" pitchFamily="2" charset="-122"/>
              </a:rPr>
              <a:t>Chủ</a:t>
            </a:r>
            <a:r>
              <a:rPr lang="en-US" altLang="zh-CN" sz="2200" b="1" dirty="0">
                <a:solidFill>
                  <a:srgbClr val="FF0066"/>
                </a:solidFill>
                <a:ea typeface="SimSun" panose="02010600030101010101" pitchFamily="2" charset="-122"/>
              </a:rPr>
              <a:t> </a:t>
            </a:r>
            <a:r>
              <a:rPr lang="vi-VN" altLang="en-US" sz="2200" b="1" dirty="0">
                <a:solidFill>
                  <a:srgbClr val="FF0066"/>
                </a:solidFill>
              </a:rPr>
              <a:t>đề</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của</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các</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bài</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th</a:t>
            </a:r>
            <a:r>
              <a:rPr lang="vi-VN" altLang="en-US" sz="2200" b="1" dirty="0">
                <a:solidFill>
                  <a:srgbClr val="FF0066"/>
                </a:solidFill>
              </a:rPr>
              <a:t>ơ</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vi-VN" altLang="en-US" sz="2200" b="1" dirty="0">
                <a:solidFill>
                  <a:srgbClr val="FF0066"/>
                </a:solidFill>
              </a:rPr>
              <a:t>đồng</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chí</a:t>
            </a:r>
            <a:r>
              <a:rPr lang="en-US" altLang="zh-CN" sz="2200" b="1" dirty="0">
                <a:solidFill>
                  <a:srgbClr val="FF0066"/>
                </a:solidFill>
                <a:ea typeface="SimSun" panose="02010600030101010101" pitchFamily="2" charset="-122"/>
              </a:rPr>
              <a:t>, </a:t>
            </a:r>
            <a:r>
              <a:rPr lang="vi-VN" altLang="en-US" sz="2200" b="1" dirty="0">
                <a:solidFill>
                  <a:srgbClr val="FF0066"/>
                </a:solidFill>
              </a:rPr>
              <a:t>đồng</a:t>
            </a:r>
            <a:r>
              <a:rPr lang="en-US" altLang="zh-CN" sz="2200" b="1" dirty="0">
                <a:solidFill>
                  <a:srgbClr val="FF0066"/>
                </a:solidFill>
                <a:ea typeface="SimSun" panose="02010600030101010101" pitchFamily="2" charset="-122"/>
              </a:rPr>
              <a:t> </a:t>
            </a:r>
            <a:r>
              <a:rPr lang="vi-VN" altLang="en-US" sz="2200" b="1" dirty="0">
                <a:solidFill>
                  <a:srgbClr val="FF0066"/>
                </a:solidFill>
              </a:rPr>
              <a:t>đội</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cảm</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gia</a:t>
            </a:r>
            <a:r>
              <a:rPr lang="en-US" altLang="zh-CN" sz="2200" b="1" dirty="0">
                <a:solidFill>
                  <a:srgbClr val="FF0066"/>
                </a:solidFill>
                <a:ea typeface="SimSun" panose="02010600030101010101" pitchFamily="2" charset="-122"/>
              </a:rPr>
              <a:t> </a:t>
            </a:r>
            <a:r>
              <a:rPr lang="vi-VN" altLang="en-US" sz="2200" b="1" dirty="0">
                <a:solidFill>
                  <a:srgbClr val="FF0066"/>
                </a:solidFill>
              </a:rPr>
              <a:t>đình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và</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yêu</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quê</a:t>
            </a:r>
            <a:r>
              <a:rPr lang="en-US" altLang="zh-CN" sz="2200" b="1" dirty="0">
                <a:solidFill>
                  <a:srgbClr val="FF0066"/>
                </a:solidFill>
                <a:ea typeface="SimSun" panose="02010600030101010101" pitchFamily="2" charset="-122"/>
              </a:rPr>
              <a:t> h</a:t>
            </a:r>
            <a:r>
              <a:rPr lang="vi-VN" altLang="en-US" sz="2200" b="1" dirty="0">
                <a:solidFill>
                  <a:srgbClr val="FF0066"/>
                </a:solidFill>
              </a:rPr>
              <a:t>ươ</a:t>
            </a:r>
            <a:r>
              <a:rPr lang="en-US" altLang="zh-CN" sz="2200" b="1" dirty="0">
                <a:solidFill>
                  <a:srgbClr val="FF0066"/>
                </a:solidFill>
                <a:ea typeface="SimSun" panose="02010600030101010101" pitchFamily="2" charset="-122"/>
              </a:rPr>
              <a:t>ng, </a:t>
            </a:r>
            <a:r>
              <a:rPr lang="vi-VN" altLang="en-US" sz="2200" b="1" dirty="0">
                <a:solidFill>
                  <a:srgbClr val="FF0066"/>
                </a:solidFill>
              </a:rPr>
              <a:t>đất</a:t>
            </a:r>
            <a:r>
              <a:rPr lang="en-US" altLang="zh-CN" sz="2200" b="1" dirty="0">
                <a:solidFill>
                  <a:srgbClr val="FF0066"/>
                </a:solidFill>
                <a:ea typeface="SimSun" panose="02010600030101010101" pitchFamily="2" charset="-122"/>
              </a:rPr>
              <a:t> n</a:t>
            </a:r>
            <a:r>
              <a:rPr lang="vi-VN" altLang="en-US" sz="2200" b="1" dirty="0">
                <a:solidFill>
                  <a:srgbClr val="FF0066"/>
                </a:solidFill>
              </a:rPr>
              <a:t>ước</a:t>
            </a:r>
            <a:r>
              <a:rPr lang="en-US" altLang="zh-CN" sz="2200" b="1" dirty="0">
                <a:solidFill>
                  <a:srgbClr val="FF0066"/>
                </a:solidFill>
                <a:ea typeface="SimSun" panose="02010600030101010101" pitchFamily="2" charset="-122"/>
              </a:rPr>
              <a:t>.</a:t>
            </a:r>
            <a:endParaRPr lang="en-US" altLang="zh-CN" sz="2200" b="1" dirty="0">
              <a:ea typeface="SimSun" panose="02010600030101010101" pitchFamily="2" charset="-122"/>
            </a:endParaRPr>
          </a:p>
        </p:txBody>
      </p:sp>
    </p:spTree>
    <p:extLst>
      <p:ext uri="{BB962C8B-B14F-4D97-AF65-F5344CB8AC3E}">
        <p14:creationId xmlns:p14="http://schemas.microsoft.com/office/powerpoint/2010/main" val="2861492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782D-77B4-4702-878B-E0653BB9C3C5}"/>
              </a:ext>
            </a:extLst>
          </p:cNvPr>
          <p:cNvSpPr>
            <a:spLocks noGrp="1"/>
          </p:cNvSpPr>
          <p:nvPr>
            <p:ph type="title"/>
          </p:nvPr>
        </p:nvSpPr>
        <p:spPr>
          <a:xfrm>
            <a:off x="2686050" y="378817"/>
            <a:ext cx="6638925" cy="746190"/>
          </a:xfrm>
        </p:spPr>
        <p:txBody>
          <a:bodyPr>
            <a:normAutofit/>
          </a:bodyPr>
          <a:lstStyle/>
          <a:p>
            <a:pPr algn="ctr"/>
            <a:r>
              <a:rPr lang="en-US" sz="4000" b="1" dirty="0">
                <a:solidFill>
                  <a:srgbClr val="FF0000"/>
                </a:solidFill>
                <a:latin typeface="Arial" panose="020B0604020202020204" pitchFamily="34" charset="0"/>
                <a:cs typeface="Arial" panose="020B0604020202020204" pitchFamily="34" charset="0"/>
              </a:rPr>
              <a:t>HƯỚNG DẪN VỀ NHÀ</a:t>
            </a:r>
          </a:p>
        </p:txBody>
      </p:sp>
      <p:sp>
        <p:nvSpPr>
          <p:cNvPr id="4" name="Text Box 5">
            <a:extLst>
              <a:ext uri="{FF2B5EF4-FFF2-40B4-BE49-F238E27FC236}">
                <a16:creationId xmlns:a16="http://schemas.microsoft.com/office/drawing/2014/main" id="{871FCC03-92CA-4AA1-93D8-D6A118EC8AF5}"/>
              </a:ext>
            </a:extLst>
          </p:cNvPr>
          <p:cNvSpPr txBox="1">
            <a:spLocks noChangeArrowheads="1"/>
          </p:cNvSpPr>
          <p:nvPr/>
        </p:nvSpPr>
        <p:spPr bwMode="auto">
          <a:xfrm>
            <a:off x="981075" y="1775546"/>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Diễn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ông</a:t>
            </a:r>
            <a:r>
              <a:rPr lang="en-US" altLang="en-US" sz="2400" dirty="0">
                <a:latin typeface="Arial" panose="020B0604020202020204" pitchFamily="34" charset="0"/>
                <a:cs typeface="Arial" panose="020B0604020202020204" pitchFamily="34" charset="0"/>
              </a:rPr>
              <a:t> Hai.</a:t>
            </a:r>
          </a:p>
        </p:txBody>
      </p:sp>
      <p:sp>
        <p:nvSpPr>
          <p:cNvPr id="5" name="Text Box 6">
            <a:extLst>
              <a:ext uri="{FF2B5EF4-FFF2-40B4-BE49-F238E27FC236}">
                <a16:creationId xmlns:a16="http://schemas.microsoft.com/office/drawing/2014/main" id="{97821783-28BB-42F0-AAE8-9C755904B4E8}"/>
              </a:ext>
            </a:extLst>
          </p:cNvPr>
          <p:cNvSpPr txBox="1">
            <a:spLocks noChangeArrowheads="1"/>
          </p:cNvSpPr>
          <p:nvPr/>
        </p:nvSpPr>
        <p:spPr bwMode="auto">
          <a:xfrm>
            <a:off x="933450" y="2352136"/>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Đặc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sắc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nghệ</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truyện</a:t>
            </a:r>
            <a:r>
              <a:rPr lang="en-US" altLang="en-US" sz="2400" dirty="0">
                <a:latin typeface="Arial" panose="020B0604020202020204" pitchFamily="34" charset="0"/>
                <a:cs typeface="Arial" panose="020B0604020202020204" pitchFamily="34" charset="0"/>
              </a:rPr>
              <a:t>.</a:t>
            </a:r>
          </a:p>
        </p:txBody>
      </p:sp>
      <p:sp>
        <p:nvSpPr>
          <p:cNvPr id="6" name="Text Box 7">
            <a:extLst>
              <a:ext uri="{FF2B5EF4-FFF2-40B4-BE49-F238E27FC236}">
                <a16:creationId xmlns:a16="http://schemas.microsoft.com/office/drawing/2014/main" id="{20C8FD21-F5F6-4A42-BB4B-8BB2F42FF111}"/>
              </a:ext>
            </a:extLst>
          </p:cNvPr>
          <p:cNvSpPr txBox="1">
            <a:spLocks noChangeArrowheads="1"/>
          </p:cNvSpPr>
          <p:nvPr/>
        </p:nvSpPr>
        <p:spPr bwMode="auto">
          <a:xfrm>
            <a:off x="1514475" y="2885536"/>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dựng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a:t>
            </a:r>
          </a:p>
        </p:txBody>
      </p:sp>
      <p:sp>
        <p:nvSpPr>
          <p:cNvPr id="7" name="Text Box 8">
            <a:extLst>
              <a:ext uri="{FF2B5EF4-FFF2-40B4-BE49-F238E27FC236}">
                <a16:creationId xmlns:a16="http://schemas.microsoft.com/office/drawing/2014/main" id="{D2B47E5E-4029-4ACD-A752-C55067599BE7}"/>
              </a:ext>
            </a:extLst>
          </p:cNvPr>
          <p:cNvSpPr txBox="1">
            <a:spLocks noChangeArrowheads="1"/>
          </p:cNvSpPr>
          <p:nvPr/>
        </p:nvSpPr>
        <p:spPr bwMode="auto">
          <a:xfrm>
            <a:off x="1514475" y="3473181"/>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Miêu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lí</a:t>
            </a:r>
            <a:r>
              <a:rPr lang="en-US" altLang="en-US" sz="2400" dirty="0">
                <a:latin typeface="Arial" panose="020B0604020202020204" pitchFamily="34" charset="0"/>
                <a:cs typeface="Arial" panose="020B0604020202020204" pitchFamily="34" charset="0"/>
              </a:rPr>
              <a:t> .</a:t>
            </a:r>
          </a:p>
        </p:txBody>
      </p:sp>
      <p:sp>
        <p:nvSpPr>
          <p:cNvPr id="8" name="Text Box 9">
            <a:extLst>
              <a:ext uri="{FF2B5EF4-FFF2-40B4-BE49-F238E27FC236}">
                <a16:creationId xmlns:a16="http://schemas.microsoft.com/office/drawing/2014/main" id="{FB9F31F8-D822-425E-BCB0-EB319EA8AA78}"/>
              </a:ext>
            </a:extLst>
          </p:cNvPr>
          <p:cNvSpPr txBox="1">
            <a:spLocks noChangeArrowheads="1"/>
          </p:cNvSpPr>
          <p:nvPr/>
        </p:nvSpPr>
        <p:spPr bwMode="auto">
          <a:xfrm>
            <a:off x="1095375" y="4124325"/>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Ý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truyện</a:t>
            </a:r>
            <a:r>
              <a:rPr lang="en-US" altLang="en-US" sz="2400" dirty="0">
                <a:latin typeface="Arial" panose="020B0604020202020204" pitchFamily="34" charset="0"/>
                <a:cs typeface="Arial" panose="020B0604020202020204" pitchFamily="34" charset="0"/>
              </a:rPr>
              <a:t>.</a:t>
            </a:r>
          </a:p>
        </p:txBody>
      </p:sp>
      <p:sp>
        <p:nvSpPr>
          <p:cNvPr id="9" name="Text Box 10">
            <a:extLst>
              <a:ext uri="{FF2B5EF4-FFF2-40B4-BE49-F238E27FC236}">
                <a16:creationId xmlns:a16="http://schemas.microsoft.com/office/drawing/2014/main" id="{A870447F-0E94-4BB6-967F-181DC7B58021}"/>
              </a:ext>
            </a:extLst>
          </p:cNvPr>
          <p:cNvSpPr txBox="1">
            <a:spLocks noChangeArrowheads="1"/>
          </p:cNvSpPr>
          <p:nvPr/>
        </p:nvSpPr>
        <p:spPr bwMode="auto">
          <a:xfrm>
            <a:off x="1095375" y="526732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b="1" dirty="0">
                <a:solidFill>
                  <a:srgbClr val="FF0000"/>
                </a:solidFill>
                <a:latin typeface="Arial" panose="020B0604020202020204" pitchFamily="34" charset="0"/>
                <a:cs typeface="Arial" panose="020B0604020202020204" pitchFamily="34" charset="0"/>
              </a:rPr>
              <a:t>3. </a:t>
            </a:r>
            <a:r>
              <a:rPr lang="en-US" altLang="en-US" sz="2400" b="1" dirty="0" err="1">
                <a:solidFill>
                  <a:srgbClr val="FF0000"/>
                </a:solidFill>
                <a:latin typeface="Arial" panose="020B0604020202020204" pitchFamily="34" charset="0"/>
                <a:cs typeface="Arial" panose="020B0604020202020204" pitchFamily="34" charset="0"/>
              </a:rPr>
              <a:t>Hoàn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thành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bài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tập</a:t>
            </a:r>
            <a:r>
              <a:rPr lang="en-US" altLang="en-US" sz="2400" b="1" dirty="0">
                <a:solidFill>
                  <a:srgbClr val="FF0000"/>
                </a:solidFill>
                <a:latin typeface="Arial" panose="020B0604020202020204" pitchFamily="34" charset="0"/>
                <a:cs typeface="Arial" panose="020B0604020202020204" pitchFamily="34" charset="0"/>
              </a:rPr>
              <a:t>: File </a:t>
            </a:r>
            <a:r>
              <a:rPr lang="en-US" altLang="en-US" sz="2400" b="1" dirty="0" err="1">
                <a:solidFill>
                  <a:srgbClr val="FF0000"/>
                </a:solidFill>
                <a:latin typeface="Arial" panose="020B0604020202020204" pitchFamily="34" charset="0"/>
                <a:cs typeface="Arial" panose="020B0604020202020204" pitchFamily="34" charset="0"/>
              </a:rPr>
              <a:t>riêng</a:t>
            </a:r>
            <a:endParaRPr lang="en-US" altLang="en-US" sz="2400" b="1" dirty="0">
              <a:solidFill>
                <a:srgbClr val="FF0000"/>
              </a:solidFill>
              <a:latin typeface="Arial" panose="020B0604020202020204" pitchFamily="34" charset="0"/>
              <a:cs typeface="Arial" panose="020B0604020202020204" pitchFamily="34" charset="0"/>
            </a:endParaRPr>
          </a:p>
        </p:txBody>
      </p:sp>
      <p:sp>
        <p:nvSpPr>
          <p:cNvPr id="10" name="Text Box 11">
            <a:extLst>
              <a:ext uri="{FF2B5EF4-FFF2-40B4-BE49-F238E27FC236}">
                <a16:creationId xmlns:a16="http://schemas.microsoft.com/office/drawing/2014/main" id="{F41A869C-49D7-43FE-9CAF-FE5DE463C7F6}"/>
              </a:ext>
            </a:extLst>
          </p:cNvPr>
          <p:cNvSpPr txBox="1">
            <a:spLocks noChangeArrowheads="1"/>
          </p:cNvSpPr>
          <p:nvPr/>
        </p:nvSpPr>
        <p:spPr bwMode="auto">
          <a:xfrm>
            <a:off x="1019175" y="1228725"/>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b="1" dirty="0">
                <a:solidFill>
                  <a:srgbClr val="FF0000"/>
                </a:solidFill>
                <a:latin typeface="Arial" panose="020B0604020202020204" pitchFamily="34" charset="0"/>
                <a:cs typeface="Arial" panose="020B0604020202020204" pitchFamily="34" charset="0"/>
              </a:rPr>
              <a:t>1. </a:t>
            </a:r>
            <a:r>
              <a:rPr lang="en-US" altLang="en-US" sz="2400" b="1" dirty="0" err="1">
                <a:solidFill>
                  <a:srgbClr val="FF0000"/>
                </a:solidFill>
                <a:latin typeface="Arial" panose="020B0604020202020204" pitchFamily="34" charset="0"/>
                <a:cs typeface="Arial" panose="020B0604020202020204" pitchFamily="34" charset="0"/>
              </a:rPr>
              <a:t>Nội</a:t>
            </a:r>
            <a:r>
              <a:rPr lang="en-US" altLang="en-US" sz="2400" b="1" dirty="0">
                <a:solidFill>
                  <a:srgbClr val="FF0000"/>
                </a:solidFill>
                <a:latin typeface="Arial" panose="020B0604020202020204" pitchFamily="34" charset="0"/>
                <a:cs typeface="Arial" panose="020B0604020202020204" pitchFamily="34" charset="0"/>
              </a:rPr>
              <a:t> dung </a:t>
            </a:r>
            <a:r>
              <a:rPr lang="en-US" altLang="en-US" sz="2400" b="1" dirty="0" err="1">
                <a:solidFill>
                  <a:srgbClr val="FF0000"/>
                </a:solidFill>
                <a:latin typeface="Arial" panose="020B0604020202020204" pitchFamily="34" charset="0"/>
                <a:cs typeface="Arial" panose="020B0604020202020204" pitchFamily="34" charset="0"/>
              </a:rPr>
              <a:t>học</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tập</a:t>
            </a:r>
            <a:r>
              <a:rPr lang="en-US" altLang="en-US" sz="2400" b="1" dirty="0">
                <a:solidFill>
                  <a:srgbClr val="FF0000"/>
                </a:solidFill>
                <a:latin typeface="Arial" panose="020B0604020202020204" pitchFamily="34" charset="0"/>
                <a:cs typeface="Arial" panose="020B0604020202020204" pitchFamily="34" charset="0"/>
              </a:rPr>
              <a:t>:</a:t>
            </a:r>
          </a:p>
        </p:txBody>
      </p:sp>
      <p:sp>
        <p:nvSpPr>
          <p:cNvPr id="11" name="Rectangle 12">
            <a:extLst>
              <a:ext uri="{FF2B5EF4-FFF2-40B4-BE49-F238E27FC236}">
                <a16:creationId xmlns:a16="http://schemas.microsoft.com/office/drawing/2014/main" id="{C8052989-0EEC-4D19-801B-866EDCAB4EA6}"/>
              </a:ext>
            </a:extLst>
          </p:cNvPr>
          <p:cNvSpPr>
            <a:spLocks noChangeArrowheads="1"/>
          </p:cNvSpPr>
          <p:nvPr/>
        </p:nvSpPr>
        <p:spPr bwMode="auto">
          <a:xfrm>
            <a:off x="1171575" y="4664075"/>
            <a:ext cx="3890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a:solidFill>
                  <a:srgbClr val="FF0000"/>
                </a:solidFill>
                <a:latin typeface="Arial" panose="020B0604020202020204" pitchFamily="34" charset="0"/>
                <a:cs typeface="Arial" panose="020B0604020202020204" pitchFamily="34" charset="0"/>
              </a:rPr>
              <a:t>2. </a:t>
            </a:r>
            <a:r>
              <a:rPr lang="en-US" altLang="en-US" sz="2400" b="1" dirty="0" err="1">
                <a:solidFill>
                  <a:srgbClr val="FF0000"/>
                </a:solidFill>
                <a:latin typeface="Arial" panose="020B0604020202020204" pitchFamily="34" charset="0"/>
                <a:cs typeface="Arial" panose="020B0604020202020204" pitchFamily="34" charset="0"/>
              </a:rPr>
              <a:t>Soạn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bài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Lặng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lẽ</a:t>
            </a:r>
            <a:r>
              <a:rPr lang="en-US" altLang="en-US" sz="2400" b="1" dirty="0">
                <a:solidFill>
                  <a:srgbClr val="FF0000"/>
                </a:solidFill>
                <a:latin typeface="Arial" panose="020B0604020202020204" pitchFamily="34" charset="0"/>
                <a:cs typeface="Arial" panose="020B0604020202020204" pitchFamily="34" charset="0"/>
              </a:rPr>
              <a:t> Sapa</a:t>
            </a:r>
          </a:p>
        </p:txBody>
      </p:sp>
      <p:sp>
        <p:nvSpPr>
          <p:cNvPr id="12" name="Rectangle: Rounded Corners 11">
            <a:extLst>
              <a:ext uri="{FF2B5EF4-FFF2-40B4-BE49-F238E27FC236}">
                <a16:creationId xmlns:a16="http://schemas.microsoft.com/office/drawing/2014/main" id="{893BABE3-E701-46ED-872F-0AF6A5A2C63B}"/>
              </a:ext>
            </a:extLst>
          </p:cNvPr>
          <p:cNvSpPr/>
          <p:nvPr/>
        </p:nvSpPr>
        <p:spPr>
          <a:xfrm>
            <a:off x="471487" y="1228725"/>
            <a:ext cx="11306175" cy="469582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32436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7573" y="2750946"/>
            <a:ext cx="8383916" cy="1692771"/>
          </a:xfrm>
          <a:prstGeom prst="rect">
            <a:avLst/>
          </a:prstGeom>
          <a:noFill/>
        </p:spPr>
        <p:txBody>
          <a:bodyPr wrap="square" rtlCol="0">
            <a:spAutoFit/>
          </a:bodyPr>
          <a:lstStyle/>
          <a:p>
            <a:pPr algn="ctr"/>
            <a:r>
              <a:rPr lang="vi-VN" sz="7200" b="1" dirty="0">
                <a:solidFill>
                  <a:srgbClr val="FF0000"/>
                </a:solidFill>
                <a:latin typeface="Arial" panose="020B0604020202020204" pitchFamily="34" charset="0"/>
                <a:cs typeface="Arial" panose="020B0604020202020204" pitchFamily="34" charset="0"/>
              </a:rPr>
              <a:t>LÀNG</a:t>
            </a:r>
          </a:p>
          <a:p>
            <a:pPr algn="r"/>
            <a:r>
              <a:rPr lang="vi-VN" sz="3200" b="1" dirty="0">
                <a:latin typeface="Arial" panose="020B0604020202020204" pitchFamily="34" charset="0"/>
                <a:cs typeface="Arial" panose="020B0604020202020204" pitchFamily="34" charset="0"/>
              </a:rPr>
              <a:t>___Kim Lân__</a:t>
            </a:r>
            <a:endParaRPr lang="en-US" sz="4000" b="1" dirty="0">
              <a:latin typeface="Arial" panose="020B0604020202020204" pitchFamily="34" charset="0"/>
              <a:cs typeface="Arial" panose="020B0604020202020204" pitchFamily="34" charset="0"/>
            </a:endParaRPr>
          </a:p>
        </p:txBody>
      </p:sp>
      <p:sp>
        <p:nvSpPr>
          <p:cNvPr id="3" name="TextBox 2"/>
          <p:cNvSpPr txBox="1"/>
          <p:nvPr/>
        </p:nvSpPr>
        <p:spPr>
          <a:xfrm>
            <a:off x="5759669" y="1706398"/>
            <a:ext cx="2259724" cy="707886"/>
          </a:xfrm>
          <a:prstGeom prst="rect">
            <a:avLst/>
          </a:prstGeom>
          <a:noFill/>
        </p:spPr>
        <p:txBody>
          <a:bodyPr wrap="square" rtlCol="0">
            <a:spAutoFit/>
          </a:bodyPr>
          <a:lstStyle/>
          <a:p>
            <a:pPr algn="ctr"/>
            <a:r>
              <a:rPr lang="vi-VN" sz="4000" b="1" dirty="0"/>
              <a:t>Tiết</a:t>
            </a:r>
            <a:endParaRPr lang="en-US" sz="4000" b="1" dirty="0"/>
          </a:p>
        </p:txBody>
      </p:sp>
    </p:spTree>
    <p:extLst>
      <p:ext uri="{BB962C8B-B14F-4D97-AF65-F5344CB8AC3E}">
        <p14:creationId xmlns:p14="http://schemas.microsoft.com/office/powerpoint/2010/main" val="3083769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9" name="Picture 39" descr="IMG0156A">
            <a:extLst>
              <a:ext uri="{FF2B5EF4-FFF2-40B4-BE49-F238E27FC236}">
                <a16:creationId xmlns:a16="http://schemas.microsoft.com/office/drawing/2014/main" id="{D483476C-1BCB-4954-9206-A62F0DC2A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1114266"/>
            <a:ext cx="3248024" cy="4193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47D39C5-F1AB-4AF6-8824-E46613C245DD}"/>
              </a:ext>
            </a:extLst>
          </p:cNvPr>
          <p:cNvSpPr txBox="1"/>
          <p:nvPr/>
        </p:nvSpPr>
        <p:spPr>
          <a:xfrm>
            <a:off x="1168687" y="1114266"/>
            <a:ext cx="1869788" cy="461665"/>
          </a:xfrm>
          <a:prstGeom prst="rect">
            <a:avLst/>
          </a:prstGeom>
          <a:noFill/>
          <a:ln w="19050">
            <a:solidFill>
              <a:srgbClr val="002060"/>
            </a:solidFill>
          </a:ln>
        </p:spPr>
        <p:txBody>
          <a:bodyPr wrap="square" rtlCol="0">
            <a:spAutoFit/>
          </a:bodyPr>
          <a:lstStyle/>
          <a:p>
            <a:r>
              <a:rPr lang="vi-VN" sz="2400" b="1" dirty="0">
                <a:solidFill>
                  <a:srgbClr val="002060"/>
                </a:solidFill>
              </a:rPr>
              <a:t>1. Tác giả</a:t>
            </a:r>
            <a:endParaRPr lang="en-US" sz="2400" b="1" dirty="0">
              <a:solidFill>
                <a:srgbClr val="002060"/>
              </a:solidFill>
            </a:endParaRPr>
          </a:p>
        </p:txBody>
      </p:sp>
      <p:sp>
        <p:nvSpPr>
          <p:cNvPr id="14" name="Freeform 3">
            <a:extLst>
              <a:ext uri="{FF2B5EF4-FFF2-40B4-BE49-F238E27FC236}">
                <a16:creationId xmlns:a16="http://schemas.microsoft.com/office/drawing/2014/main" id="{6A9D411C-6E73-4CE5-BE4B-351F04AA4D9F}"/>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6" name="TextBox 15">
            <a:extLst>
              <a:ext uri="{FF2B5EF4-FFF2-40B4-BE49-F238E27FC236}">
                <a16:creationId xmlns:a16="http://schemas.microsoft.com/office/drawing/2014/main" id="{0793EB1F-E1B1-482D-98C1-2BDC60D6A5FA}"/>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
        <p:nvSpPr>
          <p:cNvPr id="17" name="TextBox 16">
            <a:extLst>
              <a:ext uri="{FF2B5EF4-FFF2-40B4-BE49-F238E27FC236}">
                <a16:creationId xmlns:a16="http://schemas.microsoft.com/office/drawing/2014/main" id="{C13A3BC9-DE64-46B3-8FB8-E6B279887F84}"/>
              </a:ext>
            </a:extLst>
          </p:cNvPr>
          <p:cNvSpPr txBox="1"/>
          <p:nvPr/>
        </p:nvSpPr>
        <p:spPr>
          <a:xfrm>
            <a:off x="600634" y="1844943"/>
            <a:ext cx="7717760" cy="2308324"/>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Tên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thật</a:t>
            </a:r>
            <a:r>
              <a:rPr lang="en-US" sz="2400" dirty="0">
                <a:solidFill>
                  <a:srgbClr val="002060"/>
                </a:solidFill>
                <a:latin typeface="Arial" panose="020B0604020202020204" pitchFamily="34" charset="0"/>
                <a:cs typeface="Arial" panose="020B0604020202020204" pitchFamily="34" charset="0"/>
              </a:rPr>
              <a:t>: Nguyễn Văn </a:t>
            </a:r>
            <a:r>
              <a:rPr lang="en-US" sz="2400" dirty="0" err="1">
                <a:solidFill>
                  <a:srgbClr val="002060"/>
                </a:solidFill>
                <a:latin typeface="Arial" panose="020B0604020202020204" pitchFamily="34" charset="0"/>
                <a:cs typeface="Arial" panose="020B0604020202020204" pitchFamily="34" charset="0"/>
              </a:rPr>
              <a:t>Tài</a:t>
            </a:r>
            <a:r>
              <a:rPr lang="en-US" sz="2400" dirty="0">
                <a:solidFill>
                  <a:srgbClr val="002060"/>
                </a:solidFill>
                <a:latin typeface="Arial" panose="020B0604020202020204" pitchFamily="34" charset="0"/>
                <a:cs typeface="Arial" panose="020B0604020202020204" pitchFamily="34" charset="0"/>
              </a:rPr>
              <a:t> (1920 – 2007)</a:t>
            </a:r>
          </a:p>
          <a:p>
            <a:pPr marL="285750" indent="-28575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Quê</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Từ</a:t>
            </a:r>
            <a:r>
              <a:rPr lang="en-US" sz="2400" dirty="0">
                <a:solidFill>
                  <a:srgbClr val="002060"/>
                </a:solidFill>
                <a:latin typeface="Arial" panose="020B0604020202020204" pitchFamily="34" charset="0"/>
                <a:cs typeface="Arial" panose="020B0604020202020204" pitchFamily="34" charset="0"/>
              </a:rPr>
              <a:t> S</a:t>
            </a:r>
            <a:r>
              <a:rPr lang="vi-VN" sz="2400" dirty="0">
                <a:solidFill>
                  <a:srgbClr val="002060"/>
                </a:solidFill>
                <a:latin typeface="Arial" panose="020B0604020202020204" pitchFamily="34" charset="0"/>
                <a:cs typeface="Arial" panose="020B0604020202020204" pitchFamily="34" charset="0"/>
              </a:rPr>
              <a:t>ơ</a:t>
            </a:r>
            <a:r>
              <a:rPr lang="en-US" sz="2400" dirty="0">
                <a:solidFill>
                  <a:srgbClr val="002060"/>
                </a:solidFill>
                <a:latin typeface="Arial" panose="020B0604020202020204" pitchFamily="34" charset="0"/>
                <a:cs typeface="Arial" panose="020B0604020202020204" pitchFamily="34" charset="0"/>
              </a:rPr>
              <a:t>n – </a:t>
            </a:r>
            <a:r>
              <a:rPr lang="en-US" sz="2400" dirty="0" err="1">
                <a:solidFill>
                  <a:srgbClr val="002060"/>
                </a:solidFill>
                <a:latin typeface="Arial" panose="020B0604020202020204" pitchFamily="34" charset="0"/>
                <a:cs typeface="Arial" panose="020B0604020202020204" pitchFamily="34" charset="0"/>
              </a:rPr>
              <a:t>Bắc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Ninh</a:t>
            </a:r>
            <a:endParaRPr lang="en-US" sz="24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Là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bút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chuyên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truyện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ngắn</a:t>
            </a:r>
            <a:r>
              <a:rPr lang="en-US" sz="2400" dirty="0">
                <a:solidFill>
                  <a:srgbClr val="002060"/>
                </a:solidFill>
                <a:latin typeface="Arial" panose="020B0604020202020204" pitchFamily="34" charset="0"/>
                <a:cs typeface="Arial" panose="020B0604020202020204" pitchFamily="34" charset="0"/>
              </a:rPr>
              <a:t>. Kim </a:t>
            </a:r>
            <a:r>
              <a:rPr lang="en-US" sz="2400" dirty="0" err="1">
                <a:solidFill>
                  <a:srgbClr val="002060"/>
                </a:solidFill>
                <a:latin typeface="Arial" panose="020B0604020202020204" pitchFamily="34" charset="0"/>
                <a:cs typeface="Arial" panose="020B0604020202020204" pitchFamily="34" charset="0"/>
              </a:rPr>
              <a:t>Lân</a:t>
            </a:r>
            <a:r>
              <a:rPr lang="en-US" sz="2400" dirty="0">
                <a:solidFill>
                  <a:srgbClr val="002060"/>
                </a:solidFill>
                <a:latin typeface="Arial" panose="020B0604020202020204" pitchFamily="34" charset="0"/>
                <a:cs typeface="Arial" panose="020B0604020202020204" pitchFamily="34" charset="0"/>
              </a:rPr>
              <a:t> am </a:t>
            </a:r>
            <a:r>
              <a:rPr lang="en-US" sz="2400" dirty="0" err="1">
                <a:solidFill>
                  <a:srgbClr val="002060"/>
                </a:solidFill>
                <a:latin typeface="Arial" panose="020B0604020202020204" pitchFamily="34" charset="0"/>
                <a:cs typeface="Arial" panose="020B0604020202020204" pitchFamily="34" charset="0"/>
              </a:rPr>
              <a:t>hiểu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sâu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sắc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gắn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với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thôn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dân</a:t>
            </a:r>
            <a:r>
              <a:rPr lang="en-US" sz="2400" dirty="0">
                <a:solidFill>
                  <a:srgbClr val="002060"/>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sáng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a:t>
            </a:r>
            <a:r>
              <a:rPr lang="vi-VN" sz="2400" dirty="0">
                <a:solidFill>
                  <a:srgbClr val="002060"/>
                </a:solidFill>
                <a:latin typeface="Arial" panose="020B0604020202020204" pitchFamily="34" charset="0"/>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ờng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về</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sinh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hoạt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thôn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ngộ</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ng</a:t>
            </a:r>
            <a:r>
              <a:rPr lang="vi-VN" sz="2400" dirty="0">
                <a:solidFill>
                  <a:srgbClr val="002060"/>
                </a:solidFill>
                <a:latin typeface="Arial" panose="020B0604020202020204" pitchFamily="34" charset="0"/>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ời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dân</a:t>
            </a:r>
            <a:r>
              <a:rPr lang="en-US" sz="2400" dirty="0">
                <a:solidFill>
                  <a:srgbClr val="002060"/>
                </a:solidFill>
                <a:latin typeface="Arial" panose="020B0604020202020204" pitchFamily="34" charset="0"/>
                <a:cs typeface="Arial" panose="020B0604020202020204" pitchFamily="34" charset="0"/>
              </a:rPr>
              <a:t>.</a:t>
            </a:r>
          </a:p>
        </p:txBody>
      </p:sp>
      <p:sp>
        <p:nvSpPr>
          <p:cNvPr id="18" name="Cloud 17">
            <a:extLst>
              <a:ext uri="{FF2B5EF4-FFF2-40B4-BE49-F238E27FC236}">
                <a16:creationId xmlns:a16="http://schemas.microsoft.com/office/drawing/2014/main" id="{A905D1FC-33AE-45D2-AF46-00D5B37D825D}"/>
              </a:ext>
            </a:extLst>
          </p:cNvPr>
          <p:cNvSpPr/>
          <p:nvPr/>
        </p:nvSpPr>
        <p:spPr>
          <a:xfrm>
            <a:off x="4400550" y="4242808"/>
            <a:ext cx="4391025" cy="2667000"/>
          </a:xfrm>
          <a:prstGeom prst="cloud">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Arial" panose="020B0604020202020204" pitchFamily="34" charset="0"/>
                <a:cs typeface="Arial" panose="020B0604020202020204" pitchFamily="34" charset="0"/>
              </a:rPr>
              <a:t>Dựa vào phần chuẩn bị ở nhà, hãy giới thiệu về tác giả </a:t>
            </a:r>
            <a:r>
              <a:rPr lang="en-US" sz="2400" dirty="0">
                <a:solidFill>
                  <a:srgbClr val="002060"/>
                </a:solidFill>
                <a:latin typeface="Arial" panose="020B0604020202020204" pitchFamily="34" charset="0"/>
                <a:cs typeface="Arial" panose="020B0604020202020204" pitchFamily="34" charset="0"/>
              </a:rPr>
              <a:t>Kim </a:t>
            </a:r>
            <a:r>
              <a:rPr lang="en-US" sz="2400" dirty="0" err="1">
                <a:solidFill>
                  <a:srgbClr val="002060"/>
                </a:solidFill>
                <a:latin typeface="Arial" panose="020B0604020202020204" pitchFamily="34" charset="0"/>
                <a:cs typeface="Arial" panose="020B0604020202020204" pitchFamily="34" charset="0"/>
              </a:rPr>
              <a:t>Lân</a:t>
            </a:r>
            <a:r>
              <a:rPr lang="en-US"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và </a:t>
            </a:r>
            <a:r>
              <a:rPr lang="en-US" sz="2400" dirty="0" err="1">
                <a:solidFill>
                  <a:srgbClr val="002060"/>
                </a:solidFill>
                <a:latin typeface="Arial" panose="020B0604020202020204" pitchFamily="34" charset="0"/>
                <a:cs typeface="Arial" panose="020B0604020202020204" pitchFamily="34" charset="0"/>
              </a:rPr>
              <a:t>văn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bản</a:t>
            </a:r>
            <a:r>
              <a:rPr lang="en-US" sz="2400"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Làng</a:t>
            </a:r>
            <a:r>
              <a:rPr lang="vi-VN" sz="2400" dirty="0">
                <a:solidFill>
                  <a:srgbClr val="002060"/>
                </a:solidFill>
                <a:latin typeface="Arial" panose="020B0604020202020204" pitchFamily="34" charset="0"/>
                <a:cs typeface="Arial" panose="020B0604020202020204" pitchFamily="34" charset="0"/>
              </a:rPr>
              <a:t>?</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605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18"/>
                                        </p:tgtEl>
                                      </p:cBhvr>
                                    </p:animEffect>
                                    <p:anim calcmode="lin" valueType="num">
                                      <p:cBhvr>
                                        <p:cTn id="26" dur="1000"/>
                                        <p:tgtEl>
                                          <p:spTgt spid="18"/>
                                        </p:tgtEl>
                                        <p:attrNameLst>
                                          <p:attrName>ppt_x</p:attrName>
                                        </p:attrNameLst>
                                      </p:cBhvr>
                                      <p:tavLst>
                                        <p:tav tm="0">
                                          <p:val>
                                            <p:strVal val="ppt_x"/>
                                          </p:val>
                                        </p:tav>
                                        <p:tav tm="100000">
                                          <p:val>
                                            <p:strVal val="ppt_x"/>
                                          </p:val>
                                        </p:tav>
                                      </p:tavLst>
                                    </p:anim>
                                    <p:anim calcmode="lin" valueType="num">
                                      <p:cBhvr>
                                        <p:cTn id="27" dur="1000"/>
                                        <p:tgtEl>
                                          <p:spTgt spid="18"/>
                                        </p:tgtEl>
                                        <p:attrNameLst>
                                          <p:attrName>ppt_y</p:attrName>
                                        </p:attrNameLst>
                                      </p:cBhvr>
                                      <p:tavLst>
                                        <p:tav tm="0">
                                          <p:val>
                                            <p:strVal val="ppt_y"/>
                                          </p:val>
                                        </p:tav>
                                        <p:tav tm="100000">
                                          <p:val>
                                            <p:strVal val="ppt_y+.1"/>
                                          </p:val>
                                        </p:tav>
                                      </p:tavLst>
                                    </p:anim>
                                    <p:set>
                                      <p:cBhvr>
                                        <p:cTn id="2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id="{A013D52C-FA85-4EAF-8F48-6B09DBCDA196}"/>
              </a:ext>
            </a:extLst>
          </p:cNvPr>
          <p:cNvSpPr txBox="1">
            <a:spLocks noChangeArrowheads="1"/>
          </p:cNvSpPr>
          <p:nvPr/>
        </p:nvSpPr>
        <p:spPr bwMode="auto">
          <a:xfrm>
            <a:off x="2182101" y="644662"/>
            <a:ext cx="8315882" cy="587213"/>
          </a:xfrm>
          <a:prstGeom prst="rect">
            <a:avLst/>
          </a:prstGeom>
          <a:solidFill>
            <a:schemeClr val="accent4">
              <a:lumMod val="20000"/>
              <a:lumOff val="80000"/>
            </a:schemeClr>
          </a:solidFill>
          <a:ln w="38100">
            <a:solidFill>
              <a:schemeClr val="accent4">
                <a:lumMod val="75000"/>
              </a:schemeClr>
            </a:solidFill>
          </a:ln>
          <a:effec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3200" dirty="0" err="1">
                <a:ea typeface="SimSun" panose="02010600030101010101" pitchFamily="2" charset="-122"/>
              </a:rPr>
              <a:t>Là</a:t>
            </a:r>
            <a:r>
              <a:rPr lang="en-US" altLang="zh-CN" sz="3200" dirty="0">
                <a:ea typeface="SimSun" panose="02010600030101010101" pitchFamily="2" charset="-122"/>
              </a:rPr>
              <a:t> </a:t>
            </a:r>
            <a:r>
              <a:rPr lang="en-US" altLang="zh-CN" sz="3200" dirty="0" err="1">
                <a:ea typeface="SimSun" panose="02010600030101010101" pitchFamily="2" charset="-122"/>
              </a:rPr>
              <a:t>nhà</a:t>
            </a:r>
            <a:r>
              <a:rPr lang="en-US" altLang="zh-CN" sz="3200" dirty="0">
                <a:ea typeface="SimSun" panose="02010600030101010101" pitchFamily="2" charset="-122"/>
              </a:rPr>
              <a:t> </a:t>
            </a:r>
            <a:r>
              <a:rPr lang="en-US" altLang="zh-CN" sz="3200" dirty="0" err="1">
                <a:ea typeface="SimSun" panose="02010600030101010101" pitchFamily="2" charset="-122"/>
              </a:rPr>
              <a:t>văn</a:t>
            </a:r>
            <a:r>
              <a:rPr lang="en-US" altLang="zh-CN" sz="3200" dirty="0">
                <a:ea typeface="SimSun" panose="02010600030101010101" pitchFamily="2" charset="-122"/>
              </a:rPr>
              <a:t> </a:t>
            </a:r>
            <a:r>
              <a:rPr lang="en-US" altLang="zh-CN" sz="3200" dirty="0" err="1">
                <a:ea typeface="SimSun" panose="02010600030101010101" pitchFamily="2" charset="-122"/>
              </a:rPr>
              <a:t>có</a:t>
            </a:r>
            <a:r>
              <a:rPr lang="en-US" altLang="zh-CN" sz="3200" dirty="0">
                <a:ea typeface="SimSun" panose="02010600030101010101" pitchFamily="2" charset="-122"/>
              </a:rPr>
              <a:t> </a:t>
            </a:r>
            <a:r>
              <a:rPr lang="en-US" altLang="zh-CN" sz="3200" dirty="0" err="1">
                <a:ea typeface="SimSun" panose="02010600030101010101" pitchFamily="2" charset="-122"/>
              </a:rPr>
              <a:t>duyên</a:t>
            </a:r>
            <a:r>
              <a:rPr lang="en-US" altLang="zh-CN" sz="3200" dirty="0">
                <a:ea typeface="SimSun" panose="02010600030101010101" pitchFamily="2" charset="-122"/>
              </a:rPr>
              <a:t> </a:t>
            </a:r>
            <a:r>
              <a:rPr lang="en-US" altLang="zh-CN" sz="3200" dirty="0" err="1">
                <a:ea typeface="SimSun" panose="02010600030101010101" pitchFamily="2" charset="-122"/>
              </a:rPr>
              <a:t>với</a:t>
            </a:r>
            <a:r>
              <a:rPr lang="en-US" altLang="zh-CN" sz="3200" dirty="0">
                <a:ea typeface="SimSun" panose="02010600030101010101" pitchFamily="2" charset="-122"/>
              </a:rPr>
              <a:t> </a:t>
            </a:r>
            <a:r>
              <a:rPr lang="en-US" altLang="zh-CN" sz="3200" dirty="0" err="1">
                <a:ea typeface="SimSun" panose="02010600030101010101" pitchFamily="2" charset="-122"/>
              </a:rPr>
              <a:t>Điện</a:t>
            </a:r>
            <a:r>
              <a:rPr lang="en-US" altLang="zh-CN" sz="3200" dirty="0">
                <a:ea typeface="SimSun" panose="02010600030101010101" pitchFamily="2" charset="-122"/>
              </a:rPr>
              <a:t> </a:t>
            </a:r>
            <a:r>
              <a:rPr lang="en-US" altLang="zh-CN" sz="3200" dirty="0" err="1">
                <a:ea typeface="SimSun" panose="02010600030101010101" pitchFamily="2" charset="-122"/>
              </a:rPr>
              <a:t>ảnh</a:t>
            </a:r>
            <a:endParaRPr lang="en-US" altLang="zh-CN" sz="3200" dirty="0">
              <a:ea typeface="SimSun" panose="02010600030101010101" pitchFamily="2" charset="-122"/>
            </a:endParaRPr>
          </a:p>
        </p:txBody>
      </p:sp>
      <p:pic>
        <p:nvPicPr>
          <p:cNvPr id="23" name="Picture 12" descr="Kết quả hình ảnh cho hình ảnh nhà van kim lan trong phim vo chong a phu">
            <a:extLst>
              <a:ext uri="{FF2B5EF4-FFF2-40B4-BE49-F238E27FC236}">
                <a16:creationId xmlns:a16="http://schemas.microsoft.com/office/drawing/2014/main" id="{8198F4E9-0872-49B3-A6BF-31AB2872D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663" y="1711454"/>
            <a:ext cx="38070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Kết quả hình ảnh cho hình ảnh nhà van kim lan trong vai lao hạc">
            <a:extLst>
              <a:ext uri="{FF2B5EF4-FFF2-40B4-BE49-F238E27FC236}">
                <a16:creationId xmlns:a16="http://schemas.microsoft.com/office/drawing/2014/main" id="{A4ABB45E-32F4-4656-8124-9BE2F206C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101" y="1695450"/>
            <a:ext cx="3944937"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8">
            <a:extLst>
              <a:ext uri="{FF2B5EF4-FFF2-40B4-BE49-F238E27FC236}">
                <a16:creationId xmlns:a16="http://schemas.microsoft.com/office/drawing/2014/main" id="{C99C83C0-E245-411A-A77C-1D703401186C}"/>
              </a:ext>
            </a:extLst>
          </p:cNvPr>
          <p:cNvSpPr txBox="1">
            <a:spLocks noChangeArrowheads="1"/>
          </p:cNvSpPr>
          <p:nvPr/>
        </p:nvSpPr>
        <p:spPr bwMode="auto">
          <a:xfrm>
            <a:off x="4297102" y="5692904"/>
            <a:ext cx="3944936" cy="1017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Làng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Vũ</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Đại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ngày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ấy</a:t>
            </a:r>
            <a:r>
              <a:rPr lang="en-US" altLang="en-US" sz="1900" dirty="0">
                <a:latin typeface="Times New Roman" panose="02020603050405020304" pitchFamily="18" charset="0"/>
              </a:rPr>
              <a:t>”</a:t>
            </a:r>
          </a:p>
        </p:txBody>
      </p:sp>
      <p:pic>
        <p:nvPicPr>
          <p:cNvPr id="26" name="Picture 14" descr="Kết quả hình ảnh cho hình ảnh nhà van kim lan trong phim Chị Dậu">
            <a:extLst>
              <a:ext uri="{FF2B5EF4-FFF2-40B4-BE49-F238E27FC236}">
                <a16:creationId xmlns:a16="http://schemas.microsoft.com/office/drawing/2014/main" id="{E29B5455-7BE6-418D-B79B-1E0512097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83" y="1659067"/>
            <a:ext cx="3987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8">
            <a:extLst>
              <a:ext uri="{FF2B5EF4-FFF2-40B4-BE49-F238E27FC236}">
                <a16:creationId xmlns:a16="http://schemas.microsoft.com/office/drawing/2014/main" id="{859C8F75-6E7C-48E0-BE2F-CA21E667D7F9}"/>
              </a:ext>
            </a:extLst>
          </p:cNvPr>
          <p:cNvSpPr txBox="1">
            <a:spLocks noChangeArrowheads="1"/>
          </p:cNvSpPr>
          <p:nvPr/>
        </p:nvSpPr>
        <p:spPr bwMode="auto">
          <a:xfrm>
            <a:off x="202382" y="5692904"/>
            <a:ext cx="3959438" cy="1017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Chị</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Dậu</a:t>
            </a:r>
            <a:r>
              <a:rPr lang="en-US" altLang="en-US" sz="2400" b="1" i="1" dirty="0">
                <a:latin typeface="Times New Roman" panose="02020603050405020304" pitchFamily="18" charset="0"/>
              </a:rPr>
              <a:t> </a:t>
            </a:r>
            <a:r>
              <a:rPr lang="en-US" altLang="en-US" sz="1900" dirty="0">
                <a:latin typeface="Times New Roman" panose="02020603050405020304" pitchFamily="18" charset="0"/>
              </a:rPr>
              <a:t>”</a:t>
            </a:r>
          </a:p>
        </p:txBody>
      </p:sp>
      <p:sp>
        <p:nvSpPr>
          <p:cNvPr id="30" name="Text Box 8">
            <a:extLst>
              <a:ext uri="{FF2B5EF4-FFF2-40B4-BE49-F238E27FC236}">
                <a16:creationId xmlns:a16="http://schemas.microsoft.com/office/drawing/2014/main" id="{63F73A8E-5B16-47F8-B501-4000C4836F50}"/>
              </a:ext>
            </a:extLst>
          </p:cNvPr>
          <p:cNvSpPr txBox="1">
            <a:spLocks noChangeArrowheads="1"/>
          </p:cNvSpPr>
          <p:nvPr/>
        </p:nvSpPr>
        <p:spPr bwMode="auto">
          <a:xfrm>
            <a:off x="8308713" y="5646354"/>
            <a:ext cx="3759462" cy="10181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Vợ</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chồng</a:t>
            </a:r>
            <a:r>
              <a:rPr lang="en-US" altLang="en-US" sz="2400" b="1" i="1" dirty="0">
                <a:latin typeface="Times New Roman" panose="02020603050405020304" pitchFamily="18" charset="0"/>
              </a:rPr>
              <a:t> A </a:t>
            </a:r>
            <a:r>
              <a:rPr lang="en-US" altLang="en-US" sz="2400" b="1" i="1" dirty="0" err="1">
                <a:latin typeface="Times New Roman" panose="02020603050405020304" pitchFamily="18" charset="0"/>
              </a:rPr>
              <a:t>Phủ</a:t>
            </a:r>
            <a:r>
              <a:rPr lang="en-US" altLang="en-US" sz="2400" b="1" i="1" dirty="0">
                <a:latin typeface="Times New Roman" panose="02020603050405020304" pitchFamily="18" charset="0"/>
              </a:rPr>
              <a:t> </a:t>
            </a:r>
            <a:r>
              <a:rPr lang="en-US" altLang="en-US" sz="1900" dirty="0">
                <a:latin typeface="Times New Roman" panose="02020603050405020304" pitchFamily="18" charset="0"/>
              </a:rPr>
              <a:t>”</a:t>
            </a:r>
          </a:p>
        </p:txBody>
      </p:sp>
    </p:spTree>
    <p:extLst>
      <p:ext uri="{BB962C8B-B14F-4D97-AF65-F5344CB8AC3E}">
        <p14:creationId xmlns:p14="http://schemas.microsoft.com/office/powerpoint/2010/main" val="1226970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2000"/>
                                        <p:tgtEl>
                                          <p:spTgt spid="23"/>
                                        </p:tgtEl>
                                      </p:cBhvr>
                                    </p:animEffect>
                                  </p:childTnLst>
                                </p:cTn>
                              </p:par>
                              <p:par>
                                <p:cTn id="12" presetID="6" presetClass="entr" presetSubtype="16"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par>
                                <p:cTn id="18" presetID="6" presetClass="entr" presetSubtype="16"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ircle(in)">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images">
            <a:extLst>
              <a:ext uri="{FF2B5EF4-FFF2-40B4-BE49-F238E27FC236}">
                <a16:creationId xmlns:a16="http://schemas.microsoft.com/office/drawing/2014/main" id="{6EDEE07A-1452-4316-A96C-132DC4DF2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2351676"/>
            <a:ext cx="3006725" cy="38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Kết quả hình ảnh cho hình ảnh nhưng tác phẩm của kim lân">
            <a:extLst>
              <a:ext uri="{FF2B5EF4-FFF2-40B4-BE49-F238E27FC236}">
                <a16:creationId xmlns:a16="http://schemas.microsoft.com/office/drawing/2014/main" id="{CA5BAC0C-BFFC-4532-9D47-E0C601FE5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940" y="2351676"/>
            <a:ext cx="3320624" cy="376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Kết quả hình ảnh cho hình ảnh tác phẩm nên vợ nên chồng của kim lân">
            <a:extLst>
              <a:ext uri="{FF2B5EF4-FFF2-40B4-BE49-F238E27FC236}">
                <a16:creationId xmlns:a16="http://schemas.microsoft.com/office/drawing/2014/main" id="{0138463B-2892-44C6-BDBE-B1DA3568B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804" y="2275476"/>
            <a:ext cx="3345511" cy="38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a:extLst>
              <a:ext uri="{FF2B5EF4-FFF2-40B4-BE49-F238E27FC236}">
                <a16:creationId xmlns:a16="http://schemas.microsoft.com/office/drawing/2014/main" id="{1A7B1239-4AA5-47DA-90E8-CEEC7E1481F0}"/>
              </a:ext>
            </a:extLst>
          </p:cNvPr>
          <p:cNvSpPr txBox="1">
            <a:spLocks noChangeArrowheads="1"/>
          </p:cNvSpPr>
          <p:nvPr/>
        </p:nvSpPr>
        <p:spPr bwMode="auto">
          <a:xfrm>
            <a:off x="3220389" y="238125"/>
            <a:ext cx="6435725" cy="1633653"/>
          </a:xfrm>
          <a:prstGeom prst="rect">
            <a:avLst/>
          </a:prstGeom>
          <a:solidFill>
            <a:schemeClr val="accent4">
              <a:lumMod val="20000"/>
              <a:lumOff val="80000"/>
            </a:schemeClr>
          </a:solidFill>
          <a:ln>
            <a:noFill/>
          </a:ln>
        </p:spPr>
        <p:txBody>
          <a:bodyPr wrap="square" lIns="93852" tIns="46927" rIns="93852" bIns="46927">
            <a:spAutoFit/>
          </a:bodyPr>
          <a:lstStyle>
            <a:lvl1pPr marL="457200" indent="-457200"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marL="0" indent="0">
              <a:spcBef>
                <a:spcPct val="50000"/>
              </a:spcBef>
            </a:pPr>
            <a:r>
              <a:rPr lang="en-US" altLang="en-US" sz="2000" b="1" dirty="0" err="1">
                <a:cs typeface="Arial" panose="020B0604020202020204" pitchFamily="34" charset="0"/>
              </a:rPr>
              <a:t>Một</a:t>
            </a:r>
            <a:r>
              <a:rPr lang="en-US" altLang="en-US" sz="2000" b="1" dirty="0">
                <a:cs typeface="Arial" panose="020B0604020202020204" pitchFamily="34" charset="0"/>
              </a:rPr>
              <a:t> </a:t>
            </a:r>
            <a:r>
              <a:rPr lang="en-US" altLang="en-US" sz="2000" b="1" dirty="0" err="1">
                <a:cs typeface="Arial" panose="020B0604020202020204" pitchFamily="34" charset="0"/>
              </a:rPr>
              <a:t>số</a:t>
            </a:r>
            <a:r>
              <a:rPr lang="en-US" altLang="en-US" sz="2000" b="1" dirty="0">
                <a:cs typeface="Arial" panose="020B0604020202020204" pitchFamily="34" charset="0"/>
              </a:rPr>
              <a:t> </a:t>
            </a:r>
            <a:r>
              <a:rPr lang="en-US" altLang="en-US" sz="2000" b="1" dirty="0" err="1">
                <a:cs typeface="Arial" panose="020B0604020202020204" pitchFamily="34" charset="0"/>
              </a:rPr>
              <a:t>tác</a:t>
            </a:r>
            <a:r>
              <a:rPr lang="en-US" altLang="en-US" sz="2000" b="1" dirty="0">
                <a:cs typeface="Arial" panose="020B0604020202020204" pitchFamily="34" charset="0"/>
              </a:rPr>
              <a:t> </a:t>
            </a:r>
            <a:r>
              <a:rPr lang="en-US" altLang="en-US" sz="2000" b="1" dirty="0" err="1">
                <a:cs typeface="Arial" panose="020B0604020202020204" pitchFamily="34" charset="0"/>
              </a:rPr>
              <a:t>phẩm</a:t>
            </a:r>
            <a:r>
              <a:rPr lang="en-US" altLang="en-US" sz="2000" b="1" dirty="0">
                <a:cs typeface="Arial" panose="020B0604020202020204" pitchFamily="34" charset="0"/>
              </a:rPr>
              <a:t> </a:t>
            </a:r>
            <a:r>
              <a:rPr lang="en-US" altLang="en-US" sz="2000" b="1" dirty="0" err="1">
                <a:cs typeface="Arial" panose="020B0604020202020204" pitchFamily="34" charset="0"/>
              </a:rPr>
              <a:t>tiêu</a:t>
            </a:r>
            <a:r>
              <a:rPr lang="en-US" altLang="en-US" sz="2000" b="1" dirty="0">
                <a:cs typeface="Arial" panose="020B0604020202020204" pitchFamily="34" charset="0"/>
              </a:rPr>
              <a:t> </a:t>
            </a:r>
            <a:r>
              <a:rPr lang="en-US" altLang="en-US" sz="2000" b="1" dirty="0" err="1">
                <a:cs typeface="Arial" panose="020B0604020202020204" pitchFamily="34" charset="0"/>
              </a:rPr>
              <a:t>biểu</a:t>
            </a:r>
            <a:r>
              <a:rPr lang="en-US" altLang="en-US" sz="2000" b="1" dirty="0">
                <a:cs typeface="Arial" panose="020B0604020202020204" pitchFamily="34" charset="0"/>
              </a:rPr>
              <a:t> </a:t>
            </a:r>
            <a:r>
              <a:rPr lang="en-US" altLang="en-US" sz="2000" dirty="0">
                <a:cs typeface="Arial" panose="020B0604020202020204" pitchFamily="34" charset="0"/>
              </a:rPr>
              <a:t>:</a:t>
            </a:r>
          </a:p>
          <a:p>
            <a:pPr>
              <a:buFont typeface="Arial" panose="020B0604020202020204" pitchFamily="34" charset="0"/>
              <a:buChar char="•"/>
            </a:pPr>
            <a:r>
              <a:rPr lang="en-US" altLang="en-US" sz="2000" dirty="0" err="1">
                <a:cs typeface="Arial" panose="020B0604020202020204" pitchFamily="34" charset="0"/>
              </a:rPr>
              <a:t>Vợ</a:t>
            </a:r>
            <a:r>
              <a:rPr lang="en-US" altLang="en-US" sz="2000" dirty="0">
                <a:cs typeface="Arial" panose="020B0604020202020204" pitchFamily="34" charset="0"/>
              </a:rPr>
              <a:t> </a:t>
            </a:r>
            <a:r>
              <a:rPr lang="en-US" altLang="en-US" sz="2000" dirty="0" err="1">
                <a:cs typeface="Arial" panose="020B0604020202020204" pitchFamily="34" charset="0"/>
              </a:rPr>
              <a:t>nhặt</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 1945 ( </a:t>
            </a:r>
            <a:r>
              <a:rPr lang="en-US" altLang="en-US" sz="2000" dirty="0" err="1">
                <a:cs typeface="Arial" panose="020B0604020202020204" pitchFamily="34" charset="0"/>
              </a:rPr>
              <a:t>nạn</a:t>
            </a:r>
            <a:r>
              <a:rPr lang="en-US" altLang="en-US" sz="2000" dirty="0">
                <a:cs typeface="Arial" panose="020B0604020202020204" pitchFamily="34" charset="0"/>
              </a:rPr>
              <a:t> </a:t>
            </a:r>
            <a:r>
              <a:rPr lang="en-US" altLang="en-US" sz="2000" dirty="0" err="1">
                <a:cs typeface="Arial" panose="020B0604020202020204" pitchFamily="34" charset="0"/>
              </a:rPr>
              <a:t>đói</a:t>
            </a:r>
            <a:r>
              <a:rPr lang="en-US" altLang="en-US" sz="2000" dirty="0">
                <a:cs typeface="Arial" panose="020B0604020202020204" pitchFamily="34" charset="0"/>
              </a:rPr>
              <a:t>)</a:t>
            </a:r>
          </a:p>
          <a:p>
            <a:pPr>
              <a:buFont typeface="Arial" panose="020B0604020202020204" pitchFamily="34" charset="0"/>
              <a:buChar char="•"/>
            </a:pPr>
            <a:r>
              <a:rPr lang="en-US" altLang="en-US" sz="2000" dirty="0" err="1">
                <a:cs typeface="Arial" panose="020B0604020202020204" pitchFamily="34" charset="0"/>
              </a:rPr>
              <a:t>Làng</a:t>
            </a:r>
            <a:r>
              <a:rPr lang="en-US" altLang="en-US" sz="2000" dirty="0">
                <a:cs typeface="Arial" panose="020B0604020202020204" pitchFamily="34" charset="0"/>
              </a:rPr>
              <a:t> -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-1948</a:t>
            </a:r>
          </a:p>
          <a:p>
            <a:pPr>
              <a:buFont typeface="Arial" panose="020B0604020202020204" pitchFamily="34" charset="0"/>
              <a:buChar char="•"/>
            </a:pPr>
            <a:r>
              <a:rPr lang="en-US" altLang="en-US" sz="2000" dirty="0" err="1">
                <a:cs typeface="Arial" panose="020B0604020202020204" pitchFamily="34" charset="0"/>
              </a:rPr>
              <a:t>Nên</a:t>
            </a:r>
            <a:r>
              <a:rPr lang="en-US" altLang="en-US" sz="2000" dirty="0">
                <a:cs typeface="Arial" panose="020B0604020202020204" pitchFamily="34" charset="0"/>
              </a:rPr>
              <a:t> </a:t>
            </a:r>
            <a:r>
              <a:rPr lang="en-US" altLang="en-US" sz="2000" dirty="0" err="1">
                <a:cs typeface="Arial" panose="020B0604020202020204" pitchFamily="34" charset="0"/>
              </a:rPr>
              <a:t>vợ</a:t>
            </a:r>
            <a:r>
              <a:rPr lang="en-US" altLang="en-US" sz="2000" dirty="0">
                <a:cs typeface="Arial" panose="020B0604020202020204" pitchFamily="34" charset="0"/>
              </a:rPr>
              <a:t> </a:t>
            </a:r>
            <a:r>
              <a:rPr lang="en-US" altLang="en-US" sz="2000" dirty="0" err="1">
                <a:cs typeface="Arial" panose="020B0604020202020204" pitchFamily="34" charset="0"/>
              </a:rPr>
              <a:t>nên</a:t>
            </a:r>
            <a:r>
              <a:rPr lang="en-US" altLang="en-US" sz="2000" dirty="0">
                <a:cs typeface="Arial" panose="020B0604020202020204" pitchFamily="34" charset="0"/>
              </a:rPr>
              <a:t> </a:t>
            </a:r>
            <a:r>
              <a:rPr lang="en-US" altLang="en-US" sz="2000" dirty="0" err="1">
                <a:cs typeface="Arial" panose="020B0604020202020204" pitchFamily="34" charset="0"/>
              </a:rPr>
              <a:t>chồng</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- 1955 </a:t>
            </a:r>
          </a:p>
          <a:p>
            <a:pPr>
              <a:buFont typeface="Arial" panose="020B0604020202020204" pitchFamily="34" charset="0"/>
              <a:buChar char="•"/>
            </a:pPr>
            <a:r>
              <a:rPr lang="en-US" altLang="en-US" sz="2000" dirty="0">
                <a:cs typeface="Arial" panose="020B0604020202020204" pitchFamily="34" charset="0"/>
              </a:rPr>
              <a:t>Con </a:t>
            </a:r>
            <a:r>
              <a:rPr lang="en-US" altLang="en-US" sz="2000" dirty="0" err="1">
                <a:cs typeface="Arial" panose="020B0604020202020204" pitchFamily="34" charset="0"/>
              </a:rPr>
              <a:t>chó</a:t>
            </a:r>
            <a:r>
              <a:rPr lang="en-US" altLang="en-US" sz="2000" dirty="0">
                <a:cs typeface="Arial" panose="020B0604020202020204" pitchFamily="34" charset="0"/>
              </a:rPr>
              <a:t> </a:t>
            </a:r>
            <a:r>
              <a:rPr lang="en-US" altLang="en-US" sz="2000" dirty="0" err="1">
                <a:cs typeface="Arial" panose="020B0604020202020204" pitchFamily="34" charset="0"/>
              </a:rPr>
              <a:t>xấu</a:t>
            </a:r>
            <a:r>
              <a:rPr lang="en-US" altLang="en-US" sz="2000" dirty="0">
                <a:cs typeface="Arial" panose="020B0604020202020204" pitchFamily="34" charset="0"/>
              </a:rPr>
              <a:t> </a:t>
            </a:r>
            <a:r>
              <a:rPr lang="en-US" altLang="en-US" sz="2000" dirty="0" err="1">
                <a:cs typeface="Arial" panose="020B0604020202020204" pitchFamily="34" charset="0"/>
              </a:rPr>
              <a:t>xí</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- 1962 ….</a:t>
            </a:r>
          </a:p>
        </p:txBody>
      </p:sp>
    </p:spTree>
    <p:extLst>
      <p:ext uri="{BB962C8B-B14F-4D97-AF65-F5344CB8AC3E}">
        <p14:creationId xmlns:p14="http://schemas.microsoft.com/office/powerpoint/2010/main" val="2078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43B311-ABC2-456D-B441-FFCCE58612F8}"/>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rPr>
              <a:t>2</a:t>
            </a:r>
            <a:r>
              <a:rPr lang="vi-VN" sz="2800" b="1" dirty="0">
                <a:solidFill>
                  <a:srgbClr val="002060"/>
                </a:solidFill>
              </a:rPr>
              <a:t>. Tác</a:t>
            </a:r>
            <a:r>
              <a:rPr lang="en-US" sz="2800" b="1" dirty="0">
                <a:solidFill>
                  <a:srgbClr val="002060"/>
                </a:solidFill>
              </a:rPr>
              <a:t> </a:t>
            </a:r>
            <a:r>
              <a:rPr lang="en-US" sz="2800" b="1" dirty="0" err="1">
                <a:solidFill>
                  <a:srgbClr val="002060"/>
                </a:solidFill>
              </a:rPr>
              <a:t>phẩm</a:t>
            </a:r>
            <a:endParaRPr lang="en-US" sz="2800" b="1" dirty="0">
              <a:solidFill>
                <a:srgbClr val="002060"/>
              </a:solidFill>
            </a:endParaRPr>
          </a:p>
        </p:txBody>
      </p:sp>
      <p:sp>
        <p:nvSpPr>
          <p:cNvPr id="14" name="Freeform 3">
            <a:extLst>
              <a:ext uri="{FF2B5EF4-FFF2-40B4-BE49-F238E27FC236}">
                <a16:creationId xmlns:a16="http://schemas.microsoft.com/office/drawing/2014/main" id="{20C3AF07-D380-4451-92A7-24E30843ED50}"/>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5" name="TextBox 14">
            <a:extLst>
              <a:ext uri="{FF2B5EF4-FFF2-40B4-BE49-F238E27FC236}">
                <a16:creationId xmlns:a16="http://schemas.microsoft.com/office/drawing/2014/main" id="{82D0D044-F9BC-490D-8006-BF0C807EAB30}"/>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pic>
        <p:nvPicPr>
          <p:cNvPr id="18" name="Picture 4" descr="nhatranh">
            <a:extLst>
              <a:ext uri="{FF2B5EF4-FFF2-40B4-BE49-F238E27FC236}">
                <a16:creationId xmlns:a16="http://schemas.microsoft.com/office/drawing/2014/main" id="{7BD86A84-4B83-4697-8B49-D17BBE555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54" y="228600"/>
            <a:ext cx="4453396" cy="28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E1%BB%95ng%20l%C3%A0ng%20Vinh%20Th%E1%BA%A1nh">
            <a:extLst>
              <a:ext uri="{FF2B5EF4-FFF2-40B4-BE49-F238E27FC236}">
                <a16:creationId xmlns:a16="http://schemas.microsoft.com/office/drawing/2014/main" id="{8234CD1B-D48B-471A-9B6D-5E54304EA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883" y="3291840"/>
            <a:ext cx="4453396" cy="30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6665C33-5F24-41F3-B26F-1AFDABF38965}"/>
              </a:ext>
            </a:extLst>
          </p:cNvPr>
          <p:cNvSpPr txBox="1"/>
          <p:nvPr/>
        </p:nvSpPr>
        <p:spPr>
          <a:xfrm>
            <a:off x="342900" y="1928743"/>
            <a:ext cx="6526529" cy="4154984"/>
          </a:xfrm>
          <a:prstGeom prst="rect">
            <a:avLst/>
          </a:prstGeom>
          <a:solidFill>
            <a:schemeClr val="accent6">
              <a:lumMod val="40000"/>
              <a:lumOff val="60000"/>
            </a:schemeClr>
          </a:solidFill>
        </p:spPr>
        <p:txBody>
          <a:bodyPr wrap="square">
            <a:spAutoFit/>
          </a:bodyPr>
          <a:lstStyle/>
          <a:p>
            <a:r>
              <a:rPr lang="en-US" altLang="en-US" sz="2400" b="1" dirty="0" err="1">
                <a:latin typeface="Arial" panose="020B0604020202020204" pitchFamily="34" charset="0"/>
                <a:cs typeface="Arial" panose="020B0604020202020204" pitchFamily="34" charset="0"/>
              </a:rPr>
              <a:t>Hoàn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cảnh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tác</a:t>
            </a:r>
            <a:r>
              <a:rPr lang="en-US" altLang="en-US" sz="2400" b="1"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Năm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tác</a:t>
            </a:r>
            <a:r>
              <a:rPr lang="en-US" altLang="en-US" sz="2400" dirty="0">
                <a:latin typeface="Arial" panose="020B0604020202020204" pitchFamily="34" charset="0"/>
                <a:cs typeface="Arial" panose="020B0604020202020204" pitchFamily="34" charset="0"/>
              </a:rPr>
              <a:t>: 1948,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đầu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cuộc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theo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phủ</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gọi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cư</a:t>
            </a:r>
            <a:r>
              <a:rPr lang="en-US" altLang="en-US" sz="2400" dirty="0">
                <a:latin typeface="Arial" panose="020B0604020202020204" pitchFamily="34" charset="0"/>
                <a:cs typeface="Arial" panose="020B0604020202020204" pitchFamily="34" charset="0"/>
              </a:rPr>
              <a:t> ra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tự</a:t>
            </a:r>
            <a:r>
              <a:rPr lang="en-US" altLang="en-US" sz="2400" dirty="0">
                <a:latin typeface="Arial" panose="020B0604020202020204" pitchFamily="34" charset="0"/>
                <a:cs typeface="Arial" panose="020B0604020202020204" pitchFamily="34" charset="0"/>
              </a:rPr>
              <a:t> do;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để</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chúng</a:t>
            </a:r>
            <a:r>
              <a:rPr lang="en-US" altLang="en-US" sz="2400" dirty="0">
                <a:latin typeface="Arial" panose="020B0604020202020204" pitchFamily="34" charset="0"/>
                <a:cs typeface="Arial" panose="020B0604020202020204" pitchFamily="34" charset="0"/>
              </a:rPr>
              <a:t> ta </a:t>
            </a:r>
            <a:r>
              <a:rPr lang="en-US" altLang="en-US" sz="2400" dirty="0" err="1">
                <a:latin typeface="Arial" panose="020B0604020202020204" pitchFamily="34" charset="0"/>
                <a:cs typeface="Arial" panose="020B0604020202020204" pitchFamily="34" charset="0"/>
              </a:rPr>
              <a:t>cùng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phạm</a:t>
            </a:r>
            <a:r>
              <a:rPr lang="en-US" altLang="en-US" sz="2400" dirty="0">
                <a:latin typeface="Arial" panose="020B0604020202020204" pitchFamily="34" charset="0"/>
                <a:cs typeface="Arial" panose="020B0604020202020204" pitchFamily="34" charset="0"/>
              </a:rPr>
              <a:t> vi </a:t>
            </a:r>
            <a:r>
              <a:rPr lang="en-US" altLang="en-US" sz="2400" dirty="0" err="1">
                <a:latin typeface="Arial" panose="020B0604020202020204" pitchFamily="34" charset="0"/>
                <a:cs typeface="Arial" panose="020B0604020202020204" pitchFamily="34" charset="0"/>
              </a:rPr>
              <a:t>cả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nước</a:t>
            </a:r>
            <a:r>
              <a:rPr lang="en-US" altLang="en-US" sz="24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Đăng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đầu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a:t>
            </a:r>
            <a:r>
              <a:rPr lang="en-US" altLang="en-US" sz="2400" dirty="0">
                <a:latin typeface="Arial" panose="020B0604020202020204" pitchFamily="34" charset="0"/>
                <a:cs typeface="Arial" panose="020B0604020202020204" pitchFamily="34" charset="0"/>
              </a:rPr>
              <a:t> Văn </a:t>
            </a:r>
            <a:r>
              <a:rPr lang="en-US" altLang="en-US" sz="2400" dirty="0" err="1">
                <a:latin typeface="Arial" panose="020B0604020202020204" pitchFamily="34" charset="0"/>
                <a:cs typeface="Arial" panose="020B0604020202020204" pitchFamily="34" charset="0"/>
              </a:rPr>
              <a:t>nghệ</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năm</a:t>
            </a:r>
            <a:r>
              <a:rPr lang="en-US" altLang="en-US" sz="2400" dirty="0">
                <a:latin typeface="Arial" panose="020B0604020202020204" pitchFamily="34" charset="0"/>
                <a:cs typeface="Arial" panose="020B0604020202020204" pitchFamily="34" charset="0"/>
              </a:rPr>
              <a:t> 1948.</a:t>
            </a:r>
          </a:p>
        </p:txBody>
      </p:sp>
    </p:spTree>
    <p:extLst>
      <p:ext uri="{BB962C8B-B14F-4D97-AF65-F5344CB8AC3E}">
        <p14:creationId xmlns:p14="http://schemas.microsoft.com/office/powerpoint/2010/main" val="42596550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B3D2D-8FFA-46DB-8AC6-AF401FC6E851}"/>
              </a:ext>
            </a:extLst>
          </p:cNvPr>
          <p:cNvSpPr txBox="1"/>
          <p:nvPr/>
        </p:nvSpPr>
        <p:spPr>
          <a:xfrm>
            <a:off x="505746" y="290988"/>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2</a:t>
            </a:r>
            <a:r>
              <a:rPr lang="vi-VN" sz="2800" b="1" dirty="0">
                <a:solidFill>
                  <a:srgbClr val="002060"/>
                </a:solidFill>
                <a:latin typeface="Arial" panose="020B0604020202020204" pitchFamily="34" charset="0"/>
                <a:cs typeface="Arial" panose="020B0604020202020204" pitchFamily="34" charset="0"/>
              </a:rPr>
              <a:t>. 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phẩm</a:t>
            </a:r>
            <a:endParaRPr lang="en-US" sz="2800"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CE02A04-FC11-42D8-A381-0042F9386FC0}"/>
              </a:ext>
            </a:extLst>
          </p:cNvPr>
          <p:cNvSpPr/>
          <p:nvPr/>
        </p:nvSpPr>
        <p:spPr>
          <a:xfrm>
            <a:off x="368586" y="1303461"/>
            <a:ext cx="10009854" cy="1307962"/>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2060"/>
                </a:solidFill>
              </a:rPr>
              <a:t>Ông Hai là một người nông dân rất yêu làng và tự hào về làng Chợ Dầu của mình nhưng vì chiến tranh và hoàn cảnh gia đình nên ông phải rời làng đi tản cư. Sống trong hoàn cảnh bó buộc ở nơi tản cư, ông Hai luôn bứt rứt nhớ về cái làng Chợ Dầu.</a:t>
            </a:r>
            <a:endParaRPr lang="en-US" sz="2000" dirty="0">
              <a:solidFill>
                <a:srgbClr val="002060"/>
              </a:solidFill>
            </a:endParaRPr>
          </a:p>
        </p:txBody>
      </p:sp>
      <p:sp>
        <p:nvSpPr>
          <p:cNvPr id="11" name="Rectangle 10">
            <a:extLst>
              <a:ext uri="{FF2B5EF4-FFF2-40B4-BE49-F238E27FC236}">
                <a16:creationId xmlns:a16="http://schemas.microsoft.com/office/drawing/2014/main" id="{940AA408-1FB1-4C10-BD40-BA98D93EBF1D}"/>
              </a:ext>
            </a:extLst>
          </p:cNvPr>
          <p:cNvSpPr/>
          <p:nvPr/>
        </p:nvSpPr>
        <p:spPr>
          <a:xfrm>
            <a:off x="708660" y="3006195"/>
            <a:ext cx="10415127" cy="2194560"/>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rPr>
              <a:t>M</a:t>
            </a:r>
            <a:r>
              <a:rPr lang="vi-VN" sz="2000" dirty="0">
                <a:solidFill>
                  <a:srgbClr val="002060"/>
                </a:solidFill>
              </a:rPr>
              <a:t>ột hôm, ông Hai nghe tin làng Dầu làm </a:t>
            </a:r>
            <a:r>
              <a:rPr lang="en-US" sz="2000" dirty="0">
                <a:solidFill>
                  <a:srgbClr val="002060"/>
                </a:solidFill>
              </a:rPr>
              <a:t>V</a:t>
            </a:r>
            <a:r>
              <a:rPr lang="vi-VN" sz="2000" dirty="0">
                <a:solidFill>
                  <a:srgbClr val="002060"/>
                </a:solidFill>
              </a:rPr>
              <a:t>iệt gian theo giặc, ông rất khổ tâm và xấu hổ. Về nhà ông nằm vật ra giường nhìn lũ con, nước mắt cứ trào ra. Lòng ông đau xót và nhục nhã khôn cùng. Ông không dám đi đâu, chỉ ru rú ở nhà. Nghe bất cứ ai nói chuyện gì, ông cũng nơm nớp lo sợ, sợ rằng người ta nói chuyện ấy… Ông cảm thấy nhục nhã xấu hổ, chỉ biết tâm sự với đứa con về nỗi oan ức của mình. Nhưng rồi ông lại xác định “Làng thì yêu thật, nhưng làng theo Tây mất rồi thì phải thù”</a:t>
            </a:r>
            <a:r>
              <a:rPr lang="en-US" sz="2000" dirty="0">
                <a:solidFill>
                  <a:srgbClr val="002060"/>
                </a:solidFill>
              </a:rPr>
              <a:t>.</a:t>
            </a:r>
          </a:p>
        </p:txBody>
      </p:sp>
      <p:sp>
        <p:nvSpPr>
          <p:cNvPr id="12" name="Rectangle 11">
            <a:extLst>
              <a:ext uri="{FF2B5EF4-FFF2-40B4-BE49-F238E27FC236}">
                <a16:creationId xmlns:a16="http://schemas.microsoft.com/office/drawing/2014/main" id="{A0C5DD32-E06C-499F-92E6-F7C1F190DA72}"/>
              </a:ext>
            </a:extLst>
          </p:cNvPr>
          <p:cNvSpPr/>
          <p:nvPr/>
        </p:nvSpPr>
        <p:spPr>
          <a:xfrm>
            <a:off x="1961166" y="5526944"/>
            <a:ext cx="10009854" cy="1195926"/>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002060"/>
                </a:solidFill>
              </a:rPr>
              <a:t>Khi chủ tịch xã lên cải chính làng Dầu không theo Tây, ông sung sướng đ</a:t>
            </a:r>
            <a:r>
              <a:rPr lang="en-US" sz="2200" dirty="0" err="1">
                <a:solidFill>
                  <a:srgbClr val="002060"/>
                </a:solidFill>
              </a:rPr>
              <a:t>i</a:t>
            </a:r>
            <a:r>
              <a:rPr lang="vi-VN" sz="2200" dirty="0">
                <a:solidFill>
                  <a:srgbClr val="002060"/>
                </a:solidFill>
              </a:rPr>
              <a:t> khoe với tất cả mọi người, khoe cả tin làng ông bị Tây đốt nhẵn.  Và ông lại tiếp tục sang nhà bác Thứ để khoe về cái làng của mình.</a:t>
            </a:r>
            <a:r>
              <a:rPr lang="en-US" sz="2200" dirty="0">
                <a:solidFill>
                  <a:srgbClr val="002060"/>
                </a:solidFill>
              </a:rPr>
              <a:t>22</a:t>
            </a:r>
          </a:p>
        </p:txBody>
      </p:sp>
      <p:sp>
        <p:nvSpPr>
          <p:cNvPr id="13" name="Arrow: Down 12">
            <a:extLst>
              <a:ext uri="{FF2B5EF4-FFF2-40B4-BE49-F238E27FC236}">
                <a16:creationId xmlns:a16="http://schemas.microsoft.com/office/drawing/2014/main" id="{E2B22A74-D648-4EC1-9217-D22DC179ACD1}"/>
              </a:ext>
            </a:extLst>
          </p:cNvPr>
          <p:cNvSpPr/>
          <p:nvPr/>
        </p:nvSpPr>
        <p:spPr>
          <a:xfrm>
            <a:off x="9418320" y="2645715"/>
            <a:ext cx="868680" cy="463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F703BA52-219B-4C39-B4E8-BF88AC2A4CA4}"/>
              </a:ext>
            </a:extLst>
          </p:cNvPr>
          <p:cNvSpPr/>
          <p:nvPr/>
        </p:nvSpPr>
        <p:spPr>
          <a:xfrm>
            <a:off x="10107930" y="5132172"/>
            <a:ext cx="868680" cy="463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AE028323-07E5-424A-9354-51B2D47B22E3}"/>
              </a:ext>
            </a:extLst>
          </p:cNvPr>
          <p:cNvSpPr>
            <a:spLocks noGrp="1"/>
          </p:cNvSpPr>
          <p:nvPr>
            <p:ph type="title"/>
          </p:nvPr>
        </p:nvSpPr>
        <p:spPr>
          <a:xfrm>
            <a:off x="838200" y="460551"/>
            <a:ext cx="10515600" cy="499579"/>
          </a:xfrm>
        </p:spPr>
        <p:txBody>
          <a:bodyPr>
            <a:noAutofit/>
          </a:bodyPr>
          <a:lstStyle/>
          <a:p>
            <a:pPr algn="ctr"/>
            <a:r>
              <a:rPr lang="en-US" sz="5400" u="sng" dirty="0" err="1">
                <a:solidFill>
                  <a:srgbClr val="FF0000"/>
                </a:solidFill>
                <a:latin typeface="#9Slide05 SVNAslang Barry" panose="02000506020000020004" pitchFamily="2" charset="0"/>
              </a:rPr>
              <a:t>Tóm</a:t>
            </a:r>
            <a:r>
              <a:rPr lang="en-US" sz="5400" u="sng" dirty="0">
                <a:solidFill>
                  <a:srgbClr val="FF0000"/>
                </a:solidFill>
                <a:latin typeface="#9Slide05 SVNAslang Barry" panose="02000506020000020004" pitchFamily="2" charset="0"/>
              </a:rPr>
              <a:t> </a:t>
            </a:r>
            <a:r>
              <a:rPr lang="en-US" sz="5400" u="sng" dirty="0" err="1">
                <a:solidFill>
                  <a:srgbClr val="FF0000"/>
                </a:solidFill>
                <a:latin typeface="#9Slide05 SVNAslang Barry" panose="02000506020000020004" pitchFamily="2" charset="0"/>
              </a:rPr>
              <a:t>tắt</a:t>
            </a:r>
            <a:endParaRPr lang="en-US" sz="5400" u="sng" dirty="0">
              <a:solidFill>
                <a:srgbClr val="FF0000"/>
              </a:solidFill>
              <a:latin typeface="#9Slide05 SVNAslang Barry" panose="02000506020000020004" pitchFamily="2" charset="0"/>
            </a:endParaRPr>
          </a:p>
        </p:txBody>
      </p:sp>
    </p:spTree>
    <p:extLst>
      <p:ext uri="{BB962C8B-B14F-4D97-AF65-F5344CB8AC3E}">
        <p14:creationId xmlns:p14="http://schemas.microsoft.com/office/powerpoint/2010/main" val="6020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3154</Words>
  <PresentationFormat>Widescreen</PresentationFormat>
  <Paragraphs>363</Paragraphs>
  <Slides>30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Microsoft YaHei</vt:lpstr>
      <vt:lpstr>#9Slide05 SVNAslang Barry</vt:lpstr>
      <vt:lpstr>.VnTime</vt:lpstr>
      <vt:lpstr>Arial</vt:lpstr>
      <vt:lpstr>Calibri</vt:lpstr>
      <vt:lpstr>Calibri Light</vt:lpstr>
      <vt:lpstr>Times New Roman</vt:lpstr>
      <vt:lpstr>Verdana</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cho biết trong đoạn văn sau tác giả đã dùng hình thức gì để miêu tả tâm  trạng nhân vật ông Hai“:   Cổ ông lão nghẹn ắng hẳn lại, da mặt tê rân rân. Ông lão lặng đi, tưởng như đến không thở được. Một lúc lâu mới rặng è è, nuốt một cái gì vướng ở cổ...“</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2020-11-17T14:16:45Z</dcterms:created>
  <dcterms:modified xsi:type="dcterms:W3CDTF">2021-10-14T10:02:40Z</dcterms:modified>
</cp:coreProperties>
</file>