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2"/>
  </p:notesMasterIdLst>
  <p:sldIdLst>
    <p:sldId id="256" r:id="rId2"/>
    <p:sldId id="257" r:id="rId3"/>
    <p:sldId id="258" r:id="rId4"/>
    <p:sldId id="262" r:id="rId5"/>
    <p:sldId id="259" r:id="rId6"/>
    <p:sldId id="320" r:id="rId7"/>
    <p:sldId id="261" r:id="rId8"/>
    <p:sldId id="264" r:id="rId9"/>
    <p:sldId id="323" r:id="rId10"/>
    <p:sldId id="260" r:id="rId11"/>
    <p:sldId id="263" r:id="rId12"/>
    <p:sldId id="265" r:id="rId13"/>
    <p:sldId id="267" r:id="rId14"/>
    <p:sldId id="268" r:id="rId15"/>
    <p:sldId id="270" r:id="rId16"/>
    <p:sldId id="266" r:id="rId17"/>
    <p:sldId id="271" r:id="rId18"/>
    <p:sldId id="272" r:id="rId19"/>
    <p:sldId id="281" r:id="rId20"/>
    <p:sldId id="290" r:id="rId21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23"/>
    </p:embeddedFont>
    <p:embeddedFont>
      <p:font typeface="Cambria Math" panose="02040503050406030204" pitchFamily="18" charset="0"/>
      <p:regular r:id="rId24"/>
    </p:embeddedFont>
    <p:embeddedFont>
      <p:font typeface="Handlee" panose="020B0604020202020204" charset="0"/>
      <p:regular r:id="rId25"/>
    </p:embeddedFont>
    <p:embeddedFont>
      <p:font typeface="Livvic" pitchFamily="2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E40B4E2-932B-48D4-8CDE-290F978D1798}">
  <a:tblStyle styleId="{1E40B4E2-932B-48D4-8CDE-290F978D179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5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2446512a4d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12446512a4d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2446512a4d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2446512a4d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2446512a4d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12446512a4d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12446512a4d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12446512a4d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12446512a4d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12446512a4d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12446512a4d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12446512a4d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124c4a8477d_0_1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124c4a8477d_0_1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12446512a4d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12446512a4d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12446512a4d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12446512a4d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124c4a8477d_0_1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124c4a8477d_0_1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g12446512a4d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8" name="Google Shape;1318;g12446512a4d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2446512a4d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2446512a4d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2446512a4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2446512a4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2446512a4d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12446512a4d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2446512a4d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2446512a4d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2446512a4d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12446512a4d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2446512a4d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12446512a4d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598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2446512a4d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2446512a4d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35496" y="2722926"/>
            <a:ext cx="1335946" cy="153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25580">
            <a:off x="7303891" y="3781625"/>
            <a:ext cx="1703554" cy="54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1155850" y="712775"/>
            <a:ext cx="6819600" cy="31497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25696" y="4196633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381600" y="1177125"/>
            <a:ext cx="6381000" cy="180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392500" y="2980375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25696" y="4295612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3"/>
          <p:cNvSpPr/>
          <p:nvPr/>
        </p:nvSpPr>
        <p:spPr>
          <a:xfrm>
            <a:off x="362850" y="279325"/>
            <a:ext cx="8418300" cy="4584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hasCustomPrompt="1"/>
          </p:nvPr>
        </p:nvSpPr>
        <p:spPr>
          <a:xfrm>
            <a:off x="1290484" y="1139975"/>
            <a:ext cx="1190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"/>
          </p:nvPr>
        </p:nvSpPr>
        <p:spPr>
          <a:xfrm>
            <a:off x="795200" y="2133593"/>
            <a:ext cx="218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2" hasCustomPrompt="1"/>
          </p:nvPr>
        </p:nvSpPr>
        <p:spPr>
          <a:xfrm>
            <a:off x="3976762" y="1139975"/>
            <a:ext cx="1190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3"/>
          </p:nvPr>
        </p:nvSpPr>
        <p:spPr>
          <a:xfrm>
            <a:off x="3481500" y="2133593"/>
            <a:ext cx="218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4" hasCustomPrompt="1"/>
          </p:nvPr>
        </p:nvSpPr>
        <p:spPr>
          <a:xfrm>
            <a:off x="6663012" y="1139975"/>
            <a:ext cx="1190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5"/>
          </p:nvPr>
        </p:nvSpPr>
        <p:spPr>
          <a:xfrm>
            <a:off x="6167750" y="2133599"/>
            <a:ext cx="218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6" hasCustomPrompt="1"/>
          </p:nvPr>
        </p:nvSpPr>
        <p:spPr>
          <a:xfrm>
            <a:off x="1290484" y="2865595"/>
            <a:ext cx="1190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7"/>
          </p:nvPr>
        </p:nvSpPr>
        <p:spPr>
          <a:xfrm>
            <a:off x="795200" y="3860652"/>
            <a:ext cx="218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8" hasCustomPrompt="1"/>
          </p:nvPr>
        </p:nvSpPr>
        <p:spPr>
          <a:xfrm>
            <a:off x="3976762" y="2865595"/>
            <a:ext cx="1190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9"/>
          </p:nvPr>
        </p:nvSpPr>
        <p:spPr>
          <a:xfrm>
            <a:off x="3481500" y="3860652"/>
            <a:ext cx="218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13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14"/>
          </p:nvPr>
        </p:nvSpPr>
        <p:spPr>
          <a:xfrm>
            <a:off x="795200" y="1689331"/>
            <a:ext cx="218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15"/>
          </p:nvPr>
        </p:nvSpPr>
        <p:spPr>
          <a:xfrm>
            <a:off x="3481500" y="1689331"/>
            <a:ext cx="218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6"/>
          </p:nvPr>
        </p:nvSpPr>
        <p:spPr>
          <a:xfrm>
            <a:off x="6167750" y="1689334"/>
            <a:ext cx="218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17"/>
          </p:nvPr>
        </p:nvSpPr>
        <p:spPr>
          <a:xfrm>
            <a:off x="795200" y="3411848"/>
            <a:ext cx="218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18"/>
          </p:nvPr>
        </p:nvSpPr>
        <p:spPr>
          <a:xfrm>
            <a:off x="3481500" y="3411848"/>
            <a:ext cx="218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0509" y="4241088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4"/>
          <p:cNvSpPr/>
          <p:nvPr/>
        </p:nvSpPr>
        <p:spPr>
          <a:xfrm>
            <a:off x="362850" y="279325"/>
            <a:ext cx="8418300" cy="4584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6850" y="3295083"/>
            <a:ext cx="2668600" cy="1286093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5"/>
          <p:cNvSpPr/>
          <p:nvPr/>
        </p:nvSpPr>
        <p:spPr>
          <a:xfrm>
            <a:off x="905400" y="861300"/>
            <a:ext cx="7333200" cy="30936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1" name="Google Shape;12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60354" y="4295612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5"/>
          <p:cNvSpPr txBox="1">
            <a:spLocks noGrp="1"/>
          </p:cNvSpPr>
          <p:nvPr>
            <p:ph type="title"/>
          </p:nvPr>
        </p:nvSpPr>
        <p:spPr>
          <a:xfrm>
            <a:off x="2290025" y="3012200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subTitle" idx="1"/>
          </p:nvPr>
        </p:nvSpPr>
        <p:spPr>
          <a:xfrm>
            <a:off x="1187900" y="1271900"/>
            <a:ext cx="6768300" cy="17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pic>
        <p:nvPicPr>
          <p:cNvPr id="124" name="Google Shape;12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29696" flipH="1">
            <a:off x="7370692" y="2974209"/>
            <a:ext cx="1681670" cy="1927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4579940" y="4163950"/>
            <a:ext cx="1040399" cy="144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6137625" y="3634360"/>
            <a:ext cx="2631409" cy="168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10968" y="4237820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6"/>
          <p:cNvSpPr/>
          <p:nvPr/>
        </p:nvSpPr>
        <p:spPr>
          <a:xfrm>
            <a:off x="362850" y="279325"/>
            <a:ext cx="8418300" cy="4584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6"/>
          <p:cNvSpPr txBox="1">
            <a:spLocks noGrp="1"/>
          </p:cNvSpPr>
          <p:nvPr>
            <p:ph type="subTitle" idx="1"/>
          </p:nvPr>
        </p:nvSpPr>
        <p:spPr>
          <a:xfrm>
            <a:off x="1257413" y="2956350"/>
            <a:ext cx="2949900" cy="10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title"/>
          </p:nvPr>
        </p:nvSpPr>
        <p:spPr>
          <a:xfrm>
            <a:off x="1257413" y="1131150"/>
            <a:ext cx="2949900" cy="17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132" name="Google Shape;13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9984" y="3842738"/>
            <a:ext cx="1335946" cy="153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593053">
            <a:off x="4772038" y="4307999"/>
            <a:ext cx="2519422" cy="1385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1100" y="4336724"/>
            <a:ext cx="2519424" cy="1214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1401" y="3734938"/>
            <a:ext cx="1040399" cy="144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9828" y="4668889"/>
            <a:ext cx="1703552" cy="54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12754" y="4252171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1"/>
          <p:cNvSpPr/>
          <p:nvPr/>
        </p:nvSpPr>
        <p:spPr>
          <a:xfrm>
            <a:off x="362850" y="279325"/>
            <a:ext cx="8418300" cy="4584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1"/>
          <p:cNvSpPr txBox="1">
            <a:spLocks noGrp="1"/>
          </p:cNvSpPr>
          <p:nvPr>
            <p:ph type="subTitle" idx="1"/>
          </p:nvPr>
        </p:nvSpPr>
        <p:spPr>
          <a:xfrm>
            <a:off x="883175" y="2781500"/>
            <a:ext cx="2010000" cy="447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8" name="Google Shape;178;p21"/>
          <p:cNvSpPr txBox="1">
            <a:spLocks noGrp="1"/>
          </p:cNvSpPr>
          <p:nvPr>
            <p:ph type="subTitle" idx="2"/>
          </p:nvPr>
        </p:nvSpPr>
        <p:spPr>
          <a:xfrm>
            <a:off x="883175" y="3228500"/>
            <a:ext cx="2010000" cy="53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1"/>
          <p:cNvSpPr txBox="1">
            <a:spLocks noGrp="1"/>
          </p:cNvSpPr>
          <p:nvPr>
            <p:ph type="subTitle" idx="3"/>
          </p:nvPr>
        </p:nvSpPr>
        <p:spPr>
          <a:xfrm>
            <a:off x="3567000" y="3228500"/>
            <a:ext cx="2010000" cy="53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1"/>
          <p:cNvSpPr txBox="1">
            <a:spLocks noGrp="1"/>
          </p:cNvSpPr>
          <p:nvPr>
            <p:ph type="subTitle" idx="4"/>
          </p:nvPr>
        </p:nvSpPr>
        <p:spPr>
          <a:xfrm>
            <a:off x="6250800" y="3228500"/>
            <a:ext cx="2010000" cy="53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1"/>
          <p:cNvSpPr txBox="1">
            <a:spLocks noGrp="1"/>
          </p:cNvSpPr>
          <p:nvPr>
            <p:ph type="subTitle" idx="5"/>
          </p:nvPr>
        </p:nvSpPr>
        <p:spPr>
          <a:xfrm>
            <a:off x="3567000" y="2781500"/>
            <a:ext cx="2010000" cy="447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3" name="Google Shape;183;p21"/>
          <p:cNvSpPr txBox="1">
            <a:spLocks noGrp="1"/>
          </p:cNvSpPr>
          <p:nvPr>
            <p:ph type="subTitle" idx="6"/>
          </p:nvPr>
        </p:nvSpPr>
        <p:spPr>
          <a:xfrm>
            <a:off x="6250800" y="2781500"/>
            <a:ext cx="2010000" cy="447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84" name="Google Shape;18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839115" y="3966648"/>
            <a:ext cx="2009999" cy="1283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7765" y="3847063"/>
            <a:ext cx="1040399" cy="144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5334623" y="4668824"/>
            <a:ext cx="1703552" cy="54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190847" y="4247987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2"/>
          <p:cNvSpPr/>
          <p:nvPr/>
        </p:nvSpPr>
        <p:spPr>
          <a:xfrm>
            <a:off x="362850" y="279325"/>
            <a:ext cx="8418300" cy="4584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2"/>
          <p:cNvSpPr txBox="1">
            <a:spLocks noGrp="1"/>
          </p:cNvSpPr>
          <p:nvPr>
            <p:ph type="subTitle" idx="1"/>
          </p:nvPr>
        </p:nvSpPr>
        <p:spPr>
          <a:xfrm>
            <a:off x="2146148" y="1541875"/>
            <a:ext cx="21771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1" name="Google Shape;191;p22"/>
          <p:cNvSpPr txBox="1">
            <a:spLocks noGrp="1"/>
          </p:cNvSpPr>
          <p:nvPr>
            <p:ph type="subTitle" idx="2"/>
          </p:nvPr>
        </p:nvSpPr>
        <p:spPr>
          <a:xfrm>
            <a:off x="2146147" y="1999063"/>
            <a:ext cx="21771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2"/>
          <p:cNvSpPr txBox="1">
            <a:spLocks noGrp="1"/>
          </p:cNvSpPr>
          <p:nvPr>
            <p:ph type="subTitle" idx="3"/>
          </p:nvPr>
        </p:nvSpPr>
        <p:spPr>
          <a:xfrm>
            <a:off x="5478847" y="1999063"/>
            <a:ext cx="21771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2"/>
          <p:cNvSpPr txBox="1">
            <a:spLocks noGrp="1"/>
          </p:cNvSpPr>
          <p:nvPr>
            <p:ph type="subTitle" idx="4"/>
          </p:nvPr>
        </p:nvSpPr>
        <p:spPr>
          <a:xfrm>
            <a:off x="2146147" y="3373388"/>
            <a:ext cx="21771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2"/>
          <p:cNvSpPr txBox="1">
            <a:spLocks noGrp="1"/>
          </p:cNvSpPr>
          <p:nvPr>
            <p:ph type="subTitle" idx="5"/>
          </p:nvPr>
        </p:nvSpPr>
        <p:spPr>
          <a:xfrm>
            <a:off x="5478847" y="3373388"/>
            <a:ext cx="21771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2"/>
          <p:cNvSpPr txBox="1">
            <a:spLocks noGrp="1"/>
          </p:cNvSpPr>
          <p:nvPr>
            <p:ph type="subTitle" idx="6"/>
          </p:nvPr>
        </p:nvSpPr>
        <p:spPr>
          <a:xfrm>
            <a:off x="2146148" y="2916200"/>
            <a:ext cx="21771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7" name="Google Shape;197;p22"/>
          <p:cNvSpPr txBox="1">
            <a:spLocks noGrp="1"/>
          </p:cNvSpPr>
          <p:nvPr>
            <p:ph type="subTitle" idx="7"/>
          </p:nvPr>
        </p:nvSpPr>
        <p:spPr>
          <a:xfrm>
            <a:off x="5478847" y="1541875"/>
            <a:ext cx="21771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8" name="Google Shape;198;p22"/>
          <p:cNvSpPr txBox="1">
            <a:spLocks noGrp="1"/>
          </p:cNvSpPr>
          <p:nvPr>
            <p:ph type="subTitle" idx="8"/>
          </p:nvPr>
        </p:nvSpPr>
        <p:spPr>
          <a:xfrm>
            <a:off x="5478847" y="2916200"/>
            <a:ext cx="21771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99" name="Google Shape;19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45831">
            <a:off x="476484" y="3790077"/>
            <a:ext cx="1426649" cy="163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1024" flipH="1">
            <a:off x="1060572" y="4665649"/>
            <a:ext cx="1703553" cy="54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16954">
            <a:off x="6803813" y="3891222"/>
            <a:ext cx="2519422" cy="1385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7679050" y="4036249"/>
            <a:ext cx="2519424" cy="1214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95622" y="4228937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3"/>
          <p:cNvSpPr/>
          <p:nvPr/>
        </p:nvSpPr>
        <p:spPr>
          <a:xfrm>
            <a:off x="362850" y="279325"/>
            <a:ext cx="8418300" cy="4584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1"/>
          </p:nvPr>
        </p:nvSpPr>
        <p:spPr>
          <a:xfrm>
            <a:off x="963581" y="2129897"/>
            <a:ext cx="2176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subTitle" idx="2"/>
          </p:nvPr>
        </p:nvSpPr>
        <p:spPr>
          <a:xfrm>
            <a:off x="3482091" y="2129897"/>
            <a:ext cx="2176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3"/>
          <p:cNvSpPr txBox="1">
            <a:spLocks noGrp="1"/>
          </p:cNvSpPr>
          <p:nvPr>
            <p:ph type="subTitle" idx="3"/>
          </p:nvPr>
        </p:nvSpPr>
        <p:spPr>
          <a:xfrm>
            <a:off x="6008429" y="2129897"/>
            <a:ext cx="2172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3"/>
          <p:cNvSpPr txBox="1">
            <a:spLocks noGrp="1"/>
          </p:cNvSpPr>
          <p:nvPr>
            <p:ph type="subTitle" idx="4"/>
          </p:nvPr>
        </p:nvSpPr>
        <p:spPr>
          <a:xfrm>
            <a:off x="963581" y="3784512"/>
            <a:ext cx="2176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3"/>
          <p:cNvSpPr txBox="1">
            <a:spLocks noGrp="1"/>
          </p:cNvSpPr>
          <p:nvPr>
            <p:ph type="subTitle" idx="5"/>
          </p:nvPr>
        </p:nvSpPr>
        <p:spPr>
          <a:xfrm>
            <a:off x="3482091" y="3784512"/>
            <a:ext cx="2176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3"/>
          <p:cNvSpPr txBox="1">
            <a:spLocks noGrp="1"/>
          </p:cNvSpPr>
          <p:nvPr>
            <p:ph type="subTitle" idx="6"/>
          </p:nvPr>
        </p:nvSpPr>
        <p:spPr>
          <a:xfrm>
            <a:off x="6008429" y="3784512"/>
            <a:ext cx="2172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3"/>
          <p:cNvSpPr txBox="1">
            <a:spLocks noGrp="1"/>
          </p:cNvSpPr>
          <p:nvPr>
            <p:ph type="subTitle" idx="7"/>
          </p:nvPr>
        </p:nvSpPr>
        <p:spPr>
          <a:xfrm>
            <a:off x="959016" y="1696125"/>
            <a:ext cx="2176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4" name="Google Shape;214;p23"/>
          <p:cNvSpPr txBox="1">
            <a:spLocks noGrp="1"/>
          </p:cNvSpPr>
          <p:nvPr>
            <p:ph type="subTitle" idx="8"/>
          </p:nvPr>
        </p:nvSpPr>
        <p:spPr>
          <a:xfrm>
            <a:off x="3482091" y="1696125"/>
            <a:ext cx="2176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5" name="Google Shape;215;p23"/>
          <p:cNvSpPr txBox="1">
            <a:spLocks noGrp="1"/>
          </p:cNvSpPr>
          <p:nvPr>
            <p:ph type="subTitle" idx="9"/>
          </p:nvPr>
        </p:nvSpPr>
        <p:spPr>
          <a:xfrm>
            <a:off x="6012984" y="1696125"/>
            <a:ext cx="2172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6" name="Google Shape;216;p23"/>
          <p:cNvSpPr txBox="1">
            <a:spLocks noGrp="1"/>
          </p:cNvSpPr>
          <p:nvPr>
            <p:ph type="subTitle" idx="13"/>
          </p:nvPr>
        </p:nvSpPr>
        <p:spPr>
          <a:xfrm>
            <a:off x="959016" y="3346198"/>
            <a:ext cx="2176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7" name="Google Shape;217;p23"/>
          <p:cNvSpPr txBox="1">
            <a:spLocks noGrp="1"/>
          </p:cNvSpPr>
          <p:nvPr>
            <p:ph type="subTitle" idx="14"/>
          </p:nvPr>
        </p:nvSpPr>
        <p:spPr>
          <a:xfrm>
            <a:off x="3482091" y="3346198"/>
            <a:ext cx="2176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8" name="Google Shape;218;p23"/>
          <p:cNvSpPr txBox="1">
            <a:spLocks noGrp="1"/>
          </p:cNvSpPr>
          <p:nvPr>
            <p:ph type="subTitle" idx="15"/>
          </p:nvPr>
        </p:nvSpPr>
        <p:spPr>
          <a:xfrm>
            <a:off x="6012984" y="3346198"/>
            <a:ext cx="2172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19" name="Google Shape;21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17833">
            <a:off x="8218122" y="3985663"/>
            <a:ext cx="1335945" cy="153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536297" y="4042835"/>
            <a:ext cx="2009999" cy="1283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21022" flipH="1">
            <a:off x="6952643" y="4617810"/>
            <a:ext cx="2004990" cy="647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73187" y="3040535"/>
            <a:ext cx="2519424" cy="1385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0968" y="4237820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4"/>
          <p:cNvSpPr/>
          <p:nvPr/>
        </p:nvSpPr>
        <p:spPr>
          <a:xfrm>
            <a:off x="362850" y="279325"/>
            <a:ext cx="8418300" cy="4584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4"/>
          <p:cNvSpPr txBox="1">
            <a:spLocks noGrp="1"/>
          </p:cNvSpPr>
          <p:nvPr>
            <p:ph type="title" hasCustomPrompt="1"/>
          </p:nvPr>
        </p:nvSpPr>
        <p:spPr>
          <a:xfrm>
            <a:off x="715100" y="3125549"/>
            <a:ext cx="2529900" cy="6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27" name="Google Shape;227;p24"/>
          <p:cNvSpPr txBox="1">
            <a:spLocks noGrp="1"/>
          </p:cNvSpPr>
          <p:nvPr>
            <p:ph type="subTitle" idx="1"/>
          </p:nvPr>
        </p:nvSpPr>
        <p:spPr>
          <a:xfrm>
            <a:off x="715100" y="4033477"/>
            <a:ext cx="25299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4"/>
          <p:cNvSpPr txBox="1">
            <a:spLocks noGrp="1"/>
          </p:cNvSpPr>
          <p:nvPr>
            <p:ph type="title" idx="2" hasCustomPrompt="1"/>
          </p:nvPr>
        </p:nvSpPr>
        <p:spPr>
          <a:xfrm>
            <a:off x="3307000" y="3125562"/>
            <a:ext cx="2529900" cy="6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29" name="Google Shape;229;p24"/>
          <p:cNvSpPr txBox="1">
            <a:spLocks noGrp="1"/>
          </p:cNvSpPr>
          <p:nvPr>
            <p:ph type="subTitle" idx="3"/>
          </p:nvPr>
        </p:nvSpPr>
        <p:spPr>
          <a:xfrm>
            <a:off x="3307000" y="4033495"/>
            <a:ext cx="25299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4"/>
          <p:cNvSpPr txBox="1">
            <a:spLocks noGrp="1"/>
          </p:cNvSpPr>
          <p:nvPr>
            <p:ph type="title" idx="4" hasCustomPrompt="1"/>
          </p:nvPr>
        </p:nvSpPr>
        <p:spPr>
          <a:xfrm>
            <a:off x="5898900" y="3125557"/>
            <a:ext cx="2529900" cy="6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1" name="Google Shape;231;p24"/>
          <p:cNvSpPr txBox="1">
            <a:spLocks noGrp="1"/>
          </p:cNvSpPr>
          <p:nvPr>
            <p:ph type="subTitle" idx="5"/>
          </p:nvPr>
        </p:nvSpPr>
        <p:spPr>
          <a:xfrm>
            <a:off x="5898900" y="4033487"/>
            <a:ext cx="25299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4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233" name="Google Shape;23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901" y="4111838"/>
            <a:ext cx="1040399" cy="144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87325" y="4344299"/>
            <a:ext cx="2519424" cy="1214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6"/>
          <p:cNvSpPr/>
          <p:nvPr/>
        </p:nvSpPr>
        <p:spPr>
          <a:xfrm>
            <a:off x="1668150" y="476000"/>
            <a:ext cx="5807700" cy="3690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0" name="Google Shape;250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9250" y="4295612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6"/>
          <p:cNvSpPr txBox="1">
            <a:spLocks noGrp="1"/>
          </p:cNvSpPr>
          <p:nvPr>
            <p:ph type="ctrTitle"/>
          </p:nvPr>
        </p:nvSpPr>
        <p:spPr>
          <a:xfrm>
            <a:off x="2430000" y="605516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2" name="Google Shape;252;p26"/>
          <p:cNvSpPr txBox="1">
            <a:spLocks noGrp="1"/>
          </p:cNvSpPr>
          <p:nvPr>
            <p:ph type="subTitle" idx="1"/>
          </p:nvPr>
        </p:nvSpPr>
        <p:spPr>
          <a:xfrm>
            <a:off x="2425075" y="1603311"/>
            <a:ext cx="4293900" cy="115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3" name="Google Shape;253;p26"/>
          <p:cNvSpPr txBox="1"/>
          <p:nvPr/>
        </p:nvSpPr>
        <p:spPr>
          <a:xfrm>
            <a:off x="2425050" y="3270975"/>
            <a:ext cx="42939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CREDITS: This presentation template was created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Livvic"/>
                <a:ea typeface="Livvic"/>
                <a:cs typeface="Livvic"/>
                <a:sym typeface="Livv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, and it includes icons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Livvic"/>
                <a:ea typeface="Livvic"/>
                <a:cs typeface="Livvic"/>
                <a:sym typeface="Livv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, infographics &amp; images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Livvic"/>
                <a:ea typeface="Livvic"/>
                <a:cs typeface="Livvic"/>
                <a:sym typeface="Livvic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02139" y="2542500"/>
            <a:ext cx="1040399" cy="144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25587">
            <a:off x="7072989" y="3819860"/>
            <a:ext cx="2098714" cy="67740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/>
          <p:nvPr/>
        </p:nvSpPr>
        <p:spPr>
          <a:xfrm>
            <a:off x="2006675" y="866950"/>
            <a:ext cx="5130600" cy="31593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Google Shape;1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190847" y="4295612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2835025" y="2302700"/>
            <a:ext cx="3474000" cy="65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2996550" y="13886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3230100" y="3027175"/>
            <a:ext cx="2684100" cy="47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" name="Google Shape;23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0550" y="3504485"/>
            <a:ext cx="2519424" cy="1385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2380">
            <a:off x="194596" y="2952027"/>
            <a:ext cx="1426648" cy="1636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7925" y="3929299"/>
            <a:ext cx="2519424" cy="1214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55132" y="4104701"/>
            <a:ext cx="2397952" cy="1531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10968" y="4237820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7"/>
          <p:cNvSpPr/>
          <p:nvPr/>
        </p:nvSpPr>
        <p:spPr>
          <a:xfrm>
            <a:off x="362850" y="279325"/>
            <a:ext cx="8418300" cy="4584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7" name="Google Shape;25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0193" y="3741051"/>
            <a:ext cx="2397952" cy="153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42380">
            <a:off x="7951333" y="3374502"/>
            <a:ext cx="1426648" cy="1636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78950" y="4237824"/>
            <a:ext cx="2519424" cy="1214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12576" y="4050713"/>
            <a:ext cx="1040399" cy="144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10968" y="4237820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8"/>
          <p:cNvSpPr/>
          <p:nvPr/>
        </p:nvSpPr>
        <p:spPr>
          <a:xfrm>
            <a:off x="362850" y="279325"/>
            <a:ext cx="8418300" cy="4584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4" name="Google Shape;26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7169646" y="3587502"/>
            <a:ext cx="1426648" cy="1636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31937">
            <a:off x="-894450" y="3514249"/>
            <a:ext cx="2519424" cy="1385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58300" y="4237837"/>
            <a:ext cx="2519424" cy="1214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13750" y="3029102"/>
            <a:ext cx="1611629" cy="18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6">
            <a:off x="7322325" y="4645821"/>
            <a:ext cx="2055096" cy="663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19"/>
          <p:cNvSpPr txBox="1">
            <a:spLocks noGrp="1"/>
          </p:cNvSpPr>
          <p:nvPr>
            <p:ph type="title"/>
          </p:nvPr>
        </p:nvSpPr>
        <p:spPr>
          <a:xfrm>
            <a:off x="720000" y="54864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417" name="Google Shape;417;p19"/>
          <p:cNvSpPr/>
          <p:nvPr/>
        </p:nvSpPr>
        <p:spPr>
          <a:xfrm rot="5400000">
            <a:off x="7336531" y="3352176"/>
            <a:ext cx="2354720" cy="1307583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1434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9"/>
          <p:cNvSpPr/>
          <p:nvPr/>
        </p:nvSpPr>
        <p:spPr>
          <a:xfrm rot="-5400000" flipH="1">
            <a:off x="-544364" y="3341782"/>
            <a:ext cx="2354720" cy="1307583"/>
          </a:xfrm>
          <a:custGeom>
            <a:avLst/>
            <a:gdLst/>
            <a:ahLst/>
            <a:cxnLst/>
            <a:rect l="l" t="t" r="r" b="b"/>
            <a:pathLst>
              <a:path w="62447" h="34677" extrusionOk="0">
                <a:moveTo>
                  <a:pt x="1" y="0"/>
                </a:moveTo>
                <a:lnTo>
                  <a:pt x="343" y="450"/>
                </a:lnTo>
                <a:lnTo>
                  <a:pt x="702" y="882"/>
                </a:lnTo>
                <a:lnTo>
                  <a:pt x="1080" y="1313"/>
                </a:lnTo>
                <a:lnTo>
                  <a:pt x="1476" y="1727"/>
                </a:lnTo>
                <a:lnTo>
                  <a:pt x="1889" y="2141"/>
                </a:lnTo>
                <a:lnTo>
                  <a:pt x="2321" y="2518"/>
                </a:lnTo>
                <a:lnTo>
                  <a:pt x="2753" y="2896"/>
                </a:lnTo>
                <a:lnTo>
                  <a:pt x="3202" y="3238"/>
                </a:lnTo>
                <a:lnTo>
                  <a:pt x="3670" y="3579"/>
                </a:lnTo>
                <a:lnTo>
                  <a:pt x="4138" y="3903"/>
                </a:lnTo>
                <a:lnTo>
                  <a:pt x="4623" y="4209"/>
                </a:lnTo>
                <a:lnTo>
                  <a:pt x="5127" y="4497"/>
                </a:lnTo>
                <a:lnTo>
                  <a:pt x="5630" y="4766"/>
                </a:lnTo>
                <a:lnTo>
                  <a:pt x="6152" y="5018"/>
                </a:lnTo>
                <a:lnTo>
                  <a:pt x="6674" y="5252"/>
                </a:lnTo>
                <a:lnTo>
                  <a:pt x="7195" y="5450"/>
                </a:lnTo>
                <a:lnTo>
                  <a:pt x="7807" y="5666"/>
                </a:lnTo>
                <a:lnTo>
                  <a:pt x="8418" y="5846"/>
                </a:lnTo>
                <a:lnTo>
                  <a:pt x="9030" y="6007"/>
                </a:lnTo>
                <a:lnTo>
                  <a:pt x="9659" y="6151"/>
                </a:lnTo>
                <a:lnTo>
                  <a:pt x="10271" y="6259"/>
                </a:lnTo>
                <a:lnTo>
                  <a:pt x="10918" y="6349"/>
                </a:lnTo>
                <a:lnTo>
                  <a:pt x="11548" y="6421"/>
                </a:lnTo>
                <a:lnTo>
                  <a:pt x="12177" y="6457"/>
                </a:lnTo>
                <a:lnTo>
                  <a:pt x="13346" y="6457"/>
                </a:lnTo>
                <a:lnTo>
                  <a:pt x="13940" y="6421"/>
                </a:lnTo>
                <a:lnTo>
                  <a:pt x="14515" y="6367"/>
                </a:lnTo>
                <a:lnTo>
                  <a:pt x="15109" y="6295"/>
                </a:lnTo>
                <a:lnTo>
                  <a:pt x="15684" y="6205"/>
                </a:lnTo>
                <a:lnTo>
                  <a:pt x="16242" y="6079"/>
                </a:lnTo>
                <a:lnTo>
                  <a:pt x="16817" y="5953"/>
                </a:lnTo>
                <a:lnTo>
                  <a:pt x="17249" y="5828"/>
                </a:lnTo>
                <a:lnTo>
                  <a:pt x="17681" y="5702"/>
                </a:lnTo>
                <a:lnTo>
                  <a:pt x="17753" y="6097"/>
                </a:lnTo>
                <a:lnTo>
                  <a:pt x="17843" y="6493"/>
                </a:lnTo>
                <a:lnTo>
                  <a:pt x="17951" y="6871"/>
                </a:lnTo>
                <a:lnTo>
                  <a:pt x="18076" y="7266"/>
                </a:lnTo>
                <a:lnTo>
                  <a:pt x="18220" y="7644"/>
                </a:lnTo>
                <a:lnTo>
                  <a:pt x="18382" y="8022"/>
                </a:lnTo>
                <a:lnTo>
                  <a:pt x="18544" y="8400"/>
                </a:lnTo>
                <a:lnTo>
                  <a:pt x="18742" y="8777"/>
                </a:lnTo>
                <a:lnTo>
                  <a:pt x="19120" y="9515"/>
                </a:lnTo>
                <a:lnTo>
                  <a:pt x="19551" y="10234"/>
                </a:lnTo>
                <a:lnTo>
                  <a:pt x="20397" y="11637"/>
                </a:lnTo>
                <a:lnTo>
                  <a:pt x="20810" y="12302"/>
                </a:lnTo>
                <a:lnTo>
                  <a:pt x="21242" y="12950"/>
                </a:lnTo>
                <a:lnTo>
                  <a:pt x="21710" y="13579"/>
                </a:lnTo>
                <a:lnTo>
                  <a:pt x="22195" y="14191"/>
                </a:lnTo>
                <a:lnTo>
                  <a:pt x="22447" y="14479"/>
                </a:lnTo>
                <a:lnTo>
                  <a:pt x="22717" y="14766"/>
                </a:lnTo>
                <a:lnTo>
                  <a:pt x="22986" y="15054"/>
                </a:lnTo>
                <a:lnTo>
                  <a:pt x="23274" y="15324"/>
                </a:lnTo>
                <a:lnTo>
                  <a:pt x="23562" y="15576"/>
                </a:lnTo>
                <a:lnTo>
                  <a:pt x="23850" y="15828"/>
                </a:lnTo>
                <a:lnTo>
                  <a:pt x="24174" y="16061"/>
                </a:lnTo>
                <a:lnTo>
                  <a:pt x="24479" y="16295"/>
                </a:lnTo>
                <a:lnTo>
                  <a:pt x="24875" y="16529"/>
                </a:lnTo>
                <a:lnTo>
                  <a:pt x="25253" y="16763"/>
                </a:lnTo>
                <a:lnTo>
                  <a:pt x="25666" y="16961"/>
                </a:lnTo>
                <a:lnTo>
                  <a:pt x="26080" y="17158"/>
                </a:lnTo>
                <a:lnTo>
                  <a:pt x="26494" y="17320"/>
                </a:lnTo>
                <a:lnTo>
                  <a:pt x="26925" y="17482"/>
                </a:lnTo>
                <a:lnTo>
                  <a:pt x="27357" y="17608"/>
                </a:lnTo>
                <a:lnTo>
                  <a:pt x="27807" y="17716"/>
                </a:lnTo>
                <a:lnTo>
                  <a:pt x="28238" y="17824"/>
                </a:lnTo>
                <a:lnTo>
                  <a:pt x="28688" y="17896"/>
                </a:lnTo>
                <a:lnTo>
                  <a:pt x="29156" y="17968"/>
                </a:lnTo>
                <a:lnTo>
                  <a:pt x="29605" y="18004"/>
                </a:lnTo>
                <a:lnTo>
                  <a:pt x="30055" y="18040"/>
                </a:lnTo>
                <a:lnTo>
                  <a:pt x="30522" y="18058"/>
                </a:lnTo>
                <a:lnTo>
                  <a:pt x="30972" y="18040"/>
                </a:lnTo>
                <a:lnTo>
                  <a:pt x="31422" y="18022"/>
                </a:lnTo>
                <a:lnTo>
                  <a:pt x="31889" y="17986"/>
                </a:lnTo>
                <a:lnTo>
                  <a:pt x="32339" y="17932"/>
                </a:lnTo>
                <a:lnTo>
                  <a:pt x="32789" y="17878"/>
                </a:lnTo>
                <a:lnTo>
                  <a:pt x="33238" y="17788"/>
                </a:lnTo>
                <a:lnTo>
                  <a:pt x="33670" y="17698"/>
                </a:lnTo>
                <a:lnTo>
                  <a:pt x="34120" y="17590"/>
                </a:lnTo>
                <a:lnTo>
                  <a:pt x="34551" y="17482"/>
                </a:lnTo>
                <a:lnTo>
                  <a:pt x="35001" y="17356"/>
                </a:lnTo>
                <a:lnTo>
                  <a:pt x="35433" y="17212"/>
                </a:lnTo>
                <a:lnTo>
                  <a:pt x="35864" y="17069"/>
                </a:lnTo>
                <a:lnTo>
                  <a:pt x="36709" y="16727"/>
                </a:lnTo>
                <a:lnTo>
                  <a:pt x="37537" y="16349"/>
                </a:lnTo>
                <a:lnTo>
                  <a:pt x="38364" y="15953"/>
                </a:lnTo>
                <a:lnTo>
                  <a:pt x="38436" y="16277"/>
                </a:lnTo>
                <a:lnTo>
                  <a:pt x="38508" y="16601"/>
                </a:lnTo>
                <a:lnTo>
                  <a:pt x="38598" y="16925"/>
                </a:lnTo>
                <a:lnTo>
                  <a:pt x="38724" y="17230"/>
                </a:lnTo>
                <a:lnTo>
                  <a:pt x="38832" y="17518"/>
                </a:lnTo>
                <a:lnTo>
                  <a:pt x="38976" y="17824"/>
                </a:lnTo>
                <a:lnTo>
                  <a:pt x="39120" y="18094"/>
                </a:lnTo>
                <a:lnTo>
                  <a:pt x="39299" y="18364"/>
                </a:lnTo>
                <a:lnTo>
                  <a:pt x="39461" y="18633"/>
                </a:lnTo>
                <a:lnTo>
                  <a:pt x="39659" y="18885"/>
                </a:lnTo>
                <a:lnTo>
                  <a:pt x="39875" y="19137"/>
                </a:lnTo>
                <a:lnTo>
                  <a:pt x="40091" y="19371"/>
                </a:lnTo>
                <a:lnTo>
                  <a:pt x="40325" y="19587"/>
                </a:lnTo>
                <a:lnTo>
                  <a:pt x="40576" y="19802"/>
                </a:lnTo>
                <a:lnTo>
                  <a:pt x="40828" y="20000"/>
                </a:lnTo>
                <a:lnTo>
                  <a:pt x="41116" y="20198"/>
                </a:lnTo>
                <a:lnTo>
                  <a:pt x="41404" y="20378"/>
                </a:lnTo>
                <a:lnTo>
                  <a:pt x="41691" y="20522"/>
                </a:lnTo>
                <a:lnTo>
                  <a:pt x="41997" y="20666"/>
                </a:lnTo>
                <a:lnTo>
                  <a:pt x="42321" y="20792"/>
                </a:lnTo>
                <a:lnTo>
                  <a:pt x="42627" y="20917"/>
                </a:lnTo>
                <a:lnTo>
                  <a:pt x="42950" y="21007"/>
                </a:lnTo>
                <a:lnTo>
                  <a:pt x="43274" y="21079"/>
                </a:lnTo>
                <a:lnTo>
                  <a:pt x="43616" y="21151"/>
                </a:lnTo>
                <a:lnTo>
                  <a:pt x="43940" y="21187"/>
                </a:lnTo>
                <a:lnTo>
                  <a:pt x="44281" y="21223"/>
                </a:lnTo>
                <a:lnTo>
                  <a:pt x="44947" y="21223"/>
                </a:lnTo>
                <a:lnTo>
                  <a:pt x="45289" y="21205"/>
                </a:lnTo>
                <a:lnTo>
                  <a:pt x="45630" y="21169"/>
                </a:lnTo>
                <a:lnTo>
                  <a:pt x="45954" y="21115"/>
                </a:lnTo>
                <a:lnTo>
                  <a:pt x="46278" y="21043"/>
                </a:lnTo>
                <a:lnTo>
                  <a:pt x="46763" y="21979"/>
                </a:lnTo>
                <a:lnTo>
                  <a:pt x="47267" y="22896"/>
                </a:lnTo>
                <a:lnTo>
                  <a:pt x="47825" y="23795"/>
                </a:lnTo>
                <a:lnTo>
                  <a:pt x="48400" y="24694"/>
                </a:lnTo>
                <a:lnTo>
                  <a:pt x="49012" y="25558"/>
                </a:lnTo>
                <a:lnTo>
                  <a:pt x="49659" y="26403"/>
                </a:lnTo>
                <a:lnTo>
                  <a:pt x="50343" y="27212"/>
                </a:lnTo>
                <a:lnTo>
                  <a:pt x="51062" y="28004"/>
                </a:lnTo>
                <a:lnTo>
                  <a:pt x="51422" y="28381"/>
                </a:lnTo>
                <a:lnTo>
                  <a:pt x="51799" y="28759"/>
                </a:lnTo>
                <a:lnTo>
                  <a:pt x="52177" y="29119"/>
                </a:lnTo>
                <a:lnTo>
                  <a:pt x="52555" y="29479"/>
                </a:lnTo>
                <a:lnTo>
                  <a:pt x="52950" y="29838"/>
                </a:lnTo>
                <a:lnTo>
                  <a:pt x="53364" y="30180"/>
                </a:lnTo>
                <a:lnTo>
                  <a:pt x="53778" y="30504"/>
                </a:lnTo>
                <a:lnTo>
                  <a:pt x="54191" y="30828"/>
                </a:lnTo>
                <a:lnTo>
                  <a:pt x="54605" y="31133"/>
                </a:lnTo>
                <a:lnTo>
                  <a:pt x="55037" y="31439"/>
                </a:lnTo>
                <a:lnTo>
                  <a:pt x="55486" y="31727"/>
                </a:lnTo>
                <a:lnTo>
                  <a:pt x="55918" y="32015"/>
                </a:lnTo>
                <a:lnTo>
                  <a:pt x="56368" y="32266"/>
                </a:lnTo>
                <a:lnTo>
                  <a:pt x="56835" y="32536"/>
                </a:lnTo>
                <a:lnTo>
                  <a:pt x="57303" y="32770"/>
                </a:lnTo>
                <a:lnTo>
                  <a:pt x="57771" y="33004"/>
                </a:lnTo>
                <a:lnTo>
                  <a:pt x="58328" y="33274"/>
                </a:lnTo>
                <a:lnTo>
                  <a:pt x="58904" y="33507"/>
                </a:lnTo>
                <a:lnTo>
                  <a:pt x="59479" y="33741"/>
                </a:lnTo>
                <a:lnTo>
                  <a:pt x="60055" y="33957"/>
                </a:lnTo>
                <a:lnTo>
                  <a:pt x="60648" y="34173"/>
                </a:lnTo>
                <a:lnTo>
                  <a:pt x="61242" y="34353"/>
                </a:lnTo>
                <a:lnTo>
                  <a:pt x="61835" y="34533"/>
                </a:lnTo>
                <a:lnTo>
                  <a:pt x="62447" y="34676"/>
                </a:lnTo>
                <a:lnTo>
                  <a:pt x="624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21540000" algn="bl" rotWithShape="0">
              <a:srgbClr val="77C0EA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9"/>
          <p:cNvSpPr/>
          <p:nvPr/>
        </p:nvSpPr>
        <p:spPr>
          <a:xfrm rot="10800000">
            <a:off x="7747674" y="-26951"/>
            <a:ext cx="1425329" cy="1354276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1044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9"/>
          <p:cNvSpPr/>
          <p:nvPr/>
        </p:nvSpPr>
        <p:spPr>
          <a:xfrm rot="10800000" flipH="1">
            <a:off x="-29003" y="-165"/>
            <a:ext cx="1425329" cy="1354276"/>
          </a:xfrm>
          <a:custGeom>
            <a:avLst/>
            <a:gdLst/>
            <a:ahLst/>
            <a:cxnLst/>
            <a:rect l="l" t="t" r="r" b="b"/>
            <a:pathLst>
              <a:path w="50832" h="48298" extrusionOk="0">
                <a:moveTo>
                  <a:pt x="5900" y="0"/>
                </a:moveTo>
                <a:lnTo>
                  <a:pt x="5107" y="39"/>
                </a:lnTo>
                <a:lnTo>
                  <a:pt x="4353" y="117"/>
                </a:lnTo>
                <a:lnTo>
                  <a:pt x="3618" y="213"/>
                </a:lnTo>
                <a:lnTo>
                  <a:pt x="2941" y="329"/>
                </a:lnTo>
                <a:lnTo>
                  <a:pt x="2322" y="465"/>
                </a:lnTo>
                <a:lnTo>
                  <a:pt x="1780" y="581"/>
                </a:lnTo>
                <a:lnTo>
                  <a:pt x="1026" y="793"/>
                </a:lnTo>
                <a:lnTo>
                  <a:pt x="736" y="890"/>
                </a:lnTo>
                <a:lnTo>
                  <a:pt x="736" y="27679"/>
                </a:lnTo>
                <a:lnTo>
                  <a:pt x="1" y="27717"/>
                </a:lnTo>
                <a:lnTo>
                  <a:pt x="1" y="48297"/>
                </a:lnTo>
                <a:lnTo>
                  <a:pt x="50406" y="48297"/>
                </a:lnTo>
                <a:lnTo>
                  <a:pt x="50502" y="47562"/>
                </a:lnTo>
                <a:lnTo>
                  <a:pt x="50599" y="46847"/>
                </a:lnTo>
                <a:lnTo>
                  <a:pt x="50676" y="46131"/>
                </a:lnTo>
                <a:lnTo>
                  <a:pt x="50734" y="45415"/>
                </a:lnTo>
                <a:lnTo>
                  <a:pt x="50792" y="44719"/>
                </a:lnTo>
                <a:lnTo>
                  <a:pt x="50812" y="44023"/>
                </a:lnTo>
                <a:lnTo>
                  <a:pt x="50831" y="43346"/>
                </a:lnTo>
                <a:lnTo>
                  <a:pt x="50831" y="42669"/>
                </a:lnTo>
                <a:lnTo>
                  <a:pt x="50792" y="41992"/>
                </a:lnTo>
                <a:lnTo>
                  <a:pt x="50754" y="41353"/>
                </a:lnTo>
                <a:lnTo>
                  <a:pt x="50696" y="40715"/>
                </a:lnTo>
                <a:lnTo>
                  <a:pt x="50618" y="40077"/>
                </a:lnTo>
                <a:lnTo>
                  <a:pt x="50522" y="39477"/>
                </a:lnTo>
                <a:lnTo>
                  <a:pt x="50406" y="38878"/>
                </a:lnTo>
                <a:lnTo>
                  <a:pt x="50270" y="38297"/>
                </a:lnTo>
                <a:lnTo>
                  <a:pt x="50115" y="37717"/>
                </a:lnTo>
                <a:lnTo>
                  <a:pt x="49941" y="37176"/>
                </a:lnTo>
                <a:lnTo>
                  <a:pt x="49748" y="36634"/>
                </a:lnTo>
                <a:lnTo>
                  <a:pt x="49516" y="36112"/>
                </a:lnTo>
                <a:lnTo>
                  <a:pt x="49284" y="35609"/>
                </a:lnTo>
                <a:lnTo>
                  <a:pt x="49032" y="35125"/>
                </a:lnTo>
                <a:lnTo>
                  <a:pt x="48742" y="34680"/>
                </a:lnTo>
                <a:lnTo>
                  <a:pt x="48433" y="34236"/>
                </a:lnTo>
                <a:lnTo>
                  <a:pt x="48123" y="33810"/>
                </a:lnTo>
                <a:lnTo>
                  <a:pt x="47775" y="33404"/>
                </a:lnTo>
                <a:lnTo>
                  <a:pt x="47408" y="33036"/>
                </a:lnTo>
                <a:lnTo>
                  <a:pt x="47001" y="32669"/>
                </a:lnTo>
                <a:lnTo>
                  <a:pt x="46595" y="32340"/>
                </a:lnTo>
                <a:lnTo>
                  <a:pt x="46150" y="32031"/>
                </a:lnTo>
                <a:lnTo>
                  <a:pt x="45686" y="31760"/>
                </a:lnTo>
                <a:lnTo>
                  <a:pt x="45203" y="31489"/>
                </a:lnTo>
                <a:lnTo>
                  <a:pt x="44680" y="31257"/>
                </a:lnTo>
                <a:lnTo>
                  <a:pt x="44371" y="31141"/>
                </a:lnTo>
                <a:lnTo>
                  <a:pt x="44061" y="31025"/>
                </a:lnTo>
                <a:lnTo>
                  <a:pt x="43462" y="30851"/>
                </a:lnTo>
                <a:lnTo>
                  <a:pt x="42843" y="30715"/>
                </a:lnTo>
                <a:lnTo>
                  <a:pt x="42224" y="30619"/>
                </a:lnTo>
                <a:lnTo>
                  <a:pt x="41624" y="30541"/>
                </a:lnTo>
                <a:lnTo>
                  <a:pt x="41044" y="30503"/>
                </a:lnTo>
                <a:lnTo>
                  <a:pt x="39980" y="30503"/>
                </a:lnTo>
                <a:lnTo>
                  <a:pt x="39497" y="30522"/>
                </a:lnTo>
                <a:lnTo>
                  <a:pt x="39052" y="30561"/>
                </a:lnTo>
                <a:lnTo>
                  <a:pt x="38336" y="30657"/>
                </a:lnTo>
                <a:lnTo>
                  <a:pt x="37872" y="30735"/>
                </a:lnTo>
                <a:lnTo>
                  <a:pt x="37698" y="30754"/>
                </a:lnTo>
                <a:lnTo>
                  <a:pt x="37737" y="30425"/>
                </a:lnTo>
                <a:lnTo>
                  <a:pt x="37737" y="30058"/>
                </a:lnTo>
                <a:lnTo>
                  <a:pt x="37717" y="29613"/>
                </a:lnTo>
                <a:lnTo>
                  <a:pt x="37679" y="29361"/>
                </a:lnTo>
                <a:lnTo>
                  <a:pt x="37640" y="29091"/>
                </a:lnTo>
                <a:lnTo>
                  <a:pt x="37582" y="28839"/>
                </a:lnTo>
                <a:lnTo>
                  <a:pt x="37485" y="28588"/>
                </a:lnTo>
                <a:lnTo>
                  <a:pt x="37388" y="28317"/>
                </a:lnTo>
                <a:lnTo>
                  <a:pt x="37253" y="28085"/>
                </a:lnTo>
                <a:lnTo>
                  <a:pt x="37098" y="27853"/>
                </a:lnTo>
                <a:lnTo>
                  <a:pt x="36905" y="27640"/>
                </a:lnTo>
                <a:lnTo>
                  <a:pt x="36692" y="27447"/>
                </a:lnTo>
                <a:lnTo>
                  <a:pt x="36460" y="27311"/>
                </a:lnTo>
                <a:lnTo>
                  <a:pt x="36209" y="27195"/>
                </a:lnTo>
                <a:lnTo>
                  <a:pt x="35938" y="27098"/>
                </a:lnTo>
                <a:lnTo>
                  <a:pt x="35648" y="27040"/>
                </a:lnTo>
                <a:lnTo>
                  <a:pt x="35377" y="27021"/>
                </a:lnTo>
                <a:lnTo>
                  <a:pt x="35106" y="27002"/>
                </a:lnTo>
                <a:lnTo>
                  <a:pt x="34835" y="27002"/>
                </a:lnTo>
                <a:lnTo>
                  <a:pt x="34352" y="27040"/>
                </a:lnTo>
                <a:lnTo>
                  <a:pt x="33946" y="27098"/>
                </a:lnTo>
                <a:lnTo>
                  <a:pt x="33675" y="27156"/>
                </a:lnTo>
                <a:lnTo>
                  <a:pt x="33578" y="27176"/>
                </a:lnTo>
                <a:lnTo>
                  <a:pt x="33617" y="26944"/>
                </a:lnTo>
                <a:lnTo>
                  <a:pt x="33655" y="26286"/>
                </a:lnTo>
                <a:lnTo>
                  <a:pt x="33675" y="25822"/>
                </a:lnTo>
                <a:lnTo>
                  <a:pt x="33675" y="25300"/>
                </a:lnTo>
                <a:lnTo>
                  <a:pt x="33655" y="24719"/>
                </a:lnTo>
                <a:lnTo>
                  <a:pt x="33617" y="24081"/>
                </a:lnTo>
                <a:lnTo>
                  <a:pt x="33520" y="23404"/>
                </a:lnTo>
                <a:lnTo>
                  <a:pt x="33385" y="22708"/>
                </a:lnTo>
                <a:lnTo>
                  <a:pt x="33307" y="22340"/>
                </a:lnTo>
                <a:lnTo>
                  <a:pt x="33191" y="21992"/>
                </a:lnTo>
                <a:lnTo>
                  <a:pt x="33095" y="21625"/>
                </a:lnTo>
                <a:lnTo>
                  <a:pt x="32959" y="21277"/>
                </a:lnTo>
                <a:lnTo>
                  <a:pt x="32804" y="20909"/>
                </a:lnTo>
                <a:lnTo>
                  <a:pt x="32650" y="20561"/>
                </a:lnTo>
                <a:lnTo>
                  <a:pt x="32456" y="20213"/>
                </a:lnTo>
                <a:lnTo>
                  <a:pt x="32263" y="19865"/>
                </a:lnTo>
                <a:lnTo>
                  <a:pt x="32050" y="19536"/>
                </a:lnTo>
                <a:lnTo>
                  <a:pt x="31799" y="19207"/>
                </a:lnTo>
                <a:lnTo>
                  <a:pt x="31528" y="18897"/>
                </a:lnTo>
                <a:lnTo>
                  <a:pt x="31238" y="18588"/>
                </a:lnTo>
                <a:lnTo>
                  <a:pt x="30948" y="18298"/>
                </a:lnTo>
                <a:lnTo>
                  <a:pt x="30619" y="18046"/>
                </a:lnTo>
                <a:lnTo>
                  <a:pt x="30290" y="17814"/>
                </a:lnTo>
                <a:lnTo>
                  <a:pt x="29961" y="17602"/>
                </a:lnTo>
                <a:lnTo>
                  <a:pt x="29613" y="17408"/>
                </a:lnTo>
                <a:lnTo>
                  <a:pt x="29246" y="17253"/>
                </a:lnTo>
                <a:lnTo>
                  <a:pt x="28897" y="17118"/>
                </a:lnTo>
                <a:lnTo>
                  <a:pt x="28530" y="16983"/>
                </a:lnTo>
                <a:lnTo>
                  <a:pt x="28162" y="16886"/>
                </a:lnTo>
                <a:lnTo>
                  <a:pt x="27795" y="16809"/>
                </a:lnTo>
                <a:lnTo>
                  <a:pt x="27427" y="16731"/>
                </a:lnTo>
                <a:lnTo>
                  <a:pt x="27060" y="16673"/>
                </a:lnTo>
                <a:lnTo>
                  <a:pt x="26712" y="16634"/>
                </a:lnTo>
                <a:lnTo>
                  <a:pt x="26344" y="16615"/>
                </a:lnTo>
                <a:lnTo>
                  <a:pt x="25667" y="16596"/>
                </a:lnTo>
                <a:lnTo>
                  <a:pt x="25010" y="16615"/>
                </a:lnTo>
                <a:lnTo>
                  <a:pt x="24410" y="16654"/>
                </a:lnTo>
                <a:lnTo>
                  <a:pt x="23868" y="16731"/>
                </a:lnTo>
                <a:lnTo>
                  <a:pt x="23385" y="16789"/>
                </a:lnTo>
                <a:lnTo>
                  <a:pt x="22998" y="16867"/>
                </a:lnTo>
                <a:lnTo>
                  <a:pt x="22708" y="16944"/>
                </a:lnTo>
                <a:lnTo>
                  <a:pt x="22476" y="17002"/>
                </a:lnTo>
                <a:lnTo>
                  <a:pt x="22476" y="17002"/>
                </a:lnTo>
                <a:lnTo>
                  <a:pt x="22534" y="16809"/>
                </a:lnTo>
                <a:lnTo>
                  <a:pt x="22669" y="16325"/>
                </a:lnTo>
                <a:lnTo>
                  <a:pt x="22747" y="15977"/>
                </a:lnTo>
                <a:lnTo>
                  <a:pt x="22805" y="15590"/>
                </a:lnTo>
                <a:lnTo>
                  <a:pt x="22882" y="15165"/>
                </a:lnTo>
                <a:lnTo>
                  <a:pt x="22921" y="14720"/>
                </a:lnTo>
                <a:lnTo>
                  <a:pt x="22940" y="14255"/>
                </a:lnTo>
                <a:lnTo>
                  <a:pt x="22921" y="13772"/>
                </a:lnTo>
                <a:lnTo>
                  <a:pt x="22882" y="13288"/>
                </a:lnTo>
                <a:lnTo>
                  <a:pt x="22824" y="13056"/>
                </a:lnTo>
                <a:lnTo>
                  <a:pt x="22766" y="12824"/>
                </a:lnTo>
                <a:lnTo>
                  <a:pt x="22708" y="12592"/>
                </a:lnTo>
                <a:lnTo>
                  <a:pt x="22611" y="12379"/>
                </a:lnTo>
                <a:lnTo>
                  <a:pt x="22515" y="12167"/>
                </a:lnTo>
                <a:lnTo>
                  <a:pt x="22399" y="11954"/>
                </a:lnTo>
                <a:lnTo>
                  <a:pt x="22263" y="11760"/>
                </a:lnTo>
                <a:lnTo>
                  <a:pt x="22108" y="11586"/>
                </a:lnTo>
                <a:lnTo>
                  <a:pt x="21934" y="11412"/>
                </a:lnTo>
                <a:lnTo>
                  <a:pt x="21741" y="11257"/>
                </a:lnTo>
                <a:lnTo>
                  <a:pt x="21547" y="11122"/>
                </a:lnTo>
                <a:lnTo>
                  <a:pt x="21335" y="11006"/>
                </a:lnTo>
                <a:lnTo>
                  <a:pt x="21141" y="10929"/>
                </a:lnTo>
                <a:lnTo>
                  <a:pt x="20929" y="10851"/>
                </a:lnTo>
                <a:lnTo>
                  <a:pt x="20735" y="10793"/>
                </a:lnTo>
                <a:lnTo>
                  <a:pt x="20522" y="10755"/>
                </a:lnTo>
                <a:lnTo>
                  <a:pt x="20329" y="10716"/>
                </a:lnTo>
                <a:lnTo>
                  <a:pt x="19923" y="10716"/>
                </a:lnTo>
                <a:lnTo>
                  <a:pt x="19729" y="10735"/>
                </a:lnTo>
                <a:lnTo>
                  <a:pt x="19362" y="10793"/>
                </a:lnTo>
                <a:lnTo>
                  <a:pt x="18994" y="10890"/>
                </a:lnTo>
                <a:lnTo>
                  <a:pt x="18646" y="11025"/>
                </a:lnTo>
                <a:lnTo>
                  <a:pt x="18337" y="11161"/>
                </a:lnTo>
                <a:lnTo>
                  <a:pt x="18047" y="11315"/>
                </a:lnTo>
                <a:lnTo>
                  <a:pt x="17795" y="11470"/>
                </a:lnTo>
                <a:lnTo>
                  <a:pt x="17582" y="11625"/>
                </a:lnTo>
                <a:lnTo>
                  <a:pt x="17292" y="11857"/>
                </a:lnTo>
                <a:lnTo>
                  <a:pt x="17176" y="11954"/>
                </a:lnTo>
                <a:lnTo>
                  <a:pt x="17215" y="11857"/>
                </a:lnTo>
                <a:lnTo>
                  <a:pt x="17292" y="11644"/>
                </a:lnTo>
                <a:lnTo>
                  <a:pt x="17370" y="11315"/>
                </a:lnTo>
                <a:lnTo>
                  <a:pt x="17408" y="11103"/>
                </a:lnTo>
                <a:lnTo>
                  <a:pt x="17428" y="10890"/>
                </a:lnTo>
                <a:lnTo>
                  <a:pt x="17447" y="10677"/>
                </a:lnTo>
                <a:lnTo>
                  <a:pt x="17447" y="10445"/>
                </a:lnTo>
                <a:lnTo>
                  <a:pt x="17428" y="10213"/>
                </a:lnTo>
                <a:lnTo>
                  <a:pt x="17370" y="9981"/>
                </a:lnTo>
                <a:lnTo>
                  <a:pt x="17292" y="9749"/>
                </a:lnTo>
                <a:lnTo>
                  <a:pt x="17176" y="9517"/>
                </a:lnTo>
                <a:lnTo>
                  <a:pt x="17021" y="9323"/>
                </a:lnTo>
                <a:lnTo>
                  <a:pt x="16828" y="9130"/>
                </a:lnTo>
                <a:lnTo>
                  <a:pt x="16577" y="8956"/>
                </a:lnTo>
                <a:lnTo>
                  <a:pt x="16325" y="8820"/>
                </a:lnTo>
                <a:lnTo>
                  <a:pt x="16074" y="8724"/>
                </a:lnTo>
                <a:lnTo>
                  <a:pt x="15842" y="8666"/>
                </a:lnTo>
                <a:lnTo>
                  <a:pt x="15610" y="8646"/>
                </a:lnTo>
                <a:lnTo>
                  <a:pt x="15397" y="8646"/>
                </a:lnTo>
                <a:lnTo>
                  <a:pt x="15184" y="8685"/>
                </a:lnTo>
                <a:lnTo>
                  <a:pt x="14991" y="8724"/>
                </a:lnTo>
                <a:lnTo>
                  <a:pt x="14797" y="8782"/>
                </a:lnTo>
                <a:lnTo>
                  <a:pt x="14642" y="8840"/>
                </a:lnTo>
                <a:lnTo>
                  <a:pt x="14372" y="8975"/>
                </a:lnTo>
                <a:lnTo>
                  <a:pt x="14198" y="9091"/>
                </a:lnTo>
                <a:lnTo>
                  <a:pt x="14140" y="9130"/>
                </a:lnTo>
                <a:lnTo>
                  <a:pt x="14178" y="8956"/>
                </a:lnTo>
                <a:lnTo>
                  <a:pt x="14198" y="8782"/>
                </a:lnTo>
                <a:lnTo>
                  <a:pt x="14198" y="8550"/>
                </a:lnTo>
                <a:lnTo>
                  <a:pt x="14178" y="8434"/>
                </a:lnTo>
                <a:lnTo>
                  <a:pt x="14140" y="8317"/>
                </a:lnTo>
                <a:lnTo>
                  <a:pt x="14101" y="8201"/>
                </a:lnTo>
                <a:lnTo>
                  <a:pt x="14023" y="8066"/>
                </a:lnTo>
                <a:lnTo>
                  <a:pt x="13946" y="7969"/>
                </a:lnTo>
                <a:lnTo>
                  <a:pt x="13849" y="7853"/>
                </a:lnTo>
                <a:lnTo>
                  <a:pt x="13714" y="7757"/>
                </a:lnTo>
                <a:lnTo>
                  <a:pt x="13540" y="7679"/>
                </a:lnTo>
                <a:lnTo>
                  <a:pt x="13424" y="7621"/>
                </a:lnTo>
                <a:lnTo>
                  <a:pt x="13308" y="7602"/>
                </a:lnTo>
                <a:lnTo>
                  <a:pt x="13095" y="7563"/>
                </a:lnTo>
                <a:lnTo>
                  <a:pt x="12902" y="7582"/>
                </a:lnTo>
                <a:lnTo>
                  <a:pt x="12747" y="7621"/>
                </a:lnTo>
                <a:lnTo>
                  <a:pt x="12612" y="7679"/>
                </a:lnTo>
                <a:lnTo>
                  <a:pt x="12515" y="7737"/>
                </a:lnTo>
                <a:lnTo>
                  <a:pt x="12437" y="7795"/>
                </a:lnTo>
                <a:lnTo>
                  <a:pt x="12476" y="7602"/>
                </a:lnTo>
                <a:lnTo>
                  <a:pt x="12573" y="7080"/>
                </a:lnTo>
                <a:lnTo>
                  <a:pt x="12592" y="6712"/>
                </a:lnTo>
                <a:lnTo>
                  <a:pt x="12631" y="6287"/>
                </a:lnTo>
                <a:lnTo>
                  <a:pt x="12631" y="5822"/>
                </a:lnTo>
                <a:lnTo>
                  <a:pt x="12592" y="5319"/>
                </a:lnTo>
                <a:lnTo>
                  <a:pt x="12534" y="4797"/>
                </a:lnTo>
                <a:lnTo>
                  <a:pt x="12476" y="4526"/>
                </a:lnTo>
                <a:lnTo>
                  <a:pt x="12418" y="4256"/>
                </a:lnTo>
                <a:lnTo>
                  <a:pt x="12341" y="3966"/>
                </a:lnTo>
                <a:lnTo>
                  <a:pt x="12244" y="3695"/>
                </a:lnTo>
                <a:lnTo>
                  <a:pt x="12147" y="3405"/>
                </a:lnTo>
                <a:lnTo>
                  <a:pt x="12031" y="3134"/>
                </a:lnTo>
                <a:lnTo>
                  <a:pt x="11877" y="2863"/>
                </a:lnTo>
                <a:lnTo>
                  <a:pt x="11722" y="2592"/>
                </a:lnTo>
                <a:lnTo>
                  <a:pt x="11548" y="2321"/>
                </a:lnTo>
                <a:lnTo>
                  <a:pt x="11354" y="2070"/>
                </a:lnTo>
                <a:lnTo>
                  <a:pt x="11142" y="1819"/>
                </a:lnTo>
                <a:lnTo>
                  <a:pt x="10890" y="1567"/>
                </a:lnTo>
                <a:lnTo>
                  <a:pt x="10639" y="1335"/>
                </a:lnTo>
                <a:lnTo>
                  <a:pt x="10349" y="1103"/>
                </a:lnTo>
                <a:lnTo>
                  <a:pt x="10039" y="890"/>
                </a:lnTo>
                <a:lnTo>
                  <a:pt x="9710" y="716"/>
                </a:lnTo>
                <a:lnTo>
                  <a:pt x="9381" y="561"/>
                </a:lnTo>
                <a:lnTo>
                  <a:pt x="9014" y="426"/>
                </a:lnTo>
                <a:lnTo>
                  <a:pt x="8646" y="310"/>
                </a:lnTo>
                <a:lnTo>
                  <a:pt x="8279" y="213"/>
                </a:lnTo>
                <a:lnTo>
                  <a:pt x="7892" y="136"/>
                </a:lnTo>
                <a:lnTo>
                  <a:pt x="7505" y="78"/>
                </a:lnTo>
                <a:lnTo>
                  <a:pt x="7099" y="39"/>
                </a:lnTo>
                <a:lnTo>
                  <a:pt x="6712" y="20"/>
                </a:lnTo>
                <a:lnTo>
                  <a:pt x="630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9"/>
          <p:cNvSpPr/>
          <p:nvPr/>
        </p:nvSpPr>
        <p:spPr>
          <a:xfrm>
            <a:off x="8779755" y="1741562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9"/>
          <p:cNvSpPr/>
          <p:nvPr/>
        </p:nvSpPr>
        <p:spPr>
          <a:xfrm flipH="1">
            <a:off x="7297261" y="213038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19"/>
          <p:cNvSpPr/>
          <p:nvPr/>
        </p:nvSpPr>
        <p:spPr>
          <a:xfrm flipH="1">
            <a:off x="7534150" y="50800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19"/>
          <p:cNvSpPr/>
          <p:nvPr/>
        </p:nvSpPr>
        <p:spPr>
          <a:xfrm rot="-2516804">
            <a:off x="3180691" y="1546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9"/>
          <p:cNvSpPr/>
          <p:nvPr/>
        </p:nvSpPr>
        <p:spPr>
          <a:xfrm flipH="1">
            <a:off x="2849250" y="1500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9"/>
          <p:cNvSpPr/>
          <p:nvPr/>
        </p:nvSpPr>
        <p:spPr>
          <a:xfrm rot="-2417287" flipH="1">
            <a:off x="5783307" y="600866"/>
            <a:ext cx="145967" cy="146731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9"/>
          <p:cNvSpPr/>
          <p:nvPr/>
        </p:nvSpPr>
        <p:spPr>
          <a:xfrm rot="2516804" flipH="1">
            <a:off x="8825478" y="59650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9"/>
          <p:cNvSpPr/>
          <p:nvPr/>
        </p:nvSpPr>
        <p:spPr>
          <a:xfrm flipH="1">
            <a:off x="4508850" y="7611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19"/>
          <p:cNvSpPr/>
          <p:nvPr/>
        </p:nvSpPr>
        <p:spPr>
          <a:xfrm flipH="1">
            <a:off x="6744600" y="83510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19"/>
          <p:cNvSpPr/>
          <p:nvPr/>
        </p:nvSpPr>
        <p:spPr>
          <a:xfrm rot="-2517313">
            <a:off x="1944850" y="85228"/>
            <a:ext cx="103078" cy="103617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19"/>
          <p:cNvSpPr/>
          <p:nvPr/>
        </p:nvSpPr>
        <p:spPr>
          <a:xfrm>
            <a:off x="8690006" y="3175363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19"/>
          <p:cNvSpPr/>
          <p:nvPr/>
        </p:nvSpPr>
        <p:spPr>
          <a:xfrm>
            <a:off x="8386207" y="2073310"/>
            <a:ext cx="126190" cy="104381"/>
          </a:xfrm>
          <a:custGeom>
            <a:avLst/>
            <a:gdLst/>
            <a:ahLst/>
            <a:cxnLst/>
            <a:rect l="l" t="t" r="r" b="b"/>
            <a:pathLst>
              <a:path w="15918" h="13167" extrusionOk="0">
                <a:moveTo>
                  <a:pt x="4119" y="1"/>
                </a:moveTo>
                <a:lnTo>
                  <a:pt x="3885" y="451"/>
                </a:lnTo>
                <a:lnTo>
                  <a:pt x="3651" y="900"/>
                </a:lnTo>
                <a:lnTo>
                  <a:pt x="3148" y="1818"/>
                </a:lnTo>
                <a:lnTo>
                  <a:pt x="2608" y="2753"/>
                </a:lnTo>
                <a:lnTo>
                  <a:pt x="2051" y="3670"/>
                </a:lnTo>
                <a:lnTo>
                  <a:pt x="1493" y="4605"/>
                </a:lnTo>
                <a:lnTo>
                  <a:pt x="954" y="5541"/>
                </a:lnTo>
                <a:lnTo>
                  <a:pt x="450" y="6440"/>
                </a:lnTo>
                <a:lnTo>
                  <a:pt x="216" y="6907"/>
                </a:lnTo>
                <a:lnTo>
                  <a:pt x="0" y="7339"/>
                </a:lnTo>
                <a:lnTo>
                  <a:pt x="270" y="7717"/>
                </a:lnTo>
                <a:lnTo>
                  <a:pt x="558" y="8077"/>
                </a:lnTo>
                <a:lnTo>
                  <a:pt x="882" y="8418"/>
                </a:lnTo>
                <a:lnTo>
                  <a:pt x="1205" y="8760"/>
                </a:lnTo>
                <a:lnTo>
                  <a:pt x="1547" y="9084"/>
                </a:lnTo>
                <a:lnTo>
                  <a:pt x="1889" y="9389"/>
                </a:lnTo>
                <a:lnTo>
                  <a:pt x="2249" y="9713"/>
                </a:lnTo>
                <a:lnTo>
                  <a:pt x="2626" y="10001"/>
                </a:lnTo>
                <a:lnTo>
                  <a:pt x="3022" y="10289"/>
                </a:lnTo>
                <a:lnTo>
                  <a:pt x="3418" y="10559"/>
                </a:lnTo>
                <a:lnTo>
                  <a:pt x="3831" y="10828"/>
                </a:lnTo>
                <a:lnTo>
                  <a:pt x="4245" y="11080"/>
                </a:lnTo>
                <a:lnTo>
                  <a:pt x="4677" y="11314"/>
                </a:lnTo>
                <a:lnTo>
                  <a:pt x="5108" y="11548"/>
                </a:lnTo>
                <a:lnTo>
                  <a:pt x="5558" y="11746"/>
                </a:lnTo>
                <a:lnTo>
                  <a:pt x="6008" y="11943"/>
                </a:lnTo>
                <a:lnTo>
                  <a:pt x="6457" y="12141"/>
                </a:lnTo>
                <a:lnTo>
                  <a:pt x="6907" y="12303"/>
                </a:lnTo>
                <a:lnTo>
                  <a:pt x="7374" y="12465"/>
                </a:lnTo>
                <a:lnTo>
                  <a:pt x="7842" y="12609"/>
                </a:lnTo>
                <a:lnTo>
                  <a:pt x="8310" y="12735"/>
                </a:lnTo>
                <a:lnTo>
                  <a:pt x="8777" y="12843"/>
                </a:lnTo>
                <a:lnTo>
                  <a:pt x="9263" y="12933"/>
                </a:lnTo>
                <a:lnTo>
                  <a:pt x="9731" y="13023"/>
                </a:lnTo>
                <a:lnTo>
                  <a:pt x="10198" y="13077"/>
                </a:lnTo>
                <a:lnTo>
                  <a:pt x="10684" y="13130"/>
                </a:lnTo>
                <a:lnTo>
                  <a:pt x="11151" y="13148"/>
                </a:lnTo>
                <a:lnTo>
                  <a:pt x="11619" y="13166"/>
                </a:lnTo>
                <a:lnTo>
                  <a:pt x="12087" y="13148"/>
                </a:lnTo>
                <a:lnTo>
                  <a:pt x="12554" y="13130"/>
                </a:lnTo>
                <a:lnTo>
                  <a:pt x="13004" y="13094"/>
                </a:lnTo>
                <a:lnTo>
                  <a:pt x="13454" y="13023"/>
                </a:lnTo>
                <a:lnTo>
                  <a:pt x="15918" y="4497"/>
                </a:lnTo>
                <a:lnTo>
                  <a:pt x="15522" y="4587"/>
                </a:lnTo>
                <a:lnTo>
                  <a:pt x="15108" y="4659"/>
                </a:lnTo>
                <a:lnTo>
                  <a:pt x="14695" y="4731"/>
                </a:lnTo>
                <a:lnTo>
                  <a:pt x="14263" y="4767"/>
                </a:lnTo>
                <a:lnTo>
                  <a:pt x="13849" y="4803"/>
                </a:lnTo>
                <a:lnTo>
                  <a:pt x="12986" y="4803"/>
                </a:lnTo>
                <a:lnTo>
                  <a:pt x="12554" y="4767"/>
                </a:lnTo>
                <a:lnTo>
                  <a:pt x="12123" y="4731"/>
                </a:lnTo>
                <a:lnTo>
                  <a:pt x="11709" y="4659"/>
                </a:lnTo>
                <a:lnTo>
                  <a:pt x="11277" y="4587"/>
                </a:lnTo>
                <a:lnTo>
                  <a:pt x="10864" y="4479"/>
                </a:lnTo>
                <a:lnTo>
                  <a:pt x="10468" y="4371"/>
                </a:lnTo>
                <a:lnTo>
                  <a:pt x="10072" y="4228"/>
                </a:lnTo>
                <a:lnTo>
                  <a:pt x="9695" y="4066"/>
                </a:lnTo>
                <a:lnTo>
                  <a:pt x="9317" y="3886"/>
                </a:lnTo>
                <a:lnTo>
                  <a:pt x="8957" y="3706"/>
                </a:lnTo>
                <a:lnTo>
                  <a:pt x="8615" y="3508"/>
                </a:lnTo>
                <a:lnTo>
                  <a:pt x="7914" y="3077"/>
                </a:lnTo>
                <a:lnTo>
                  <a:pt x="7249" y="2609"/>
                </a:lnTo>
                <a:lnTo>
                  <a:pt x="6601" y="2123"/>
                </a:lnTo>
                <a:lnTo>
                  <a:pt x="5972" y="1602"/>
                </a:lnTo>
                <a:lnTo>
                  <a:pt x="5342" y="1080"/>
                </a:lnTo>
                <a:lnTo>
                  <a:pt x="411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19"/>
          <p:cNvSpPr/>
          <p:nvPr/>
        </p:nvSpPr>
        <p:spPr>
          <a:xfrm>
            <a:off x="8637331" y="2095850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19"/>
          <p:cNvSpPr/>
          <p:nvPr/>
        </p:nvSpPr>
        <p:spPr>
          <a:xfrm flipH="1">
            <a:off x="439025" y="12405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19"/>
          <p:cNvSpPr/>
          <p:nvPr/>
        </p:nvSpPr>
        <p:spPr>
          <a:xfrm rot="2516804" flipH="1">
            <a:off x="8735729" y="2438829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19"/>
          <p:cNvSpPr/>
          <p:nvPr/>
        </p:nvSpPr>
        <p:spPr>
          <a:xfrm flipH="1">
            <a:off x="276992" y="1781125"/>
            <a:ext cx="138233" cy="208296"/>
          </a:xfrm>
          <a:custGeom>
            <a:avLst/>
            <a:gdLst/>
            <a:ahLst/>
            <a:cxnLst/>
            <a:rect l="l" t="t" r="r" b="b"/>
            <a:pathLst>
              <a:path w="19552" h="29462" extrusionOk="0">
                <a:moveTo>
                  <a:pt x="15990" y="1"/>
                </a:moveTo>
                <a:lnTo>
                  <a:pt x="15145" y="432"/>
                </a:lnTo>
                <a:lnTo>
                  <a:pt x="14281" y="828"/>
                </a:lnTo>
                <a:lnTo>
                  <a:pt x="13418" y="1206"/>
                </a:lnTo>
                <a:lnTo>
                  <a:pt x="12555" y="1547"/>
                </a:lnTo>
                <a:lnTo>
                  <a:pt x="11674" y="1889"/>
                </a:lnTo>
                <a:lnTo>
                  <a:pt x="10792" y="2213"/>
                </a:lnTo>
                <a:lnTo>
                  <a:pt x="9012" y="2842"/>
                </a:lnTo>
                <a:lnTo>
                  <a:pt x="9317" y="3184"/>
                </a:lnTo>
                <a:lnTo>
                  <a:pt x="9623" y="3544"/>
                </a:lnTo>
                <a:lnTo>
                  <a:pt x="9911" y="3922"/>
                </a:lnTo>
                <a:lnTo>
                  <a:pt x="10181" y="4317"/>
                </a:lnTo>
                <a:lnTo>
                  <a:pt x="10415" y="4731"/>
                </a:lnTo>
                <a:lnTo>
                  <a:pt x="10523" y="4929"/>
                </a:lnTo>
                <a:lnTo>
                  <a:pt x="10612" y="5145"/>
                </a:lnTo>
                <a:lnTo>
                  <a:pt x="10702" y="5360"/>
                </a:lnTo>
                <a:lnTo>
                  <a:pt x="10774" y="5594"/>
                </a:lnTo>
                <a:lnTo>
                  <a:pt x="10828" y="5810"/>
                </a:lnTo>
                <a:lnTo>
                  <a:pt x="10864" y="6026"/>
                </a:lnTo>
                <a:lnTo>
                  <a:pt x="10900" y="6296"/>
                </a:lnTo>
                <a:lnTo>
                  <a:pt x="10900" y="6547"/>
                </a:lnTo>
                <a:lnTo>
                  <a:pt x="10882" y="6817"/>
                </a:lnTo>
                <a:lnTo>
                  <a:pt x="10846" y="7069"/>
                </a:lnTo>
                <a:lnTo>
                  <a:pt x="10792" y="7321"/>
                </a:lnTo>
                <a:lnTo>
                  <a:pt x="10720" y="7573"/>
                </a:lnTo>
                <a:lnTo>
                  <a:pt x="10630" y="7806"/>
                </a:lnTo>
                <a:lnTo>
                  <a:pt x="10523" y="8058"/>
                </a:lnTo>
                <a:lnTo>
                  <a:pt x="10397" y="8292"/>
                </a:lnTo>
                <a:lnTo>
                  <a:pt x="10271" y="8508"/>
                </a:lnTo>
                <a:lnTo>
                  <a:pt x="10127" y="8742"/>
                </a:lnTo>
                <a:lnTo>
                  <a:pt x="9965" y="8958"/>
                </a:lnTo>
                <a:lnTo>
                  <a:pt x="9803" y="9155"/>
                </a:lnTo>
                <a:lnTo>
                  <a:pt x="9623" y="9371"/>
                </a:lnTo>
                <a:lnTo>
                  <a:pt x="9443" y="9551"/>
                </a:lnTo>
                <a:lnTo>
                  <a:pt x="9246" y="9731"/>
                </a:lnTo>
                <a:lnTo>
                  <a:pt x="8850" y="10073"/>
                </a:lnTo>
                <a:lnTo>
                  <a:pt x="8436" y="10396"/>
                </a:lnTo>
                <a:lnTo>
                  <a:pt x="8005" y="10702"/>
                </a:lnTo>
                <a:lnTo>
                  <a:pt x="7555" y="10972"/>
                </a:lnTo>
                <a:lnTo>
                  <a:pt x="6656" y="11529"/>
                </a:lnTo>
                <a:lnTo>
                  <a:pt x="6224" y="11817"/>
                </a:lnTo>
                <a:lnTo>
                  <a:pt x="5774" y="12105"/>
                </a:lnTo>
                <a:lnTo>
                  <a:pt x="5361" y="12411"/>
                </a:lnTo>
                <a:lnTo>
                  <a:pt x="4947" y="12735"/>
                </a:lnTo>
                <a:lnTo>
                  <a:pt x="4551" y="13076"/>
                </a:lnTo>
                <a:lnTo>
                  <a:pt x="4174" y="13436"/>
                </a:lnTo>
                <a:lnTo>
                  <a:pt x="3814" y="13814"/>
                </a:lnTo>
                <a:lnTo>
                  <a:pt x="3472" y="14191"/>
                </a:lnTo>
                <a:lnTo>
                  <a:pt x="3148" y="14587"/>
                </a:lnTo>
                <a:lnTo>
                  <a:pt x="2843" y="15001"/>
                </a:lnTo>
                <a:lnTo>
                  <a:pt x="2537" y="15432"/>
                </a:lnTo>
                <a:lnTo>
                  <a:pt x="2267" y="15864"/>
                </a:lnTo>
                <a:lnTo>
                  <a:pt x="1997" y="16314"/>
                </a:lnTo>
                <a:lnTo>
                  <a:pt x="1746" y="16781"/>
                </a:lnTo>
                <a:lnTo>
                  <a:pt x="1530" y="17249"/>
                </a:lnTo>
                <a:lnTo>
                  <a:pt x="1314" y="17734"/>
                </a:lnTo>
                <a:lnTo>
                  <a:pt x="1116" y="18220"/>
                </a:lnTo>
                <a:lnTo>
                  <a:pt x="936" y="18706"/>
                </a:lnTo>
                <a:lnTo>
                  <a:pt x="756" y="19209"/>
                </a:lnTo>
                <a:lnTo>
                  <a:pt x="612" y="19713"/>
                </a:lnTo>
                <a:lnTo>
                  <a:pt x="487" y="20234"/>
                </a:lnTo>
                <a:lnTo>
                  <a:pt x="361" y="20738"/>
                </a:lnTo>
                <a:lnTo>
                  <a:pt x="271" y="21260"/>
                </a:lnTo>
                <a:lnTo>
                  <a:pt x="181" y="21799"/>
                </a:lnTo>
                <a:lnTo>
                  <a:pt x="109" y="22321"/>
                </a:lnTo>
                <a:lnTo>
                  <a:pt x="55" y="22842"/>
                </a:lnTo>
                <a:lnTo>
                  <a:pt x="19" y="23382"/>
                </a:lnTo>
                <a:lnTo>
                  <a:pt x="1" y="23904"/>
                </a:lnTo>
                <a:lnTo>
                  <a:pt x="1" y="24443"/>
                </a:lnTo>
                <a:lnTo>
                  <a:pt x="19" y="24965"/>
                </a:lnTo>
                <a:lnTo>
                  <a:pt x="55" y="25504"/>
                </a:lnTo>
                <a:lnTo>
                  <a:pt x="91" y="26026"/>
                </a:lnTo>
                <a:lnTo>
                  <a:pt x="163" y="26547"/>
                </a:lnTo>
                <a:lnTo>
                  <a:pt x="235" y="27069"/>
                </a:lnTo>
                <a:lnTo>
                  <a:pt x="1386" y="27483"/>
                </a:lnTo>
                <a:lnTo>
                  <a:pt x="2537" y="27860"/>
                </a:lnTo>
                <a:lnTo>
                  <a:pt x="3706" y="28202"/>
                </a:lnTo>
                <a:lnTo>
                  <a:pt x="4875" y="28508"/>
                </a:lnTo>
                <a:lnTo>
                  <a:pt x="6062" y="28796"/>
                </a:lnTo>
                <a:lnTo>
                  <a:pt x="7249" y="29047"/>
                </a:lnTo>
                <a:lnTo>
                  <a:pt x="8436" y="29281"/>
                </a:lnTo>
                <a:lnTo>
                  <a:pt x="9641" y="29461"/>
                </a:lnTo>
                <a:lnTo>
                  <a:pt x="9461" y="29173"/>
                </a:lnTo>
                <a:lnTo>
                  <a:pt x="9281" y="28886"/>
                </a:lnTo>
                <a:lnTo>
                  <a:pt x="9120" y="28580"/>
                </a:lnTo>
                <a:lnTo>
                  <a:pt x="8994" y="28274"/>
                </a:lnTo>
                <a:lnTo>
                  <a:pt x="8850" y="27950"/>
                </a:lnTo>
                <a:lnTo>
                  <a:pt x="8742" y="27627"/>
                </a:lnTo>
                <a:lnTo>
                  <a:pt x="8652" y="27285"/>
                </a:lnTo>
                <a:lnTo>
                  <a:pt x="8562" y="26943"/>
                </a:lnTo>
                <a:lnTo>
                  <a:pt x="8490" y="26619"/>
                </a:lnTo>
                <a:lnTo>
                  <a:pt x="8418" y="26260"/>
                </a:lnTo>
                <a:lnTo>
                  <a:pt x="8382" y="25918"/>
                </a:lnTo>
                <a:lnTo>
                  <a:pt x="8346" y="25576"/>
                </a:lnTo>
                <a:lnTo>
                  <a:pt x="8328" y="25216"/>
                </a:lnTo>
                <a:lnTo>
                  <a:pt x="8328" y="24875"/>
                </a:lnTo>
                <a:lnTo>
                  <a:pt x="8346" y="24515"/>
                </a:lnTo>
                <a:lnTo>
                  <a:pt x="8364" y="24173"/>
                </a:lnTo>
                <a:lnTo>
                  <a:pt x="8400" y="23814"/>
                </a:lnTo>
                <a:lnTo>
                  <a:pt x="8454" y="23472"/>
                </a:lnTo>
                <a:lnTo>
                  <a:pt x="8526" y="23130"/>
                </a:lnTo>
                <a:lnTo>
                  <a:pt x="8598" y="22788"/>
                </a:lnTo>
                <a:lnTo>
                  <a:pt x="8706" y="22465"/>
                </a:lnTo>
                <a:lnTo>
                  <a:pt x="8814" y="22141"/>
                </a:lnTo>
                <a:lnTo>
                  <a:pt x="8922" y="21817"/>
                </a:lnTo>
                <a:lnTo>
                  <a:pt x="9066" y="21493"/>
                </a:lnTo>
                <a:lnTo>
                  <a:pt x="9210" y="21188"/>
                </a:lnTo>
                <a:lnTo>
                  <a:pt x="9371" y="20882"/>
                </a:lnTo>
                <a:lnTo>
                  <a:pt x="9551" y="20594"/>
                </a:lnTo>
                <a:lnTo>
                  <a:pt x="9749" y="20306"/>
                </a:lnTo>
                <a:lnTo>
                  <a:pt x="9947" y="20037"/>
                </a:lnTo>
                <a:lnTo>
                  <a:pt x="10163" y="19785"/>
                </a:lnTo>
                <a:lnTo>
                  <a:pt x="10397" y="19533"/>
                </a:lnTo>
                <a:lnTo>
                  <a:pt x="10648" y="19299"/>
                </a:lnTo>
                <a:lnTo>
                  <a:pt x="10918" y="19065"/>
                </a:lnTo>
                <a:lnTo>
                  <a:pt x="11188" y="18832"/>
                </a:lnTo>
                <a:lnTo>
                  <a:pt x="11476" y="18634"/>
                </a:lnTo>
                <a:lnTo>
                  <a:pt x="11764" y="18436"/>
                </a:lnTo>
                <a:lnTo>
                  <a:pt x="12357" y="18040"/>
                </a:lnTo>
                <a:lnTo>
                  <a:pt x="12969" y="17681"/>
                </a:lnTo>
                <a:lnTo>
                  <a:pt x="14192" y="16961"/>
                </a:lnTo>
                <a:lnTo>
                  <a:pt x="14803" y="16583"/>
                </a:lnTo>
                <a:lnTo>
                  <a:pt x="15091" y="16386"/>
                </a:lnTo>
                <a:lnTo>
                  <a:pt x="15379" y="16170"/>
                </a:lnTo>
                <a:lnTo>
                  <a:pt x="15828" y="15810"/>
                </a:lnTo>
                <a:lnTo>
                  <a:pt x="16260" y="15432"/>
                </a:lnTo>
                <a:lnTo>
                  <a:pt x="16674" y="15019"/>
                </a:lnTo>
                <a:lnTo>
                  <a:pt x="17051" y="14587"/>
                </a:lnTo>
                <a:lnTo>
                  <a:pt x="17411" y="14137"/>
                </a:lnTo>
                <a:lnTo>
                  <a:pt x="17753" y="13670"/>
                </a:lnTo>
                <a:lnTo>
                  <a:pt x="18058" y="13184"/>
                </a:lnTo>
                <a:lnTo>
                  <a:pt x="18346" y="12663"/>
                </a:lnTo>
                <a:lnTo>
                  <a:pt x="18598" y="12159"/>
                </a:lnTo>
                <a:lnTo>
                  <a:pt x="18832" y="11619"/>
                </a:lnTo>
                <a:lnTo>
                  <a:pt x="19030" y="11080"/>
                </a:lnTo>
                <a:lnTo>
                  <a:pt x="19192" y="10522"/>
                </a:lnTo>
                <a:lnTo>
                  <a:pt x="19335" y="9965"/>
                </a:lnTo>
                <a:lnTo>
                  <a:pt x="19443" y="9389"/>
                </a:lnTo>
                <a:lnTo>
                  <a:pt x="19515" y="8814"/>
                </a:lnTo>
                <a:lnTo>
                  <a:pt x="19551" y="8238"/>
                </a:lnTo>
                <a:lnTo>
                  <a:pt x="19551" y="7663"/>
                </a:lnTo>
                <a:lnTo>
                  <a:pt x="19533" y="7087"/>
                </a:lnTo>
                <a:lnTo>
                  <a:pt x="19461" y="6511"/>
                </a:lnTo>
                <a:lnTo>
                  <a:pt x="19371" y="5936"/>
                </a:lnTo>
                <a:lnTo>
                  <a:pt x="19246" y="5360"/>
                </a:lnTo>
                <a:lnTo>
                  <a:pt x="19084" y="4803"/>
                </a:lnTo>
                <a:lnTo>
                  <a:pt x="18904" y="4263"/>
                </a:lnTo>
                <a:lnTo>
                  <a:pt x="18688" y="3724"/>
                </a:lnTo>
                <a:lnTo>
                  <a:pt x="18436" y="3202"/>
                </a:lnTo>
                <a:lnTo>
                  <a:pt x="18166" y="2681"/>
                </a:lnTo>
                <a:lnTo>
                  <a:pt x="17879" y="2195"/>
                </a:lnTo>
                <a:lnTo>
                  <a:pt x="17555" y="1709"/>
                </a:lnTo>
                <a:lnTo>
                  <a:pt x="17195" y="1260"/>
                </a:lnTo>
                <a:lnTo>
                  <a:pt x="16817" y="810"/>
                </a:lnTo>
                <a:lnTo>
                  <a:pt x="16422" y="396"/>
                </a:lnTo>
                <a:lnTo>
                  <a:pt x="159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19"/>
          <p:cNvSpPr/>
          <p:nvPr/>
        </p:nvSpPr>
        <p:spPr>
          <a:xfrm flipH="1">
            <a:off x="462500" y="3238375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19"/>
          <p:cNvSpPr/>
          <p:nvPr/>
        </p:nvSpPr>
        <p:spPr>
          <a:xfrm rot="2516804" flipH="1">
            <a:off x="236128" y="2322654"/>
            <a:ext cx="219974" cy="221125"/>
          </a:xfrm>
          <a:custGeom>
            <a:avLst/>
            <a:gdLst/>
            <a:ahLst/>
            <a:cxnLst/>
            <a:rect l="l" t="t" r="r" b="b"/>
            <a:pathLst>
              <a:path w="30972" h="31134" extrusionOk="0">
                <a:moveTo>
                  <a:pt x="20792" y="0"/>
                </a:moveTo>
                <a:lnTo>
                  <a:pt x="20612" y="18"/>
                </a:lnTo>
                <a:lnTo>
                  <a:pt x="20450" y="36"/>
                </a:lnTo>
                <a:lnTo>
                  <a:pt x="20288" y="72"/>
                </a:lnTo>
                <a:lnTo>
                  <a:pt x="20109" y="108"/>
                </a:lnTo>
                <a:lnTo>
                  <a:pt x="19947" y="162"/>
                </a:lnTo>
                <a:lnTo>
                  <a:pt x="19785" y="234"/>
                </a:lnTo>
                <a:lnTo>
                  <a:pt x="19623" y="324"/>
                </a:lnTo>
                <a:lnTo>
                  <a:pt x="19461" y="414"/>
                </a:lnTo>
                <a:lnTo>
                  <a:pt x="19317" y="522"/>
                </a:lnTo>
                <a:lnTo>
                  <a:pt x="14065" y="4587"/>
                </a:lnTo>
                <a:lnTo>
                  <a:pt x="13814" y="4767"/>
                </a:lnTo>
                <a:lnTo>
                  <a:pt x="13562" y="4893"/>
                </a:lnTo>
                <a:lnTo>
                  <a:pt x="13274" y="5000"/>
                </a:lnTo>
                <a:lnTo>
                  <a:pt x="12986" y="5072"/>
                </a:lnTo>
                <a:lnTo>
                  <a:pt x="12699" y="5108"/>
                </a:lnTo>
                <a:lnTo>
                  <a:pt x="12393" y="5108"/>
                </a:lnTo>
                <a:lnTo>
                  <a:pt x="12105" y="5072"/>
                </a:lnTo>
                <a:lnTo>
                  <a:pt x="11799" y="5000"/>
                </a:lnTo>
                <a:lnTo>
                  <a:pt x="5486" y="2986"/>
                </a:lnTo>
                <a:lnTo>
                  <a:pt x="5306" y="2932"/>
                </a:lnTo>
                <a:lnTo>
                  <a:pt x="5127" y="2896"/>
                </a:lnTo>
                <a:lnTo>
                  <a:pt x="4947" y="2860"/>
                </a:lnTo>
                <a:lnTo>
                  <a:pt x="4587" y="2860"/>
                </a:lnTo>
                <a:lnTo>
                  <a:pt x="4425" y="2878"/>
                </a:lnTo>
                <a:lnTo>
                  <a:pt x="4245" y="2896"/>
                </a:lnTo>
                <a:lnTo>
                  <a:pt x="4083" y="2950"/>
                </a:lnTo>
                <a:lnTo>
                  <a:pt x="3922" y="2986"/>
                </a:lnTo>
                <a:lnTo>
                  <a:pt x="3760" y="3058"/>
                </a:lnTo>
                <a:lnTo>
                  <a:pt x="3616" y="3130"/>
                </a:lnTo>
                <a:lnTo>
                  <a:pt x="3472" y="3202"/>
                </a:lnTo>
                <a:lnTo>
                  <a:pt x="3328" y="3292"/>
                </a:lnTo>
                <a:lnTo>
                  <a:pt x="3202" y="3400"/>
                </a:lnTo>
                <a:lnTo>
                  <a:pt x="3076" y="3508"/>
                </a:lnTo>
                <a:lnTo>
                  <a:pt x="2950" y="3616"/>
                </a:lnTo>
                <a:lnTo>
                  <a:pt x="2752" y="3867"/>
                </a:lnTo>
                <a:lnTo>
                  <a:pt x="2645" y="4011"/>
                </a:lnTo>
                <a:lnTo>
                  <a:pt x="2573" y="4155"/>
                </a:lnTo>
                <a:lnTo>
                  <a:pt x="2483" y="4299"/>
                </a:lnTo>
                <a:lnTo>
                  <a:pt x="2429" y="4443"/>
                </a:lnTo>
                <a:lnTo>
                  <a:pt x="2375" y="4605"/>
                </a:lnTo>
                <a:lnTo>
                  <a:pt x="2321" y="4767"/>
                </a:lnTo>
                <a:lnTo>
                  <a:pt x="2285" y="4928"/>
                </a:lnTo>
                <a:lnTo>
                  <a:pt x="2267" y="5108"/>
                </a:lnTo>
                <a:lnTo>
                  <a:pt x="2267" y="5270"/>
                </a:lnTo>
                <a:lnTo>
                  <a:pt x="2267" y="5450"/>
                </a:lnTo>
                <a:lnTo>
                  <a:pt x="2285" y="5630"/>
                </a:lnTo>
                <a:lnTo>
                  <a:pt x="2303" y="5810"/>
                </a:lnTo>
                <a:lnTo>
                  <a:pt x="2357" y="5990"/>
                </a:lnTo>
                <a:lnTo>
                  <a:pt x="2411" y="6169"/>
                </a:lnTo>
                <a:lnTo>
                  <a:pt x="4659" y="12410"/>
                </a:lnTo>
                <a:lnTo>
                  <a:pt x="4749" y="12698"/>
                </a:lnTo>
                <a:lnTo>
                  <a:pt x="4785" y="13004"/>
                </a:lnTo>
                <a:lnTo>
                  <a:pt x="4803" y="13292"/>
                </a:lnTo>
                <a:lnTo>
                  <a:pt x="4785" y="13580"/>
                </a:lnTo>
                <a:lnTo>
                  <a:pt x="4713" y="13885"/>
                </a:lnTo>
                <a:lnTo>
                  <a:pt x="4623" y="14155"/>
                </a:lnTo>
                <a:lnTo>
                  <a:pt x="4497" y="14425"/>
                </a:lnTo>
                <a:lnTo>
                  <a:pt x="4335" y="14695"/>
                </a:lnTo>
                <a:lnTo>
                  <a:pt x="468" y="20072"/>
                </a:lnTo>
                <a:lnTo>
                  <a:pt x="360" y="20234"/>
                </a:lnTo>
                <a:lnTo>
                  <a:pt x="270" y="20396"/>
                </a:lnTo>
                <a:lnTo>
                  <a:pt x="199" y="20558"/>
                </a:lnTo>
                <a:lnTo>
                  <a:pt x="127" y="20720"/>
                </a:lnTo>
                <a:lnTo>
                  <a:pt x="73" y="20882"/>
                </a:lnTo>
                <a:lnTo>
                  <a:pt x="37" y="21062"/>
                </a:lnTo>
                <a:lnTo>
                  <a:pt x="19" y="21223"/>
                </a:lnTo>
                <a:lnTo>
                  <a:pt x="1" y="21403"/>
                </a:lnTo>
                <a:lnTo>
                  <a:pt x="1" y="21565"/>
                </a:lnTo>
                <a:lnTo>
                  <a:pt x="19" y="21727"/>
                </a:lnTo>
                <a:lnTo>
                  <a:pt x="37" y="21889"/>
                </a:lnTo>
                <a:lnTo>
                  <a:pt x="73" y="22051"/>
                </a:lnTo>
                <a:lnTo>
                  <a:pt x="109" y="22213"/>
                </a:lnTo>
                <a:lnTo>
                  <a:pt x="163" y="22374"/>
                </a:lnTo>
                <a:lnTo>
                  <a:pt x="288" y="22680"/>
                </a:lnTo>
                <a:lnTo>
                  <a:pt x="468" y="22950"/>
                </a:lnTo>
                <a:lnTo>
                  <a:pt x="576" y="23094"/>
                </a:lnTo>
                <a:lnTo>
                  <a:pt x="684" y="23220"/>
                </a:lnTo>
                <a:lnTo>
                  <a:pt x="792" y="23328"/>
                </a:lnTo>
                <a:lnTo>
                  <a:pt x="918" y="23436"/>
                </a:lnTo>
                <a:lnTo>
                  <a:pt x="1062" y="23544"/>
                </a:lnTo>
                <a:lnTo>
                  <a:pt x="1188" y="23633"/>
                </a:lnTo>
                <a:lnTo>
                  <a:pt x="1350" y="23723"/>
                </a:lnTo>
                <a:lnTo>
                  <a:pt x="1494" y="23795"/>
                </a:lnTo>
                <a:lnTo>
                  <a:pt x="1655" y="23849"/>
                </a:lnTo>
                <a:lnTo>
                  <a:pt x="1835" y="23903"/>
                </a:lnTo>
                <a:lnTo>
                  <a:pt x="1997" y="23939"/>
                </a:lnTo>
                <a:lnTo>
                  <a:pt x="2177" y="23975"/>
                </a:lnTo>
                <a:lnTo>
                  <a:pt x="2357" y="23975"/>
                </a:lnTo>
                <a:lnTo>
                  <a:pt x="2555" y="23993"/>
                </a:lnTo>
                <a:lnTo>
                  <a:pt x="9191" y="23777"/>
                </a:lnTo>
                <a:lnTo>
                  <a:pt x="9479" y="23795"/>
                </a:lnTo>
                <a:lnTo>
                  <a:pt x="9785" y="23831"/>
                </a:lnTo>
                <a:lnTo>
                  <a:pt x="10073" y="23921"/>
                </a:lnTo>
                <a:lnTo>
                  <a:pt x="10342" y="24029"/>
                </a:lnTo>
                <a:lnTo>
                  <a:pt x="10594" y="24173"/>
                </a:lnTo>
                <a:lnTo>
                  <a:pt x="10846" y="24353"/>
                </a:lnTo>
                <a:lnTo>
                  <a:pt x="11062" y="24551"/>
                </a:lnTo>
                <a:lnTo>
                  <a:pt x="11242" y="24785"/>
                </a:lnTo>
                <a:lnTo>
                  <a:pt x="15181" y="30126"/>
                </a:lnTo>
                <a:lnTo>
                  <a:pt x="15288" y="30270"/>
                </a:lnTo>
                <a:lnTo>
                  <a:pt x="15414" y="30414"/>
                </a:lnTo>
                <a:lnTo>
                  <a:pt x="15558" y="30540"/>
                </a:lnTo>
                <a:lnTo>
                  <a:pt x="15684" y="30648"/>
                </a:lnTo>
                <a:lnTo>
                  <a:pt x="15828" y="30756"/>
                </a:lnTo>
                <a:lnTo>
                  <a:pt x="15990" y="30846"/>
                </a:lnTo>
                <a:lnTo>
                  <a:pt x="16134" y="30918"/>
                </a:lnTo>
                <a:lnTo>
                  <a:pt x="16296" y="30972"/>
                </a:lnTo>
                <a:lnTo>
                  <a:pt x="16458" y="31026"/>
                </a:lnTo>
                <a:lnTo>
                  <a:pt x="16619" y="31080"/>
                </a:lnTo>
                <a:lnTo>
                  <a:pt x="16781" y="31115"/>
                </a:lnTo>
                <a:lnTo>
                  <a:pt x="16943" y="31133"/>
                </a:lnTo>
                <a:lnTo>
                  <a:pt x="17267" y="31133"/>
                </a:lnTo>
                <a:lnTo>
                  <a:pt x="17609" y="31098"/>
                </a:lnTo>
                <a:lnTo>
                  <a:pt x="17914" y="31026"/>
                </a:lnTo>
                <a:lnTo>
                  <a:pt x="18076" y="30972"/>
                </a:lnTo>
                <a:lnTo>
                  <a:pt x="18238" y="30900"/>
                </a:lnTo>
                <a:lnTo>
                  <a:pt x="18382" y="30828"/>
                </a:lnTo>
                <a:lnTo>
                  <a:pt x="18526" y="30738"/>
                </a:lnTo>
                <a:lnTo>
                  <a:pt x="18652" y="30648"/>
                </a:lnTo>
                <a:lnTo>
                  <a:pt x="18796" y="30540"/>
                </a:lnTo>
                <a:lnTo>
                  <a:pt x="18922" y="30414"/>
                </a:lnTo>
                <a:lnTo>
                  <a:pt x="19029" y="30306"/>
                </a:lnTo>
                <a:lnTo>
                  <a:pt x="19137" y="30162"/>
                </a:lnTo>
                <a:lnTo>
                  <a:pt x="19245" y="30018"/>
                </a:lnTo>
                <a:lnTo>
                  <a:pt x="19335" y="29874"/>
                </a:lnTo>
                <a:lnTo>
                  <a:pt x="19407" y="29713"/>
                </a:lnTo>
                <a:lnTo>
                  <a:pt x="19479" y="29533"/>
                </a:lnTo>
                <a:lnTo>
                  <a:pt x="19533" y="29353"/>
                </a:lnTo>
                <a:lnTo>
                  <a:pt x="21386" y="22986"/>
                </a:lnTo>
                <a:lnTo>
                  <a:pt x="21493" y="22698"/>
                </a:lnTo>
                <a:lnTo>
                  <a:pt x="21637" y="22428"/>
                </a:lnTo>
                <a:lnTo>
                  <a:pt x="21799" y="22195"/>
                </a:lnTo>
                <a:lnTo>
                  <a:pt x="21979" y="21961"/>
                </a:lnTo>
                <a:lnTo>
                  <a:pt x="22213" y="21763"/>
                </a:lnTo>
                <a:lnTo>
                  <a:pt x="22447" y="21583"/>
                </a:lnTo>
                <a:lnTo>
                  <a:pt x="22716" y="21439"/>
                </a:lnTo>
                <a:lnTo>
                  <a:pt x="22986" y="21331"/>
                </a:lnTo>
                <a:lnTo>
                  <a:pt x="29281" y="19245"/>
                </a:lnTo>
                <a:lnTo>
                  <a:pt x="29461" y="19173"/>
                </a:lnTo>
                <a:lnTo>
                  <a:pt x="29641" y="19101"/>
                </a:lnTo>
                <a:lnTo>
                  <a:pt x="29785" y="19011"/>
                </a:lnTo>
                <a:lnTo>
                  <a:pt x="29947" y="18921"/>
                </a:lnTo>
                <a:lnTo>
                  <a:pt x="30073" y="18813"/>
                </a:lnTo>
                <a:lnTo>
                  <a:pt x="30216" y="18705"/>
                </a:lnTo>
                <a:lnTo>
                  <a:pt x="30324" y="18580"/>
                </a:lnTo>
                <a:lnTo>
                  <a:pt x="30432" y="18454"/>
                </a:lnTo>
                <a:lnTo>
                  <a:pt x="30540" y="18310"/>
                </a:lnTo>
                <a:lnTo>
                  <a:pt x="30630" y="18166"/>
                </a:lnTo>
                <a:lnTo>
                  <a:pt x="30702" y="18022"/>
                </a:lnTo>
                <a:lnTo>
                  <a:pt x="30774" y="17878"/>
                </a:lnTo>
                <a:lnTo>
                  <a:pt x="30846" y="17716"/>
                </a:lnTo>
                <a:lnTo>
                  <a:pt x="30882" y="17572"/>
                </a:lnTo>
                <a:lnTo>
                  <a:pt x="30954" y="17249"/>
                </a:lnTo>
                <a:lnTo>
                  <a:pt x="30972" y="16907"/>
                </a:lnTo>
                <a:lnTo>
                  <a:pt x="30972" y="16745"/>
                </a:lnTo>
                <a:lnTo>
                  <a:pt x="30954" y="16583"/>
                </a:lnTo>
                <a:lnTo>
                  <a:pt x="30936" y="16421"/>
                </a:lnTo>
                <a:lnTo>
                  <a:pt x="30900" y="16259"/>
                </a:lnTo>
                <a:lnTo>
                  <a:pt x="30846" y="16098"/>
                </a:lnTo>
                <a:lnTo>
                  <a:pt x="30792" y="15936"/>
                </a:lnTo>
                <a:lnTo>
                  <a:pt x="30720" y="15792"/>
                </a:lnTo>
                <a:lnTo>
                  <a:pt x="30630" y="15630"/>
                </a:lnTo>
                <a:lnTo>
                  <a:pt x="30540" y="15486"/>
                </a:lnTo>
                <a:lnTo>
                  <a:pt x="30432" y="15360"/>
                </a:lnTo>
                <a:lnTo>
                  <a:pt x="30324" y="15216"/>
                </a:lnTo>
                <a:lnTo>
                  <a:pt x="30198" y="15090"/>
                </a:lnTo>
                <a:lnTo>
                  <a:pt x="30055" y="14964"/>
                </a:lnTo>
                <a:lnTo>
                  <a:pt x="29893" y="14857"/>
                </a:lnTo>
                <a:lnTo>
                  <a:pt x="24407" y="11134"/>
                </a:lnTo>
                <a:lnTo>
                  <a:pt x="24173" y="10936"/>
                </a:lnTo>
                <a:lnTo>
                  <a:pt x="23957" y="10738"/>
                </a:lnTo>
                <a:lnTo>
                  <a:pt x="23778" y="10504"/>
                </a:lnTo>
                <a:lnTo>
                  <a:pt x="23616" y="10252"/>
                </a:lnTo>
                <a:lnTo>
                  <a:pt x="23508" y="9982"/>
                </a:lnTo>
                <a:lnTo>
                  <a:pt x="23400" y="9695"/>
                </a:lnTo>
                <a:lnTo>
                  <a:pt x="23346" y="9407"/>
                </a:lnTo>
                <a:lnTo>
                  <a:pt x="23328" y="9101"/>
                </a:lnTo>
                <a:lnTo>
                  <a:pt x="23292" y="2464"/>
                </a:lnTo>
                <a:lnTo>
                  <a:pt x="23292" y="2285"/>
                </a:lnTo>
                <a:lnTo>
                  <a:pt x="23274" y="2087"/>
                </a:lnTo>
                <a:lnTo>
                  <a:pt x="23238" y="1907"/>
                </a:lnTo>
                <a:lnTo>
                  <a:pt x="23184" y="1745"/>
                </a:lnTo>
                <a:lnTo>
                  <a:pt x="23130" y="1583"/>
                </a:lnTo>
                <a:lnTo>
                  <a:pt x="23058" y="1421"/>
                </a:lnTo>
                <a:lnTo>
                  <a:pt x="22986" y="1259"/>
                </a:lnTo>
                <a:lnTo>
                  <a:pt x="22896" y="1116"/>
                </a:lnTo>
                <a:lnTo>
                  <a:pt x="22806" y="990"/>
                </a:lnTo>
                <a:lnTo>
                  <a:pt x="22698" y="864"/>
                </a:lnTo>
                <a:lnTo>
                  <a:pt x="22573" y="738"/>
                </a:lnTo>
                <a:lnTo>
                  <a:pt x="22465" y="630"/>
                </a:lnTo>
                <a:lnTo>
                  <a:pt x="22321" y="522"/>
                </a:lnTo>
                <a:lnTo>
                  <a:pt x="22195" y="414"/>
                </a:lnTo>
                <a:lnTo>
                  <a:pt x="21907" y="252"/>
                </a:lnTo>
                <a:lnTo>
                  <a:pt x="21601" y="126"/>
                </a:lnTo>
                <a:lnTo>
                  <a:pt x="21440" y="90"/>
                </a:lnTo>
                <a:lnTo>
                  <a:pt x="21278" y="54"/>
                </a:lnTo>
                <a:lnTo>
                  <a:pt x="21116" y="18"/>
                </a:lnTo>
                <a:lnTo>
                  <a:pt x="2095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19"/>
          <p:cNvSpPr/>
          <p:nvPr/>
        </p:nvSpPr>
        <p:spPr>
          <a:xfrm flipH="1">
            <a:off x="124638" y="1423825"/>
            <a:ext cx="126300" cy="12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19"/>
          <p:cNvSpPr/>
          <p:nvPr/>
        </p:nvSpPr>
        <p:spPr>
          <a:xfrm flipH="1">
            <a:off x="1291525" y="2831250"/>
            <a:ext cx="63000" cy="6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6000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/>
          <p:nvPr/>
        </p:nvSpPr>
        <p:spPr>
          <a:xfrm>
            <a:off x="362850" y="279325"/>
            <a:ext cx="8418300" cy="4584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" name="Google Shape;35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190847" y="4295612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"/>
          <p:cNvSpPr txBox="1">
            <a:spLocks noGrp="1"/>
          </p:cNvSpPr>
          <p:nvPr>
            <p:ph type="subTitle" idx="1"/>
          </p:nvPr>
        </p:nvSpPr>
        <p:spPr>
          <a:xfrm>
            <a:off x="1907075" y="2692475"/>
            <a:ext cx="2172000" cy="49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2"/>
          </p:nvPr>
        </p:nvSpPr>
        <p:spPr>
          <a:xfrm>
            <a:off x="5064925" y="2692475"/>
            <a:ext cx="2172000" cy="49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3"/>
          </p:nvPr>
        </p:nvSpPr>
        <p:spPr>
          <a:xfrm>
            <a:off x="1907075" y="3190782"/>
            <a:ext cx="2172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4"/>
          </p:nvPr>
        </p:nvSpPr>
        <p:spPr>
          <a:xfrm>
            <a:off x="5064925" y="3190779"/>
            <a:ext cx="2172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41" name="Google Shape;4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738875" y="4002549"/>
            <a:ext cx="2519424" cy="1214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3701" y="4135888"/>
            <a:ext cx="1335946" cy="153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">
            <a:off x="399177" y="4693393"/>
            <a:ext cx="2255442" cy="727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7551" y="3849555"/>
            <a:ext cx="1040399" cy="144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189384" y="4241088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6"/>
          <p:cNvSpPr/>
          <p:nvPr/>
        </p:nvSpPr>
        <p:spPr>
          <a:xfrm>
            <a:off x="362850" y="279325"/>
            <a:ext cx="8418300" cy="4584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25696" y="4295612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7"/>
          <p:cNvSpPr/>
          <p:nvPr/>
        </p:nvSpPr>
        <p:spPr>
          <a:xfrm>
            <a:off x="362850" y="279325"/>
            <a:ext cx="8418300" cy="4584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4838625" y="914025"/>
            <a:ext cx="3537300" cy="111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4838625" y="2164913"/>
            <a:ext cx="3537300" cy="206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54" name="Google Shape;54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112170" y="4141051"/>
            <a:ext cx="2365473" cy="1300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19805" flipH="1">
            <a:off x="6469686" y="4160182"/>
            <a:ext cx="2085628" cy="1147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20774" flipH="1">
            <a:off x="7028127" y="4730187"/>
            <a:ext cx="2322160" cy="749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2380">
            <a:off x="461983" y="3915414"/>
            <a:ext cx="1426648" cy="1636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/>
          <p:nvPr/>
        </p:nvSpPr>
        <p:spPr>
          <a:xfrm>
            <a:off x="1668150" y="807225"/>
            <a:ext cx="5807700" cy="316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0" name="Google Shape;60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60354" y="4295612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8"/>
          <p:cNvSpPr txBox="1">
            <a:spLocks noGrp="1"/>
          </p:cNvSpPr>
          <p:nvPr>
            <p:ph type="title"/>
          </p:nvPr>
        </p:nvSpPr>
        <p:spPr>
          <a:xfrm>
            <a:off x="1388100" y="1124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62" name="Google Shape;62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19843" y="2457606"/>
            <a:ext cx="1197825" cy="1992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29696" flipH="1">
            <a:off x="7044879" y="3034759"/>
            <a:ext cx="1681670" cy="1927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6665" y="3275338"/>
            <a:ext cx="1040399" cy="144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8538" y="3691497"/>
            <a:ext cx="2519424" cy="1385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266700" y="3890708"/>
            <a:ext cx="2668600" cy="128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21024" flipH="1">
            <a:off x="6077967" y="4460995"/>
            <a:ext cx="2599924" cy="839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/>
          <p:nvPr/>
        </p:nvSpPr>
        <p:spPr>
          <a:xfrm>
            <a:off x="715100" y="759050"/>
            <a:ext cx="5807700" cy="316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" name="Google Shape;70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60354" y="4295612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1288400" y="1189550"/>
            <a:ext cx="4661100" cy="1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10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1288500" y="2823950"/>
            <a:ext cx="4661100" cy="66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3" name="Google Shape;73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720368" y="2539343"/>
            <a:ext cx="1197825" cy="1992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61548">
            <a:off x="5998525" y="3527697"/>
            <a:ext cx="2519422" cy="1385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624575" y="4049549"/>
            <a:ext cx="2519424" cy="1214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 txBox="1">
            <a:spLocks noGrp="1"/>
          </p:cNvSpPr>
          <p:nvPr>
            <p:ph type="title"/>
          </p:nvPr>
        </p:nvSpPr>
        <p:spPr>
          <a:xfrm>
            <a:off x="972825" y="672550"/>
            <a:ext cx="7198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78" name="Google Shape;78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622542" flipH="1">
            <a:off x="-720752" y="2881281"/>
            <a:ext cx="1966275" cy="2255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93266" flipH="1">
            <a:off x="-524398" y="3768210"/>
            <a:ext cx="2631406" cy="168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38046" flipH="1">
            <a:off x="8311293" y="2313733"/>
            <a:ext cx="1681669" cy="1927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8041426" y="3207875"/>
            <a:ext cx="1316971" cy="2190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6694490" y="4181650"/>
            <a:ext cx="1040399" cy="144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9825" y="3310774"/>
            <a:ext cx="2519424" cy="1214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88053">
            <a:off x="7054888" y="2985950"/>
            <a:ext cx="2519427" cy="1385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07288" y="4237820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/>
          <p:nvPr/>
        </p:nvSpPr>
        <p:spPr>
          <a:xfrm>
            <a:off x="1004950" y="820700"/>
            <a:ext cx="7134000" cy="3039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title" hasCustomPrompt="1"/>
          </p:nvPr>
        </p:nvSpPr>
        <p:spPr>
          <a:xfrm>
            <a:off x="1553975" y="1370375"/>
            <a:ext cx="603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9" name="Google Shape;89;p11"/>
          <p:cNvSpPr txBox="1">
            <a:spLocks noGrp="1"/>
          </p:cNvSpPr>
          <p:nvPr>
            <p:ph type="subTitle" idx="1"/>
          </p:nvPr>
        </p:nvSpPr>
        <p:spPr>
          <a:xfrm>
            <a:off x="1553975" y="2881475"/>
            <a:ext cx="6036000" cy="4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90" name="Google Shape;90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94550" y="3486150"/>
            <a:ext cx="1452026" cy="166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04950" y="4601532"/>
            <a:ext cx="1971210" cy="636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21457" y="3404601"/>
            <a:ext cx="2397952" cy="153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19401" y="4090338"/>
            <a:ext cx="1040399" cy="144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Handlee"/>
              <a:buNone/>
              <a:defRPr sz="37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Handlee"/>
              <a:buNone/>
              <a:defRPr sz="37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Handlee"/>
              <a:buNone/>
              <a:defRPr sz="37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Handlee"/>
              <a:buNone/>
              <a:defRPr sz="37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Handlee"/>
              <a:buNone/>
              <a:defRPr sz="37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Handlee"/>
              <a:buNone/>
              <a:defRPr sz="37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Handlee"/>
              <a:buNone/>
              <a:defRPr sz="37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Handlee"/>
              <a:buNone/>
              <a:defRPr sz="37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Handlee"/>
              <a:buNone/>
              <a:defRPr sz="37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●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○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■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●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○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■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●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○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ivvic"/>
              <a:buChar char="■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7" r:id="rId15"/>
    <p:sldLayoutId id="2147483668" r:id="rId16"/>
    <p:sldLayoutId id="2147483669" r:id="rId17"/>
    <p:sldLayoutId id="2147483670" r:id="rId18"/>
    <p:sldLayoutId id="2147483672" r:id="rId19"/>
    <p:sldLayoutId id="2147483673" r:id="rId20"/>
    <p:sldLayoutId id="2147483674" r:id="rId21"/>
    <p:sldLayoutId id="2147483679" r:id="rId2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gif"/><Relationship Id="rId3" Type="http://schemas.openxmlformats.org/officeDocument/2006/relationships/image" Target="../media/image18.png"/><Relationship Id="rId7" Type="http://schemas.openxmlformats.org/officeDocument/2006/relationships/image" Target="../media/image8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21.png"/><Relationship Id="rId5" Type="http://schemas.openxmlformats.org/officeDocument/2006/relationships/image" Target="../media/image6.png"/><Relationship Id="rId10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png"/><Relationship Id="rId18" Type="http://schemas.openxmlformats.org/officeDocument/2006/relationships/image" Target="../media/image109.png"/><Relationship Id="rId3" Type="http://schemas.openxmlformats.org/officeDocument/2006/relationships/image" Target="../media/image96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17" Type="http://schemas.openxmlformats.org/officeDocument/2006/relationships/image" Target="../media/image108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07.png"/><Relationship Id="rId20" Type="http://schemas.openxmlformats.org/officeDocument/2006/relationships/image" Target="../media/image111.sv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png"/><Relationship Id="rId11" Type="http://schemas.openxmlformats.org/officeDocument/2006/relationships/image" Target="../media/image102.png"/><Relationship Id="rId5" Type="http://schemas.openxmlformats.org/officeDocument/2006/relationships/image" Target="../media/image25.png"/><Relationship Id="rId15" Type="http://schemas.openxmlformats.org/officeDocument/2006/relationships/image" Target="../media/image106.png"/><Relationship Id="rId10" Type="http://schemas.openxmlformats.org/officeDocument/2006/relationships/image" Target="../media/image101.png"/><Relationship Id="rId19" Type="http://schemas.openxmlformats.org/officeDocument/2006/relationships/image" Target="../media/image110.png"/><Relationship Id="rId4" Type="http://schemas.openxmlformats.org/officeDocument/2006/relationships/image" Target="../media/image97.png"/><Relationship Id="rId9" Type="http://schemas.openxmlformats.org/officeDocument/2006/relationships/image" Target="../media/image100.png"/><Relationship Id="rId14" Type="http://schemas.openxmlformats.org/officeDocument/2006/relationships/image" Target="../media/image10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01.png"/><Relationship Id="rId3" Type="http://schemas.openxmlformats.org/officeDocument/2006/relationships/image" Target="../media/image106.png"/><Relationship Id="rId7" Type="http://schemas.openxmlformats.org/officeDocument/2006/relationships/image" Target="../media/image98.png"/><Relationship Id="rId12" Type="http://schemas.openxmlformats.org/officeDocument/2006/relationships/image" Target="../media/image97.png"/><Relationship Id="rId17" Type="http://schemas.openxmlformats.org/officeDocument/2006/relationships/image" Target="../media/image10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3.png"/><Relationship Id="rId11" Type="http://schemas.openxmlformats.org/officeDocument/2006/relationships/image" Target="../media/image100.png"/><Relationship Id="rId5" Type="http://schemas.openxmlformats.org/officeDocument/2006/relationships/image" Target="../media/image40.png"/><Relationship Id="rId15" Type="http://schemas.openxmlformats.org/officeDocument/2006/relationships/image" Target="../media/image102.png"/><Relationship Id="rId10" Type="http://schemas.openxmlformats.org/officeDocument/2006/relationships/image" Target="../media/image96.png"/><Relationship Id="rId4" Type="http://schemas.openxmlformats.org/officeDocument/2006/relationships/image" Target="../media/image33.png"/><Relationship Id="rId9" Type="http://schemas.openxmlformats.org/officeDocument/2006/relationships/image" Target="../media/image99.png"/><Relationship Id="rId14" Type="http://schemas.openxmlformats.org/officeDocument/2006/relationships/image" Target="../media/image10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2.png"/><Relationship Id="rId7" Type="http://schemas.openxmlformats.org/officeDocument/2006/relationships/image" Target="../media/image120.png"/><Relationship Id="rId12" Type="http://schemas.openxmlformats.org/officeDocument/2006/relationships/image" Target="../media/image111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9.png"/><Relationship Id="rId11" Type="http://schemas.openxmlformats.org/officeDocument/2006/relationships/image" Target="../media/image110.png"/><Relationship Id="rId5" Type="http://schemas.openxmlformats.org/officeDocument/2006/relationships/image" Target="../media/image114.svg"/><Relationship Id="rId10" Type="http://schemas.openxmlformats.org/officeDocument/2006/relationships/image" Target="../media/image115.gif"/><Relationship Id="rId4" Type="http://schemas.openxmlformats.org/officeDocument/2006/relationships/image" Target="../media/image113.png"/><Relationship Id="rId9" Type="http://schemas.openxmlformats.org/officeDocument/2006/relationships/image" Target="../media/image1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11.svg"/><Relationship Id="rId3" Type="http://schemas.openxmlformats.org/officeDocument/2006/relationships/image" Target="../media/image116.png"/><Relationship Id="rId7" Type="http://schemas.openxmlformats.org/officeDocument/2006/relationships/image" Target="../media/image128.png"/><Relationship Id="rId12" Type="http://schemas.openxmlformats.org/officeDocument/2006/relationships/image" Target="../media/image1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7.png"/><Relationship Id="rId11" Type="http://schemas.openxmlformats.org/officeDocument/2006/relationships/image" Target="../media/image93.png"/><Relationship Id="rId5" Type="http://schemas.openxmlformats.org/officeDocument/2006/relationships/image" Target="../media/image126.png"/><Relationship Id="rId10" Type="http://schemas.openxmlformats.org/officeDocument/2006/relationships/image" Target="../media/image131.png"/><Relationship Id="rId4" Type="http://schemas.openxmlformats.org/officeDocument/2006/relationships/image" Target="../media/image117.png"/><Relationship Id="rId9" Type="http://schemas.openxmlformats.org/officeDocument/2006/relationships/image" Target="../media/image118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4.png"/><Relationship Id="rId7" Type="http://schemas.openxmlformats.org/officeDocument/2006/relationships/image" Target="../media/image12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5.svg"/><Relationship Id="rId5" Type="http://schemas.openxmlformats.org/officeDocument/2006/relationships/image" Target="../media/image124.png"/><Relationship Id="rId4" Type="http://schemas.openxmlformats.org/officeDocument/2006/relationships/image" Target="../media/image123.png"/><Relationship Id="rId9" Type="http://schemas.openxmlformats.org/officeDocument/2006/relationships/image" Target="../media/image11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3" Type="http://schemas.openxmlformats.org/officeDocument/2006/relationships/image" Target="../media/image136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2.png"/><Relationship Id="rId5" Type="http://schemas.openxmlformats.org/officeDocument/2006/relationships/image" Target="../media/image130.png"/><Relationship Id="rId4" Type="http://schemas.openxmlformats.org/officeDocument/2006/relationships/image" Target="../media/image137.png"/><Relationship Id="rId9" Type="http://schemas.openxmlformats.org/officeDocument/2006/relationships/image" Target="../media/image1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svg"/><Relationship Id="rId3" Type="http://schemas.openxmlformats.org/officeDocument/2006/relationships/image" Target="../media/image9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4.png"/><Relationship Id="rId5" Type="http://schemas.openxmlformats.org/officeDocument/2006/relationships/image" Target="../media/image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146.png"/><Relationship Id="rId4" Type="http://schemas.openxmlformats.org/officeDocument/2006/relationships/image" Target="../media/image139.svg"/><Relationship Id="rId9" Type="http://schemas.openxmlformats.org/officeDocument/2006/relationships/image" Target="../media/image1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8.png"/><Relationship Id="rId5" Type="http://schemas.openxmlformats.org/officeDocument/2006/relationships/image" Target="../media/image93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3.png"/><Relationship Id="rId7" Type="http://schemas.openxmlformats.org/officeDocument/2006/relationships/image" Target="../media/image7.png"/><Relationship Id="rId12" Type="http://schemas.openxmlformats.org/officeDocument/2006/relationships/image" Target="../media/image1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94.png"/><Relationship Id="rId5" Type="http://schemas.openxmlformats.org/officeDocument/2006/relationships/image" Target="../media/image141.png"/><Relationship Id="rId10" Type="http://schemas.openxmlformats.org/officeDocument/2006/relationships/image" Target="../media/image143.png"/><Relationship Id="rId4" Type="http://schemas.openxmlformats.org/officeDocument/2006/relationships/image" Target="../media/image93.png"/><Relationship Id="rId9" Type="http://schemas.openxmlformats.org/officeDocument/2006/relationships/image" Target="../media/image14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gi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10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10" Type="http://schemas.openxmlformats.org/officeDocument/2006/relationships/image" Target="../media/image33.png"/><Relationship Id="rId4" Type="http://schemas.openxmlformats.org/officeDocument/2006/relationships/image" Target="../media/image14.png"/><Relationship Id="rId9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gif"/><Relationship Id="rId9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image" Target="../media/image45.gif"/><Relationship Id="rId5" Type="http://schemas.openxmlformats.org/officeDocument/2006/relationships/image" Target="../media/image3.png"/><Relationship Id="rId10" Type="http://schemas.openxmlformats.org/officeDocument/2006/relationships/image" Target="../media/image44.png"/><Relationship Id="rId4" Type="http://schemas.openxmlformats.org/officeDocument/2006/relationships/image" Target="../media/image2.png"/><Relationship Id="rId9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3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12" Type="http://schemas.openxmlformats.org/officeDocument/2006/relationships/image" Target="../media/image5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gif"/><Relationship Id="rId11" Type="http://schemas.openxmlformats.org/officeDocument/2006/relationships/image" Target="../media/image9.png"/><Relationship Id="rId5" Type="http://schemas.openxmlformats.org/officeDocument/2006/relationships/image" Target="../media/image46.gif"/><Relationship Id="rId10" Type="http://schemas.openxmlformats.org/officeDocument/2006/relationships/image" Target="../media/image14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png"/><Relationship Id="rId11" Type="http://schemas.openxmlformats.org/officeDocument/2006/relationships/image" Target="../media/image26.gif"/><Relationship Id="rId5" Type="http://schemas.openxmlformats.org/officeDocument/2006/relationships/image" Target="../media/image58.png"/><Relationship Id="rId10" Type="http://schemas.openxmlformats.org/officeDocument/2006/relationships/image" Target="../media/image54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63.png"/><Relationship Id="rId4" Type="http://schemas.openxmlformats.org/officeDocument/2006/relationships/image" Target="../media/image56.gif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26" Type="http://schemas.openxmlformats.org/officeDocument/2006/relationships/image" Target="../media/image90.png"/><Relationship Id="rId21" Type="http://schemas.openxmlformats.org/officeDocument/2006/relationships/image" Target="../media/image85.png"/><Relationship Id="rId34" Type="http://schemas.openxmlformats.org/officeDocument/2006/relationships/image" Target="../media/image94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5" Type="http://schemas.openxmlformats.org/officeDocument/2006/relationships/image" Target="../media/image89.png"/><Relationship Id="rId33" Type="http://schemas.openxmlformats.org/officeDocument/2006/relationships/image" Target="../media/image9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80.png"/><Relationship Id="rId20" Type="http://schemas.openxmlformats.org/officeDocument/2006/relationships/image" Target="../media/image84.pn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24" Type="http://schemas.openxmlformats.org/officeDocument/2006/relationships/image" Target="../media/image88.png"/><Relationship Id="rId32" Type="http://schemas.openxmlformats.org/officeDocument/2006/relationships/image" Target="../media/image69.svg"/><Relationship Id="rId37" Type="http://schemas.openxmlformats.org/officeDocument/2006/relationships/image" Target="../media/image95.gif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23" Type="http://schemas.openxmlformats.org/officeDocument/2006/relationships/image" Target="../media/image87.png"/><Relationship Id="rId28" Type="http://schemas.openxmlformats.org/officeDocument/2006/relationships/image" Target="../media/image92.png"/><Relationship Id="rId36" Type="http://schemas.openxmlformats.org/officeDocument/2006/relationships/image" Target="../media/image9.png"/><Relationship Id="rId10" Type="http://schemas.openxmlformats.org/officeDocument/2006/relationships/image" Target="../media/image74.png"/><Relationship Id="rId19" Type="http://schemas.openxmlformats.org/officeDocument/2006/relationships/image" Target="../media/image83.png"/><Relationship Id="rId31" Type="http://schemas.openxmlformats.org/officeDocument/2006/relationships/image" Target="../media/image68.png"/><Relationship Id="rId4" Type="http://schemas.openxmlformats.org/officeDocument/2006/relationships/image" Target="../media/image65.svg"/><Relationship Id="rId9" Type="http://schemas.openxmlformats.org/officeDocument/2006/relationships/image" Target="../media/image73.png"/><Relationship Id="rId14" Type="http://schemas.openxmlformats.org/officeDocument/2006/relationships/image" Target="../media/image78.png"/><Relationship Id="rId22" Type="http://schemas.openxmlformats.org/officeDocument/2006/relationships/image" Target="../media/image86.png"/><Relationship Id="rId27" Type="http://schemas.openxmlformats.org/officeDocument/2006/relationships/image" Target="../media/image91.png"/><Relationship Id="rId30" Type="http://schemas.openxmlformats.org/officeDocument/2006/relationships/image" Target="../media/image67.svg"/><Relationship Id="rId35" Type="http://schemas.openxmlformats.org/officeDocument/2006/relationships/image" Target="../media/image34.png"/><Relationship Id="rId8" Type="http://schemas.openxmlformats.org/officeDocument/2006/relationships/image" Target="../media/image72.png"/><Relationship Id="rId3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2"/>
          <p:cNvSpPr txBox="1">
            <a:spLocks noGrp="1"/>
          </p:cNvSpPr>
          <p:nvPr>
            <p:ph type="ctrTitle"/>
          </p:nvPr>
        </p:nvSpPr>
        <p:spPr>
          <a:xfrm>
            <a:off x="1381500" y="1388421"/>
            <a:ext cx="6381000" cy="180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CHÀO MỪNG CÁC EM</a:t>
            </a:r>
            <a:b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ĐẾN VỚI TIẾT HỌC</a:t>
            </a:r>
          </a:p>
        </p:txBody>
      </p:sp>
      <p:pic>
        <p:nvPicPr>
          <p:cNvPr id="281" name="Google Shape;28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257" y="3154051"/>
            <a:ext cx="2397952" cy="153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98675" y="3915535"/>
            <a:ext cx="2519424" cy="1385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2380">
            <a:off x="6564208" y="3688377"/>
            <a:ext cx="1426648" cy="1636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45875" y="4109924"/>
            <a:ext cx="2519424" cy="1214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0611" y="280444"/>
            <a:ext cx="1040387" cy="163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77201" y="3993688"/>
            <a:ext cx="1040399" cy="144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486350" y="1518196"/>
            <a:ext cx="1426651" cy="105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959255" y="482650"/>
            <a:ext cx="514964" cy="88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830998" y="360398"/>
            <a:ext cx="637700" cy="603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9688C752-36E3-308D-53F1-57E31DB3492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866346" y="201483"/>
            <a:ext cx="1392041" cy="9744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Hình ảnh 29">
            <a:extLst>
              <a:ext uri="{FF2B5EF4-FFF2-40B4-BE49-F238E27FC236}">
                <a16:creationId xmlns:a16="http://schemas.microsoft.com/office/drawing/2014/main" id="{0BF19A9E-F23D-39A8-8452-7E50065C8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764" y="3801671"/>
            <a:ext cx="1685925" cy="923925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239F9826-769C-4C46-40E3-E62BC006F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4909" y="3697172"/>
            <a:ext cx="1666875" cy="885825"/>
          </a:xfrm>
          <a:prstGeom prst="rect">
            <a:avLst/>
          </a:prstGeom>
        </p:spPr>
      </p:pic>
      <p:pic>
        <p:nvPicPr>
          <p:cNvPr id="343" name="Google Shape;343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3023" y="4635125"/>
            <a:ext cx="1476396" cy="1016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6136195">
            <a:off x="7801243" y="1181668"/>
            <a:ext cx="526613" cy="291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4FC9B753-9830-F9C7-8C8A-63D8735ECE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616" y="1708265"/>
            <a:ext cx="1143000" cy="1323975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9A7A5DF0-19B5-C5E8-2618-417720C3FB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6548" y="1003415"/>
            <a:ext cx="1019175" cy="1409700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9D1A75ED-C10E-607A-4D72-A04416029A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12546" y="920125"/>
            <a:ext cx="1152525" cy="1390650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0CDCAA86-6B0E-684F-780F-6F8FF57F50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3496" y="1003415"/>
            <a:ext cx="1019175" cy="1352550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3D231921-3C2D-E049-5B03-381380E84B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8938" y="1311349"/>
            <a:ext cx="990600" cy="1314450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0FEB35E3-C39C-5FB8-36D6-2145DBB2A8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57811" y="1708265"/>
            <a:ext cx="1009650" cy="1333500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353A5519-FD63-EE4C-4724-3343AC6A18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21973" y="441374"/>
            <a:ext cx="649248" cy="649248"/>
          </a:xfrm>
          <a:prstGeom prst="rect">
            <a:avLst/>
          </a:prstGeom>
        </p:spPr>
      </p:pic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CB9C3DAA-4CE5-F5B1-E893-CD9027ED9FD7}"/>
              </a:ext>
            </a:extLst>
          </p:cNvPr>
          <p:cNvSpPr txBox="1"/>
          <p:nvPr/>
        </p:nvSpPr>
        <p:spPr>
          <a:xfrm>
            <a:off x="971221" y="512359"/>
            <a:ext cx="6548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2A4D92A0-B0AB-A94D-D805-6102F981C97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4419" y="3041765"/>
            <a:ext cx="1551967" cy="809722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ADC35AF2-EB22-6773-184E-0BAE390A9C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25723" y="2832726"/>
            <a:ext cx="1771650" cy="914400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7465A619-9698-110E-5055-4FD1A490F2E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42174" y="3731452"/>
            <a:ext cx="1600200" cy="895350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CAA56BE1-3F85-4D4F-05CD-7F9A1966AEB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96710" y="2920398"/>
            <a:ext cx="1600200" cy="885825"/>
          </a:xfrm>
          <a:prstGeom prst="rect">
            <a:avLst/>
          </a:prstGeom>
        </p:spPr>
      </p:pic>
      <p:pic>
        <p:nvPicPr>
          <p:cNvPr id="36" name="Picture 7">
            <a:extLst>
              <a:ext uri="{FF2B5EF4-FFF2-40B4-BE49-F238E27FC236}">
                <a16:creationId xmlns:a16="http://schemas.microsoft.com/office/drawing/2014/main" id="{E7E4DA71-8A94-B833-E8A1-CDE699E0F1C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505722">
            <a:off x="7262352" y="3218199"/>
            <a:ext cx="514915" cy="290225"/>
          </a:xfrm>
          <a:prstGeom prst="rect">
            <a:avLst/>
          </a:prstGeom>
        </p:spPr>
      </p:pic>
      <p:pic>
        <p:nvPicPr>
          <p:cNvPr id="37" name="Picture 7">
            <a:extLst>
              <a:ext uri="{FF2B5EF4-FFF2-40B4-BE49-F238E27FC236}">
                <a16:creationId xmlns:a16="http://schemas.microsoft.com/office/drawing/2014/main" id="{89D69BE6-655A-2AC7-24CB-AC9804A6A87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505722">
            <a:off x="1129731" y="1195825"/>
            <a:ext cx="514915" cy="290225"/>
          </a:xfrm>
          <a:prstGeom prst="rect">
            <a:avLst/>
          </a:prstGeom>
        </p:spPr>
      </p:pic>
      <p:pic>
        <p:nvPicPr>
          <p:cNvPr id="38" name="Picture 7">
            <a:extLst>
              <a:ext uri="{FF2B5EF4-FFF2-40B4-BE49-F238E27FC236}">
                <a16:creationId xmlns:a16="http://schemas.microsoft.com/office/drawing/2014/main" id="{42ADC997-31EF-E534-FE9C-BFD28B7A4E6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505722">
            <a:off x="7405571" y="418004"/>
            <a:ext cx="514915" cy="290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Hình ảnh 27">
            <a:extLst>
              <a:ext uri="{FF2B5EF4-FFF2-40B4-BE49-F238E27FC236}">
                <a16:creationId xmlns:a16="http://schemas.microsoft.com/office/drawing/2014/main" id="{64EF8994-C684-726D-C7A6-E237280E5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86" y="2917083"/>
            <a:ext cx="1551967" cy="809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4" name="Google Shape;37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918" y="4494829"/>
            <a:ext cx="1096054" cy="5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32265" y="411364"/>
            <a:ext cx="911735" cy="97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17407" y="4494829"/>
            <a:ext cx="1227675" cy="7597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189A0154-FFF2-DD2B-D0C7-7EC800B66F5D}"/>
              </a:ext>
            </a:extLst>
          </p:cNvPr>
          <p:cNvSpPr/>
          <p:nvPr/>
        </p:nvSpPr>
        <p:spPr>
          <a:xfrm>
            <a:off x="0" y="356725"/>
            <a:ext cx="1923627" cy="8195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6"/>
                </a:solidFill>
              </a:rPr>
              <a:t>Đáp</a:t>
            </a:r>
            <a:r>
              <a:rPr lang="en-US" sz="2800" dirty="0">
                <a:solidFill>
                  <a:schemeClr val="accent6"/>
                </a:solidFill>
              </a:rPr>
              <a:t> </a:t>
            </a:r>
            <a:r>
              <a:rPr lang="en-US" sz="2800" dirty="0" err="1">
                <a:solidFill>
                  <a:schemeClr val="accent6"/>
                </a:solidFill>
              </a:rPr>
              <a:t>án</a:t>
            </a:r>
            <a:endParaRPr lang="en-US" sz="2800" dirty="0">
              <a:solidFill>
                <a:schemeClr val="accent6"/>
              </a:solidFill>
            </a:endParaRPr>
          </a:p>
        </p:txBody>
      </p:sp>
      <p:pic>
        <p:nvPicPr>
          <p:cNvPr id="27" name="Hình ảnh 26">
            <a:extLst>
              <a:ext uri="{FF2B5EF4-FFF2-40B4-BE49-F238E27FC236}">
                <a16:creationId xmlns:a16="http://schemas.microsoft.com/office/drawing/2014/main" id="{F601808C-13CE-0FFF-29AF-3B9366CBB5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186" y="1925512"/>
            <a:ext cx="1143000" cy="1323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B23438CA-B8AD-12E3-8A50-20E6F3C3B3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6687" y="1572413"/>
            <a:ext cx="1771650" cy="914400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43AF80B3-59E9-8AB8-6C58-79E2C0D11A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6689" y="471448"/>
            <a:ext cx="1019175" cy="1409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4C4D77B9-FFA0-E534-A44A-B8EBFE199C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71283" y="1701915"/>
            <a:ext cx="1685925" cy="923925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591F11E8-E3D4-3A90-3295-9B3A8D4A1E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80694" y="638963"/>
            <a:ext cx="1152525" cy="1390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8A9719F1-E6C9-9CC4-778B-B4BDCA0E12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58767" y="1353183"/>
            <a:ext cx="1666875" cy="885825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891673ED-A8F9-9200-94BA-9245A1A500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13090" y="360631"/>
            <a:ext cx="1019175" cy="1352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08F0DF5F-B230-BEA8-6FEF-1AA9C9C00AD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22477" y="3180827"/>
            <a:ext cx="1600200" cy="885825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181A8AD7-E8CB-F05D-A523-A43EC03612E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63467" y="2225876"/>
            <a:ext cx="990600" cy="1314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Hình ảnh 37">
            <a:extLst>
              <a:ext uri="{FF2B5EF4-FFF2-40B4-BE49-F238E27FC236}">
                <a16:creationId xmlns:a16="http://schemas.microsoft.com/office/drawing/2014/main" id="{D34FCF03-5834-C48D-E864-035C799DDBD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74449" y="3540326"/>
            <a:ext cx="1600200" cy="895350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E5DD7ED2-88C4-0E61-0E62-E390212E807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69724" y="2514077"/>
            <a:ext cx="1009650" cy="133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" name="Google Shape;543;p41">
            <a:extLst>
              <a:ext uri="{FF2B5EF4-FFF2-40B4-BE49-F238E27FC236}">
                <a16:creationId xmlns:a16="http://schemas.microsoft.com/office/drawing/2014/main" id="{09EE8D19-3351-95E0-81FB-B83F076C7F8E}"/>
              </a:ext>
            </a:extLst>
          </p:cNvPr>
          <p:cNvSpPr/>
          <p:nvPr/>
        </p:nvSpPr>
        <p:spPr>
          <a:xfrm>
            <a:off x="3897861" y="1155396"/>
            <a:ext cx="326647" cy="234468"/>
          </a:xfrm>
          <a:custGeom>
            <a:avLst/>
            <a:gdLst/>
            <a:ahLst/>
            <a:cxnLst/>
            <a:rect l="l" t="t" r="r" b="b"/>
            <a:pathLst>
              <a:path w="8122" h="5830" extrusionOk="0">
                <a:moveTo>
                  <a:pt x="4061" y="1"/>
                </a:moveTo>
                <a:cubicBezTo>
                  <a:pt x="2465" y="1"/>
                  <a:pt x="870" y="870"/>
                  <a:pt x="119" y="2608"/>
                </a:cubicBezTo>
                <a:cubicBezTo>
                  <a:pt x="0" y="2847"/>
                  <a:pt x="72" y="3132"/>
                  <a:pt x="286" y="3275"/>
                </a:cubicBezTo>
                <a:lnTo>
                  <a:pt x="3620" y="5704"/>
                </a:lnTo>
                <a:cubicBezTo>
                  <a:pt x="3751" y="5788"/>
                  <a:pt x="3906" y="5829"/>
                  <a:pt x="4061" y="5829"/>
                </a:cubicBezTo>
                <a:cubicBezTo>
                  <a:pt x="4216" y="5829"/>
                  <a:pt x="4370" y="5788"/>
                  <a:pt x="4501" y="5704"/>
                </a:cubicBezTo>
                <a:lnTo>
                  <a:pt x="7835" y="3275"/>
                </a:lnTo>
                <a:cubicBezTo>
                  <a:pt x="8050" y="3132"/>
                  <a:pt x="8121" y="2847"/>
                  <a:pt x="8002" y="2608"/>
                </a:cubicBezTo>
                <a:cubicBezTo>
                  <a:pt x="7252" y="870"/>
                  <a:pt x="5656" y="1"/>
                  <a:pt x="4061" y="1"/>
                </a:cubicBezTo>
                <a:close/>
              </a:path>
            </a:pathLst>
          </a:custGeom>
          <a:solidFill>
            <a:srgbClr val="FFC9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543;p41">
            <a:extLst>
              <a:ext uri="{FF2B5EF4-FFF2-40B4-BE49-F238E27FC236}">
                <a16:creationId xmlns:a16="http://schemas.microsoft.com/office/drawing/2014/main" id="{FA73C45F-2CDB-102E-12A5-54163E259881}"/>
              </a:ext>
            </a:extLst>
          </p:cNvPr>
          <p:cNvSpPr/>
          <p:nvPr/>
        </p:nvSpPr>
        <p:spPr>
          <a:xfrm>
            <a:off x="5197113" y="3423092"/>
            <a:ext cx="326647" cy="234468"/>
          </a:xfrm>
          <a:custGeom>
            <a:avLst/>
            <a:gdLst/>
            <a:ahLst/>
            <a:cxnLst/>
            <a:rect l="l" t="t" r="r" b="b"/>
            <a:pathLst>
              <a:path w="8122" h="5830" extrusionOk="0">
                <a:moveTo>
                  <a:pt x="4061" y="1"/>
                </a:moveTo>
                <a:cubicBezTo>
                  <a:pt x="2465" y="1"/>
                  <a:pt x="870" y="870"/>
                  <a:pt x="119" y="2608"/>
                </a:cubicBezTo>
                <a:cubicBezTo>
                  <a:pt x="0" y="2847"/>
                  <a:pt x="72" y="3132"/>
                  <a:pt x="286" y="3275"/>
                </a:cubicBezTo>
                <a:lnTo>
                  <a:pt x="3620" y="5704"/>
                </a:lnTo>
                <a:cubicBezTo>
                  <a:pt x="3751" y="5788"/>
                  <a:pt x="3906" y="5829"/>
                  <a:pt x="4061" y="5829"/>
                </a:cubicBezTo>
                <a:cubicBezTo>
                  <a:pt x="4216" y="5829"/>
                  <a:pt x="4370" y="5788"/>
                  <a:pt x="4501" y="5704"/>
                </a:cubicBezTo>
                <a:lnTo>
                  <a:pt x="7835" y="3275"/>
                </a:lnTo>
                <a:cubicBezTo>
                  <a:pt x="8050" y="3132"/>
                  <a:pt x="8121" y="2847"/>
                  <a:pt x="8002" y="2608"/>
                </a:cubicBezTo>
                <a:cubicBezTo>
                  <a:pt x="7252" y="870"/>
                  <a:pt x="5656" y="1"/>
                  <a:pt x="4061" y="1"/>
                </a:cubicBezTo>
                <a:close/>
              </a:path>
            </a:pathLst>
          </a:custGeom>
          <a:solidFill>
            <a:srgbClr val="FFC9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543;p41">
            <a:extLst>
              <a:ext uri="{FF2B5EF4-FFF2-40B4-BE49-F238E27FC236}">
                <a16:creationId xmlns:a16="http://schemas.microsoft.com/office/drawing/2014/main" id="{4C550025-9C7F-F926-D41E-19998479690D}"/>
              </a:ext>
            </a:extLst>
          </p:cNvPr>
          <p:cNvSpPr/>
          <p:nvPr/>
        </p:nvSpPr>
        <p:spPr>
          <a:xfrm>
            <a:off x="2513636" y="3249487"/>
            <a:ext cx="326647" cy="234468"/>
          </a:xfrm>
          <a:custGeom>
            <a:avLst/>
            <a:gdLst/>
            <a:ahLst/>
            <a:cxnLst/>
            <a:rect l="l" t="t" r="r" b="b"/>
            <a:pathLst>
              <a:path w="8122" h="5830" extrusionOk="0">
                <a:moveTo>
                  <a:pt x="4061" y="1"/>
                </a:moveTo>
                <a:cubicBezTo>
                  <a:pt x="2465" y="1"/>
                  <a:pt x="870" y="870"/>
                  <a:pt x="119" y="2608"/>
                </a:cubicBezTo>
                <a:cubicBezTo>
                  <a:pt x="0" y="2847"/>
                  <a:pt x="72" y="3132"/>
                  <a:pt x="286" y="3275"/>
                </a:cubicBezTo>
                <a:lnTo>
                  <a:pt x="3620" y="5704"/>
                </a:lnTo>
                <a:cubicBezTo>
                  <a:pt x="3751" y="5788"/>
                  <a:pt x="3906" y="5829"/>
                  <a:pt x="4061" y="5829"/>
                </a:cubicBezTo>
                <a:cubicBezTo>
                  <a:pt x="4216" y="5829"/>
                  <a:pt x="4370" y="5788"/>
                  <a:pt x="4501" y="5704"/>
                </a:cubicBezTo>
                <a:lnTo>
                  <a:pt x="7835" y="3275"/>
                </a:lnTo>
                <a:cubicBezTo>
                  <a:pt x="8050" y="3132"/>
                  <a:pt x="8121" y="2847"/>
                  <a:pt x="8002" y="2608"/>
                </a:cubicBezTo>
                <a:cubicBezTo>
                  <a:pt x="7252" y="870"/>
                  <a:pt x="5656" y="1"/>
                  <a:pt x="4061" y="1"/>
                </a:cubicBezTo>
                <a:close/>
              </a:path>
            </a:pathLst>
          </a:custGeom>
          <a:solidFill>
            <a:srgbClr val="FFC9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543;p41">
            <a:extLst>
              <a:ext uri="{FF2B5EF4-FFF2-40B4-BE49-F238E27FC236}">
                <a16:creationId xmlns:a16="http://schemas.microsoft.com/office/drawing/2014/main" id="{AB06184A-5628-45CD-6BD0-30456AE52248}"/>
              </a:ext>
            </a:extLst>
          </p:cNvPr>
          <p:cNvSpPr/>
          <p:nvPr/>
        </p:nvSpPr>
        <p:spPr>
          <a:xfrm>
            <a:off x="6458929" y="1059064"/>
            <a:ext cx="326647" cy="234468"/>
          </a:xfrm>
          <a:custGeom>
            <a:avLst/>
            <a:gdLst/>
            <a:ahLst/>
            <a:cxnLst/>
            <a:rect l="l" t="t" r="r" b="b"/>
            <a:pathLst>
              <a:path w="8122" h="5830" extrusionOk="0">
                <a:moveTo>
                  <a:pt x="4061" y="1"/>
                </a:moveTo>
                <a:cubicBezTo>
                  <a:pt x="2465" y="1"/>
                  <a:pt x="870" y="870"/>
                  <a:pt x="119" y="2608"/>
                </a:cubicBezTo>
                <a:cubicBezTo>
                  <a:pt x="0" y="2847"/>
                  <a:pt x="72" y="3132"/>
                  <a:pt x="286" y="3275"/>
                </a:cubicBezTo>
                <a:lnTo>
                  <a:pt x="3620" y="5704"/>
                </a:lnTo>
                <a:cubicBezTo>
                  <a:pt x="3751" y="5788"/>
                  <a:pt x="3906" y="5829"/>
                  <a:pt x="4061" y="5829"/>
                </a:cubicBezTo>
                <a:cubicBezTo>
                  <a:pt x="4216" y="5829"/>
                  <a:pt x="4370" y="5788"/>
                  <a:pt x="4501" y="5704"/>
                </a:cubicBezTo>
                <a:lnTo>
                  <a:pt x="7835" y="3275"/>
                </a:lnTo>
                <a:cubicBezTo>
                  <a:pt x="8050" y="3132"/>
                  <a:pt x="8121" y="2847"/>
                  <a:pt x="8002" y="2608"/>
                </a:cubicBezTo>
                <a:cubicBezTo>
                  <a:pt x="7252" y="870"/>
                  <a:pt x="5656" y="1"/>
                  <a:pt x="4061" y="1"/>
                </a:cubicBezTo>
                <a:close/>
              </a:path>
            </a:pathLst>
          </a:custGeom>
          <a:solidFill>
            <a:srgbClr val="FFC9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543;p41">
            <a:extLst>
              <a:ext uri="{FF2B5EF4-FFF2-40B4-BE49-F238E27FC236}">
                <a16:creationId xmlns:a16="http://schemas.microsoft.com/office/drawing/2014/main" id="{83173B80-5460-33D7-1968-08E80AD808AC}"/>
              </a:ext>
            </a:extLst>
          </p:cNvPr>
          <p:cNvSpPr/>
          <p:nvPr/>
        </p:nvSpPr>
        <p:spPr>
          <a:xfrm>
            <a:off x="518358" y="1529397"/>
            <a:ext cx="326647" cy="234468"/>
          </a:xfrm>
          <a:custGeom>
            <a:avLst/>
            <a:gdLst/>
            <a:ahLst/>
            <a:cxnLst/>
            <a:rect l="l" t="t" r="r" b="b"/>
            <a:pathLst>
              <a:path w="8122" h="5830" extrusionOk="0">
                <a:moveTo>
                  <a:pt x="4061" y="1"/>
                </a:moveTo>
                <a:cubicBezTo>
                  <a:pt x="2465" y="1"/>
                  <a:pt x="870" y="870"/>
                  <a:pt x="119" y="2608"/>
                </a:cubicBezTo>
                <a:cubicBezTo>
                  <a:pt x="0" y="2847"/>
                  <a:pt x="72" y="3132"/>
                  <a:pt x="286" y="3275"/>
                </a:cubicBezTo>
                <a:lnTo>
                  <a:pt x="3620" y="5704"/>
                </a:lnTo>
                <a:cubicBezTo>
                  <a:pt x="3751" y="5788"/>
                  <a:pt x="3906" y="5829"/>
                  <a:pt x="4061" y="5829"/>
                </a:cubicBezTo>
                <a:cubicBezTo>
                  <a:pt x="4216" y="5829"/>
                  <a:pt x="4370" y="5788"/>
                  <a:pt x="4501" y="5704"/>
                </a:cubicBezTo>
                <a:lnTo>
                  <a:pt x="7835" y="3275"/>
                </a:lnTo>
                <a:cubicBezTo>
                  <a:pt x="8050" y="3132"/>
                  <a:pt x="8121" y="2847"/>
                  <a:pt x="8002" y="2608"/>
                </a:cubicBezTo>
                <a:cubicBezTo>
                  <a:pt x="7252" y="870"/>
                  <a:pt x="5656" y="1"/>
                  <a:pt x="4061" y="1"/>
                </a:cubicBezTo>
                <a:close/>
              </a:path>
            </a:pathLst>
          </a:custGeom>
          <a:solidFill>
            <a:srgbClr val="FFC9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543;p41">
            <a:extLst>
              <a:ext uri="{FF2B5EF4-FFF2-40B4-BE49-F238E27FC236}">
                <a16:creationId xmlns:a16="http://schemas.microsoft.com/office/drawing/2014/main" id="{CC07C026-6D2B-750B-FB9A-667CDB90A02E}"/>
              </a:ext>
            </a:extLst>
          </p:cNvPr>
          <p:cNvSpPr/>
          <p:nvPr/>
        </p:nvSpPr>
        <p:spPr>
          <a:xfrm>
            <a:off x="8068941" y="2936983"/>
            <a:ext cx="326647" cy="234468"/>
          </a:xfrm>
          <a:custGeom>
            <a:avLst/>
            <a:gdLst/>
            <a:ahLst/>
            <a:cxnLst/>
            <a:rect l="l" t="t" r="r" b="b"/>
            <a:pathLst>
              <a:path w="8122" h="5830" extrusionOk="0">
                <a:moveTo>
                  <a:pt x="4061" y="1"/>
                </a:moveTo>
                <a:cubicBezTo>
                  <a:pt x="2465" y="1"/>
                  <a:pt x="870" y="870"/>
                  <a:pt x="119" y="2608"/>
                </a:cubicBezTo>
                <a:cubicBezTo>
                  <a:pt x="0" y="2847"/>
                  <a:pt x="72" y="3132"/>
                  <a:pt x="286" y="3275"/>
                </a:cubicBezTo>
                <a:lnTo>
                  <a:pt x="3620" y="5704"/>
                </a:lnTo>
                <a:cubicBezTo>
                  <a:pt x="3751" y="5788"/>
                  <a:pt x="3906" y="5829"/>
                  <a:pt x="4061" y="5829"/>
                </a:cubicBezTo>
                <a:cubicBezTo>
                  <a:pt x="4216" y="5829"/>
                  <a:pt x="4370" y="5788"/>
                  <a:pt x="4501" y="5704"/>
                </a:cubicBezTo>
                <a:lnTo>
                  <a:pt x="7835" y="3275"/>
                </a:lnTo>
                <a:cubicBezTo>
                  <a:pt x="8050" y="3132"/>
                  <a:pt x="8121" y="2847"/>
                  <a:pt x="8002" y="2608"/>
                </a:cubicBezTo>
                <a:cubicBezTo>
                  <a:pt x="7252" y="870"/>
                  <a:pt x="5656" y="1"/>
                  <a:pt x="4061" y="1"/>
                </a:cubicBezTo>
                <a:close/>
              </a:path>
            </a:pathLst>
          </a:custGeom>
          <a:solidFill>
            <a:srgbClr val="FFC9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Hình ảnh 27">
            <a:extLst>
              <a:ext uri="{FF2B5EF4-FFF2-40B4-BE49-F238E27FC236}">
                <a16:creationId xmlns:a16="http://schemas.microsoft.com/office/drawing/2014/main" id="{A5CBFA60-6EFE-1221-92C4-6E0A263E1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162" y="1366732"/>
            <a:ext cx="6543675" cy="2152650"/>
          </a:xfrm>
          <a:prstGeom prst="rect">
            <a:avLst/>
          </a:prstGeom>
        </p:spPr>
      </p:pic>
      <p:pic>
        <p:nvPicPr>
          <p:cNvPr id="146" name="Picture 6">
            <a:extLst>
              <a:ext uri="{FF2B5EF4-FFF2-40B4-BE49-F238E27FC236}">
                <a16:creationId xmlns:a16="http://schemas.microsoft.com/office/drawing/2014/main" id="{D38DC270-91B9-65E8-F1A9-C3BA1FB5F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332" y="457407"/>
            <a:ext cx="706533" cy="706533"/>
          </a:xfrm>
          <a:prstGeom prst="rect">
            <a:avLst/>
          </a:prstGeom>
        </p:spPr>
      </p:pic>
      <p:sp>
        <p:nvSpPr>
          <p:cNvPr id="147" name="Hộp Văn bản 146">
            <a:extLst>
              <a:ext uri="{FF2B5EF4-FFF2-40B4-BE49-F238E27FC236}">
                <a16:creationId xmlns:a16="http://schemas.microsoft.com/office/drawing/2014/main" id="{E85C993A-065F-5A0F-B9D2-1B1050231644}"/>
              </a:ext>
            </a:extLst>
          </p:cNvPr>
          <p:cNvSpPr txBox="1"/>
          <p:nvPr/>
        </p:nvSpPr>
        <p:spPr>
          <a:xfrm>
            <a:off x="965602" y="457407"/>
            <a:ext cx="5139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Hình chữ nhật: Góc Tròn 147">
                <a:extLst>
                  <a:ext uri="{FF2B5EF4-FFF2-40B4-BE49-F238E27FC236}">
                    <a16:creationId xmlns:a16="http://schemas.microsoft.com/office/drawing/2014/main" id="{9430B918-C7D0-ACEE-15DE-C5AB93F5989C}"/>
                  </a:ext>
                </a:extLst>
              </p:cNvPr>
              <p:cNvSpPr/>
              <p:nvPr/>
            </p:nvSpPr>
            <p:spPr>
              <a:xfrm>
                <a:off x="2939627" y="2844800"/>
                <a:ext cx="654849" cy="616373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8" name="Hình chữ nhật: Góc Tròn 147">
                <a:extLst>
                  <a:ext uri="{FF2B5EF4-FFF2-40B4-BE49-F238E27FC236}">
                    <a16:creationId xmlns:a16="http://schemas.microsoft.com/office/drawing/2014/main" id="{9430B918-C7D0-ACEE-15DE-C5AB93F598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9627" y="2844800"/>
                <a:ext cx="654849" cy="616373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Hình chữ nhật: Góc Tròn 148">
                <a:extLst>
                  <a:ext uri="{FF2B5EF4-FFF2-40B4-BE49-F238E27FC236}">
                    <a16:creationId xmlns:a16="http://schemas.microsoft.com/office/drawing/2014/main" id="{6895E50C-A9BF-E193-8213-C91018E9A807}"/>
                  </a:ext>
                </a:extLst>
              </p:cNvPr>
              <p:cNvSpPr/>
              <p:nvPr/>
            </p:nvSpPr>
            <p:spPr>
              <a:xfrm>
                <a:off x="4446694" y="2844799"/>
                <a:ext cx="654849" cy="616373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9" name="Hình chữ nhật: Góc Tròn 148">
                <a:extLst>
                  <a:ext uri="{FF2B5EF4-FFF2-40B4-BE49-F238E27FC236}">
                    <a16:creationId xmlns:a16="http://schemas.microsoft.com/office/drawing/2014/main" id="{6895E50C-A9BF-E193-8213-C91018E9A8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6694" y="2844799"/>
                <a:ext cx="654849" cy="616373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Hình chữ nhật: Góc Tròn 149">
                <a:extLst>
                  <a:ext uri="{FF2B5EF4-FFF2-40B4-BE49-F238E27FC236}">
                    <a16:creationId xmlns:a16="http://schemas.microsoft.com/office/drawing/2014/main" id="{B376C644-B6C9-B6DD-91D9-3B3A559DC240}"/>
                  </a:ext>
                </a:extLst>
              </p:cNvPr>
              <p:cNvSpPr/>
              <p:nvPr/>
            </p:nvSpPr>
            <p:spPr>
              <a:xfrm>
                <a:off x="5549526" y="2844798"/>
                <a:ext cx="654849" cy="616373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24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0" name="Hình chữ nhật: Góc Tròn 149">
                <a:extLst>
                  <a:ext uri="{FF2B5EF4-FFF2-40B4-BE49-F238E27FC236}">
                    <a16:creationId xmlns:a16="http://schemas.microsoft.com/office/drawing/2014/main" id="{B376C644-B6C9-B6DD-91D9-3B3A559DC2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9526" y="2844798"/>
                <a:ext cx="654849" cy="616373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Hình Bầu dục 150">
                <a:extLst>
                  <a:ext uri="{FF2B5EF4-FFF2-40B4-BE49-F238E27FC236}">
                    <a16:creationId xmlns:a16="http://schemas.microsoft.com/office/drawing/2014/main" id="{D8C6706F-50EC-A5E4-6155-D8C63931D779}"/>
                  </a:ext>
                </a:extLst>
              </p:cNvPr>
              <p:cNvSpPr/>
              <p:nvPr/>
            </p:nvSpPr>
            <p:spPr>
              <a:xfrm>
                <a:off x="3673373" y="2844798"/>
                <a:ext cx="650675" cy="616372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1" name="Hình Bầu dục 150">
                <a:extLst>
                  <a:ext uri="{FF2B5EF4-FFF2-40B4-BE49-F238E27FC236}">
                    <a16:creationId xmlns:a16="http://schemas.microsoft.com/office/drawing/2014/main" id="{D8C6706F-50EC-A5E4-6155-D8C63931D7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3373" y="2844798"/>
                <a:ext cx="650675" cy="616372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2" name="Picture 7">
            <a:extLst>
              <a:ext uri="{FF2B5EF4-FFF2-40B4-BE49-F238E27FC236}">
                <a16:creationId xmlns:a16="http://schemas.microsoft.com/office/drawing/2014/main" id="{05141039-33FF-8099-BA96-B17893313AD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66907" y="3080339"/>
            <a:ext cx="705805" cy="802051"/>
          </a:xfrm>
          <a:prstGeom prst="rect">
            <a:avLst/>
          </a:prstGeom>
        </p:spPr>
      </p:pic>
      <p:pic>
        <p:nvPicPr>
          <p:cNvPr id="153" name="Picture 7">
            <a:extLst>
              <a:ext uri="{FF2B5EF4-FFF2-40B4-BE49-F238E27FC236}">
                <a16:creationId xmlns:a16="http://schemas.microsoft.com/office/drawing/2014/main" id="{6B563488-64D3-CCB9-83BD-277DC6AD55B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05722">
            <a:off x="1990812" y="2577927"/>
            <a:ext cx="514915" cy="290225"/>
          </a:xfrm>
          <a:prstGeom prst="rect">
            <a:avLst/>
          </a:prstGeom>
        </p:spPr>
      </p:pic>
      <p:pic>
        <p:nvPicPr>
          <p:cNvPr id="154" name="Picture 7">
            <a:extLst>
              <a:ext uri="{FF2B5EF4-FFF2-40B4-BE49-F238E27FC236}">
                <a16:creationId xmlns:a16="http://schemas.microsoft.com/office/drawing/2014/main" id="{5A0E0BE9-072D-049F-E30E-16C0821150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05722">
            <a:off x="6222865" y="837545"/>
            <a:ext cx="514915" cy="290225"/>
          </a:xfrm>
          <a:prstGeom prst="rect">
            <a:avLst/>
          </a:prstGeom>
        </p:spPr>
      </p:pic>
      <p:pic>
        <p:nvPicPr>
          <p:cNvPr id="155" name="Picture 7">
            <a:extLst>
              <a:ext uri="{FF2B5EF4-FFF2-40B4-BE49-F238E27FC236}">
                <a16:creationId xmlns:a16="http://schemas.microsoft.com/office/drawing/2014/main" id="{61EAC603-83A6-3D87-F574-FE29E36DE90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05722">
            <a:off x="6859272" y="3059033"/>
            <a:ext cx="514915" cy="290225"/>
          </a:xfrm>
          <a:prstGeom prst="rect">
            <a:avLst/>
          </a:prstGeom>
        </p:spPr>
      </p:pic>
      <p:pic>
        <p:nvPicPr>
          <p:cNvPr id="156" name="Picture 7">
            <a:extLst>
              <a:ext uri="{FF2B5EF4-FFF2-40B4-BE49-F238E27FC236}">
                <a16:creationId xmlns:a16="http://schemas.microsoft.com/office/drawing/2014/main" id="{B2F00C4A-D17C-74F1-B701-E03486570E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05722">
            <a:off x="688632" y="1181103"/>
            <a:ext cx="514915" cy="290225"/>
          </a:xfrm>
          <a:prstGeom prst="rect">
            <a:avLst/>
          </a:prstGeom>
        </p:spPr>
      </p:pic>
      <p:pic>
        <p:nvPicPr>
          <p:cNvPr id="157" name="Picture 7">
            <a:extLst>
              <a:ext uri="{FF2B5EF4-FFF2-40B4-BE49-F238E27FC236}">
                <a16:creationId xmlns:a16="http://schemas.microsoft.com/office/drawing/2014/main" id="{F5EC5739-E069-EA01-3754-2EFFAC58E5C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05722">
            <a:off x="8489402" y="131012"/>
            <a:ext cx="514915" cy="290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  <p:bldP spid="149" grpId="0" animBg="1"/>
      <p:bldP spid="150" grpId="0" animBg="1"/>
      <p:bldP spid="15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Google Shape;62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6121" y="255482"/>
            <a:ext cx="1040400" cy="839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F9A31DB6-9B18-17F1-D1AF-7AA98EA9F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4264" y="255482"/>
            <a:ext cx="4127337" cy="18355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Hình chữ nhật: Góc Tròn 6">
                <a:extLst>
                  <a:ext uri="{FF2B5EF4-FFF2-40B4-BE49-F238E27FC236}">
                    <a16:creationId xmlns:a16="http://schemas.microsoft.com/office/drawing/2014/main" id="{3D853C55-504A-05EB-0F58-468BB1FA2533}"/>
                  </a:ext>
                </a:extLst>
              </p:cNvPr>
              <p:cNvSpPr/>
              <p:nvPr/>
            </p:nvSpPr>
            <p:spPr>
              <a:xfrm>
                <a:off x="4206184" y="1510968"/>
                <a:ext cx="555414" cy="509914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Hình chữ nhật: Góc Tròn 6">
                <a:extLst>
                  <a:ext uri="{FF2B5EF4-FFF2-40B4-BE49-F238E27FC236}">
                    <a16:creationId xmlns:a16="http://schemas.microsoft.com/office/drawing/2014/main" id="{3D853C55-504A-05EB-0F58-468BB1FA25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6184" y="1510968"/>
                <a:ext cx="555414" cy="509914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ình chữ nhật: Góc Tròn 7">
                <a:extLst>
                  <a:ext uri="{FF2B5EF4-FFF2-40B4-BE49-F238E27FC236}">
                    <a16:creationId xmlns:a16="http://schemas.microsoft.com/office/drawing/2014/main" id="{5472EF33-AA8C-8071-97E2-0676B83A45D3}"/>
                  </a:ext>
                </a:extLst>
              </p:cNvPr>
              <p:cNvSpPr/>
              <p:nvPr/>
            </p:nvSpPr>
            <p:spPr>
              <a:xfrm>
                <a:off x="5456543" y="1488221"/>
                <a:ext cx="553396" cy="509913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Hình chữ nhật: Góc Tròn 7">
                <a:extLst>
                  <a:ext uri="{FF2B5EF4-FFF2-40B4-BE49-F238E27FC236}">
                    <a16:creationId xmlns:a16="http://schemas.microsoft.com/office/drawing/2014/main" id="{5472EF33-AA8C-8071-97E2-0676B83A45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6543" y="1488221"/>
                <a:ext cx="553396" cy="509913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8BE6E2BD-674D-4E76-514B-0A46B1BBC535}"/>
                  </a:ext>
                </a:extLst>
              </p:cNvPr>
              <p:cNvSpPr/>
              <p:nvPr/>
            </p:nvSpPr>
            <p:spPr>
              <a:xfrm>
                <a:off x="6347179" y="1488221"/>
                <a:ext cx="553396" cy="509914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8BE6E2BD-674D-4E76-514B-0A46B1BBC5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7179" y="1488221"/>
                <a:ext cx="553396" cy="509914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id="{C595710C-6691-8501-4E40-01162ABEBD5D}"/>
                  </a:ext>
                </a:extLst>
              </p:cNvPr>
              <p:cNvSpPr/>
              <p:nvPr/>
            </p:nvSpPr>
            <p:spPr>
              <a:xfrm>
                <a:off x="4855594" y="1510969"/>
                <a:ext cx="553397" cy="509913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id="{C595710C-6691-8501-4E40-01162ABEBD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5594" y="1510969"/>
                <a:ext cx="553397" cy="509913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5">
            <a:extLst>
              <a:ext uri="{FF2B5EF4-FFF2-40B4-BE49-F238E27FC236}">
                <a16:creationId xmlns:a16="http://schemas.microsoft.com/office/drawing/2014/main" id="{ED4A9A8F-509C-3135-F12F-EC5E8A2BF27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30515" y="465488"/>
            <a:ext cx="2194655" cy="1415553"/>
          </a:xfrm>
          <a:prstGeom prst="rect">
            <a:avLst/>
          </a:prstGeom>
        </p:spPr>
      </p:pic>
      <p:sp>
        <p:nvSpPr>
          <p:cNvPr id="11" name="Bong bóng Ý nghĩ: Hình đám mây 10">
            <a:extLst>
              <a:ext uri="{FF2B5EF4-FFF2-40B4-BE49-F238E27FC236}">
                <a16:creationId xmlns:a16="http://schemas.microsoft.com/office/drawing/2014/main" id="{45594D90-FF47-E46D-42F2-60BD74AEAADA}"/>
              </a:ext>
            </a:extLst>
          </p:cNvPr>
          <p:cNvSpPr/>
          <p:nvPr/>
        </p:nvSpPr>
        <p:spPr>
          <a:xfrm>
            <a:off x="-1" y="2454275"/>
            <a:ext cx="5134187" cy="243374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2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Nếu có 7 chiếc rổ như thế thì có tất cả bao nhiêu củ cải?</a:t>
            </a:r>
            <a:endParaRPr lang="en-US" sz="28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3DAC675E-8050-10C5-5ADC-518AF50A68C5}"/>
                  </a:ext>
                </a:extLst>
              </p:cNvPr>
              <p:cNvSpPr txBox="1"/>
              <p:nvPr/>
            </p:nvSpPr>
            <p:spPr>
              <a:xfrm>
                <a:off x="5657932" y="3391520"/>
                <a:ext cx="177773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28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3DAC675E-8050-10C5-5ADC-518AF50A68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7932" y="3391520"/>
                <a:ext cx="1777731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9964D4C-5095-F489-9F52-2EA1AF58732B}"/>
              </a:ext>
            </a:extLst>
          </p:cNvPr>
          <p:cNvSpPr txBox="1"/>
          <p:nvPr/>
        </p:nvSpPr>
        <p:spPr>
          <a:xfrm>
            <a:off x="7417164" y="3360741"/>
            <a:ext cx="12779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(</a:t>
            </a:r>
            <a:r>
              <a:rPr lang="en-US" sz="2600" dirty="0" err="1"/>
              <a:t>củ</a:t>
            </a:r>
            <a:r>
              <a:rPr lang="en-US" sz="2600" dirty="0"/>
              <a:t> </a:t>
            </a:r>
            <a:r>
              <a:rPr lang="en-US" sz="2600" dirty="0" err="1"/>
              <a:t>cải</a:t>
            </a:r>
            <a:r>
              <a:rPr lang="en-US" sz="2600" dirty="0"/>
              <a:t>)</a:t>
            </a:r>
          </a:p>
        </p:txBody>
      </p:sp>
      <p:pic>
        <p:nvPicPr>
          <p:cNvPr id="18" name="Google Shape;688;p49">
            <a:extLst>
              <a:ext uri="{FF2B5EF4-FFF2-40B4-BE49-F238E27FC236}">
                <a16:creationId xmlns:a16="http://schemas.microsoft.com/office/drawing/2014/main" id="{1A005694-EE61-78EE-B8C9-1B8C60882BA1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261014" y="2189195"/>
            <a:ext cx="1376004" cy="765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B81C155C-8BFE-CF5B-294E-5DC24BB3BAF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05722">
            <a:off x="7834087" y="1652079"/>
            <a:ext cx="514915" cy="29022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DA0C36EF-6DC5-D85F-C2B0-5A53B99B0EF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05722">
            <a:off x="5151533" y="2647192"/>
            <a:ext cx="514915" cy="290225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A8E91B07-EF9C-4667-8C39-488B24A9ADF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05722">
            <a:off x="5383078" y="4630447"/>
            <a:ext cx="514915" cy="290225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48B070C2-20BE-450E-541D-3C5FEE98254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05722">
            <a:off x="525472" y="2057053"/>
            <a:ext cx="514915" cy="290225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E3AE467C-1F2C-B4A2-FFDB-8DA72D1C5E5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05722">
            <a:off x="2550366" y="180535"/>
            <a:ext cx="514915" cy="290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6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Google Shape;62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378393" y="3177431"/>
            <a:ext cx="1197825" cy="1992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D4866625-AA9D-547F-399C-3CBD4ECF4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284" y="2119737"/>
            <a:ext cx="7063432" cy="766879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44FD9CF7-6874-A1A0-B01E-E232D9672A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8716" y="646905"/>
            <a:ext cx="805223" cy="805223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14A0E9A-CC5A-BE1B-154B-8B6F79828AE5}"/>
              </a:ext>
            </a:extLst>
          </p:cNvPr>
          <p:cNvSpPr txBox="1"/>
          <p:nvPr/>
        </p:nvSpPr>
        <p:spPr>
          <a:xfrm>
            <a:off x="912140" y="757128"/>
            <a:ext cx="33281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87E3C692-D703-A499-0271-099AE5EB57BA}"/>
              </a:ext>
            </a:extLst>
          </p:cNvPr>
          <p:cNvSpPr/>
          <p:nvPr/>
        </p:nvSpPr>
        <p:spPr>
          <a:xfrm>
            <a:off x="2541541" y="2177018"/>
            <a:ext cx="542675" cy="636217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12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23037BCE-9E82-8235-EF76-1733754B66C5}"/>
              </a:ext>
            </a:extLst>
          </p:cNvPr>
          <p:cNvSpPr/>
          <p:nvPr/>
        </p:nvSpPr>
        <p:spPr>
          <a:xfrm>
            <a:off x="3239599" y="2201787"/>
            <a:ext cx="542675" cy="573871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16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F106385A-7FB4-2E4E-913E-D1A7CA8A009F}"/>
              </a:ext>
            </a:extLst>
          </p:cNvPr>
          <p:cNvSpPr/>
          <p:nvPr/>
        </p:nvSpPr>
        <p:spPr>
          <a:xfrm>
            <a:off x="3949863" y="2201786"/>
            <a:ext cx="537370" cy="573871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20</a:t>
            </a: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EFA7F87F-980F-196B-13CF-473AF5DDA215}"/>
              </a:ext>
            </a:extLst>
          </p:cNvPr>
          <p:cNvSpPr/>
          <p:nvPr/>
        </p:nvSpPr>
        <p:spPr>
          <a:xfrm>
            <a:off x="4654822" y="2216241"/>
            <a:ext cx="556827" cy="573870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24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0E5022B6-D76D-BA28-75B5-6B344C57DB93}"/>
              </a:ext>
            </a:extLst>
          </p:cNvPr>
          <p:cNvSpPr/>
          <p:nvPr/>
        </p:nvSpPr>
        <p:spPr>
          <a:xfrm>
            <a:off x="5337314" y="2243950"/>
            <a:ext cx="542675" cy="518452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28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95049670-1010-0937-D521-DCF5B93D985D}"/>
              </a:ext>
            </a:extLst>
          </p:cNvPr>
          <p:cNvSpPr/>
          <p:nvPr/>
        </p:nvSpPr>
        <p:spPr>
          <a:xfrm>
            <a:off x="6054414" y="2334397"/>
            <a:ext cx="508000" cy="325120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32</a:t>
            </a: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3B053982-132A-2528-DC89-0D32A20EE372}"/>
              </a:ext>
            </a:extLst>
          </p:cNvPr>
          <p:cNvSpPr/>
          <p:nvPr/>
        </p:nvSpPr>
        <p:spPr>
          <a:xfrm>
            <a:off x="6740084" y="2326161"/>
            <a:ext cx="508000" cy="325120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36</a:t>
            </a: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C90FBE97-817C-66C3-80AE-9FEFB606740D}"/>
              </a:ext>
            </a:extLst>
          </p:cNvPr>
          <p:cNvSpPr/>
          <p:nvPr/>
        </p:nvSpPr>
        <p:spPr>
          <a:xfrm>
            <a:off x="7519438" y="2332566"/>
            <a:ext cx="508000" cy="325120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40</a:t>
            </a:r>
          </a:p>
        </p:txBody>
      </p:sp>
      <p:pic>
        <p:nvPicPr>
          <p:cNvPr id="23" name="Picture 3">
            <a:extLst>
              <a:ext uri="{FF2B5EF4-FFF2-40B4-BE49-F238E27FC236}">
                <a16:creationId xmlns:a16="http://schemas.microsoft.com/office/drawing/2014/main" id="{04EEF3A9-39E2-39F2-96E1-40BA4A711D6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354130" y="251230"/>
            <a:ext cx="1633901" cy="1176409"/>
          </a:xfrm>
          <a:prstGeom prst="rect">
            <a:avLst/>
          </a:prstGeom>
        </p:spPr>
      </p:pic>
      <p:pic>
        <p:nvPicPr>
          <p:cNvPr id="25" name="Picture 7">
            <a:extLst>
              <a:ext uri="{FF2B5EF4-FFF2-40B4-BE49-F238E27FC236}">
                <a16:creationId xmlns:a16="http://schemas.microsoft.com/office/drawing/2014/main" id="{D580C4A7-98B0-8BEA-FA36-83D1D46623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05722">
            <a:off x="2400353" y="1459977"/>
            <a:ext cx="514915" cy="290225"/>
          </a:xfrm>
          <a:prstGeom prst="rect">
            <a:avLst/>
          </a:prstGeom>
        </p:spPr>
      </p:pic>
      <p:pic>
        <p:nvPicPr>
          <p:cNvPr id="26" name="Picture 7">
            <a:extLst>
              <a:ext uri="{FF2B5EF4-FFF2-40B4-BE49-F238E27FC236}">
                <a16:creationId xmlns:a16="http://schemas.microsoft.com/office/drawing/2014/main" id="{390F6288-2052-D1C5-0DCD-3DE47DE323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05722">
            <a:off x="318989" y="139727"/>
            <a:ext cx="514915" cy="290225"/>
          </a:xfrm>
          <a:prstGeom prst="rect">
            <a:avLst/>
          </a:prstGeom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0FFA0EA3-95A8-3041-342C-C3E43F991B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05722">
            <a:off x="3593839" y="3551405"/>
            <a:ext cx="514915" cy="290225"/>
          </a:xfrm>
          <a:prstGeom prst="rect">
            <a:avLst/>
          </a:prstGeom>
        </p:spPr>
      </p:pic>
      <p:pic>
        <p:nvPicPr>
          <p:cNvPr id="28" name="Picture 7">
            <a:extLst>
              <a:ext uri="{FF2B5EF4-FFF2-40B4-BE49-F238E27FC236}">
                <a16:creationId xmlns:a16="http://schemas.microsoft.com/office/drawing/2014/main" id="{80B733CE-CC4A-7B39-FEEF-CFE2DCEB5B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05722">
            <a:off x="8200403" y="2006171"/>
            <a:ext cx="514915" cy="290225"/>
          </a:xfrm>
          <a:prstGeom prst="rect">
            <a:avLst/>
          </a:prstGeom>
        </p:spPr>
      </p:pic>
      <p:pic>
        <p:nvPicPr>
          <p:cNvPr id="29" name="Picture 7">
            <a:extLst>
              <a:ext uri="{FF2B5EF4-FFF2-40B4-BE49-F238E27FC236}">
                <a16:creationId xmlns:a16="http://schemas.microsoft.com/office/drawing/2014/main" id="{293E4F88-FB77-2886-FCD4-E9070212A3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05722">
            <a:off x="5144288" y="513039"/>
            <a:ext cx="514915" cy="290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DBB6F3E1-CE11-DEF4-E2DA-06E64464FB6A}"/>
              </a:ext>
            </a:extLst>
          </p:cNvPr>
          <p:cNvSpPr/>
          <p:nvPr/>
        </p:nvSpPr>
        <p:spPr>
          <a:xfrm>
            <a:off x="132465" y="134271"/>
            <a:ext cx="4317615" cy="94209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Hoạt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động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nhóm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CF72367-55EE-B044-F8DD-1738FC6D57F4}"/>
              </a:ext>
            </a:extLst>
          </p:cNvPr>
          <p:cNvSpPr txBox="1"/>
          <p:nvPr/>
        </p:nvSpPr>
        <p:spPr>
          <a:xfrm>
            <a:off x="476946" y="1099394"/>
            <a:ext cx="834857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11" name="Google Shape;1955;p40">
            <a:extLst>
              <a:ext uri="{FF2B5EF4-FFF2-40B4-BE49-F238E27FC236}">
                <a16:creationId xmlns:a16="http://schemas.microsoft.com/office/drawing/2014/main" id="{C26E3715-8FEC-DFC8-BF40-C58A7B0393D2}"/>
              </a:ext>
            </a:extLst>
          </p:cNvPr>
          <p:cNvGrpSpPr/>
          <p:nvPr/>
        </p:nvGrpSpPr>
        <p:grpSpPr>
          <a:xfrm rot="-722961">
            <a:off x="5348523" y="426645"/>
            <a:ext cx="619687" cy="701070"/>
            <a:chOff x="9501450" y="282563"/>
            <a:chExt cx="827125" cy="935750"/>
          </a:xfrm>
        </p:grpSpPr>
        <p:sp>
          <p:nvSpPr>
            <p:cNvPr id="12" name="Google Shape;1956;p40">
              <a:extLst>
                <a:ext uri="{FF2B5EF4-FFF2-40B4-BE49-F238E27FC236}">
                  <a16:creationId xmlns:a16="http://schemas.microsoft.com/office/drawing/2014/main" id="{FB332E0D-1B07-535D-57EC-C3809B711F35}"/>
                </a:ext>
              </a:extLst>
            </p:cNvPr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extrusionOk="0">
                  <a:moveTo>
                    <a:pt x="16114" y="1"/>
                  </a:moveTo>
                  <a:lnTo>
                    <a:pt x="15977" y="20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4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957;p40">
              <a:extLst>
                <a:ext uri="{FF2B5EF4-FFF2-40B4-BE49-F238E27FC236}">
                  <a16:creationId xmlns:a16="http://schemas.microsoft.com/office/drawing/2014/main" id="{A4252892-4971-A205-B060-900BD0888A36}"/>
                </a:ext>
              </a:extLst>
            </p:cNvPr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fill="none" extrusionOk="0">
                  <a:moveTo>
                    <a:pt x="33065" y="12821"/>
                  </a:move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776" y="20"/>
                  </a:lnTo>
                  <a:lnTo>
                    <a:pt x="16484" y="1"/>
                  </a:lnTo>
                  <a:lnTo>
                    <a:pt x="16484" y="1"/>
                  </a:lnTo>
                  <a:lnTo>
                    <a:pt x="16348" y="1"/>
                  </a:lnTo>
                  <a:lnTo>
                    <a:pt x="16348" y="1"/>
                  </a:lnTo>
                  <a:lnTo>
                    <a:pt x="16289" y="1"/>
                  </a:lnTo>
                  <a:lnTo>
                    <a:pt x="16289" y="1"/>
                  </a:lnTo>
                  <a:lnTo>
                    <a:pt x="16114" y="1"/>
                  </a:lnTo>
                  <a:lnTo>
                    <a:pt x="16114" y="1"/>
                  </a:lnTo>
                  <a:lnTo>
                    <a:pt x="15977" y="20"/>
                  </a:lnTo>
                  <a:lnTo>
                    <a:pt x="15821" y="59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958;p40">
              <a:extLst>
                <a:ext uri="{FF2B5EF4-FFF2-40B4-BE49-F238E27FC236}">
                  <a16:creationId xmlns:a16="http://schemas.microsoft.com/office/drawing/2014/main" id="{C0DF9392-8A6D-6754-2D26-8C01F6006834}"/>
                </a:ext>
              </a:extLst>
            </p:cNvPr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extrusionOk="0">
                  <a:moveTo>
                    <a:pt x="16114" y="1"/>
                  </a:moveTo>
                  <a:lnTo>
                    <a:pt x="15841" y="40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959;p40">
              <a:extLst>
                <a:ext uri="{FF2B5EF4-FFF2-40B4-BE49-F238E27FC236}">
                  <a16:creationId xmlns:a16="http://schemas.microsoft.com/office/drawing/2014/main" id="{1B468E36-9F91-CA4A-404E-B8D2BAAE90BC}"/>
                </a:ext>
              </a:extLst>
            </p:cNvPr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fill="none" extrusionOk="0">
                  <a:moveTo>
                    <a:pt x="16114" y="1"/>
                  </a:moveTo>
                  <a:lnTo>
                    <a:pt x="16114" y="1"/>
                  </a:lnTo>
                  <a:lnTo>
                    <a:pt x="15841" y="40"/>
                  </a:lnTo>
                  <a:lnTo>
                    <a:pt x="15841" y="40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827" y="27941"/>
                  </a:lnTo>
                  <a:lnTo>
                    <a:pt x="8651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5997" y="98"/>
                  </a:lnTo>
                  <a:lnTo>
                    <a:pt x="16133" y="1"/>
                  </a:lnTo>
                  <a:lnTo>
                    <a:pt x="16133" y="1"/>
                  </a:lnTo>
                  <a:lnTo>
                    <a:pt x="1611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960;p40">
              <a:extLst>
                <a:ext uri="{FF2B5EF4-FFF2-40B4-BE49-F238E27FC236}">
                  <a16:creationId xmlns:a16="http://schemas.microsoft.com/office/drawing/2014/main" id="{A96DDCC0-A383-556B-1059-EE5E0A5CFFE8}"/>
                </a:ext>
              </a:extLst>
            </p:cNvPr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extrusionOk="0">
                  <a:moveTo>
                    <a:pt x="1052" y="1"/>
                  </a:moveTo>
                  <a:lnTo>
                    <a:pt x="838" y="20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05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961;p40">
              <a:extLst>
                <a:ext uri="{FF2B5EF4-FFF2-40B4-BE49-F238E27FC236}">
                  <a16:creationId xmlns:a16="http://schemas.microsoft.com/office/drawing/2014/main" id="{C6A327C8-DA62-4DB2-801C-2AC02C14932E}"/>
                </a:ext>
              </a:extLst>
            </p:cNvPr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fill="none" extrusionOk="0">
                  <a:moveTo>
                    <a:pt x="1052" y="1"/>
                  </a:moveTo>
                  <a:lnTo>
                    <a:pt x="1052" y="1"/>
                  </a:lnTo>
                  <a:lnTo>
                    <a:pt x="838" y="20"/>
                  </a:lnTo>
                  <a:lnTo>
                    <a:pt x="624" y="79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761" y="6275"/>
                  </a:lnTo>
                  <a:lnTo>
                    <a:pt x="3761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228" y="20"/>
                  </a:lnTo>
                  <a:lnTo>
                    <a:pt x="1052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962;p40">
              <a:extLst>
                <a:ext uri="{FF2B5EF4-FFF2-40B4-BE49-F238E27FC236}">
                  <a16:creationId xmlns:a16="http://schemas.microsoft.com/office/drawing/2014/main" id="{7CF675ED-2F01-914C-5D65-DC53307BEE78}"/>
                </a:ext>
              </a:extLst>
            </p:cNvPr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extrusionOk="0">
                  <a:moveTo>
                    <a:pt x="1500" y="0"/>
                  </a:move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63;p40">
              <a:extLst>
                <a:ext uri="{FF2B5EF4-FFF2-40B4-BE49-F238E27FC236}">
                  <a16:creationId xmlns:a16="http://schemas.microsoft.com/office/drawing/2014/main" id="{8B0A47DF-1224-1090-3450-E0CEEF7F180C}"/>
                </a:ext>
              </a:extLst>
            </p:cNvPr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fill="none" extrusionOk="0">
                  <a:moveTo>
                    <a:pt x="1500" y="0"/>
                  </a:moveTo>
                  <a:lnTo>
                    <a:pt x="1500" y="0"/>
                  </a:lnTo>
                  <a:lnTo>
                    <a:pt x="1189" y="20"/>
                  </a:ln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964;p40">
              <a:extLst>
                <a:ext uri="{FF2B5EF4-FFF2-40B4-BE49-F238E27FC236}">
                  <a16:creationId xmlns:a16="http://schemas.microsoft.com/office/drawing/2014/main" id="{F4005606-19CD-0CE4-9B89-2E0E72017B20}"/>
                </a:ext>
              </a:extLst>
            </p:cNvPr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extrusionOk="0">
                  <a:moveTo>
                    <a:pt x="1696" y="1"/>
                  </a:move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00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965;p40">
              <a:extLst>
                <a:ext uri="{FF2B5EF4-FFF2-40B4-BE49-F238E27FC236}">
                  <a16:creationId xmlns:a16="http://schemas.microsoft.com/office/drawing/2014/main" id="{71D10B53-0F19-12BE-C25D-BD3D7D7ABD66}"/>
                </a:ext>
              </a:extLst>
            </p:cNvPr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fill="none" extrusionOk="0">
                  <a:moveTo>
                    <a:pt x="1696" y="1"/>
                  </a:moveTo>
                  <a:lnTo>
                    <a:pt x="1696" y="1"/>
                  </a:ln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183" y="40"/>
                  </a:lnTo>
                  <a:lnTo>
                    <a:pt x="2007" y="1"/>
                  </a:lnTo>
                  <a:lnTo>
                    <a:pt x="1832" y="1"/>
                  </a:lnTo>
                  <a:lnTo>
                    <a:pt x="1832" y="1"/>
                  </a:lnTo>
                  <a:lnTo>
                    <a:pt x="16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966;p40">
              <a:extLst>
                <a:ext uri="{FF2B5EF4-FFF2-40B4-BE49-F238E27FC236}">
                  <a16:creationId xmlns:a16="http://schemas.microsoft.com/office/drawing/2014/main" id="{0247468A-AE03-DEFB-69AD-B6529D9CE543}"/>
                </a:ext>
              </a:extLst>
            </p:cNvPr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extrusionOk="0">
                  <a:moveTo>
                    <a:pt x="5826" y="0"/>
                  </a:moveTo>
                  <a:lnTo>
                    <a:pt x="5631" y="20"/>
                  </a:lnTo>
                  <a:lnTo>
                    <a:pt x="5475" y="39"/>
                  </a:lnTo>
                  <a:lnTo>
                    <a:pt x="5222" y="98"/>
                  </a:lnTo>
                  <a:lnTo>
                    <a:pt x="5008" y="156"/>
                  </a:lnTo>
                  <a:lnTo>
                    <a:pt x="4774" y="234"/>
                  </a:lnTo>
                  <a:lnTo>
                    <a:pt x="4560" y="351"/>
                  </a:lnTo>
                  <a:lnTo>
                    <a:pt x="4345" y="448"/>
                  </a:lnTo>
                  <a:lnTo>
                    <a:pt x="4131" y="585"/>
                  </a:lnTo>
                  <a:lnTo>
                    <a:pt x="3761" y="818"/>
                  </a:lnTo>
                  <a:lnTo>
                    <a:pt x="3410" y="1111"/>
                  </a:lnTo>
                  <a:lnTo>
                    <a:pt x="3059" y="1422"/>
                  </a:lnTo>
                  <a:lnTo>
                    <a:pt x="2748" y="1773"/>
                  </a:lnTo>
                  <a:lnTo>
                    <a:pt x="2416" y="2143"/>
                  </a:lnTo>
                  <a:lnTo>
                    <a:pt x="2105" y="2572"/>
                  </a:lnTo>
                  <a:lnTo>
                    <a:pt x="1812" y="3040"/>
                  </a:lnTo>
                  <a:lnTo>
                    <a:pt x="1520" y="3527"/>
                  </a:lnTo>
                  <a:lnTo>
                    <a:pt x="1325" y="3897"/>
                  </a:lnTo>
                  <a:lnTo>
                    <a:pt x="1130" y="4267"/>
                  </a:lnTo>
                  <a:lnTo>
                    <a:pt x="799" y="5007"/>
                  </a:lnTo>
                  <a:lnTo>
                    <a:pt x="507" y="5728"/>
                  </a:lnTo>
                  <a:lnTo>
                    <a:pt x="254" y="6410"/>
                  </a:lnTo>
                  <a:lnTo>
                    <a:pt x="0" y="7326"/>
                  </a:lnTo>
                  <a:lnTo>
                    <a:pt x="0" y="7346"/>
                  </a:lnTo>
                  <a:lnTo>
                    <a:pt x="604" y="7209"/>
                  </a:lnTo>
                  <a:lnTo>
                    <a:pt x="1072" y="7073"/>
                  </a:lnTo>
                  <a:lnTo>
                    <a:pt x="1793" y="6839"/>
                  </a:lnTo>
                  <a:lnTo>
                    <a:pt x="2533" y="6605"/>
                  </a:lnTo>
                  <a:lnTo>
                    <a:pt x="3254" y="6352"/>
                  </a:lnTo>
                  <a:lnTo>
                    <a:pt x="3975" y="6060"/>
                  </a:lnTo>
                  <a:lnTo>
                    <a:pt x="4482" y="5826"/>
                  </a:lnTo>
                  <a:lnTo>
                    <a:pt x="4949" y="5573"/>
                  </a:lnTo>
                  <a:lnTo>
                    <a:pt x="5378" y="5319"/>
                  </a:lnTo>
                  <a:lnTo>
                    <a:pt x="5768" y="5046"/>
                  </a:lnTo>
                  <a:lnTo>
                    <a:pt x="6138" y="4754"/>
                  </a:lnTo>
                  <a:lnTo>
                    <a:pt x="6469" y="4462"/>
                  </a:lnTo>
                  <a:lnTo>
                    <a:pt x="6761" y="4150"/>
                  </a:lnTo>
                  <a:lnTo>
                    <a:pt x="7015" y="3819"/>
                  </a:lnTo>
                  <a:lnTo>
                    <a:pt x="7171" y="3605"/>
                  </a:lnTo>
                  <a:lnTo>
                    <a:pt x="7287" y="3410"/>
                  </a:lnTo>
                  <a:lnTo>
                    <a:pt x="7404" y="3215"/>
                  </a:lnTo>
                  <a:lnTo>
                    <a:pt x="7482" y="3020"/>
                  </a:lnTo>
                  <a:lnTo>
                    <a:pt x="7541" y="2806"/>
                  </a:lnTo>
                  <a:lnTo>
                    <a:pt x="7599" y="2591"/>
                  </a:lnTo>
                  <a:lnTo>
                    <a:pt x="7638" y="2397"/>
                  </a:lnTo>
                  <a:lnTo>
                    <a:pt x="7658" y="2202"/>
                  </a:lnTo>
                  <a:lnTo>
                    <a:pt x="7658" y="1987"/>
                  </a:lnTo>
                  <a:lnTo>
                    <a:pt x="7638" y="1773"/>
                  </a:lnTo>
                  <a:lnTo>
                    <a:pt x="7619" y="1578"/>
                  </a:lnTo>
                  <a:lnTo>
                    <a:pt x="7580" y="1383"/>
                  </a:lnTo>
                  <a:lnTo>
                    <a:pt x="7521" y="1208"/>
                  </a:lnTo>
                  <a:lnTo>
                    <a:pt x="7443" y="1033"/>
                  </a:lnTo>
                  <a:lnTo>
                    <a:pt x="7346" y="857"/>
                  </a:lnTo>
                  <a:lnTo>
                    <a:pt x="7248" y="721"/>
                  </a:lnTo>
                  <a:lnTo>
                    <a:pt x="7132" y="565"/>
                  </a:lnTo>
                  <a:lnTo>
                    <a:pt x="6995" y="429"/>
                  </a:lnTo>
                  <a:lnTo>
                    <a:pt x="6839" y="312"/>
                  </a:lnTo>
                  <a:lnTo>
                    <a:pt x="6683" y="214"/>
                  </a:lnTo>
                  <a:lnTo>
                    <a:pt x="6508" y="136"/>
                  </a:lnTo>
                  <a:lnTo>
                    <a:pt x="6313" y="59"/>
                  </a:lnTo>
                  <a:lnTo>
                    <a:pt x="6138" y="20"/>
                  </a:lnTo>
                  <a:lnTo>
                    <a:pt x="594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967;p40">
              <a:extLst>
                <a:ext uri="{FF2B5EF4-FFF2-40B4-BE49-F238E27FC236}">
                  <a16:creationId xmlns:a16="http://schemas.microsoft.com/office/drawing/2014/main" id="{4720670D-68EA-7928-4A05-63E19DFF6D77}"/>
                </a:ext>
              </a:extLst>
            </p:cNvPr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fill="none" extrusionOk="0">
                  <a:moveTo>
                    <a:pt x="5943" y="0"/>
                  </a:moveTo>
                  <a:lnTo>
                    <a:pt x="5943" y="0"/>
                  </a:lnTo>
                  <a:lnTo>
                    <a:pt x="6138" y="20"/>
                  </a:lnTo>
                  <a:lnTo>
                    <a:pt x="6313" y="59"/>
                  </a:lnTo>
                  <a:lnTo>
                    <a:pt x="6508" y="136"/>
                  </a:lnTo>
                  <a:lnTo>
                    <a:pt x="6683" y="214"/>
                  </a:lnTo>
                  <a:lnTo>
                    <a:pt x="6683" y="214"/>
                  </a:lnTo>
                  <a:lnTo>
                    <a:pt x="6839" y="312"/>
                  </a:lnTo>
                  <a:lnTo>
                    <a:pt x="6995" y="429"/>
                  </a:lnTo>
                  <a:lnTo>
                    <a:pt x="7132" y="565"/>
                  </a:lnTo>
                  <a:lnTo>
                    <a:pt x="7248" y="721"/>
                  </a:lnTo>
                  <a:lnTo>
                    <a:pt x="7248" y="721"/>
                  </a:lnTo>
                  <a:lnTo>
                    <a:pt x="7346" y="857"/>
                  </a:lnTo>
                  <a:lnTo>
                    <a:pt x="7443" y="1033"/>
                  </a:lnTo>
                  <a:lnTo>
                    <a:pt x="7521" y="1208"/>
                  </a:lnTo>
                  <a:lnTo>
                    <a:pt x="7580" y="1383"/>
                  </a:lnTo>
                  <a:lnTo>
                    <a:pt x="7580" y="1383"/>
                  </a:lnTo>
                  <a:lnTo>
                    <a:pt x="7619" y="1578"/>
                  </a:lnTo>
                  <a:lnTo>
                    <a:pt x="7638" y="1773"/>
                  </a:lnTo>
                  <a:lnTo>
                    <a:pt x="7658" y="1987"/>
                  </a:lnTo>
                  <a:lnTo>
                    <a:pt x="7658" y="2202"/>
                  </a:lnTo>
                  <a:lnTo>
                    <a:pt x="7658" y="2202"/>
                  </a:lnTo>
                  <a:lnTo>
                    <a:pt x="7638" y="2397"/>
                  </a:lnTo>
                  <a:lnTo>
                    <a:pt x="7599" y="2591"/>
                  </a:lnTo>
                  <a:lnTo>
                    <a:pt x="7541" y="2806"/>
                  </a:lnTo>
                  <a:lnTo>
                    <a:pt x="7482" y="3020"/>
                  </a:lnTo>
                  <a:lnTo>
                    <a:pt x="7482" y="3020"/>
                  </a:lnTo>
                  <a:lnTo>
                    <a:pt x="7404" y="3215"/>
                  </a:lnTo>
                  <a:lnTo>
                    <a:pt x="7287" y="3410"/>
                  </a:lnTo>
                  <a:lnTo>
                    <a:pt x="7171" y="3605"/>
                  </a:lnTo>
                  <a:lnTo>
                    <a:pt x="7015" y="3819"/>
                  </a:lnTo>
                  <a:lnTo>
                    <a:pt x="7015" y="3819"/>
                  </a:lnTo>
                  <a:lnTo>
                    <a:pt x="6761" y="4150"/>
                  </a:lnTo>
                  <a:lnTo>
                    <a:pt x="6469" y="4462"/>
                  </a:lnTo>
                  <a:lnTo>
                    <a:pt x="6138" y="4754"/>
                  </a:lnTo>
                  <a:lnTo>
                    <a:pt x="5768" y="5046"/>
                  </a:lnTo>
                  <a:lnTo>
                    <a:pt x="5378" y="5319"/>
                  </a:lnTo>
                  <a:lnTo>
                    <a:pt x="4949" y="5573"/>
                  </a:lnTo>
                  <a:lnTo>
                    <a:pt x="4482" y="5826"/>
                  </a:lnTo>
                  <a:lnTo>
                    <a:pt x="3975" y="6060"/>
                  </a:lnTo>
                  <a:lnTo>
                    <a:pt x="3975" y="6060"/>
                  </a:lnTo>
                  <a:lnTo>
                    <a:pt x="3254" y="6352"/>
                  </a:lnTo>
                  <a:lnTo>
                    <a:pt x="2533" y="6605"/>
                  </a:lnTo>
                  <a:lnTo>
                    <a:pt x="1793" y="6839"/>
                  </a:lnTo>
                  <a:lnTo>
                    <a:pt x="1072" y="7073"/>
                  </a:lnTo>
                  <a:lnTo>
                    <a:pt x="1072" y="7073"/>
                  </a:lnTo>
                  <a:lnTo>
                    <a:pt x="604" y="7209"/>
                  </a:lnTo>
                  <a:lnTo>
                    <a:pt x="604" y="7209"/>
                  </a:lnTo>
                  <a:lnTo>
                    <a:pt x="0" y="7346"/>
                  </a:lnTo>
                  <a:lnTo>
                    <a:pt x="0" y="7326"/>
                  </a:lnTo>
                  <a:lnTo>
                    <a:pt x="0" y="7326"/>
                  </a:lnTo>
                  <a:lnTo>
                    <a:pt x="254" y="6410"/>
                  </a:lnTo>
                  <a:lnTo>
                    <a:pt x="254" y="6410"/>
                  </a:lnTo>
                  <a:lnTo>
                    <a:pt x="507" y="5728"/>
                  </a:lnTo>
                  <a:lnTo>
                    <a:pt x="799" y="5007"/>
                  </a:lnTo>
                  <a:lnTo>
                    <a:pt x="1130" y="4267"/>
                  </a:lnTo>
                  <a:lnTo>
                    <a:pt x="1325" y="3897"/>
                  </a:lnTo>
                  <a:lnTo>
                    <a:pt x="1520" y="3527"/>
                  </a:lnTo>
                  <a:lnTo>
                    <a:pt x="1520" y="3527"/>
                  </a:lnTo>
                  <a:lnTo>
                    <a:pt x="1812" y="3040"/>
                  </a:lnTo>
                  <a:lnTo>
                    <a:pt x="2105" y="2572"/>
                  </a:lnTo>
                  <a:lnTo>
                    <a:pt x="2416" y="2143"/>
                  </a:lnTo>
                  <a:lnTo>
                    <a:pt x="2748" y="1773"/>
                  </a:lnTo>
                  <a:lnTo>
                    <a:pt x="3059" y="1422"/>
                  </a:lnTo>
                  <a:lnTo>
                    <a:pt x="3410" y="1111"/>
                  </a:lnTo>
                  <a:lnTo>
                    <a:pt x="3761" y="818"/>
                  </a:lnTo>
                  <a:lnTo>
                    <a:pt x="4131" y="585"/>
                  </a:lnTo>
                  <a:lnTo>
                    <a:pt x="4131" y="585"/>
                  </a:lnTo>
                  <a:lnTo>
                    <a:pt x="4345" y="448"/>
                  </a:lnTo>
                  <a:lnTo>
                    <a:pt x="4560" y="351"/>
                  </a:lnTo>
                  <a:lnTo>
                    <a:pt x="4774" y="234"/>
                  </a:lnTo>
                  <a:lnTo>
                    <a:pt x="5008" y="156"/>
                  </a:lnTo>
                  <a:lnTo>
                    <a:pt x="5008" y="156"/>
                  </a:lnTo>
                  <a:lnTo>
                    <a:pt x="5222" y="98"/>
                  </a:lnTo>
                  <a:lnTo>
                    <a:pt x="5475" y="39"/>
                  </a:lnTo>
                  <a:lnTo>
                    <a:pt x="5475" y="39"/>
                  </a:lnTo>
                  <a:lnTo>
                    <a:pt x="5631" y="20"/>
                  </a:lnTo>
                  <a:lnTo>
                    <a:pt x="5826" y="0"/>
                  </a:lnTo>
                  <a:lnTo>
                    <a:pt x="5826" y="0"/>
                  </a:lnTo>
                  <a:lnTo>
                    <a:pt x="594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968;p40">
              <a:extLst>
                <a:ext uri="{FF2B5EF4-FFF2-40B4-BE49-F238E27FC236}">
                  <a16:creationId xmlns:a16="http://schemas.microsoft.com/office/drawing/2014/main" id="{9FBC02EA-39A2-C43A-1293-BFE6B54AE9C1}"/>
                </a:ext>
              </a:extLst>
            </p:cNvPr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extrusionOk="0">
                  <a:moveTo>
                    <a:pt x="2533" y="0"/>
                  </a:moveTo>
                  <a:lnTo>
                    <a:pt x="2202" y="507"/>
                  </a:lnTo>
                  <a:lnTo>
                    <a:pt x="1968" y="936"/>
                  </a:lnTo>
                  <a:lnTo>
                    <a:pt x="1618" y="1618"/>
                  </a:lnTo>
                  <a:lnTo>
                    <a:pt x="1247" y="2299"/>
                  </a:lnTo>
                  <a:lnTo>
                    <a:pt x="916" y="3001"/>
                  </a:lnTo>
                  <a:lnTo>
                    <a:pt x="624" y="3702"/>
                  </a:lnTo>
                  <a:lnTo>
                    <a:pt x="429" y="4228"/>
                  </a:lnTo>
                  <a:lnTo>
                    <a:pt x="273" y="4735"/>
                  </a:lnTo>
                  <a:lnTo>
                    <a:pt x="156" y="5222"/>
                  </a:lnTo>
                  <a:lnTo>
                    <a:pt x="59" y="5690"/>
                  </a:lnTo>
                  <a:lnTo>
                    <a:pt x="20" y="6157"/>
                  </a:lnTo>
                  <a:lnTo>
                    <a:pt x="0" y="6586"/>
                  </a:lnTo>
                  <a:lnTo>
                    <a:pt x="0" y="7034"/>
                  </a:lnTo>
                  <a:lnTo>
                    <a:pt x="59" y="7443"/>
                  </a:lnTo>
                  <a:lnTo>
                    <a:pt x="98" y="7697"/>
                  </a:lnTo>
                  <a:lnTo>
                    <a:pt x="156" y="7930"/>
                  </a:lnTo>
                  <a:lnTo>
                    <a:pt x="215" y="8145"/>
                  </a:lnTo>
                  <a:lnTo>
                    <a:pt x="293" y="8320"/>
                  </a:lnTo>
                  <a:lnTo>
                    <a:pt x="410" y="8534"/>
                  </a:lnTo>
                  <a:lnTo>
                    <a:pt x="507" y="8710"/>
                  </a:lnTo>
                  <a:lnTo>
                    <a:pt x="624" y="8885"/>
                  </a:lnTo>
                  <a:lnTo>
                    <a:pt x="760" y="9041"/>
                  </a:lnTo>
                  <a:lnTo>
                    <a:pt x="897" y="9197"/>
                  </a:lnTo>
                  <a:lnTo>
                    <a:pt x="1053" y="9333"/>
                  </a:lnTo>
                  <a:lnTo>
                    <a:pt x="1208" y="9450"/>
                  </a:lnTo>
                  <a:lnTo>
                    <a:pt x="1384" y="9548"/>
                  </a:lnTo>
                  <a:lnTo>
                    <a:pt x="1559" y="9645"/>
                  </a:lnTo>
                  <a:lnTo>
                    <a:pt x="1735" y="9723"/>
                  </a:lnTo>
                  <a:lnTo>
                    <a:pt x="1910" y="9762"/>
                  </a:lnTo>
                  <a:lnTo>
                    <a:pt x="2085" y="9801"/>
                  </a:lnTo>
                  <a:lnTo>
                    <a:pt x="2280" y="9820"/>
                  </a:lnTo>
                  <a:lnTo>
                    <a:pt x="2475" y="9820"/>
                  </a:lnTo>
                  <a:lnTo>
                    <a:pt x="2670" y="9801"/>
                  </a:lnTo>
                  <a:lnTo>
                    <a:pt x="2845" y="9762"/>
                  </a:lnTo>
                  <a:lnTo>
                    <a:pt x="3020" y="9684"/>
                  </a:lnTo>
                  <a:lnTo>
                    <a:pt x="3196" y="9606"/>
                  </a:lnTo>
                  <a:lnTo>
                    <a:pt x="3371" y="9489"/>
                  </a:lnTo>
                  <a:lnTo>
                    <a:pt x="3508" y="9372"/>
                  </a:lnTo>
                  <a:lnTo>
                    <a:pt x="3605" y="9294"/>
                  </a:lnTo>
                  <a:lnTo>
                    <a:pt x="3722" y="9158"/>
                  </a:lnTo>
                  <a:lnTo>
                    <a:pt x="3819" y="9021"/>
                  </a:lnTo>
                  <a:lnTo>
                    <a:pt x="3956" y="8807"/>
                  </a:lnTo>
                  <a:lnTo>
                    <a:pt x="4073" y="8612"/>
                  </a:lnTo>
                  <a:lnTo>
                    <a:pt x="4170" y="8378"/>
                  </a:lnTo>
                  <a:lnTo>
                    <a:pt x="4248" y="8164"/>
                  </a:lnTo>
                  <a:lnTo>
                    <a:pt x="4326" y="7930"/>
                  </a:lnTo>
                  <a:lnTo>
                    <a:pt x="4384" y="7677"/>
                  </a:lnTo>
                  <a:lnTo>
                    <a:pt x="4482" y="7248"/>
                  </a:lnTo>
                  <a:lnTo>
                    <a:pt x="4521" y="6800"/>
                  </a:lnTo>
                  <a:lnTo>
                    <a:pt x="4540" y="6352"/>
                  </a:lnTo>
                  <a:lnTo>
                    <a:pt x="4540" y="5865"/>
                  </a:lnTo>
                  <a:lnTo>
                    <a:pt x="4482" y="5378"/>
                  </a:lnTo>
                  <a:lnTo>
                    <a:pt x="4404" y="4852"/>
                  </a:lnTo>
                  <a:lnTo>
                    <a:pt x="4306" y="4306"/>
                  </a:lnTo>
                  <a:lnTo>
                    <a:pt x="4151" y="3761"/>
                  </a:lnTo>
                  <a:lnTo>
                    <a:pt x="4034" y="3352"/>
                  </a:lnTo>
                  <a:lnTo>
                    <a:pt x="3897" y="2962"/>
                  </a:lnTo>
                  <a:lnTo>
                    <a:pt x="3624" y="2202"/>
                  </a:lnTo>
                  <a:lnTo>
                    <a:pt x="3313" y="1481"/>
                  </a:lnTo>
                  <a:lnTo>
                    <a:pt x="3020" y="819"/>
                  </a:lnTo>
                  <a:lnTo>
                    <a:pt x="25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969;p40">
              <a:extLst>
                <a:ext uri="{FF2B5EF4-FFF2-40B4-BE49-F238E27FC236}">
                  <a16:creationId xmlns:a16="http://schemas.microsoft.com/office/drawing/2014/main" id="{365D960B-1C5D-6E35-C4FC-A142058076EC}"/>
                </a:ext>
              </a:extLst>
            </p:cNvPr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fill="none" extrusionOk="0">
                  <a:moveTo>
                    <a:pt x="3508" y="9372"/>
                  </a:moveTo>
                  <a:lnTo>
                    <a:pt x="3508" y="9372"/>
                  </a:lnTo>
                  <a:lnTo>
                    <a:pt x="3371" y="9489"/>
                  </a:lnTo>
                  <a:lnTo>
                    <a:pt x="3196" y="9606"/>
                  </a:lnTo>
                  <a:lnTo>
                    <a:pt x="3020" y="9684"/>
                  </a:lnTo>
                  <a:lnTo>
                    <a:pt x="2845" y="9762"/>
                  </a:lnTo>
                  <a:lnTo>
                    <a:pt x="2845" y="9762"/>
                  </a:lnTo>
                  <a:lnTo>
                    <a:pt x="2670" y="9801"/>
                  </a:lnTo>
                  <a:lnTo>
                    <a:pt x="2475" y="9820"/>
                  </a:lnTo>
                  <a:lnTo>
                    <a:pt x="2280" y="9820"/>
                  </a:lnTo>
                  <a:lnTo>
                    <a:pt x="2085" y="9801"/>
                  </a:lnTo>
                  <a:lnTo>
                    <a:pt x="2085" y="9801"/>
                  </a:lnTo>
                  <a:lnTo>
                    <a:pt x="1910" y="9762"/>
                  </a:lnTo>
                  <a:lnTo>
                    <a:pt x="1735" y="9723"/>
                  </a:lnTo>
                  <a:lnTo>
                    <a:pt x="1559" y="9645"/>
                  </a:lnTo>
                  <a:lnTo>
                    <a:pt x="1384" y="9548"/>
                  </a:lnTo>
                  <a:lnTo>
                    <a:pt x="1384" y="9548"/>
                  </a:lnTo>
                  <a:lnTo>
                    <a:pt x="1208" y="9450"/>
                  </a:lnTo>
                  <a:lnTo>
                    <a:pt x="1053" y="9333"/>
                  </a:lnTo>
                  <a:lnTo>
                    <a:pt x="897" y="9197"/>
                  </a:lnTo>
                  <a:lnTo>
                    <a:pt x="760" y="9041"/>
                  </a:lnTo>
                  <a:lnTo>
                    <a:pt x="760" y="9041"/>
                  </a:lnTo>
                  <a:lnTo>
                    <a:pt x="624" y="8885"/>
                  </a:lnTo>
                  <a:lnTo>
                    <a:pt x="507" y="8710"/>
                  </a:lnTo>
                  <a:lnTo>
                    <a:pt x="410" y="8534"/>
                  </a:lnTo>
                  <a:lnTo>
                    <a:pt x="293" y="8320"/>
                  </a:lnTo>
                  <a:lnTo>
                    <a:pt x="293" y="8320"/>
                  </a:lnTo>
                  <a:lnTo>
                    <a:pt x="215" y="8145"/>
                  </a:lnTo>
                  <a:lnTo>
                    <a:pt x="156" y="7930"/>
                  </a:lnTo>
                  <a:lnTo>
                    <a:pt x="98" y="7697"/>
                  </a:lnTo>
                  <a:lnTo>
                    <a:pt x="59" y="7443"/>
                  </a:lnTo>
                  <a:lnTo>
                    <a:pt x="59" y="7443"/>
                  </a:lnTo>
                  <a:lnTo>
                    <a:pt x="0" y="7034"/>
                  </a:lnTo>
                  <a:lnTo>
                    <a:pt x="0" y="6586"/>
                  </a:lnTo>
                  <a:lnTo>
                    <a:pt x="20" y="6157"/>
                  </a:lnTo>
                  <a:lnTo>
                    <a:pt x="59" y="5690"/>
                  </a:lnTo>
                  <a:lnTo>
                    <a:pt x="156" y="5222"/>
                  </a:lnTo>
                  <a:lnTo>
                    <a:pt x="273" y="4735"/>
                  </a:lnTo>
                  <a:lnTo>
                    <a:pt x="429" y="4228"/>
                  </a:lnTo>
                  <a:lnTo>
                    <a:pt x="624" y="3702"/>
                  </a:lnTo>
                  <a:lnTo>
                    <a:pt x="624" y="3702"/>
                  </a:lnTo>
                  <a:lnTo>
                    <a:pt x="916" y="3001"/>
                  </a:lnTo>
                  <a:lnTo>
                    <a:pt x="1247" y="2299"/>
                  </a:lnTo>
                  <a:lnTo>
                    <a:pt x="1618" y="1618"/>
                  </a:lnTo>
                  <a:lnTo>
                    <a:pt x="1968" y="936"/>
                  </a:lnTo>
                  <a:lnTo>
                    <a:pt x="1968" y="936"/>
                  </a:lnTo>
                  <a:lnTo>
                    <a:pt x="2202" y="507"/>
                  </a:lnTo>
                  <a:lnTo>
                    <a:pt x="2202" y="507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3020" y="819"/>
                  </a:lnTo>
                  <a:lnTo>
                    <a:pt x="3020" y="819"/>
                  </a:lnTo>
                  <a:lnTo>
                    <a:pt x="3313" y="1481"/>
                  </a:lnTo>
                  <a:lnTo>
                    <a:pt x="3624" y="2202"/>
                  </a:lnTo>
                  <a:lnTo>
                    <a:pt x="3897" y="2962"/>
                  </a:lnTo>
                  <a:lnTo>
                    <a:pt x="4034" y="3352"/>
                  </a:lnTo>
                  <a:lnTo>
                    <a:pt x="4151" y="3761"/>
                  </a:lnTo>
                  <a:lnTo>
                    <a:pt x="4151" y="3761"/>
                  </a:lnTo>
                  <a:lnTo>
                    <a:pt x="4306" y="4306"/>
                  </a:lnTo>
                  <a:lnTo>
                    <a:pt x="4404" y="4852"/>
                  </a:lnTo>
                  <a:lnTo>
                    <a:pt x="4482" y="5378"/>
                  </a:lnTo>
                  <a:lnTo>
                    <a:pt x="4540" y="5865"/>
                  </a:lnTo>
                  <a:lnTo>
                    <a:pt x="4540" y="6352"/>
                  </a:lnTo>
                  <a:lnTo>
                    <a:pt x="4521" y="6800"/>
                  </a:lnTo>
                  <a:lnTo>
                    <a:pt x="4482" y="7248"/>
                  </a:lnTo>
                  <a:lnTo>
                    <a:pt x="4384" y="7677"/>
                  </a:lnTo>
                  <a:lnTo>
                    <a:pt x="4384" y="7677"/>
                  </a:lnTo>
                  <a:lnTo>
                    <a:pt x="4326" y="7930"/>
                  </a:lnTo>
                  <a:lnTo>
                    <a:pt x="4248" y="8164"/>
                  </a:lnTo>
                  <a:lnTo>
                    <a:pt x="4170" y="8378"/>
                  </a:lnTo>
                  <a:lnTo>
                    <a:pt x="4073" y="8612"/>
                  </a:lnTo>
                  <a:lnTo>
                    <a:pt x="4073" y="8612"/>
                  </a:lnTo>
                  <a:lnTo>
                    <a:pt x="3956" y="8807"/>
                  </a:lnTo>
                  <a:lnTo>
                    <a:pt x="3819" y="9021"/>
                  </a:lnTo>
                  <a:lnTo>
                    <a:pt x="3819" y="9021"/>
                  </a:lnTo>
                  <a:lnTo>
                    <a:pt x="3722" y="9158"/>
                  </a:lnTo>
                  <a:lnTo>
                    <a:pt x="3605" y="9294"/>
                  </a:lnTo>
                  <a:lnTo>
                    <a:pt x="3605" y="9294"/>
                  </a:lnTo>
                  <a:lnTo>
                    <a:pt x="3508" y="93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970;p40">
              <a:extLst>
                <a:ext uri="{FF2B5EF4-FFF2-40B4-BE49-F238E27FC236}">
                  <a16:creationId xmlns:a16="http://schemas.microsoft.com/office/drawing/2014/main" id="{AE267D0A-684A-D7F0-6782-A7A7178E5C71}"/>
                </a:ext>
              </a:extLst>
            </p:cNvPr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extrusionOk="0">
                  <a:moveTo>
                    <a:pt x="2631" y="0"/>
                  </a:move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971;p40">
              <a:extLst>
                <a:ext uri="{FF2B5EF4-FFF2-40B4-BE49-F238E27FC236}">
                  <a16:creationId xmlns:a16="http://schemas.microsoft.com/office/drawing/2014/main" id="{DC9964C9-5CB1-E1D9-B95B-1F7C23B96AF5}"/>
                </a:ext>
              </a:extLst>
            </p:cNvPr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fill="none" extrusionOk="0">
                  <a:moveTo>
                    <a:pt x="0" y="3234"/>
                  </a:move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lnTo>
                    <a:pt x="2923" y="0"/>
                  </a:lnTo>
                  <a:lnTo>
                    <a:pt x="2923" y="0"/>
                  </a:lnTo>
                  <a:lnTo>
                    <a:pt x="2631" y="0"/>
                  </a:ln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972;p40">
              <a:extLst>
                <a:ext uri="{FF2B5EF4-FFF2-40B4-BE49-F238E27FC236}">
                  <a16:creationId xmlns:a16="http://schemas.microsoft.com/office/drawing/2014/main" id="{15693980-7D15-C7BB-3E90-523F5838687D}"/>
                </a:ext>
              </a:extLst>
            </p:cNvPr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extrusionOk="0">
                  <a:moveTo>
                    <a:pt x="2377" y="0"/>
                  </a:moveTo>
                  <a:lnTo>
                    <a:pt x="2143" y="20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397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973;p40">
              <a:extLst>
                <a:ext uri="{FF2B5EF4-FFF2-40B4-BE49-F238E27FC236}">
                  <a16:creationId xmlns:a16="http://schemas.microsoft.com/office/drawing/2014/main" id="{AF22DEB6-F644-AD58-C5C8-FC94100704A4}"/>
                </a:ext>
              </a:extLst>
            </p:cNvPr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fill="none" extrusionOk="0">
                  <a:moveTo>
                    <a:pt x="2377" y="0"/>
                  </a:moveTo>
                  <a:lnTo>
                    <a:pt x="2377" y="0"/>
                  </a:lnTo>
                  <a:lnTo>
                    <a:pt x="2143" y="20"/>
                  </a:lnTo>
                  <a:lnTo>
                    <a:pt x="2143" y="20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695" y="137"/>
                  </a:lnTo>
                  <a:lnTo>
                    <a:pt x="1676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1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39" y="247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92" y="4365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682" y="502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553" y="20"/>
                  </a:lnTo>
                  <a:lnTo>
                    <a:pt x="2397" y="0"/>
                  </a:lnTo>
                  <a:lnTo>
                    <a:pt x="23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974;p40">
              <a:extLst>
                <a:ext uri="{FF2B5EF4-FFF2-40B4-BE49-F238E27FC236}">
                  <a16:creationId xmlns:a16="http://schemas.microsoft.com/office/drawing/2014/main" id="{04F7591C-77C8-2C4D-A70D-7F3A50140B1F}"/>
                </a:ext>
              </a:extLst>
            </p:cNvPr>
            <p:cNvSpPr/>
            <p:nvPr/>
          </p:nvSpPr>
          <p:spPr>
            <a:xfrm>
              <a:off x="9762050" y="67223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75;p40">
              <a:extLst>
                <a:ext uri="{FF2B5EF4-FFF2-40B4-BE49-F238E27FC236}">
                  <a16:creationId xmlns:a16="http://schemas.microsoft.com/office/drawing/2014/main" id="{0DEF2CE5-4B74-1955-0C0E-29F7FD393DDD}"/>
                </a:ext>
              </a:extLst>
            </p:cNvPr>
            <p:cNvSpPr/>
            <p:nvPr/>
          </p:nvSpPr>
          <p:spPr>
            <a:xfrm>
              <a:off x="9783000" y="7004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976;p40">
              <a:extLst>
                <a:ext uri="{FF2B5EF4-FFF2-40B4-BE49-F238E27FC236}">
                  <a16:creationId xmlns:a16="http://schemas.microsoft.com/office/drawing/2014/main" id="{E22B1682-3C51-FF84-7B38-2DD8AA1DCE5F}"/>
                </a:ext>
              </a:extLst>
            </p:cNvPr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extrusionOk="0">
                  <a:moveTo>
                    <a:pt x="877" y="1"/>
                  </a:move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977;p40">
              <a:extLst>
                <a:ext uri="{FF2B5EF4-FFF2-40B4-BE49-F238E27FC236}">
                  <a16:creationId xmlns:a16="http://schemas.microsoft.com/office/drawing/2014/main" id="{610B4FB8-842C-5FBD-7C60-4D7F4A9C5269}"/>
                </a:ext>
              </a:extLst>
            </p:cNvPr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fill="none" extrusionOk="0">
                  <a:moveTo>
                    <a:pt x="0" y="371"/>
                  </a:move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877" y="741"/>
                  </a:lnTo>
                  <a:lnTo>
                    <a:pt x="877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lnTo>
                    <a:pt x="877" y="1"/>
                  </a:ln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78;p40">
              <a:extLst>
                <a:ext uri="{FF2B5EF4-FFF2-40B4-BE49-F238E27FC236}">
                  <a16:creationId xmlns:a16="http://schemas.microsoft.com/office/drawing/2014/main" id="{3C62DBA7-F7DF-1637-ADB5-7C401C6486C6}"/>
                </a:ext>
              </a:extLst>
            </p:cNvPr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extrusionOk="0">
                  <a:moveTo>
                    <a:pt x="1208" y="1"/>
                  </a:moveTo>
                  <a:lnTo>
                    <a:pt x="1033" y="20"/>
                  </a:lnTo>
                  <a:lnTo>
                    <a:pt x="682" y="79"/>
                  </a:lnTo>
                  <a:lnTo>
                    <a:pt x="370" y="196"/>
                  </a:lnTo>
                  <a:lnTo>
                    <a:pt x="59" y="351"/>
                  </a:lnTo>
                  <a:lnTo>
                    <a:pt x="293" y="390"/>
                  </a:lnTo>
                  <a:lnTo>
                    <a:pt x="526" y="449"/>
                  </a:lnTo>
                  <a:lnTo>
                    <a:pt x="721" y="507"/>
                  </a:lnTo>
                  <a:lnTo>
                    <a:pt x="877" y="585"/>
                  </a:lnTo>
                  <a:lnTo>
                    <a:pt x="1052" y="683"/>
                  </a:lnTo>
                  <a:lnTo>
                    <a:pt x="1208" y="780"/>
                  </a:lnTo>
                  <a:lnTo>
                    <a:pt x="1345" y="897"/>
                  </a:lnTo>
                  <a:lnTo>
                    <a:pt x="1481" y="1014"/>
                  </a:lnTo>
                  <a:lnTo>
                    <a:pt x="1598" y="1150"/>
                  </a:lnTo>
                  <a:lnTo>
                    <a:pt x="1715" y="1306"/>
                  </a:lnTo>
                  <a:lnTo>
                    <a:pt x="1812" y="1462"/>
                  </a:lnTo>
                  <a:lnTo>
                    <a:pt x="1890" y="1618"/>
                  </a:lnTo>
                  <a:lnTo>
                    <a:pt x="2046" y="1949"/>
                  </a:lnTo>
                  <a:lnTo>
                    <a:pt x="2085" y="2144"/>
                  </a:lnTo>
                  <a:lnTo>
                    <a:pt x="2144" y="2319"/>
                  </a:lnTo>
                  <a:lnTo>
                    <a:pt x="2202" y="2689"/>
                  </a:lnTo>
                  <a:lnTo>
                    <a:pt x="2221" y="3079"/>
                  </a:lnTo>
                  <a:lnTo>
                    <a:pt x="2202" y="3469"/>
                  </a:lnTo>
                  <a:lnTo>
                    <a:pt x="2144" y="3839"/>
                  </a:lnTo>
                  <a:lnTo>
                    <a:pt x="2046" y="4209"/>
                  </a:lnTo>
                  <a:lnTo>
                    <a:pt x="1910" y="4579"/>
                  </a:lnTo>
                  <a:lnTo>
                    <a:pt x="1734" y="4911"/>
                  </a:lnTo>
                  <a:lnTo>
                    <a:pt x="1637" y="5066"/>
                  </a:lnTo>
                  <a:lnTo>
                    <a:pt x="1520" y="5222"/>
                  </a:lnTo>
                  <a:lnTo>
                    <a:pt x="1403" y="5359"/>
                  </a:lnTo>
                  <a:lnTo>
                    <a:pt x="1286" y="5495"/>
                  </a:lnTo>
                  <a:lnTo>
                    <a:pt x="1150" y="5612"/>
                  </a:lnTo>
                  <a:lnTo>
                    <a:pt x="994" y="5709"/>
                  </a:lnTo>
                  <a:lnTo>
                    <a:pt x="858" y="5807"/>
                  </a:lnTo>
                  <a:lnTo>
                    <a:pt x="682" y="5904"/>
                  </a:lnTo>
                  <a:lnTo>
                    <a:pt x="526" y="5963"/>
                  </a:lnTo>
                  <a:lnTo>
                    <a:pt x="351" y="6021"/>
                  </a:lnTo>
                  <a:lnTo>
                    <a:pt x="176" y="6060"/>
                  </a:lnTo>
                  <a:lnTo>
                    <a:pt x="0" y="6099"/>
                  </a:lnTo>
                  <a:lnTo>
                    <a:pt x="312" y="6255"/>
                  </a:lnTo>
                  <a:lnTo>
                    <a:pt x="487" y="6333"/>
                  </a:lnTo>
                  <a:lnTo>
                    <a:pt x="663" y="6372"/>
                  </a:lnTo>
                  <a:lnTo>
                    <a:pt x="838" y="6430"/>
                  </a:lnTo>
                  <a:lnTo>
                    <a:pt x="1013" y="6450"/>
                  </a:lnTo>
                  <a:lnTo>
                    <a:pt x="1189" y="6469"/>
                  </a:lnTo>
                  <a:lnTo>
                    <a:pt x="1676" y="6469"/>
                  </a:lnTo>
                  <a:lnTo>
                    <a:pt x="1968" y="6411"/>
                  </a:lnTo>
                  <a:lnTo>
                    <a:pt x="2241" y="6333"/>
                  </a:lnTo>
                  <a:lnTo>
                    <a:pt x="2514" y="6216"/>
                  </a:lnTo>
                  <a:lnTo>
                    <a:pt x="2767" y="6080"/>
                  </a:lnTo>
                  <a:lnTo>
                    <a:pt x="3020" y="5924"/>
                  </a:lnTo>
                  <a:lnTo>
                    <a:pt x="3235" y="5729"/>
                  </a:lnTo>
                  <a:lnTo>
                    <a:pt x="3449" y="5534"/>
                  </a:lnTo>
                  <a:lnTo>
                    <a:pt x="3644" y="5300"/>
                  </a:lnTo>
                  <a:lnTo>
                    <a:pt x="3800" y="5047"/>
                  </a:lnTo>
                  <a:lnTo>
                    <a:pt x="3956" y="4774"/>
                  </a:lnTo>
                  <a:lnTo>
                    <a:pt x="4072" y="4501"/>
                  </a:lnTo>
                  <a:lnTo>
                    <a:pt x="4170" y="4190"/>
                  </a:lnTo>
                  <a:lnTo>
                    <a:pt x="4248" y="3897"/>
                  </a:lnTo>
                  <a:lnTo>
                    <a:pt x="4287" y="3566"/>
                  </a:lnTo>
                  <a:lnTo>
                    <a:pt x="4306" y="3235"/>
                  </a:lnTo>
                  <a:lnTo>
                    <a:pt x="4287" y="2904"/>
                  </a:lnTo>
                  <a:lnTo>
                    <a:pt x="4248" y="2592"/>
                  </a:lnTo>
                  <a:lnTo>
                    <a:pt x="4170" y="2280"/>
                  </a:lnTo>
                  <a:lnTo>
                    <a:pt x="4072" y="1969"/>
                  </a:lnTo>
                  <a:lnTo>
                    <a:pt x="3956" y="1696"/>
                  </a:lnTo>
                  <a:lnTo>
                    <a:pt x="3800" y="1423"/>
                  </a:lnTo>
                  <a:lnTo>
                    <a:pt x="3644" y="1170"/>
                  </a:lnTo>
                  <a:lnTo>
                    <a:pt x="3449" y="936"/>
                  </a:lnTo>
                  <a:lnTo>
                    <a:pt x="3235" y="741"/>
                  </a:lnTo>
                  <a:lnTo>
                    <a:pt x="3020" y="546"/>
                  </a:lnTo>
                  <a:lnTo>
                    <a:pt x="2767" y="390"/>
                  </a:lnTo>
                  <a:lnTo>
                    <a:pt x="2514" y="254"/>
                  </a:lnTo>
                  <a:lnTo>
                    <a:pt x="2241" y="137"/>
                  </a:lnTo>
                  <a:lnTo>
                    <a:pt x="1968" y="59"/>
                  </a:lnTo>
                  <a:lnTo>
                    <a:pt x="1676" y="20"/>
                  </a:lnTo>
                  <a:lnTo>
                    <a:pt x="1384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79;p40">
              <a:extLst>
                <a:ext uri="{FF2B5EF4-FFF2-40B4-BE49-F238E27FC236}">
                  <a16:creationId xmlns:a16="http://schemas.microsoft.com/office/drawing/2014/main" id="{1E3D4B4F-60AC-9F6C-43EE-E0859E3B15F1}"/>
                </a:ext>
              </a:extLst>
            </p:cNvPr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fill="none" extrusionOk="0">
                  <a:moveTo>
                    <a:pt x="4306" y="3235"/>
                  </a:moveTo>
                  <a:lnTo>
                    <a:pt x="4306" y="3235"/>
                  </a:lnTo>
                  <a:lnTo>
                    <a:pt x="4287" y="3566"/>
                  </a:lnTo>
                  <a:lnTo>
                    <a:pt x="4248" y="3897"/>
                  </a:lnTo>
                  <a:lnTo>
                    <a:pt x="4170" y="4190"/>
                  </a:lnTo>
                  <a:lnTo>
                    <a:pt x="4072" y="4501"/>
                  </a:lnTo>
                  <a:lnTo>
                    <a:pt x="3956" y="4774"/>
                  </a:lnTo>
                  <a:lnTo>
                    <a:pt x="3800" y="5047"/>
                  </a:lnTo>
                  <a:lnTo>
                    <a:pt x="3644" y="5300"/>
                  </a:lnTo>
                  <a:lnTo>
                    <a:pt x="3449" y="5534"/>
                  </a:lnTo>
                  <a:lnTo>
                    <a:pt x="3235" y="5729"/>
                  </a:lnTo>
                  <a:lnTo>
                    <a:pt x="3020" y="5924"/>
                  </a:lnTo>
                  <a:lnTo>
                    <a:pt x="2767" y="6080"/>
                  </a:lnTo>
                  <a:lnTo>
                    <a:pt x="2514" y="6216"/>
                  </a:lnTo>
                  <a:lnTo>
                    <a:pt x="2241" y="6333"/>
                  </a:lnTo>
                  <a:lnTo>
                    <a:pt x="1968" y="6411"/>
                  </a:lnTo>
                  <a:lnTo>
                    <a:pt x="1676" y="6469"/>
                  </a:lnTo>
                  <a:lnTo>
                    <a:pt x="1384" y="6469"/>
                  </a:lnTo>
                  <a:lnTo>
                    <a:pt x="1384" y="6469"/>
                  </a:lnTo>
                  <a:lnTo>
                    <a:pt x="1189" y="6469"/>
                  </a:lnTo>
                  <a:lnTo>
                    <a:pt x="1013" y="6450"/>
                  </a:lnTo>
                  <a:lnTo>
                    <a:pt x="838" y="6430"/>
                  </a:lnTo>
                  <a:lnTo>
                    <a:pt x="663" y="6372"/>
                  </a:lnTo>
                  <a:lnTo>
                    <a:pt x="487" y="6333"/>
                  </a:lnTo>
                  <a:lnTo>
                    <a:pt x="312" y="6255"/>
                  </a:lnTo>
                  <a:lnTo>
                    <a:pt x="0" y="6099"/>
                  </a:lnTo>
                  <a:lnTo>
                    <a:pt x="0" y="6099"/>
                  </a:lnTo>
                  <a:lnTo>
                    <a:pt x="176" y="6060"/>
                  </a:lnTo>
                  <a:lnTo>
                    <a:pt x="351" y="6021"/>
                  </a:lnTo>
                  <a:lnTo>
                    <a:pt x="351" y="6021"/>
                  </a:lnTo>
                  <a:lnTo>
                    <a:pt x="526" y="5963"/>
                  </a:lnTo>
                  <a:lnTo>
                    <a:pt x="682" y="5904"/>
                  </a:lnTo>
                  <a:lnTo>
                    <a:pt x="682" y="5904"/>
                  </a:lnTo>
                  <a:lnTo>
                    <a:pt x="858" y="5807"/>
                  </a:lnTo>
                  <a:lnTo>
                    <a:pt x="994" y="5709"/>
                  </a:lnTo>
                  <a:lnTo>
                    <a:pt x="1150" y="5612"/>
                  </a:lnTo>
                  <a:lnTo>
                    <a:pt x="1286" y="5495"/>
                  </a:lnTo>
                  <a:lnTo>
                    <a:pt x="1286" y="5495"/>
                  </a:lnTo>
                  <a:lnTo>
                    <a:pt x="1403" y="5359"/>
                  </a:lnTo>
                  <a:lnTo>
                    <a:pt x="1520" y="5222"/>
                  </a:lnTo>
                  <a:lnTo>
                    <a:pt x="1637" y="5066"/>
                  </a:lnTo>
                  <a:lnTo>
                    <a:pt x="1734" y="4911"/>
                  </a:lnTo>
                  <a:lnTo>
                    <a:pt x="1734" y="4911"/>
                  </a:lnTo>
                  <a:lnTo>
                    <a:pt x="1910" y="4579"/>
                  </a:lnTo>
                  <a:lnTo>
                    <a:pt x="2046" y="4209"/>
                  </a:lnTo>
                  <a:lnTo>
                    <a:pt x="2144" y="3839"/>
                  </a:lnTo>
                  <a:lnTo>
                    <a:pt x="2202" y="3469"/>
                  </a:lnTo>
                  <a:lnTo>
                    <a:pt x="2202" y="3469"/>
                  </a:lnTo>
                  <a:lnTo>
                    <a:pt x="2221" y="3079"/>
                  </a:lnTo>
                  <a:lnTo>
                    <a:pt x="2202" y="2689"/>
                  </a:lnTo>
                  <a:lnTo>
                    <a:pt x="2202" y="2689"/>
                  </a:lnTo>
                  <a:lnTo>
                    <a:pt x="2144" y="2319"/>
                  </a:lnTo>
                  <a:lnTo>
                    <a:pt x="2085" y="2144"/>
                  </a:lnTo>
                  <a:lnTo>
                    <a:pt x="2046" y="1949"/>
                  </a:lnTo>
                  <a:lnTo>
                    <a:pt x="2046" y="1949"/>
                  </a:lnTo>
                  <a:lnTo>
                    <a:pt x="1890" y="1618"/>
                  </a:lnTo>
                  <a:lnTo>
                    <a:pt x="1812" y="1462"/>
                  </a:lnTo>
                  <a:lnTo>
                    <a:pt x="1715" y="1306"/>
                  </a:lnTo>
                  <a:lnTo>
                    <a:pt x="1715" y="1306"/>
                  </a:lnTo>
                  <a:lnTo>
                    <a:pt x="1598" y="1150"/>
                  </a:lnTo>
                  <a:lnTo>
                    <a:pt x="1481" y="1014"/>
                  </a:lnTo>
                  <a:lnTo>
                    <a:pt x="1345" y="897"/>
                  </a:lnTo>
                  <a:lnTo>
                    <a:pt x="1208" y="780"/>
                  </a:lnTo>
                  <a:lnTo>
                    <a:pt x="1208" y="780"/>
                  </a:lnTo>
                  <a:lnTo>
                    <a:pt x="1052" y="683"/>
                  </a:lnTo>
                  <a:lnTo>
                    <a:pt x="877" y="585"/>
                  </a:lnTo>
                  <a:lnTo>
                    <a:pt x="721" y="507"/>
                  </a:lnTo>
                  <a:lnTo>
                    <a:pt x="526" y="449"/>
                  </a:lnTo>
                  <a:lnTo>
                    <a:pt x="526" y="449"/>
                  </a:lnTo>
                  <a:lnTo>
                    <a:pt x="293" y="390"/>
                  </a:lnTo>
                  <a:lnTo>
                    <a:pt x="59" y="351"/>
                  </a:lnTo>
                  <a:lnTo>
                    <a:pt x="59" y="351"/>
                  </a:lnTo>
                  <a:lnTo>
                    <a:pt x="370" y="196"/>
                  </a:lnTo>
                  <a:lnTo>
                    <a:pt x="682" y="79"/>
                  </a:lnTo>
                  <a:lnTo>
                    <a:pt x="1033" y="20"/>
                  </a:lnTo>
                  <a:lnTo>
                    <a:pt x="1208" y="1"/>
                  </a:lnTo>
                  <a:lnTo>
                    <a:pt x="1384" y="1"/>
                  </a:lnTo>
                  <a:lnTo>
                    <a:pt x="1384" y="1"/>
                  </a:lnTo>
                  <a:lnTo>
                    <a:pt x="1676" y="20"/>
                  </a:lnTo>
                  <a:lnTo>
                    <a:pt x="1968" y="59"/>
                  </a:lnTo>
                  <a:lnTo>
                    <a:pt x="2241" y="137"/>
                  </a:lnTo>
                  <a:lnTo>
                    <a:pt x="2514" y="254"/>
                  </a:lnTo>
                  <a:lnTo>
                    <a:pt x="2767" y="390"/>
                  </a:lnTo>
                  <a:lnTo>
                    <a:pt x="3020" y="546"/>
                  </a:lnTo>
                  <a:lnTo>
                    <a:pt x="3235" y="741"/>
                  </a:lnTo>
                  <a:lnTo>
                    <a:pt x="3449" y="936"/>
                  </a:lnTo>
                  <a:lnTo>
                    <a:pt x="3644" y="1170"/>
                  </a:lnTo>
                  <a:lnTo>
                    <a:pt x="3800" y="1423"/>
                  </a:lnTo>
                  <a:lnTo>
                    <a:pt x="3956" y="1696"/>
                  </a:lnTo>
                  <a:lnTo>
                    <a:pt x="4072" y="1969"/>
                  </a:lnTo>
                  <a:lnTo>
                    <a:pt x="4170" y="2280"/>
                  </a:lnTo>
                  <a:lnTo>
                    <a:pt x="4248" y="2592"/>
                  </a:lnTo>
                  <a:lnTo>
                    <a:pt x="4287" y="2904"/>
                  </a:lnTo>
                  <a:lnTo>
                    <a:pt x="4306" y="3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80;p40">
              <a:extLst>
                <a:ext uri="{FF2B5EF4-FFF2-40B4-BE49-F238E27FC236}">
                  <a16:creationId xmlns:a16="http://schemas.microsoft.com/office/drawing/2014/main" id="{5A0DE894-5490-4F76-539B-C7D5B3BBF888}"/>
                </a:ext>
              </a:extLst>
            </p:cNvPr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extrusionOk="0">
                  <a:moveTo>
                    <a:pt x="1734" y="0"/>
                  </a:moveTo>
                  <a:lnTo>
                    <a:pt x="1539" y="98"/>
                  </a:lnTo>
                  <a:lnTo>
                    <a:pt x="1364" y="215"/>
                  </a:lnTo>
                  <a:lnTo>
                    <a:pt x="1189" y="351"/>
                  </a:lnTo>
                  <a:lnTo>
                    <a:pt x="1033" y="488"/>
                  </a:lnTo>
                  <a:lnTo>
                    <a:pt x="877" y="643"/>
                  </a:lnTo>
                  <a:lnTo>
                    <a:pt x="740" y="819"/>
                  </a:lnTo>
                  <a:lnTo>
                    <a:pt x="604" y="994"/>
                  </a:lnTo>
                  <a:lnTo>
                    <a:pt x="487" y="1169"/>
                  </a:lnTo>
                  <a:lnTo>
                    <a:pt x="370" y="1364"/>
                  </a:lnTo>
                  <a:lnTo>
                    <a:pt x="273" y="1579"/>
                  </a:lnTo>
                  <a:lnTo>
                    <a:pt x="195" y="1793"/>
                  </a:lnTo>
                  <a:lnTo>
                    <a:pt x="117" y="2007"/>
                  </a:lnTo>
                  <a:lnTo>
                    <a:pt x="59" y="2241"/>
                  </a:lnTo>
                  <a:lnTo>
                    <a:pt x="20" y="2475"/>
                  </a:lnTo>
                  <a:lnTo>
                    <a:pt x="0" y="2709"/>
                  </a:lnTo>
                  <a:lnTo>
                    <a:pt x="0" y="2962"/>
                  </a:lnTo>
                  <a:lnTo>
                    <a:pt x="0" y="3215"/>
                  </a:lnTo>
                  <a:lnTo>
                    <a:pt x="20" y="3449"/>
                  </a:lnTo>
                  <a:lnTo>
                    <a:pt x="59" y="3683"/>
                  </a:lnTo>
                  <a:lnTo>
                    <a:pt x="117" y="3917"/>
                  </a:lnTo>
                  <a:lnTo>
                    <a:pt x="195" y="4131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35"/>
                  </a:lnTo>
                  <a:lnTo>
                    <a:pt x="585" y="4930"/>
                  </a:lnTo>
                  <a:lnTo>
                    <a:pt x="721" y="5105"/>
                  </a:lnTo>
                  <a:lnTo>
                    <a:pt x="877" y="5281"/>
                  </a:lnTo>
                  <a:lnTo>
                    <a:pt x="1013" y="5436"/>
                  </a:lnTo>
                  <a:lnTo>
                    <a:pt x="1189" y="5573"/>
                  </a:lnTo>
                  <a:lnTo>
                    <a:pt x="1344" y="5709"/>
                  </a:lnTo>
                  <a:lnTo>
                    <a:pt x="1539" y="5826"/>
                  </a:lnTo>
                  <a:lnTo>
                    <a:pt x="1715" y="5924"/>
                  </a:lnTo>
                  <a:lnTo>
                    <a:pt x="1909" y="5924"/>
                  </a:lnTo>
                  <a:lnTo>
                    <a:pt x="2163" y="5904"/>
                  </a:lnTo>
                  <a:lnTo>
                    <a:pt x="2397" y="5865"/>
                  </a:lnTo>
                  <a:lnTo>
                    <a:pt x="2669" y="5768"/>
                  </a:lnTo>
                  <a:lnTo>
                    <a:pt x="2903" y="5651"/>
                  </a:lnTo>
                  <a:lnTo>
                    <a:pt x="3156" y="5475"/>
                  </a:lnTo>
                  <a:lnTo>
                    <a:pt x="3390" y="5281"/>
                  </a:lnTo>
                  <a:lnTo>
                    <a:pt x="3605" y="5027"/>
                  </a:lnTo>
                  <a:lnTo>
                    <a:pt x="3624" y="5008"/>
                  </a:lnTo>
                  <a:lnTo>
                    <a:pt x="3819" y="4716"/>
                  </a:lnTo>
                  <a:lnTo>
                    <a:pt x="3916" y="4521"/>
                  </a:lnTo>
                  <a:lnTo>
                    <a:pt x="4014" y="4345"/>
                  </a:lnTo>
                  <a:lnTo>
                    <a:pt x="4092" y="4131"/>
                  </a:lnTo>
                  <a:lnTo>
                    <a:pt x="4150" y="3917"/>
                  </a:lnTo>
                  <a:lnTo>
                    <a:pt x="4209" y="3683"/>
                  </a:lnTo>
                  <a:lnTo>
                    <a:pt x="4248" y="3449"/>
                  </a:lnTo>
                  <a:lnTo>
                    <a:pt x="4248" y="3469"/>
                  </a:lnTo>
                  <a:lnTo>
                    <a:pt x="4267" y="3215"/>
                  </a:lnTo>
                  <a:lnTo>
                    <a:pt x="4287" y="2962"/>
                  </a:lnTo>
                  <a:lnTo>
                    <a:pt x="4267" y="2709"/>
                  </a:lnTo>
                  <a:lnTo>
                    <a:pt x="4248" y="2436"/>
                  </a:lnTo>
                  <a:lnTo>
                    <a:pt x="4248" y="2455"/>
                  </a:lnTo>
                  <a:lnTo>
                    <a:pt x="4189" y="2144"/>
                  </a:lnTo>
                  <a:lnTo>
                    <a:pt x="4131" y="1949"/>
                  </a:lnTo>
                  <a:lnTo>
                    <a:pt x="4131" y="1910"/>
                  </a:lnTo>
                  <a:lnTo>
                    <a:pt x="4014" y="1579"/>
                  </a:lnTo>
                  <a:lnTo>
                    <a:pt x="3994" y="1559"/>
                  </a:lnTo>
                  <a:lnTo>
                    <a:pt x="3838" y="1247"/>
                  </a:lnTo>
                  <a:lnTo>
                    <a:pt x="3760" y="1092"/>
                  </a:lnTo>
                  <a:lnTo>
                    <a:pt x="3644" y="936"/>
                  </a:lnTo>
                  <a:lnTo>
                    <a:pt x="3624" y="916"/>
                  </a:lnTo>
                  <a:lnTo>
                    <a:pt x="3527" y="799"/>
                  </a:lnTo>
                  <a:lnTo>
                    <a:pt x="3410" y="663"/>
                  </a:lnTo>
                  <a:lnTo>
                    <a:pt x="3312" y="585"/>
                  </a:lnTo>
                  <a:lnTo>
                    <a:pt x="3312" y="565"/>
                  </a:lnTo>
                  <a:lnTo>
                    <a:pt x="3195" y="468"/>
                  </a:lnTo>
                  <a:lnTo>
                    <a:pt x="3156" y="429"/>
                  </a:lnTo>
                  <a:lnTo>
                    <a:pt x="3040" y="351"/>
                  </a:lnTo>
                  <a:lnTo>
                    <a:pt x="2923" y="293"/>
                  </a:lnTo>
                  <a:lnTo>
                    <a:pt x="2903" y="273"/>
                  </a:lnTo>
                  <a:lnTo>
                    <a:pt x="2884" y="254"/>
                  </a:lnTo>
                  <a:lnTo>
                    <a:pt x="2864" y="254"/>
                  </a:lnTo>
                  <a:lnTo>
                    <a:pt x="2845" y="234"/>
                  </a:lnTo>
                  <a:lnTo>
                    <a:pt x="2650" y="137"/>
                  </a:lnTo>
                  <a:lnTo>
                    <a:pt x="2669" y="156"/>
                  </a:lnTo>
                  <a:lnTo>
                    <a:pt x="2630" y="137"/>
                  </a:lnTo>
                  <a:lnTo>
                    <a:pt x="2611" y="117"/>
                  </a:lnTo>
                  <a:lnTo>
                    <a:pt x="2572" y="117"/>
                  </a:lnTo>
                  <a:lnTo>
                    <a:pt x="2397" y="59"/>
                  </a:lnTo>
                  <a:lnTo>
                    <a:pt x="2241" y="20"/>
                  </a:lnTo>
                  <a:lnTo>
                    <a:pt x="2202" y="20"/>
                  </a:lnTo>
                  <a:lnTo>
                    <a:pt x="2143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81;p40">
              <a:extLst>
                <a:ext uri="{FF2B5EF4-FFF2-40B4-BE49-F238E27FC236}">
                  <a16:creationId xmlns:a16="http://schemas.microsoft.com/office/drawing/2014/main" id="{A40CB737-1E93-3D4B-976C-6EBF150827EE}"/>
                </a:ext>
              </a:extLst>
            </p:cNvPr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fill="none" extrusionOk="0">
                  <a:moveTo>
                    <a:pt x="1909" y="0"/>
                  </a:moveTo>
                  <a:lnTo>
                    <a:pt x="1909" y="0"/>
                  </a:lnTo>
                  <a:lnTo>
                    <a:pt x="2143" y="0"/>
                  </a:lnTo>
                  <a:lnTo>
                    <a:pt x="2143" y="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397" y="59"/>
                  </a:lnTo>
                  <a:lnTo>
                    <a:pt x="2397" y="59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91" y="117"/>
                  </a:lnTo>
                  <a:lnTo>
                    <a:pt x="2611" y="117"/>
                  </a:lnTo>
                  <a:lnTo>
                    <a:pt x="2611" y="11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69" y="156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845" y="234"/>
                  </a:lnTo>
                  <a:lnTo>
                    <a:pt x="2864" y="254"/>
                  </a:lnTo>
                  <a:lnTo>
                    <a:pt x="2884" y="254"/>
                  </a:lnTo>
                  <a:lnTo>
                    <a:pt x="2903" y="273"/>
                  </a:lnTo>
                  <a:lnTo>
                    <a:pt x="2903" y="273"/>
                  </a:lnTo>
                  <a:lnTo>
                    <a:pt x="2923" y="293"/>
                  </a:lnTo>
                  <a:lnTo>
                    <a:pt x="2923" y="293"/>
                  </a:lnTo>
                  <a:lnTo>
                    <a:pt x="3040" y="351"/>
                  </a:lnTo>
                  <a:lnTo>
                    <a:pt x="3040" y="351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95" y="468"/>
                  </a:lnTo>
                  <a:lnTo>
                    <a:pt x="3195" y="468"/>
                  </a:lnTo>
                  <a:lnTo>
                    <a:pt x="3312" y="565"/>
                  </a:lnTo>
                  <a:lnTo>
                    <a:pt x="3312" y="565"/>
                  </a:lnTo>
                  <a:lnTo>
                    <a:pt x="3312" y="585"/>
                  </a:lnTo>
                  <a:lnTo>
                    <a:pt x="3312" y="585"/>
                  </a:lnTo>
                  <a:lnTo>
                    <a:pt x="3410" y="663"/>
                  </a:lnTo>
                  <a:lnTo>
                    <a:pt x="3410" y="663"/>
                  </a:lnTo>
                  <a:lnTo>
                    <a:pt x="3527" y="799"/>
                  </a:lnTo>
                  <a:lnTo>
                    <a:pt x="3527" y="799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44" y="936"/>
                  </a:lnTo>
                  <a:lnTo>
                    <a:pt x="3644" y="936"/>
                  </a:lnTo>
                  <a:lnTo>
                    <a:pt x="3760" y="1092"/>
                  </a:lnTo>
                  <a:lnTo>
                    <a:pt x="3760" y="1092"/>
                  </a:lnTo>
                  <a:lnTo>
                    <a:pt x="3838" y="1247"/>
                  </a:lnTo>
                  <a:lnTo>
                    <a:pt x="3838" y="1247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4014" y="1579"/>
                  </a:lnTo>
                  <a:lnTo>
                    <a:pt x="4014" y="1598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131" y="1910"/>
                  </a:lnTo>
                  <a:lnTo>
                    <a:pt x="4131" y="1949"/>
                  </a:lnTo>
                  <a:lnTo>
                    <a:pt x="4131" y="1949"/>
                  </a:lnTo>
                  <a:lnTo>
                    <a:pt x="4189" y="2144"/>
                  </a:lnTo>
                  <a:lnTo>
                    <a:pt x="4189" y="2144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36"/>
                  </a:lnTo>
                  <a:lnTo>
                    <a:pt x="4248" y="2436"/>
                  </a:lnTo>
                  <a:lnTo>
                    <a:pt x="4267" y="2709"/>
                  </a:lnTo>
                  <a:lnTo>
                    <a:pt x="4287" y="2962"/>
                  </a:lnTo>
                  <a:lnTo>
                    <a:pt x="4287" y="2962"/>
                  </a:lnTo>
                  <a:lnTo>
                    <a:pt x="4267" y="3215"/>
                  </a:lnTo>
                  <a:lnTo>
                    <a:pt x="4248" y="3469"/>
                  </a:lnTo>
                  <a:lnTo>
                    <a:pt x="4248" y="3449"/>
                  </a:lnTo>
                  <a:lnTo>
                    <a:pt x="4248" y="3449"/>
                  </a:lnTo>
                  <a:lnTo>
                    <a:pt x="4209" y="3683"/>
                  </a:lnTo>
                  <a:lnTo>
                    <a:pt x="4150" y="3917"/>
                  </a:lnTo>
                  <a:lnTo>
                    <a:pt x="4150" y="3917"/>
                  </a:lnTo>
                  <a:lnTo>
                    <a:pt x="4092" y="4131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3916" y="4521"/>
                  </a:lnTo>
                  <a:lnTo>
                    <a:pt x="3819" y="4716"/>
                  </a:lnTo>
                  <a:lnTo>
                    <a:pt x="3819" y="4716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390" y="5281"/>
                  </a:lnTo>
                  <a:lnTo>
                    <a:pt x="3390" y="5281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2903" y="5651"/>
                  </a:lnTo>
                  <a:lnTo>
                    <a:pt x="2903" y="5651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397" y="5865"/>
                  </a:lnTo>
                  <a:lnTo>
                    <a:pt x="2397" y="5865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1909" y="5924"/>
                  </a:lnTo>
                  <a:lnTo>
                    <a:pt x="1909" y="5924"/>
                  </a:lnTo>
                  <a:lnTo>
                    <a:pt x="1715" y="5924"/>
                  </a:lnTo>
                  <a:lnTo>
                    <a:pt x="1715" y="5924"/>
                  </a:lnTo>
                  <a:lnTo>
                    <a:pt x="1539" y="5826"/>
                  </a:lnTo>
                  <a:lnTo>
                    <a:pt x="1344" y="5709"/>
                  </a:lnTo>
                  <a:lnTo>
                    <a:pt x="1189" y="5573"/>
                  </a:lnTo>
                  <a:lnTo>
                    <a:pt x="1013" y="5436"/>
                  </a:lnTo>
                  <a:lnTo>
                    <a:pt x="877" y="5281"/>
                  </a:lnTo>
                  <a:lnTo>
                    <a:pt x="721" y="5105"/>
                  </a:lnTo>
                  <a:lnTo>
                    <a:pt x="585" y="4930"/>
                  </a:lnTo>
                  <a:lnTo>
                    <a:pt x="468" y="4735"/>
                  </a:lnTo>
                  <a:lnTo>
                    <a:pt x="370" y="4540"/>
                  </a:lnTo>
                  <a:lnTo>
                    <a:pt x="273" y="4345"/>
                  </a:lnTo>
                  <a:lnTo>
                    <a:pt x="195" y="4131"/>
                  </a:lnTo>
                  <a:lnTo>
                    <a:pt x="117" y="3917"/>
                  </a:lnTo>
                  <a:lnTo>
                    <a:pt x="59" y="3683"/>
                  </a:lnTo>
                  <a:lnTo>
                    <a:pt x="20" y="3449"/>
                  </a:lnTo>
                  <a:lnTo>
                    <a:pt x="0" y="3215"/>
                  </a:lnTo>
                  <a:lnTo>
                    <a:pt x="0" y="2962"/>
                  </a:lnTo>
                  <a:lnTo>
                    <a:pt x="0" y="2962"/>
                  </a:lnTo>
                  <a:lnTo>
                    <a:pt x="0" y="2709"/>
                  </a:lnTo>
                  <a:lnTo>
                    <a:pt x="20" y="2475"/>
                  </a:lnTo>
                  <a:lnTo>
                    <a:pt x="59" y="2241"/>
                  </a:lnTo>
                  <a:lnTo>
                    <a:pt x="117" y="2007"/>
                  </a:lnTo>
                  <a:lnTo>
                    <a:pt x="195" y="1793"/>
                  </a:lnTo>
                  <a:lnTo>
                    <a:pt x="273" y="1579"/>
                  </a:lnTo>
                  <a:lnTo>
                    <a:pt x="370" y="1364"/>
                  </a:lnTo>
                  <a:lnTo>
                    <a:pt x="487" y="1169"/>
                  </a:lnTo>
                  <a:lnTo>
                    <a:pt x="604" y="994"/>
                  </a:lnTo>
                  <a:lnTo>
                    <a:pt x="740" y="819"/>
                  </a:lnTo>
                  <a:lnTo>
                    <a:pt x="877" y="643"/>
                  </a:lnTo>
                  <a:lnTo>
                    <a:pt x="1033" y="488"/>
                  </a:lnTo>
                  <a:lnTo>
                    <a:pt x="1189" y="351"/>
                  </a:lnTo>
                  <a:lnTo>
                    <a:pt x="1364" y="215"/>
                  </a:lnTo>
                  <a:lnTo>
                    <a:pt x="1539" y="98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890" y="0"/>
                  </a:lnTo>
                  <a:lnTo>
                    <a:pt x="19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82;p40">
              <a:extLst>
                <a:ext uri="{FF2B5EF4-FFF2-40B4-BE49-F238E27FC236}">
                  <a16:creationId xmlns:a16="http://schemas.microsoft.com/office/drawing/2014/main" id="{13AC2AF3-280E-F495-7BFD-77F0EB4D2AB8}"/>
                </a:ext>
              </a:extLst>
            </p:cNvPr>
            <p:cNvSpPr/>
            <p:nvPr/>
          </p:nvSpPr>
          <p:spPr>
            <a:xfrm>
              <a:off x="10085975" y="669813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83;p40">
              <a:extLst>
                <a:ext uri="{FF2B5EF4-FFF2-40B4-BE49-F238E27FC236}">
                  <a16:creationId xmlns:a16="http://schemas.microsoft.com/office/drawing/2014/main" id="{BFBC7B28-DBC6-E543-57EB-256B1A159633}"/>
                </a:ext>
              </a:extLst>
            </p:cNvPr>
            <p:cNvSpPr/>
            <p:nvPr/>
          </p:nvSpPr>
          <p:spPr>
            <a:xfrm>
              <a:off x="10065025" y="6980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84;p40">
              <a:extLst>
                <a:ext uri="{FF2B5EF4-FFF2-40B4-BE49-F238E27FC236}">
                  <a16:creationId xmlns:a16="http://schemas.microsoft.com/office/drawing/2014/main" id="{03887D78-4BB7-0880-392F-291BEA349EA3}"/>
                </a:ext>
              </a:extLst>
            </p:cNvPr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extrusionOk="0">
                  <a:moveTo>
                    <a:pt x="897" y="0"/>
                  </a:moveTo>
                  <a:lnTo>
                    <a:pt x="702" y="20"/>
                  </a:lnTo>
                  <a:lnTo>
                    <a:pt x="546" y="39"/>
                  </a:lnTo>
                  <a:lnTo>
                    <a:pt x="390" y="78"/>
                  </a:lnTo>
                  <a:lnTo>
                    <a:pt x="254" y="117"/>
                  </a:lnTo>
                  <a:lnTo>
                    <a:pt x="156" y="176"/>
                  </a:lnTo>
                  <a:lnTo>
                    <a:pt x="78" y="234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8"/>
                  </a:lnTo>
                  <a:lnTo>
                    <a:pt x="78" y="526"/>
                  </a:lnTo>
                  <a:lnTo>
                    <a:pt x="156" y="585"/>
                  </a:lnTo>
                  <a:lnTo>
                    <a:pt x="254" y="643"/>
                  </a:lnTo>
                  <a:lnTo>
                    <a:pt x="390" y="682"/>
                  </a:lnTo>
                  <a:lnTo>
                    <a:pt x="546" y="721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1"/>
                  </a:lnTo>
                  <a:lnTo>
                    <a:pt x="1384" y="682"/>
                  </a:lnTo>
                  <a:lnTo>
                    <a:pt x="1520" y="643"/>
                  </a:lnTo>
                  <a:lnTo>
                    <a:pt x="1617" y="585"/>
                  </a:lnTo>
                  <a:lnTo>
                    <a:pt x="1715" y="526"/>
                  </a:lnTo>
                  <a:lnTo>
                    <a:pt x="1754" y="448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715" y="234"/>
                  </a:lnTo>
                  <a:lnTo>
                    <a:pt x="1617" y="176"/>
                  </a:lnTo>
                  <a:lnTo>
                    <a:pt x="1520" y="117"/>
                  </a:lnTo>
                  <a:lnTo>
                    <a:pt x="1384" y="78"/>
                  </a:lnTo>
                  <a:lnTo>
                    <a:pt x="1228" y="39"/>
                  </a:lnTo>
                  <a:lnTo>
                    <a:pt x="1072" y="20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85;p40">
              <a:extLst>
                <a:ext uri="{FF2B5EF4-FFF2-40B4-BE49-F238E27FC236}">
                  <a16:creationId xmlns:a16="http://schemas.microsoft.com/office/drawing/2014/main" id="{7DDA7C95-967A-00DA-DAD6-976935458D55}"/>
                </a:ext>
              </a:extLst>
            </p:cNvPr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fill="none" extrusionOk="0">
                  <a:moveTo>
                    <a:pt x="1773" y="371"/>
                  </a:moveTo>
                  <a:lnTo>
                    <a:pt x="1773" y="371"/>
                  </a:lnTo>
                  <a:lnTo>
                    <a:pt x="1754" y="448"/>
                  </a:lnTo>
                  <a:lnTo>
                    <a:pt x="1715" y="526"/>
                  </a:lnTo>
                  <a:lnTo>
                    <a:pt x="1617" y="585"/>
                  </a:lnTo>
                  <a:lnTo>
                    <a:pt x="1520" y="643"/>
                  </a:lnTo>
                  <a:lnTo>
                    <a:pt x="1384" y="682"/>
                  </a:lnTo>
                  <a:lnTo>
                    <a:pt x="1228" y="721"/>
                  </a:lnTo>
                  <a:lnTo>
                    <a:pt x="1072" y="741"/>
                  </a:lnTo>
                  <a:lnTo>
                    <a:pt x="897" y="741"/>
                  </a:lnTo>
                  <a:lnTo>
                    <a:pt x="897" y="741"/>
                  </a:lnTo>
                  <a:lnTo>
                    <a:pt x="702" y="741"/>
                  </a:lnTo>
                  <a:lnTo>
                    <a:pt x="546" y="721"/>
                  </a:lnTo>
                  <a:lnTo>
                    <a:pt x="390" y="682"/>
                  </a:lnTo>
                  <a:lnTo>
                    <a:pt x="254" y="643"/>
                  </a:lnTo>
                  <a:lnTo>
                    <a:pt x="156" y="585"/>
                  </a:lnTo>
                  <a:lnTo>
                    <a:pt x="78" y="526"/>
                  </a:lnTo>
                  <a:lnTo>
                    <a:pt x="20" y="448"/>
                  </a:lnTo>
                  <a:lnTo>
                    <a:pt x="0" y="371"/>
                  </a:lnTo>
                  <a:lnTo>
                    <a:pt x="0" y="371"/>
                  </a:lnTo>
                  <a:lnTo>
                    <a:pt x="20" y="293"/>
                  </a:lnTo>
                  <a:lnTo>
                    <a:pt x="78" y="234"/>
                  </a:lnTo>
                  <a:lnTo>
                    <a:pt x="156" y="176"/>
                  </a:lnTo>
                  <a:lnTo>
                    <a:pt x="254" y="117"/>
                  </a:lnTo>
                  <a:lnTo>
                    <a:pt x="390" y="78"/>
                  </a:lnTo>
                  <a:lnTo>
                    <a:pt x="546" y="39"/>
                  </a:lnTo>
                  <a:lnTo>
                    <a:pt x="702" y="20"/>
                  </a:lnTo>
                  <a:lnTo>
                    <a:pt x="897" y="0"/>
                  </a:lnTo>
                  <a:lnTo>
                    <a:pt x="897" y="0"/>
                  </a:lnTo>
                  <a:lnTo>
                    <a:pt x="1072" y="20"/>
                  </a:lnTo>
                  <a:lnTo>
                    <a:pt x="1228" y="39"/>
                  </a:lnTo>
                  <a:lnTo>
                    <a:pt x="1384" y="78"/>
                  </a:lnTo>
                  <a:lnTo>
                    <a:pt x="1520" y="117"/>
                  </a:lnTo>
                  <a:lnTo>
                    <a:pt x="1617" y="176"/>
                  </a:lnTo>
                  <a:lnTo>
                    <a:pt x="1715" y="234"/>
                  </a:lnTo>
                  <a:lnTo>
                    <a:pt x="1754" y="293"/>
                  </a:lnTo>
                  <a:lnTo>
                    <a:pt x="1773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86;p40">
              <a:extLst>
                <a:ext uri="{FF2B5EF4-FFF2-40B4-BE49-F238E27FC236}">
                  <a16:creationId xmlns:a16="http://schemas.microsoft.com/office/drawing/2014/main" id="{3E1DD4BD-F92B-CD84-6E67-82A665DE52B7}"/>
                </a:ext>
              </a:extLst>
            </p:cNvPr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extrusionOk="0">
                  <a:moveTo>
                    <a:pt x="1560" y="0"/>
                  </a:moveTo>
                  <a:lnTo>
                    <a:pt x="1306" y="39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close/>
                </a:path>
              </a:pathLst>
            </a:custGeom>
            <a:solidFill>
              <a:srgbClr val="FF8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87;p40">
              <a:extLst>
                <a:ext uri="{FF2B5EF4-FFF2-40B4-BE49-F238E27FC236}">
                  <a16:creationId xmlns:a16="http://schemas.microsoft.com/office/drawing/2014/main" id="{D78B5DB5-9260-664A-E87C-E5A9164BCB7B}"/>
                </a:ext>
              </a:extLst>
            </p:cNvPr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fill="none" extrusionOk="0">
                  <a:moveTo>
                    <a:pt x="1696" y="0"/>
                  </a:moveTo>
                  <a:lnTo>
                    <a:pt x="1696" y="0"/>
                  </a:lnTo>
                  <a:lnTo>
                    <a:pt x="1560" y="0"/>
                  </a:lnTo>
                  <a:lnTo>
                    <a:pt x="1560" y="0"/>
                  </a:lnTo>
                  <a:lnTo>
                    <a:pt x="1306" y="39"/>
                  </a:lnTo>
                  <a:lnTo>
                    <a:pt x="1034" y="98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lnTo>
                    <a:pt x="16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88;p40">
              <a:extLst>
                <a:ext uri="{FF2B5EF4-FFF2-40B4-BE49-F238E27FC236}">
                  <a16:creationId xmlns:a16="http://schemas.microsoft.com/office/drawing/2014/main" id="{CEC3A7CA-791B-68B6-B53F-A3E298AC78C4}"/>
                </a:ext>
              </a:extLst>
            </p:cNvPr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89;p40">
              <a:extLst>
                <a:ext uri="{FF2B5EF4-FFF2-40B4-BE49-F238E27FC236}">
                  <a16:creationId xmlns:a16="http://schemas.microsoft.com/office/drawing/2014/main" id="{FE060851-E94E-F387-3D87-57A989771A1F}"/>
                </a:ext>
              </a:extLst>
            </p:cNvPr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90;p40">
              <a:extLst>
                <a:ext uri="{FF2B5EF4-FFF2-40B4-BE49-F238E27FC236}">
                  <a16:creationId xmlns:a16="http://schemas.microsoft.com/office/drawing/2014/main" id="{94913319-443F-14CF-E621-FCEA9A2EE4AF}"/>
                </a:ext>
              </a:extLst>
            </p:cNvPr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extrusionOk="0">
                  <a:moveTo>
                    <a:pt x="2163" y="1091"/>
                  </a:moveTo>
                  <a:lnTo>
                    <a:pt x="2475" y="1130"/>
                  </a:lnTo>
                  <a:lnTo>
                    <a:pt x="2728" y="1169"/>
                  </a:lnTo>
                  <a:lnTo>
                    <a:pt x="2962" y="1247"/>
                  </a:lnTo>
                  <a:lnTo>
                    <a:pt x="3157" y="1345"/>
                  </a:lnTo>
                  <a:lnTo>
                    <a:pt x="3332" y="1461"/>
                  </a:lnTo>
                  <a:lnTo>
                    <a:pt x="3430" y="1559"/>
                  </a:lnTo>
                  <a:lnTo>
                    <a:pt x="3527" y="1676"/>
                  </a:lnTo>
                  <a:lnTo>
                    <a:pt x="3644" y="1832"/>
                  </a:lnTo>
                  <a:lnTo>
                    <a:pt x="3644" y="1871"/>
                  </a:lnTo>
                  <a:lnTo>
                    <a:pt x="3663" y="1910"/>
                  </a:lnTo>
                  <a:lnTo>
                    <a:pt x="3683" y="1968"/>
                  </a:lnTo>
                  <a:lnTo>
                    <a:pt x="3683" y="1987"/>
                  </a:lnTo>
                  <a:lnTo>
                    <a:pt x="3702" y="2046"/>
                  </a:lnTo>
                  <a:lnTo>
                    <a:pt x="3702" y="2065"/>
                  </a:lnTo>
                  <a:lnTo>
                    <a:pt x="3702" y="2143"/>
                  </a:lnTo>
                  <a:lnTo>
                    <a:pt x="3507" y="2319"/>
                  </a:lnTo>
                  <a:lnTo>
                    <a:pt x="3293" y="2455"/>
                  </a:lnTo>
                  <a:lnTo>
                    <a:pt x="3059" y="2553"/>
                  </a:lnTo>
                  <a:lnTo>
                    <a:pt x="2748" y="2650"/>
                  </a:lnTo>
                  <a:lnTo>
                    <a:pt x="2436" y="2689"/>
                  </a:lnTo>
                  <a:lnTo>
                    <a:pt x="2241" y="2708"/>
                  </a:lnTo>
                  <a:lnTo>
                    <a:pt x="2124" y="2708"/>
                  </a:lnTo>
                  <a:lnTo>
                    <a:pt x="1890" y="2689"/>
                  </a:lnTo>
                  <a:lnTo>
                    <a:pt x="1559" y="2650"/>
                  </a:lnTo>
                  <a:lnTo>
                    <a:pt x="1267" y="2553"/>
                  </a:lnTo>
                  <a:lnTo>
                    <a:pt x="1033" y="2455"/>
                  </a:lnTo>
                  <a:lnTo>
                    <a:pt x="819" y="2338"/>
                  </a:lnTo>
                  <a:lnTo>
                    <a:pt x="702" y="2241"/>
                  </a:lnTo>
                  <a:lnTo>
                    <a:pt x="585" y="2143"/>
                  </a:lnTo>
                  <a:lnTo>
                    <a:pt x="604" y="2104"/>
                  </a:lnTo>
                  <a:lnTo>
                    <a:pt x="604" y="2085"/>
                  </a:lnTo>
                  <a:lnTo>
                    <a:pt x="624" y="1968"/>
                  </a:lnTo>
                  <a:lnTo>
                    <a:pt x="663" y="1871"/>
                  </a:lnTo>
                  <a:lnTo>
                    <a:pt x="702" y="1773"/>
                  </a:lnTo>
                  <a:lnTo>
                    <a:pt x="780" y="1676"/>
                  </a:lnTo>
                  <a:lnTo>
                    <a:pt x="877" y="1559"/>
                  </a:lnTo>
                  <a:lnTo>
                    <a:pt x="994" y="1461"/>
                  </a:lnTo>
                  <a:lnTo>
                    <a:pt x="1150" y="1345"/>
                  </a:lnTo>
                  <a:lnTo>
                    <a:pt x="1325" y="1267"/>
                  </a:lnTo>
                  <a:lnTo>
                    <a:pt x="1579" y="1169"/>
                  </a:lnTo>
                  <a:lnTo>
                    <a:pt x="1851" y="1111"/>
                  </a:lnTo>
                  <a:lnTo>
                    <a:pt x="2163" y="1091"/>
                  </a:lnTo>
                  <a:close/>
                  <a:moveTo>
                    <a:pt x="1072" y="0"/>
                  </a:move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91;p40">
              <a:extLst>
                <a:ext uri="{FF2B5EF4-FFF2-40B4-BE49-F238E27FC236}">
                  <a16:creationId xmlns:a16="http://schemas.microsoft.com/office/drawing/2014/main" id="{E6EC6062-2D5A-5987-C5D3-D6323B25AFD0}"/>
                </a:ext>
              </a:extLst>
            </p:cNvPr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fill="none" extrusionOk="0">
                  <a:moveTo>
                    <a:pt x="3235" y="0"/>
                  </a:move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83" y="292"/>
                  </a:lnTo>
                  <a:lnTo>
                    <a:pt x="2163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lnTo>
                    <a:pt x="1072" y="0"/>
                  </a:lnTo>
                  <a:lnTo>
                    <a:pt x="955" y="20"/>
                  </a:ln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085" y="2845"/>
                  </a:lnTo>
                  <a:lnTo>
                    <a:pt x="2163" y="2845"/>
                  </a:lnTo>
                  <a:lnTo>
                    <a:pt x="2163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371" y="0"/>
                  </a:lnTo>
                  <a:lnTo>
                    <a:pt x="32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92;p40">
              <a:extLst>
                <a:ext uri="{FF2B5EF4-FFF2-40B4-BE49-F238E27FC236}">
                  <a16:creationId xmlns:a16="http://schemas.microsoft.com/office/drawing/2014/main" id="{1B0CEF4C-6C98-BE43-F674-E259F5BD181D}"/>
                </a:ext>
              </a:extLst>
            </p:cNvPr>
            <p:cNvSpPr/>
            <p:nvPr/>
          </p:nvSpPr>
          <p:spPr>
            <a:xfrm>
              <a:off x="9884300" y="673713"/>
              <a:ext cx="77975" cy="40450"/>
            </a:xfrm>
            <a:custGeom>
              <a:avLst/>
              <a:gdLst/>
              <a:ahLst/>
              <a:cxnLst/>
              <a:rect l="l" t="t" r="r" b="b"/>
              <a:pathLst>
                <a:path w="3119" h="1618" fill="none" extrusionOk="0">
                  <a:moveTo>
                    <a:pt x="1267" y="20"/>
                  </a:moveTo>
                  <a:lnTo>
                    <a:pt x="1267" y="2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891" y="39"/>
                  </a:lnTo>
                  <a:lnTo>
                    <a:pt x="1891" y="39"/>
                  </a:lnTo>
                  <a:lnTo>
                    <a:pt x="2144" y="78"/>
                  </a:lnTo>
                  <a:lnTo>
                    <a:pt x="2378" y="156"/>
                  </a:lnTo>
                  <a:lnTo>
                    <a:pt x="2378" y="156"/>
                  </a:lnTo>
                  <a:lnTo>
                    <a:pt x="2573" y="254"/>
                  </a:lnTo>
                  <a:lnTo>
                    <a:pt x="2748" y="370"/>
                  </a:lnTo>
                  <a:lnTo>
                    <a:pt x="2748" y="370"/>
                  </a:lnTo>
                  <a:lnTo>
                    <a:pt x="2846" y="468"/>
                  </a:lnTo>
                  <a:lnTo>
                    <a:pt x="2943" y="585"/>
                  </a:lnTo>
                  <a:lnTo>
                    <a:pt x="2943" y="585"/>
                  </a:lnTo>
                  <a:lnTo>
                    <a:pt x="3060" y="741"/>
                  </a:lnTo>
                  <a:lnTo>
                    <a:pt x="3060" y="741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79" y="819"/>
                  </a:lnTo>
                  <a:lnTo>
                    <a:pt x="3079" y="819"/>
                  </a:lnTo>
                  <a:lnTo>
                    <a:pt x="3099" y="877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118" y="955"/>
                  </a:lnTo>
                  <a:lnTo>
                    <a:pt x="3118" y="974"/>
                  </a:lnTo>
                  <a:lnTo>
                    <a:pt x="3118" y="974"/>
                  </a:lnTo>
                  <a:lnTo>
                    <a:pt x="3118" y="1052"/>
                  </a:lnTo>
                  <a:lnTo>
                    <a:pt x="3118" y="1052"/>
                  </a:lnTo>
                  <a:lnTo>
                    <a:pt x="2923" y="1228"/>
                  </a:lnTo>
                  <a:lnTo>
                    <a:pt x="2923" y="1228"/>
                  </a:lnTo>
                  <a:lnTo>
                    <a:pt x="2709" y="1364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164" y="1559"/>
                  </a:lnTo>
                  <a:lnTo>
                    <a:pt x="1852" y="1598"/>
                  </a:lnTo>
                  <a:lnTo>
                    <a:pt x="1852" y="1598"/>
                  </a:lnTo>
                  <a:lnTo>
                    <a:pt x="1657" y="1617"/>
                  </a:lnTo>
                  <a:lnTo>
                    <a:pt x="1657" y="1617"/>
                  </a:lnTo>
                  <a:lnTo>
                    <a:pt x="1579" y="1617"/>
                  </a:lnTo>
                  <a:lnTo>
                    <a:pt x="1540" y="1617"/>
                  </a:lnTo>
                  <a:lnTo>
                    <a:pt x="1540" y="1617"/>
                  </a:lnTo>
                  <a:lnTo>
                    <a:pt x="1306" y="1598"/>
                  </a:lnTo>
                  <a:lnTo>
                    <a:pt x="1306" y="1598"/>
                  </a:lnTo>
                  <a:lnTo>
                    <a:pt x="975" y="1559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449" y="1364"/>
                  </a:lnTo>
                  <a:lnTo>
                    <a:pt x="235" y="1247"/>
                  </a:lnTo>
                  <a:lnTo>
                    <a:pt x="235" y="1247"/>
                  </a:lnTo>
                  <a:lnTo>
                    <a:pt x="118" y="1150"/>
                  </a:lnTo>
                  <a:lnTo>
                    <a:pt x="1" y="1052"/>
                  </a:lnTo>
                  <a:lnTo>
                    <a:pt x="1" y="1052"/>
                  </a:lnTo>
                  <a:lnTo>
                    <a:pt x="20" y="1013"/>
                  </a:lnTo>
                  <a:lnTo>
                    <a:pt x="20" y="994"/>
                  </a:lnTo>
                  <a:lnTo>
                    <a:pt x="20" y="994"/>
                  </a:lnTo>
                  <a:lnTo>
                    <a:pt x="40" y="877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118" y="682"/>
                  </a:lnTo>
                  <a:lnTo>
                    <a:pt x="196" y="585"/>
                  </a:lnTo>
                  <a:lnTo>
                    <a:pt x="196" y="585"/>
                  </a:lnTo>
                  <a:lnTo>
                    <a:pt x="293" y="468"/>
                  </a:lnTo>
                  <a:lnTo>
                    <a:pt x="410" y="370"/>
                  </a:lnTo>
                  <a:lnTo>
                    <a:pt x="410" y="370"/>
                  </a:lnTo>
                  <a:lnTo>
                    <a:pt x="566" y="254"/>
                  </a:lnTo>
                  <a:lnTo>
                    <a:pt x="741" y="176"/>
                  </a:lnTo>
                  <a:lnTo>
                    <a:pt x="741" y="176"/>
                  </a:lnTo>
                  <a:lnTo>
                    <a:pt x="995" y="78"/>
                  </a:lnTo>
                  <a:lnTo>
                    <a:pt x="1267" y="20"/>
                  </a:lnTo>
                  <a:lnTo>
                    <a:pt x="1267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1955;p40">
            <a:extLst>
              <a:ext uri="{FF2B5EF4-FFF2-40B4-BE49-F238E27FC236}">
                <a16:creationId xmlns:a16="http://schemas.microsoft.com/office/drawing/2014/main" id="{A80351AC-F17D-C3B7-0745-45C96BEE093A}"/>
              </a:ext>
            </a:extLst>
          </p:cNvPr>
          <p:cNvGrpSpPr/>
          <p:nvPr/>
        </p:nvGrpSpPr>
        <p:grpSpPr>
          <a:xfrm rot="-722961">
            <a:off x="7685388" y="443645"/>
            <a:ext cx="619687" cy="701070"/>
            <a:chOff x="9501450" y="282563"/>
            <a:chExt cx="827125" cy="935750"/>
          </a:xfrm>
        </p:grpSpPr>
        <p:sp>
          <p:nvSpPr>
            <p:cNvPr id="50" name="Google Shape;1956;p40">
              <a:extLst>
                <a:ext uri="{FF2B5EF4-FFF2-40B4-BE49-F238E27FC236}">
                  <a16:creationId xmlns:a16="http://schemas.microsoft.com/office/drawing/2014/main" id="{38B6CF51-5136-DADE-7A55-5B8E03C4A405}"/>
                </a:ext>
              </a:extLst>
            </p:cNvPr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extrusionOk="0">
                  <a:moveTo>
                    <a:pt x="16114" y="1"/>
                  </a:moveTo>
                  <a:lnTo>
                    <a:pt x="15977" y="20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4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57;p40">
              <a:extLst>
                <a:ext uri="{FF2B5EF4-FFF2-40B4-BE49-F238E27FC236}">
                  <a16:creationId xmlns:a16="http://schemas.microsoft.com/office/drawing/2014/main" id="{09050BC3-E8CE-D120-9FA9-D862F7973A5F}"/>
                </a:ext>
              </a:extLst>
            </p:cNvPr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fill="none" extrusionOk="0">
                  <a:moveTo>
                    <a:pt x="33065" y="12821"/>
                  </a:move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776" y="20"/>
                  </a:lnTo>
                  <a:lnTo>
                    <a:pt x="16484" y="1"/>
                  </a:lnTo>
                  <a:lnTo>
                    <a:pt x="16484" y="1"/>
                  </a:lnTo>
                  <a:lnTo>
                    <a:pt x="16348" y="1"/>
                  </a:lnTo>
                  <a:lnTo>
                    <a:pt x="16348" y="1"/>
                  </a:lnTo>
                  <a:lnTo>
                    <a:pt x="16289" y="1"/>
                  </a:lnTo>
                  <a:lnTo>
                    <a:pt x="16289" y="1"/>
                  </a:lnTo>
                  <a:lnTo>
                    <a:pt x="16114" y="1"/>
                  </a:lnTo>
                  <a:lnTo>
                    <a:pt x="16114" y="1"/>
                  </a:lnTo>
                  <a:lnTo>
                    <a:pt x="15977" y="20"/>
                  </a:lnTo>
                  <a:lnTo>
                    <a:pt x="15821" y="59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58;p40">
              <a:extLst>
                <a:ext uri="{FF2B5EF4-FFF2-40B4-BE49-F238E27FC236}">
                  <a16:creationId xmlns:a16="http://schemas.microsoft.com/office/drawing/2014/main" id="{65ED5931-AD8D-DDD5-BE92-740D2D430898}"/>
                </a:ext>
              </a:extLst>
            </p:cNvPr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extrusionOk="0">
                  <a:moveTo>
                    <a:pt x="16114" y="1"/>
                  </a:moveTo>
                  <a:lnTo>
                    <a:pt x="15841" y="40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59;p40">
              <a:extLst>
                <a:ext uri="{FF2B5EF4-FFF2-40B4-BE49-F238E27FC236}">
                  <a16:creationId xmlns:a16="http://schemas.microsoft.com/office/drawing/2014/main" id="{67D9A0D6-DCFB-7678-2A14-8962050E4638}"/>
                </a:ext>
              </a:extLst>
            </p:cNvPr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fill="none" extrusionOk="0">
                  <a:moveTo>
                    <a:pt x="16114" y="1"/>
                  </a:moveTo>
                  <a:lnTo>
                    <a:pt x="16114" y="1"/>
                  </a:lnTo>
                  <a:lnTo>
                    <a:pt x="15841" y="40"/>
                  </a:lnTo>
                  <a:lnTo>
                    <a:pt x="15841" y="40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827" y="27941"/>
                  </a:lnTo>
                  <a:lnTo>
                    <a:pt x="8651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5997" y="98"/>
                  </a:lnTo>
                  <a:lnTo>
                    <a:pt x="16133" y="1"/>
                  </a:lnTo>
                  <a:lnTo>
                    <a:pt x="16133" y="1"/>
                  </a:lnTo>
                  <a:lnTo>
                    <a:pt x="1611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60;p40">
              <a:extLst>
                <a:ext uri="{FF2B5EF4-FFF2-40B4-BE49-F238E27FC236}">
                  <a16:creationId xmlns:a16="http://schemas.microsoft.com/office/drawing/2014/main" id="{E3D3338E-78D1-CA08-D1C2-9060C86A18A6}"/>
                </a:ext>
              </a:extLst>
            </p:cNvPr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extrusionOk="0">
                  <a:moveTo>
                    <a:pt x="1052" y="1"/>
                  </a:moveTo>
                  <a:lnTo>
                    <a:pt x="838" y="20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05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61;p40">
              <a:extLst>
                <a:ext uri="{FF2B5EF4-FFF2-40B4-BE49-F238E27FC236}">
                  <a16:creationId xmlns:a16="http://schemas.microsoft.com/office/drawing/2014/main" id="{973E0808-1714-5BB1-7EFD-E30FF7CD3CD0}"/>
                </a:ext>
              </a:extLst>
            </p:cNvPr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fill="none" extrusionOk="0">
                  <a:moveTo>
                    <a:pt x="1052" y="1"/>
                  </a:moveTo>
                  <a:lnTo>
                    <a:pt x="1052" y="1"/>
                  </a:lnTo>
                  <a:lnTo>
                    <a:pt x="838" y="20"/>
                  </a:lnTo>
                  <a:lnTo>
                    <a:pt x="624" y="79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761" y="6275"/>
                  </a:lnTo>
                  <a:lnTo>
                    <a:pt x="3761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228" y="20"/>
                  </a:lnTo>
                  <a:lnTo>
                    <a:pt x="1052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62;p40">
              <a:extLst>
                <a:ext uri="{FF2B5EF4-FFF2-40B4-BE49-F238E27FC236}">
                  <a16:creationId xmlns:a16="http://schemas.microsoft.com/office/drawing/2014/main" id="{1DEBC8FE-4B81-1926-57D6-80D87F74B168}"/>
                </a:ext>
              </a:extLst>
            </p:cNvPr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extrusionOk="0">
                  <a:moveTo>
                    <a:pt x="1500" y="0"/>
                  </a:move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63;p40">
              <a:extLst>
                <a:ext uri="{FF2B5EF4-FFF2-40B4-BE49-F238E27FC236}">
                  <a16:creationId xmlns:a16="http://schemas.microsoft.com/office/drawing/2014/main" id="{79AFAA1D-8B25-60CE-514A-DA844977031C}"/>
                </a:ext>
              </a:extLst>
            </p:cNvPr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fill="none" extrusionOk="0">
                  <a:moveTo>
                    <a:pt x="1500" y="0"/>
                  </a:moveTo>
                  <a:lnTo>
                    <a:pt x="1500" y="0"/>
                  </a:lnTo>
                  <a:lnTo>
                    <a:pt x="1189" y="20"/>
                  </a:ln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64;p40">
              <a:extLst>
                <a:ext uri="{FF2B5EF4-FFF2-40B4-BE49-F238E27FC236}">
                  <a16:creationId xmlns:a16="http://schemas.microsoft.com/office/drawing/2014/main" id="{9490569A-24EA-9539-8242-FB5703F01DD0}"/>
                </a:ext>
              </a:extLst>
            </p:cNvPr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extrusionOk="0">
                  <a:moveTo>
                    <a:pt x="1696" y="1"/>
                  </a:move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00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65;p40">
              <a:extLst>
                <a:ext uri="{FF2B5EF4-FFF2-40B4-BE49-F238E27FC236}">
                  <a16:creationId xmlns:a16="http://schemas.microsoft.com/office/drawing/2014/main" id="{2F77F5AE-DB64-CA3F-9C05-04F9A7C3B754}"/>
                </a:ext>
              </a:extLst>
            </p:cNvPr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fill="none" extrusionOk="0">
                  <a:moveTo>
                    <a:pt x="1696" y="1"/>
                  </a:moveTo>
                  <a:lnTo>
                    <a:pt x="1696" y="1"/>
                  </a:ln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183" y="40"/>
                  </a:lnTo>
                  <a:lnTo>
                    <a:pt x="2007" y="1"/>
                  </a:lnTo>
                  <a:lnTo>
                    <a:pt x="1832" y="1"/>
                  </a:lnTo>
                  <a:lnTo>
                    <a:pt x="1832" y="1"/>
                  </a:lnTo>
                  <a:lnTo>
                    <a:pt x="16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66;p40">
              <a:extLst>
                <a:ext uri="{FF2B5EF4-FFF2-40B4-BE49-F238E27FC236}">
                  <a16:creationId xmlns:a16="http://schemas.microsoft.com/office/drawing/2014/main" id="{8954FEC8-49D3-E634-A649-29C9B0216B55}"/>
                </a:ext>
              </a:extLst>
            </p:cNvPr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extrusionOk="0">
                  <a:moveTo>
                    <a:pt x="5826" y="0"/>
                  </a:moveTo>
                  <a:lnTo>
                    <a:pt x="5631" y="20"/>
                  </a:lnTo>
                  <a:lnTo>
                    <a:pt x="5475" y="39"/>
                  </a:lnTo>
                  <a:lnTo>
                    <a:pt x="5222" y="98"/>
                  </a:lnTo>
                  <a:lnTo>
                    <a:pt x="5008" y="156"/>
                  </a:lnTo>
                  <a:lnTo>
                    <a:pt x="4774" y="234"/>
                  </a:lnTo>
                  <a:lnTo>
                    <a:pt x="4560" y="351"/>
                  </a:lnTo>
                  <a:lnTo>
                    <a:pt x="4345" y="448"/>
                  </a:lnTo>
                  <a:lnTo>
                    <a:pt x="4131" y="585"/>
                  </a:lnTo>
                  <a:lnTo>
                    <a:pt x="3761" y="818"/>
                  </a:lnTo>
                  <a:lnTo>
                    <a:pt x="3410" y="1111"/>
                  </a:lnTo>
                  <a:lnTo>
                    <a:pt x="3059" y="1422"/>
                  </a:lnTo>
                  <a:lnTo>
                    <a:pt x="2748" y="1773"/>
                  </a:lnTo>
                  <a:lnTo>
                    <a:pt x="2416" y="2143"/>
                  </a:lnTo>
                  <a:lnTo>
                    <a:pt x="2105" y="2572"/>
                  </a:lnTo>
                  <a:lnTo>
                    <a:pt x="1812" y="3040"/>
                  </a:lnTo>
                  <a:lnTo>
                    <a:pt x="1520" y="3527"/>
                  </a:lnTo>
                  <a:lnTo>
                    <a:pt x="1325" y="3897"/>
                  </a:lnTo>
                  <a:lnTo>
                    <a:pt x="1130" y="4267"/>
                  </a:lnTo>
                  <a:lnTo>
                    <a:pt x="799" y="5007"/>
                  </a:lnTo>
                  <a:lnTo>
                    <a:pt x="507" y="5728"/>
                  </a:lnTo>
                  <a:lnTo>
                    <a:pt x="254" y="6410"/>
                  </a:lnTo>
                  <a:lnTo>
                    <a:pt x="0" y="7326"/>
                  </a:lnTo>
                  <a:lnTo>
                    <a:pt x="0" y="7346"/>
                  </a:lnTo>
                  <a:lnTo>
                    <a:pt x="604" y="7209"/>
                  </a:lnTo>
                  <a:lnTo>
                    <a:pt x="1072" y="7073"/>
                  </a:lnTo>
                  <a:lnTo>
                    <a:pt x="1793" y="6839"/>
                  </a:lnTo>
                  <a:lnTo>
                    <a:pt x="2533" y="6605"/>
                  </a:lnTo>
                  <a:lnTo>
                    <a:pt x="3254" y="6352"/>
                  </a:lnTo>
                  <a:lnTo>
                    <a:pt x="3975" y="6060"/>
                  </a:lnTo>
                  <a:lnTo>
                    <a:pt x="4482" y="5826"/>
                  </a:lnTo>
                  <a:lnTo>
                    <a:pt x="4949" y="5573"/>
                  </a:lnTo>
                  <a:lnTo>
                    <a:pt x="5378" y="5319"/>
                  </a:lnTo>
                  <a:lnTo>
                    <a:pt x="5768" y="5046"/>
                  </a:lnTo>
                  <a:lnTo>
                    <a:pt x="6138" y="4754"/>
                  </a:lnTo>
                  <a:lnTo>
                    <a:pt x="6469" y="4462"/>
                  </a:lnTo>
                  <a:lnTo>
                    <a:pt x="6761" y="4150"/>
                  </a:lnTo>
                  <a:lnTo>
                    <a:pt x="7015" y="3819"/>
                  </a:lnTo>
                  <a:lnTo>
                    <a:pt x="7171" y="3605"/>
                  </a:lnTo>
                  <a:lnTo>
                    <a:pt x="7287" y="3410"/>
                  </a:lnTo>
                  <a:lnTo>
                    <a:pt x="7404" y="3215"/>
                  </a:lnTo>
                  <a:lnTo>
                    <a:pt x="7482" y="3020"/>
                  </a:lnTo>
                  <a:lnTo>
                    <a:pt x="7541" y="2806"/>
                  </a:lnTo>
                  <a:lnTo>
                    <a:pt x="7599" y="2591"/>
                  </a:lnTo>
                  <a:lnTo>
                    <a:pt x="7638" y="2397"/>
                  </a:lnTo>
                  <a:lnTo>
                    <a:pt x="7658" y="2202"/>
                  </a:lnTo>
                  <a:lnTo>
                    <a:pt x="7658" y="1987"/>
                  </a:lnTo>
                  <a:lnTo>
                    <a:pt x="7638" y="1773"/>
                  </a:lnTo>
                  <a:lnTo>
                    <a:pt x="7619" y="1578"/>
                  </a:lnTo>
                  <a:lnTo>
                    <a:pt x="7580" y="1383"/>
                  </a:lnTo>
                  <a:lnTo>
                    <a:pt x="7521" y="1208"/>
                  </a:lnTo>
                  <a:lnTo>
                    <a:pt x="7443" y="1033"/>
                  </a:lnTo>
                  <a:lnTo>
                    <a:pt x="7346" y="857"/>
                  </a:lnTo>
                  <a:lnTo>
                    <a:pt x="7248" y="721"/>
                  </a:lnTo>
                  <a:lnTo>
                    <a:pt x="7132" y="565"/>
                  </a:lnTo>
                  <a:lnTo>
                    <a:pt x="6995" y="429"/>
                  </a:lnTo>
                  <a:lnTo>
                    <a:pt x="6839" y="312"/>
                  </a:lnTo>
                  <a:lnTo>
                    <a:pt x="6683" y="214"/>
                  </a:lnTo>
                  <a:lnTo>
                    <a:pt x="6508" y="136"/>
                  </a:lnTo>
                  <a:lnTo>
                    <a:pt x="6313" y="59"/>
                  </a:lnTo>
                  <a:lnTo>
                    <a:pt x="6138" y="20"/>
                  </a:lnTo>
                  <a:lnTo>
                    <a:pt x="594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967;p40">
              <a:extLst>
                <a:ext uri="{FF2B5EF4-FFF2-40B4-BE49-F238E27FC236}">
                  <a16:creationId xmlns:a16="http://schemas.microsoft.com/office/drawing/2014/main" id="{5C0A5329-82D1-6567-2C24-BF18A79922A1}"/>
                </a:ext>
              </a:extLst>
            </p:cNvPr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fill="none" extrusionOk="0">
                  <a:moveTo>
                    <a:pt x="5943" y="0"/>
                  </a:moveTo>
                  <a:lnTo>
                    <a:pt x="5943" y="0"/>
                  </a:lnTo>
                  <a:lnTo>
                    <a:pt x="6138" y="20"/>
                  </a:lnTo>
                  <a:lnTo>
                    <a:pt x="6313" y="59"/>
                  </a:lnTo>
                  <a:lnTo>
                    <a:pt x="6508" y="136"/>
                  </a:lnTo>
                  <a:lnTo>
                    <a:pt x="6683" y="214"/>
                  </a:lnTo>
                  <a:lnTo>
                    <a:pt x="6683" y="214"/>
                  </a:lnTo>
                  <a:lnTo>
                    <a:pt x="6839" y="312"/>
                  </a:lnTo>
                  <a:lnTo>
                    <a:pt x="6995" y="429"/>
                  </a:lnTo>
                  <a:lnTo>
                    <a:pt x="7132" y="565"/>
                  </a:lnTo>
                  <a:lnTo>
                    <a:pt x="7248" y="721"/>
                  </a:lnTo>
                  <a:lnTo>
                    <a:pt x="7248" y="721"/>
                  </a:lnTo>
                  <a:lnTo>
                    <a:pt x="7346" y="857"/>
                  </a:lnTo>
                  <a:lnTo>
                    <a:pt x="7443" y="1033"/>
                  </a:lnTo>
                  <a:lnTo>
                    <a:pt x="7521" y="1208"/>
                  </a:lnTo>
                  <a:lnTo>
                    <a:pt x="7580" y="1383"/>
                  </a:lnTo>
                  <a:lnTo>
                    <a:pt x="7580" y="1383"/>
                  </a:lnTo>
                  <a:lnTo>
                    <a:pt x="7619" y="1578"/>
                  </a:lnTo>
                  <a:lnTo>
                    <a:pt x="7638" y="1773"/>
                  </a:lnTo>
                  <a:lnTo>
                    <a:pt x="7658" y="1987"/>
                  </a:lnTo>
                  <a:lnTo>
                    <a:pt x="7658" y="2202"/>
                  </a:lnTo>
                  <a:lnTo>
                    <a:pt x="7658" y="2202"/>
                  </a:lnTo>
                  <a:lnTo>
                    <a:pt x="7638" y="2397"/>
                  </a:lnTo>
                  <a:lnTo>
                    <a:pt x="7599" y="2591"/>
                  </a:lnTo>
                  <a:lnTo>
                    <a:pt x="7541" y="2806"/>
                  </a:lnTo>
                  <a:lnTo>
                    <a:pt x="7482" y="3020"/>
                  </a:lnTo>
                  <a:lnTo>
                    <a:pt x="7482" y="3020"/>
                  </a:lnTo>
                  <a:lnTo>
                    <a:pt x="7404" y="3215"/>
                  </a:lnTo>
                  <a:lnTo>
                    <a:pt x="7287" y="3410"/>
                  </a:lnTo>
                  <a:lnTo>
                    <a:pt x="7171" y="3605"/>
                  </a:lnTo>
                  <a:lnTo>
                    <a:pt x="7015" y="3819"/>
                  </a:lnTo>
                  <a:lnTo>
                    <a:pt x="7015" y="3819"/>
                  </a:lnTo>
                  <a:lnTo>
                    <a:pt x="6761" y="4150"/>
                  </a:lnTo>
                  <a:lnTo>
                    <a:pt x="6469" y="4462"/>
                  </a:lnTo>
                  <a:lnTo>
                    <a:pt x="6138" y="4754"/>
                  </a:lnTo>
                  <a:lnTo>
                    <a:pt x="5768" y="5046"/>
                  </a:lnTo>
                  <a:lnTo>
                    <a:pt x="5378" y="5319"/>
                  </a:lnTo>
                  <a:lnTo>
                    <a:pt x="4949" y="5573"/>
                  </a:lnTo>
                  <a:lnTo>
                    <a:pt x="4482" y="5826"/>
                  </a:lnTo>
                  <a:lnTo>
                    <a:pt x="3975" y="6060"/>
                  </a:lnTo>
                  <a:lnTo>
                    <a:pt x="3975" y="6060"/>
                  </a:lnTo>
                  <a:lnTo>
                    <a:pt x="3254" y="6352"/>
                  </a:lnTo>
                  <a:lnTo>
                    <a:pt x="2533" y="6605"/>
                  </a:lnTo>
                  <a:lnTo>
                    <a:pt x="1793" y="6839"/>
                  </a:lnTo>
                  <a:lnTo>
                    <a:pt x="1072" y="7073"/>
                  </a:lnTo>
                  <a:lnTo>
                    <a:pt x="1072" y="7073"/>
                  </a:lnTo>
                  <a:lnTo>
                    <a:pt x="604" y="7209"/>
                  </a:lnTo>
                  <a:lnTo>
                    <a:pt x="604" y="7209"/>
                  </a:lnTo>
                  <a:lnTo>
                    <a:pt x="0" y="7346"/>
                  </a:lnTo>
                  <a:lnTo>
                    <a:pt x="0" y="7326"/>
                  </a:lnTo>
                  <a:lnTo>
                    <a:pt x="0" y="7326"/>
                  </a:lnTo>
                  <a:lnTo>
                    <a:pt x="254" y="6410"/>
                  </a:lnTo>
                  <a:lnTo>
                    <a:pt x="254" y="6410"/>
                  </a:lnTo>
                  <a:lnTo>
                    <a:pt x="507" y="5728"/>
                  </a:lnTo>
                  <a:lnTo>
                    <a:pt x="799" y="5007"/>
                  </a:lnTo>
                  <a:lnTo>
                    <a:pt x="1130" y="4267"/>
                  </a:lnTo>
                  <a:lnTo>
                    <a:pt x="1325" y="3897"/>
                  </a:lnTo>
                  <a:lnTo>
                    <a:pt x="1520" y="3527"/>
                  </a:lnTo>
                  <a:lnTo>
                    <a:pt x="1520" y="3527"/>
                  </a:lnTo>
                  <a:lnTo>
                    <a:pt x="1812" y="3040"/>
                  </a:lnTo>
                  <a:lnTo>
                    <a:pt x="2105" y="2572"/>
                  </a:lnTo>
                  <a:lnTo>
                    <a:pt x="2416" y="2143"/>
                  </a:lnTo>
                  <a:lnTo>
                    <a:pt x="2748" y="1773"/>
                  </a:lnTo>
                  <a:lnTo>
                    <a:pt x="3059" y="1422"/>
                  </a:lnTo>
                  <a:lnTo>
                    <a:pt x="3410" y="1111"/>
                  </a:lnTo>
                  <a:lnTo>
                    <a:pt x="3761" y="818"/>
                  </a:lnTo>
                  <a:lnTo>
                    <a:pt x="4131" y="585"/>
                  </a:lnTo>
                  <a:lnTo>
                    <a:pt x="4131" y="585"/>
                  </a:lnTo>
                  <a:lnTo>
                    <a:pt x="4345" y="448"/>
                  </a:lnTo>
                  <a:lnTo>
                    <a:pt x="4560" y="351"/>
                  </a:lnTo>
                  <a:lnTo>
                    <a:pt x="4774" y="234"/>
                  </a:lnTo>
                  <a:lnTo>
                    <a:pt x="5008" y="156"/>
                  </a:lnTo>
                  <a:lnTo>
                    <a:pt x="5008" y="156"/>
                  </a:lnTo>
                  <a:lnTo>
                    <a:pt x="5222" y="98"/>
                  </a:lnTo>
                  <a:lnTo>
                    <a:pt x="5475" y="39"/>
                  </a:lnTo>
                  <a:lnTo>
                    <a:pt x="5475" y="39"/>
                  </a:lnTo>
                  <a:lnTo>
                    <a:pt x="5631" y="20"/>
                  </a:lnTo>
                  <a:lnTo>
                    <a:pt x="5826" y="0"/>
                  </a:lnTo>
                  <a:lnTo>
                    <a:pt x="5826" y="0"/>
                  </a:lnTo>
                  <a:lnTo>
                    <a:pt x="594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968;p40">
              <a:extLst>
                <a:ext uri="{FF2B5EF4-FFF2-40B4-BE49-F238E27FC236}">
                  <a16:creationId xmlns:a16="http://schemas.microsoft.com/office/drawing/2014/main" id="{645DEFE6-5D8B-4D6B-D565-998716FC2530}"/>
                </a:ext>
              </a:extLst>
            </p:cNvPr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extrusionOk="0">
                  <a:moveTo>
                    <a:pt x="2533" y="0"/>
                  </a:moveTo>
                  <a:lnTo>
                    <a:pt x="2202" y="507"/>
                  </a:lnTo>
                  <a:lnTo>
                    <a:pt x="1968" y="936"/>
                  </a:lnTo>
                  <a:lnTo>
                    <a:pt x="1618" y="1618"/>
                  </a:lnTo>
                  <a:lnTo>
                    <a:pt x="1247" y="2299"/>
                  </a:lnTo>
                  <a:lnTo>
                    <a:pt x="916" y="3001"/>
                  </a:lnTo>
                  <a:lnTo>
                    <a:pt x="624" y="3702"/>
                  </a:lnTo>
                  <a:lnTo>
                    <a:pt x="429" y="4228"/>
                  </a:lnTo>
                  <a:lnTo>
                    <a:pt x="273" y="4735"/>
                  </a:lnTo>
                  <a:lnTo>
                    <a:pt x="156" y="5222"/>
                  </a:lnTo>
                  <a:lnTo>
                    <a:pt x="59" y="5690"/>
                  </a:lnTo>
                  <a:lnTo>
                    <a:pt x="20" y="6157"/>
                  </a:lnTo>
                  <a:lnTo>
                    <a:pt x="0" y="6586"/>
                  </a:lnTo>
                  <a:lnTo>
                    <a:pt x="0" y="7034"/>
                  </a:lnTo>
                  <a:lnTo>
                    <a:pt x="59" y="7443"/>
                  </a:lnTo>
                  <a:lnTo>
                    <a:pt x="98" y="7697"/>
                  </a:lnTo>
                  <a:lnTo>
                    <a:pt x="156" y="7930"/>
                  </a:lnTo>
                  <a:lnTo>
                    <a:pt x="215" y="8145"/>
                  </a:lnTo>
                  <a:lnTo>
                    <a:pt x="293" y="8320"/>
                  </a:lnTo>
                  <a:lnTo>
                    <a:pt x="410" y="8534"/>
                  </a:lnTo>
                  <a:lnTo>
                    <a:pt x="507" y="8710"/>
                  </a:lnTo>
                  <a:lnTo>
                    <a:pt x="624" y="8885"/>
                  </a:lnTo>
                  <a:lnTo>
                    <a:pt x="760" y="9041"/>
                  </a:lnTo>
                  <a:lnTo>
                    <a:pt x="897" y="9197"/>
                  </a:lnTo>
                  <a:lnTo>
                    <a:pt x="1053" y="9333"/>
                  </a:lnTo>
                  <a:lnTo>
                    <a:pt x="1208" y="9450"/>
                  </a:lnTo>
                  <a:lnTo>
                    <a:pt x="1384" y="9548"/>
                  </a:lnTo>
                  <a:lnTo>
                    <a:pt x="1559" y="9645"/>
                  </a:lnTo>
                  <a:lnTo>
                    <a:pt x="1735" y="9723"/>
                  </a:lnTo>
                  <a:lnTo>
                    <a:pt x="1910" y="9762"/>
                  </a:lnTo>
                  <a:lnTo>
                    <a:pt x="2085" y="9801"/>
                  </a:lnTo>
                  <a:lnTo>
                    <a:pt x="2280" y="9820"/>
                  </a:lnTo>
                  <a:lnTo>
                    <a:pt x="2475" y="9820"/>
                  </a:lnTo>
                  <a:lnTo>
                    <a:pt x="2670" y="9801"/>
                  </a:lnTo>
                  <a:lnTo>
                    <a:pt x="2845" y="9762"/>
                  </a:lnTo>
                  <a:lnTo>
                    <a:pt x="3020" y="9684"/>
                  </a:lnTo>
                  <a:lnTo>
                    <a:pt x="3196" y="9606"/>
                  </a:lnTo>
                  <a:lnTo>
                    <a:pt x="3371" y="9489"/>
                  </a:lnTo>
                  <a:lnTo>
                    <a:pt x="3508" y="9372"/>
                  </a:lnTo>
                  <a:lnTo>
                    <a:pt x="3605" y="9294"/>
                  </a:lnTo>
                  <a:lnTo>
                    <a:pt x="3722" y="9158"/>
                  </a:lnTo>
                  <a:lnTo>
                    <a:pt x="3819" y="9021"/>
                  </a:lnTo>
                  <a:lnTo>
                    <a:pt x="3956" y="8807"/>
                  </a:lnTo>
                  <a:lnTo>
                    <a:pt x="4073" y="8612"/>
                  </a:lnTo>
                  <a:lnTo>
                    <a:pt x="4170" y="8378"/>
                  </a:lnTo>
                  <a:lnTo>
                    <a:pt x="4248" y="8164"/>
                  </a:lnTo>
                  <a:lnTo>
                    <a:pt x="4326" y="7930"/>
                  </a:lnTo>
                  <a:lnTo>
                    <a:pt x="4384" y="7677"/>
                  </a:lnTo>
                  <a:lnTo>
                    <a:pt x="4482" y="7248"/>
                  </a:lnTo>
                  <a:lnTo>
                    <a:pt x="4521" y="6800"/>
                  </a:lnTo>
                  <a:lnTo>
                    <a:pt x="4540" y="6352"/>
                  </a:lnTo>
                  <a:lnTo>
                    <a:pt x="4540" y="5865"/>
                  </a:lnTo>
                  <a:lnTo>
                    <a:pt x="4482" y="5378"/>
                  </a:lnTo>
                  <a:lnTo>
                    <a:pt x="4404" y="4852"/>
                  </a:lnTo>
                  <a:lnTo>
                    <a:pt x="4306" y="4306"/>
                  </a:lnTo>
                  <a:lnTo>
                    <a:pt x="4151" y="3761"/>
                  </a:lnTo>
                  <a:lnTo>
                    <a:pt x="4034" y="3352"/>
                  </a:lnTo>
                  <a:lnTo>
                    <a:pt x="3897" y="2962"/>
                  </a:lnTo>
                  <a:lnTo>
                    <a:pt x="3624" y="2202"/>
                  </a:lnTo>
                  <a:lnTo>
                    <a:pt x="3313" y="1481"/>
                  </a:lnTo>
                  <a:lnTo>
                    <a:pt x="3020" y="819"/>
                  </a:lnTo>
                  <a:lnTo>
                    <a:pt x="25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969;p40">
              <a:extLst>
                <a:ext uri="{FF2B5EF4-FFF2-40B4-BE49-F238E27FC236}">
                  <a16:creationId xmlns:a16="http://schemas.microsoft.com/office/drawing/2014/main" id="{2001D858-A884-CBCA-6AD3-A1F88D752349}"/>
                </a:ext>
              </a:extLst>
            </p:cNvPr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fill="none" extrusionOk="0">
                  <a:moveTo>
                    <a:pt x="3508" y="9372"/>
                  </a:moveTo>
                  <a:lnTo>
                    <a:pt x="3508" y="9372"/>
                  </a:lnTo>
                  <a:lnTo>
                    <a:pt x="3371" y="9489"/>
                  </a:lnTo>
                  <a:lnTo>
                    <a:pt x="3196" y="9606"/>
                  </a:lnTo>
                  <a:lnTo>
                    <a:pt x="3020" y="9684"/>
                  </a:lnTo>
                  <a:lnTo>
                    <a:pt x="2845" y="9762"/>
                  </a:lnTo>
                  <a:lnTo>
                    <a:pt x="2845" y="9762"/>
                  </a:lnTo>
                  <a:lnTo>
                    <a:pt x="2670" y="9801"/>
                  </a:lnTo>
                  <a:lnTo>
                    <a:pt x="2475" y="9820"/>
                  </a:lnTo>
                  <a:lnTo>
                    <a:pt x="2280" y="9820"/>
                  </a:lnTo>
                  <a:lnTo>
                    <a:pt x="2085" y="9801"/>
                  </a:lnTo>
                  <a:lnTo>
                    <a:pt x="2085" y="9801"/>
                  </a:lnTo>
                  <a:lnTo>
                    <a:pt x="1910" y="9762"/>
                  </a:lnTo>
                  <a:lnTo>
                    <a:pt x="1735" y="9723"/>
                  </a:lnTo>
                  <a:lnTo>
                    <a:pt x="1559" y="9645"/>
                  </a:lnTo>
                  <a:lnTo>
                    <a:pt x="1384" y="9548"/>
                  </a:lnTo>
                  <a:lnTo>
                    <a:pt x="1384" y="9548"/>
                  </a:lnTo>
                  <a:lnTo>
                    <a:pt x="1208" y="9450"/>
                  </a:lnTo>
                  <a:lnTo>
                    <a:pt x="1053" y="9333"/>
                  </a:lnTo>
                  <a:lnTo>
                    <a:pt x="897" y="9197"/>
                  </a:lnTo>
                  <a:lnTo>
                    <a:pt x="760" y="9041"/>
                  </a:lnTo>
                  <a:lnTo>
                    <a:pt x="760" y="9041"/>
                  </a:lnTo>
                  <a:lnTo>
                    <a:pt x="624" y="8885"/>
                  </a:lnTo>
                  <a:lnTo>
                    <a:pt x="507" y="8710"/>
                  </a:lnTo>
                  <a:lnTo>
                    <a:pt x="410" y="8534"/>
                  </a:lnTo>
                  <a:lnTo>
                    <a:pt x="293" y="8320"/>
                  </a:lnTo>
                  <a:lnTo>
                    <a:pt x="293" y="8320"/>
                  </a:lnTo>
                  <a:lnTo>
                    <a:pt x="215" y="8145"/>
                  </a:lnTo>
                  <a:lnTo>
                    <a:pt x="156" y="7930"/>
                  </a:lnTo>
                  <a:lnTo>
                    <a:pt x="98" y="7697"/>
                  </a:lnTo>
                  <a:lnTo>
                    <a:pt x="59" y="7443"/>
                  </a:lnTo>
                  <a:lnTo>
                    <a:pt x="59" y="7443"/>
                  </a:lnTo>
                  <a:lnTo>
                    <a:pt x="0" y="7034"/>
                  </a:lnTo>
                  <a:lnTo>
                    <a:pt x="0" y="6586"/>
                  </a:lnTo>
                  <a:lnTo>
                    <a:pt x="20" y="6157"/>
                  </a:lnTo>
                  <a:lnTo>
                    <a:pt x="59" y="5690"/>
                  </a:lnTo>
                  <a:lnTo>
                    <a:pt x="156" y="5222"/>
                  </a:lnTo>
                  <a:lnTo>
                    <a:pt x="273" y="4735"/>
                  </a:lnTo>
                  <a:lnTo>
                    <a:pt x="429" y="4228"/>
                  </a:lnTo>
                  <a:lnTo>
                    <a:pt x="624" y="3702"/>
                  </a:lnTo>
                  <a:lnTo>
                    <a:pt x="624" y="3702"/>
                  </a:lnTo>
                  <a:lnTo>
                    <a:pt x="916" y="3001"/>
                  </a:lnTo>
                  <a:lnTo>
                    <a:pt x="1247" y="2299"/>
                  </a:lnTo>
                  <a:lnTo>
                    <a:pt x="1618" y="1618"/>
                  </a:lnTo>
                  <a:lnTo>
                    <a:pt x="1968" y="936"/>
                  </a:lnTo>
                  <a:lnTo>
                    <a:pt x="1968" y="936"/>
                  </a:lnTo>
                  <a:lnTo>
                    <a:pt x="2202" y="507"/>
                  </a:lnTo>
                  <a:lnTo>
                    <a:pt x="2202" y="507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3020" y="819"/>
                  </a:lnTo>
                  <a:lnTo>
                    <a:pt x="3020" y="819"/>
                  </a:lnTo>
                  <a:lnTo>
                    <a:pt x="3313" y="1481"/>
                  </a:lnTo>
                  <a:lnTo>
                    <a:pt x="3624" y="2202"/>
                  </a:lnTo>
                  <a:lnTo>
                    <a:pt x="3897" y="2962"/>
                  </a:lnTo>
                  <a:lnTo>
                    <a:pt x="4034" y="3352"/>
                  </a:lnTo>
                  <a:lnTo>
                    <a:pt x="4151" y="3761"/>
                  </a:lnTo>
                  <a:lnTo>
                    <a:pt x="4151" y="3761"/>
                  </a:lnTo>
                  <a:lnTo>
                    <a:pt x="4306" y="4306"/>
                  </a:lnTo>
                  <a:lnTo>
                    <a:pt x="4404" y="4852"/>
                  </a:lnTo>
                  <a:lnTo>
                    <a:pt x="4482" y="5378"/>
                  </a:lnTo>
                  <a:lnTo>
                    <a:pt x="4540" y="5865"/>
                  </a:lnTo>
                  <a:lnTo>
                    <a:pt x="4540" y="6352"/>
                  </a:lnTo>
                  <a:lnTo>
                    <a:pt x="4521" y="6800"/>
                  </a:lnTo>
                  <a:lnTo>
                    <a:pt x="4482" y="7248"/>
                  </a:lnTo>
                  <a:lnTo>
                    <a:pt x="4384" y="7677"/>
                  </a:lnTo>
                  <a:lnTo>
                    <a:pt x="4384" y="7677"/>
                  </a:lnTo>
                  <a:lnTo>
                    <a:pt x="4326" y="7930"/>
                  </a:lnTo>
                  <a:lnTo>
                    <a:pt x="4248" y="8164"/>
                  </a:lnTo>
                  <a:lnTo>
                    <a:pt x="4170" y="8378"/>
                  </a:lnTo>
                  <a:lnTo>
                    <a:pt x="4073" y="8612"/>
                  </a:lnTo>
                  <a:lnTo>
                    <a:pt x="4073" y="8612"/>
                  </a:lnTo>
                  <a:lnTo>
                    <a:pt x="3956" y="8807"/>
                  </a:lnTo>
                  <a:lnTo>
                    <a:pt x="3819" y="9021"/>
                  </a:lnTo>
                  <a:lnTo>
                    <a:pt x="3819" y="9021"/>
                  </a:lnTo>
                  <a:lnTo>
                    <a:pt x="3722" y="9158"/>
                  </a:lnTo>
                  <a:lnTo>
                    <a:pt x="3605" y="9294"/>
                  </a:lnTo>
                  <a:lnTo>
                    <a:pt x="3605" y="9294"/>
                  </a:lnTo>
                  <a:lnTo>
                    <a:pt x="3508" y="93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970;p40">
              <a:extLst>
                <a:ext uri="{FF2B5EF4-FFF2-40B4-BE49-F238E27FC236}">
                  <a16:creationId xmlns:a16="http://schemas.microsoft.com/office/drawing/2014/main" id="{67B56271-2D62-3D82-380A-1AE6FE8A0D32}"/>
                </a:ext>
              </a:extLst>
            </p:cNvPr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extrusionOk="0">
                  <a:moveTo>
                    <a:pt x="2631" y="0"/>
                  </a:move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971;p40">
              <a:extLst>
                <a:ext uri="{FF2B5EF4-FFF2-40B4-BE49-F238E27FC236}">
                  <a16:creationId xmlns:a16="http://schemas.microsoft.com/office/drawing/2014/main" id="{F1EB0B0F-5574-5037-C57C-C736A89EBCCB}"/>
                </a:ext>
              </a:extLst>
            </p:cNvPr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fill="none" extrusionOk="0">
                  <a:moveTo>
                    <a:pt x="0" y="3234"/>
                  </a:move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lnTo>
                    <a:pt x="2923" y="0"/>
                  </a:lnTo>
                  <a:lnTo>
                    <a:pt x="2923" y="0"/>
                  </a:lnTo>
                  <a:lnTo>
                    <a:pt x="2631" y="0"/>
                  </a:ln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972;p40">
              <a:extLst>
                <a:ext uri="{FF2B5EF4-FFF2-40B4-BE49-F238E27FC236}">
                  <a16:creationId xmlns:a16="http://schemas.microsoft.com/office/drawing/2014/main" id="{648A160B-6DA0-F166-D858-900D9F16D0D9}"/>
                </a:ext>
              </a:extLst>
            </p:cNvPr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extrusionOk="0">
                  <a:moveTo>
                    <a:pt x="2377" y="0"/>
                  </a:moveTo>
                  <a:lnTo>
                    <a:pt x="2143" y="20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397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973;p40">
              <a:extLst>
                <a:ext uri="{FF2B5EF4-FFF2-40B4-BE49-F238E27FC236}">
                  <a16:creationId xmlns:a16="http://schemas.microsoft.com/office/drawing/2014/main" id="{A2740F94-8763-5FE6-BD1E-0346829BD284}"/>
                </a:ext>
              </a:extLst>
            </p:cNvPr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fill="none" extrusionOk="0">
                  <a:moveTo>
                    <a:pt x="2377" y="0"/>
                  </a:moveTo>
                  <a:lnTo>
                    <a:pt x="2377" y="0"/>
                  </a:lnTo>
                  <a:lnTo>
                    <a:pt x="2143" y="20"/>
                  </a:lnTo>
                  <a:lnTo>
                    <a:pt x="2143" y="20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695" y="137"/>
                  </a:lnTo>
                  <a:lnTo>
                    <a:pt x="1676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1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39" y="247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92" y="4365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682" y="502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553" y="20"/>
                  </a:lnTo>
                  <a:lnTo>
                    <a:pt x="2397" y="0"/>
                  </a:lnTo>
                  <a:lnTo>
                    <a:pt x="23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974;p40">
              <a:extLst>
                <a:ext uri="{FF2B5EF4-FFF2-40B4-BE49-F238E27FC236}">
                  <a16:creationId xmlns:a16="http://schemas.microsoft.com/office/drawing/2014/main" id="{A0AB25EE-E194-6A9D-5487-33AAA266308F}"/>
                </a:ext>
              </a:extLst>
            </p:cNvPr>
            <p:cNvSpPr/>
            <p:nvPr/>
          </p:nvSpPr>
          <p:spPr>
            <a:xfrm>
              <a:off x="9762050" y="67223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975;p40">
              <a:extLst>
                <a:ext uri="{FF2B5EF4-FFF2-40B4-BE49-F238E27FC236}">
                  <a16:creationId xmlns:a16="http://schemas.microsoft.com/office/drawing/2014/main" id="{BCB30D35-4174-48B7-41B4-CC680EF53396}"/>
                </a:ext>
              </a:extLst>
            </p:cNvPr>
            <p:cNvSpPr/>
            <p:nvPr/>
          </p:nvSpPr>
          <p:spPr>
            <a:xfrm>
              <a:off x="9783000" y="7004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976;p40">
              <a:extLst>
                <a:ext uri="{FF2B5EF4-FFF2-40B4-BE49-F238E27FC236}">
                  <a16:creationId xmlns:a16="http://schemas.microsoft.com/office/drawing/2014/main" id="{AAD25AEF-5A9D-46E0-64B8-28CC10F9540C}"/>
                </a:ext>
              </a:extLst>
            </p:cNvPr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extrusionOk="0">
                  <a:moveTo>
                    <a:pt x="877" y="1"/>
                  </a:move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977;p40">
              <a:extLst>
                <a:ext uri="{FF2B5EF4-FFF2-40B4-BE49-F238E27FC236}">
                  <a16:creationId xmlns:a16="http://schemas.microsoft.com/office/drawing/2014/main" id="{8E9ED036-D22B-A95C-D080-0E56972BFFE5}"/>
                </a:ext>
              </a:extLst>
            </p:cNvPr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fill="none" extrusionOk="0">
                  <a:moveTo>
                    <a:pt x="0" y="371"/>
                  </a:move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877" y="741"/>
                  </a:lnTo>
                  <a:lnTo>
                    <a:pt x="877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lnTo>
                    <a:pt x="877" y="1"/>
                  </a:ln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978;p40">
              <a:extLst>
                <a:ext uri="{FF2B5EF4-FFF2-40B4-BE49-F238E27FC236}">
                  <a16:creationId xmlns:a16="http://schemas.microsoft.com/office/drawing/2014/main" id="{23DF4F90-6052-94A6-AAA3-BFA4C57B0F30}"/>
                </a:ext>
              </a:extLst>
            </p:cNvPr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extrusionOk="0">
                  <a:moveTo>
                    <a:pt x="1208" y="1"/>
                  </a:moveTo>
                  <a:lnTo>
                    <a:pt x="1033" y="20"/>
                  </a:lnTo>
                  <a:lnTo>
                    <a:pt x="682" y="79"/>
                  </a:lnTo>
                  <a:lnTo>
                    <a:pt x="370" y="196"/>
                  </a:lnTo>
                  <a:lnTo>
                    <a:pt x="59" y="351"/>
                  </a:lnTo>
                  <a:lnTo>
                    <a:pt x="293" y="390"/>
                  </a:lnTo>
                  <a:lnTo>
                    <a:pt x="526" y="449"/>
                  </a:lnTo>
                  <a:lnTo>
                    <a:pt x="721" y="507"/>
                  </a:lnTo>
                  <a:lnTo>
                    <a:pt x="877" y="585"/>
                  </a:lnTo>
                  <a:lnTo>
                    <a:pt x="1052" y="683"/>
                  </a:lnTo>
                  <a:lnTo>
                    <a:pt x="1208" y="780"/>
                  </a:lnTo>
                  <a:lnTo>
                    <a:pt x="1345" y="897"/>
                  </a:lnTo>
                  <a:lnTo>
                    <a:pt x="1481" y="1014"/>
                  </a:lnTo>
                  <a:lnTo>
                    <a:pt x="1598" y="1150"/>
                  </a:lnTo>
                  <a:lnTo>
                    <a:pt x="1715" y="1306"/>
                  </a:lnTo>
                  <a:lnTo>
                    <a:pt x="1812" y="1462"/>
                  </a:lnTo>
                  <a:lnTo>
                    <a:pt x="1890" y="1618"/>
                  </a:lnTo>
                  <a:lnTo>
                    <a:pt x="2046" y="1949"/>
                  </a:lnTo>
                  <a:lnTo>
                    <a:pt x="2085" y="2144"/>
                  </a:lnTo>
                  <a:lnTo>
                    <a:pt x="2144" y="2319"/>
                  </a:lnTo>
                  <a:lnTo>
                    <a:pt x="2202" y="2689"/>
                  </a:lnTo>
                  <a:lnTo>
                    <a:pt x="2221" y="3079"/>
                  </a:lnTo>
                  <a:lnTo>
                    <a:pt x="2202" y="3469"/>
                  </a:lnTo>
                  <a:lnTo>
                    <a:pt x="2144" y="3839"/>
                  </a:lnTo>
                  <a:lnTo>
                    <a:pt x="2046" y="4209"/>
                  </a:lnTo>
                  <a:lnTo>
                    <a:pt x="1910" y="4579"/>
                  </a:lnTo>
                  <a:lnTo>
                    <a:pt x="1734" y="4911"/>
                  </a:lnTo>
                  <a:lnTo>
                    <a:pt x="1637" y="5066"/>
                  </a:lnTo>
                  <a:lnTo>
                    <a:pt x="1520" y="5222"/>
                  </a:lnTo>
                  <a:lnTo>
                    <a:pt x="1403" y="5359"/>
                  </a:lnTo>
                  <a:lnTo>
                    <a:pt x="1286" y="5495"/>
                  </a:lnTo>
                  <a:lnTo>
                    <a:pt x="1150" y="5612"/>
                  </a:lnTo>
                  <a:lnTo>
                    <a:pt x="994" y="5709"/>
                  </a:lnTo>
                  <a:lnTo>
                    <a:pt x="858" y="5807"/>
                  </a:lnTo>
                  <a:lnTo>
                    <a:pt x="682" y="5904"/>
                  </a:lnTo>
                  <a:lnTo>
                    <a:pt x="526" y="5963"/>
                  </a:lnTo>
                  <a:lnTo>
                    <a:pt x="351" y="6021"/>
                  </a:lnTo>
                  <a:lnTo>
                    <a:pt x="176" y="6060"/>
                  </a:lnTo>
                  <a:lnTo>
                    <a:pt x="0" y="6099"/>
                  </a:lnTo>
                  <a:lnTo>
                    <a:pt x="312" y="6255"/>
                  </a:lnTo>
                  <a:lnTo>
                    <a:pt x="487" y="6333"/>
                  </a:lnTo>
                  <a:lnTo>
                    <a:pt x="663" y="6372"/>
                  </a:lnTo>
                  <a:lnTo>
                    <a:pt x="838" y="6430"/>
                  </a:lnTo>
                  <a:lnTo>
                    <a:pt x="1013" y="6450"/>
                  </a:lnTo>
                  <a:lnTo>
                    <a:pt x="1189" y="6469"/>
                  </a:lnTo>
                  <a:lnTo>
                    <a:pt x="1676" y="6469"/>
                  </a:lnTo>
                  <a:lnTo>
                    <a:pt x="1968" y="6411"/>
                  </a:lnTo>
                  <a:lnTo>
                    <a:pt x="2241" y="6333"/>
                  </a:lnTo>
                  <a:lnTo>
                    <a:pt x="2514" y="6216"/>
                  </a:lnTo>
                  <a:lnTo>
                    <a:pt x="2767" y="6080"/>
                  </a:lnTo>
                  <a:lnTo>
                    <a:pt x="3020" y="5924"/>
                  </a:lnTo>
                  <a:lnTo>
                    <a:pt x="3235" y="5729"/>
                  </a:lnTo>
                  <a:lnTo>
                    <a:pt x="3449" y="5534"/>
                  </a:lnTo>
                  <a:lnTo>
                    <a:pt x="3644" y="5300"/>
                  </a:lnTo>
                  <a:lnTo>
                    <a:pt x="3800" y="5047"/>
                  </a:lnTo>
                  <a:lnTo>
                    <a:pt x="3956" y="4774"/>
                  </a:lnTo>
                  <a:lnTo>
                    <a:pt x="4072" y="4501"/>
                  </a:lnTo>
                  <a:lnTo>
                    <a:pt x="4170" y="4190"/>
                  </a:lnTo>
                  <a:lnTo>
                    <a:pt x="4248" y="3897"/>
                  </a:lnTo>
                  <a:lnTo>
                    <a:pt x="4287" y="3566"/>
                  </a:lnTo>
                  <a:lnTo>
                    <a:pt x="4306" y="3235"/>
                  </a:lnTo>
                  <a:lnTo>
                    <a:pt x="4287" y="2904"/>
                  </a:lnTo>
                  <a:lnTo>
                    <a:pt x="4248" y="2592"/>
                  </a:lnTo>
                  <a:lnTo>
                    <a:pt x="4170" y="2280"/>
                  </a:lnTo>
                  <a:lnTo>
                    <a:pt x="4072" y="1969"/>
                  </a:lnTo>
                  <a:lnTo>
                    <a:pt x="3956" y="1696"/>
                  </a:lnTo>
                  <a:lnTo>
                    <a:pt x="3800" y="1423"/>
                  </a:lnTo>
                  <a:lnTo>
                    <a:pt x="3644" y="1170"/>
                  </a:lnTo>
                  <a:lnTo>
                    <a:pt x="3449" y="936"/>
                  </a:lnTo>
                  <a:lnTo>
                    <a:pt x="3235" y="741"/>
                  </a:lnTo>
                  <a:lnTo>
                    <a:pt x="3020" y="546"/>
                  </a:lnTo>
                  <a:lnTo>
                    <a:pt x="2767" y="390"/>
                  </a:lnTo>
                  <a:lnTo>
                    <a:pt x="2514" y="254"/>
                  </a:lnTo>
                  <a:lnTo>
                    <a:pt x="2241" y="137"/>
                  </a:lnTo>
                  <a:lnTo>
                    <a:pt x="1968" y="59"/>
                  </a:lnTo>
                  <a:lnTo>
                    <a:pt x="1676" y="20"/>
                  </a:lnTo>
                  <a:lnTo>
                    <a:pt x="1384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979;p40">
              <a:extLst>
                <a:ext uri="{FF2B5EF4-FFF2-40B4-BE49-F238E27FC236}">
                  <a16:creationId xmlns:a16="http://schemas.microsoft.com/office/drawing/2014/main" id="{3DB5F52F-7110-0B08-69EC-CEBBDB1D489A}"/>
                </a:ext>
              </a:extLst>
            </p:cNvPr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fill="none" extrusionOk="0">
                  <a:moveTo>
                    <a:pt x="4306" y="3235"/>
                  </a:moveTo>
                  <a:lnTo>
                    <a:pt x="4306" y="3235"/>
                  </a:lnTo>
                  <a:lnTo>
                    <a:pt x="4287" y="3566"/>
                  </a:lnTo>
                  <a:lnTo>
                    <a:pt x="4248" y="3897"/>
                  </a:lnTo>
                  <a:lnTo>
                    <a:pt x="4170" y="4190"/>
                  </a:lnTo>
                  <a:lnTo>
                    <a:pt x="4072" y="4501"/>
                  </a:lnTo>
                  <a:lnTo>
                    <a:pt x="3956" y="4774"/>
                  </a:lnTo>
                  <a:lnTo>
                    <a:pt x="3800" y="5047"/>
                  </a:lnTo>
                  <a:lnTo>
                    <a:pt x="3644" y="5300"/>
                  </a:lnTo>
                  <a:lnTo>
                    <a:pt x="3449" y="5534"/>
                  </a:lnTo>
                  <a:lnTo>
                    <a:pt x="3235" y="5729"/>
                  </a:lnTo>
                  <a:lnTo>
                    <a:pt x="3020" y="5924"/>
                  </a:lnTo>
                  <a:lnTo>
                    <a:pt x="2767" y="6080"/>
                  </a:lnTo>
                  <a:lnTo>
                    <a:pt x="2514" y="6216"/>
                  </a:lnTo>
                  <a:lnTo>
                    <a:pt x="2241" y="6333"/>
                  </a:lnTo>
                  <a:lnTo>
                    <a:pt x="1968" y="6411"/>
                  </a:lnTo>
                  <a:lnTo>
                    <a:pt x="1676" y="6469"/>
                  </a:lnTo>
                  <a:lnTo>
                    <a:pt x="1384" y="6469"/>
                  </a:lnTo>
                  <a:lnTo>
                    <a:pt x="1384" y="6469"/>
                  </a:lnTo>
                  <a:lnTo>
                    <a:pt x="1189" y="6469"/>
                  </a:lnTo>
                  <a:lnTo>
                    <a:pt x="1013" y="6450"/>
                  </a:lnTo>
                  <a:lnTo>
                    <a:pt x="838" y="6430"/>
                  </a:lnTo>
                  <a:lnTo>
                    <a:pt x="663" y="6372"/>
                  </a:lnTo>
                  <a:lnTo>
                    <a:pt x="487" y="6333"/>
                  </a:lnTo>
                  <a:lnTo>
                    <a:pt x="312" y="6255"/>
                  </a:lnTo>
                  <a:lnTo>
                    <a:pt x="0" y="6099"/>
                  </a:lnTo>
                  <a:lnTo>
                    <a:pt x="0" y="6099"/>
                  </a:lnTo>
                  <a:lnTo>
                    <a:pt x="176" y="6060"/>
                  </a:lnTo>
                  <a:lnTo>
                    <a:pt x="351" y="6021"/>
                  </a:lnTo>
                  <a:lnTo>
                    <a:pt x="351" y="6021"/>
                  </a:lnTo>
                  <a:lnTo>
                    <a:pt x="526" y="5963"/>
                  </a:lnTo>
                  <a:lnTo>
                    <a:pt x="682" y="5904"/>
                  </a:lnTo>
                  <a:lnTo>
                    <a:pt x="682" y="5904"/>
                  </a:lnTo>
                  <a:lnTo>
                    <a:pt x="858" y="5807"/>
                  </a:lnTo>
                  <a:lnTo>
                    <a:pt x="994" y="5709"/>
                  </a:lnTo>
                  <a:lnTo>
                    <a:pt x="1150" y="5612"/>
                  </a:lnTo>
                  <a:lnTo>
                    <a:pt x="1286" y="5495"/>
                  </a:lnTo>
                  <a:lnTo>
                    <a:pt x="1286" y="5495"/>
                  </a:lnTo>
                  <a:lnTo>
                    <a:pt x="1403" y="5359"/>
                  </a:lnTo>
                  <a:lnTo>
                    <a:pt x="1520" y="5222"/>
                  </a:lnTo>
                  <a:lnTo>
                    <a:pt x="1637" y="5066"/>
                  </a:lnTo>
                  <a:lnTo>
                    <a:pt x="1734" y="4911"/>
                  </a:lnTo>
                  <a:lnTo>
                    <a:pt x="1734" y="4911"/>
                  </a:lnTo>
                  <a:lnTo>
                    <a:pt x="1910" y="4579"/>
                  </a:lnTo>
                  <a:lnTo>
                    <a:pt x="2046" y="4209"/>
                  </a:lnTo>
                  <a:lnTo>
                    <a:pt x="2144" y="3839"/>
                  </a:lnTo>
                  <a:lnTo>
                    <a:pt x="2202" y="3469"/>
                  </a:lnTo>
                  <a:lnTo>
                    <a:pt x="2202" y="3469"/>
                  </a:lnTo>
                  <a:lnTo>
                    <a:pt x="2221" y="3079"/>
                  </a:lnTo>
                  <a:lnTo>
                    <a:pt x="2202" y="2689"/>
                  </a:lnTo>
                  <a:lnTo>
                    <a:pt x="2202" y="2689"/>
                  </a:lnTo>
                  <a:lnTo>
                    <a:pt x="2144" y="2319"/>
                  </a:lnTo>
                  <a:lnTo>
                    <a:pt x="2085" y="2144"/>
                  </a:lnTo>
                  <a:lnTo>
                    <a:pt x="2046" y="1949"/>
                  </a:lnTo>
                  <a:lnTo>
                    <a:pt x="2046" y="1949"/>
                  </a:lnTo>
                  <a:lnTo>
                    <a:pt x="1890" y="1618"/>
                  </a:lnTo>
                  <a:lnTo>
                    <a:pt x="1812" y="1462"/>
                  </a:lnTo>
                  <a:lnTo>
                    <a:pt x="1715" y="1306"/>
                  </a:lnTo>
                  <a:lnTo>
                    <a:pt x="1715" y="1306"/>
                  </a:lnTo>
                  <a:lnTo>
                    <a:pt x="1598" y="1150"/>
                  </a:lnTo>
                  <a:lnTo>
                    <a:pt x="1481" y="1014"/>
                  </a:lnTo>
                  <a:lnTo>
                    <a:pt x="1345" y="897"/>
                  </a:lnTo>
                  <a:lnTo>
                    <a:pt x="1208" y="780"/>
                  </a:lnTo>
                  <a:lnTo>
                    <a:pt x="1208" y="780"/>
                  </a:lnTo>
                  <a:lnTo>
                    <a:pt x="1052" y="683"/>
                  </a:lnTo>
                  <a:lnTo>
                    <a:pt x="877" y="585"/>
                  </a:lnTo>
                  <a:lnTo>
                    <a:pt x="721" y="507"/>
                  </a:lnTo>
                  <a:lnTo>
                    <a:pt x="526" y="449"/>
                  </a:lnTo>
                  <a:lnTo>
                    <a:pt x="526" y="449"/>
                  </a:lnTo>
                  <a:lnTo>
                    <a:pt x="293" y="390"/>
                  </a:lnTo>
                  <a:lnTo>
                    <a:pt x="59" y="351"/>
                  </a:lnTo>
                  <a:lnTo>
                    <a:pt x="59" y="351"/>
                  </a:lnTo>
                  <a:lnTo>
                    <a:pt x="370" y="196"/>
                  </a:lnTo>
                  <a:lnTo>
                    <a:pt x="682" y="79"/>
                  </a:lnTo>
                  <a:lnTo>
                    <a:pt x="1033" y="20"/>
                  </a:lnTo>
                  <a:lnTo>
                    <a:pt x="1208" y="1"/>
                  </a:lnTo>
                  <a:lnTo>
                    <a:pt x="1384" y="1"/>
                  </a:lnTo>
                  <a:lnTo>
                    <a:pt x="1384" y="1"/>
                  </a:lnTo>
                  <a:lnTo>
                    <a:pt x="1676" y="20"/>
                  </a:lnTo>
                  <a:lnTo>
                    <a:pt x="1968" y="59"/>
                  </a:lnTo>
                  <a:lnTo>
                    <a:pt x="2241" y="137"/>
                  </a:lnTo>
                  <a:lnTo>
                    <a:pt x="2514" y="254"/>
                  </a:lnTo>
                  <a:lnTo>
                    <a:pt x="2767" y="390"/>
                  </a:lnTo>
                  <a:lnTo>
                    <a:pt x="3020" y="546"/>
                  </a:lnTo>
                  <a:lnTo>
                    <a:pt x="3235" y="741"/>
                  </a:lnTo>
                  <a:lnTo>
                    <a:pt x="3449" y="936"/>
                  </a:lnTo>
                  <a:lnTo>
                    <a:pt x="3644" y="1170"/>
                  </a:lnTo>
                  <a:lnTo>
                    <a:pt x="3800" y="1423"/>
                  </a:lnTo>
                  <a:lnTo>
                    <a:pt x="3956" y="1696"/>
                  </a:lnTo>
                  <a:lnTo>
                    <a:pt x="4072" y="1969"/>
                  </a:lnTo>
                  <a:lnTo>
                    <a:pt x="4170" y="2280"/>
                  </a:lnTo>
                  <a:lnTo>
                    <a:pt x="4248" y="2592"/>
                  </a:lnTo>
                  <a:lnTo>
                    <a:pt x="4287" y="2904"/>
                  </a:lnTo>
                  <a:lnTo>
                    <a:pt x="4306" y="3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980;p40">
              <a:extLst>
                <a:ext uri="{FF2B5EF4-FFF2-40B4-BE49-F238E27FC236}">
                  <a16:creationId xmlns:a16="http://schemas.microsoft.com/office/drawing/2014/main" id="{D4016FED-818E-40DF-4C6D-BEF5C65A3926}"/>
                </a:ext>
              </a:extLst>
            </p:cNvPr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extrusionOk="0">
                  <a:moveTo>
                    <a:pt x="1734" y="0"/>
                  </a:moveTo>
                  <a:lnTo>
                    <a:pt x="1539" y="98"/>
                  </a:lnTo>
                  <a:lnTo>
                    <a:pt x="1364" y="215"/>
                  </a:lnTo>
                  <a:lnTo>
                    <a:pt x="1189" y="351"/>
                  </a:lnTo>
                  <a:lnTo>
                    <a:pt x="1033" y="488"/>
                  </a:lnTo>
                  <a:lnTo>
                    <a:pt x="877" y="643"/>
                  </a:lnTo>
                  <a:lnTo>
                    <a:pt x="740" y="819"/>
                  </a:lnTo>
                  <a:lnTo>
                    <a:pt x="604" y="994"/>
                  </a:lnTo>
                  <a:lnTo>
                    <a:pt x="487" y="1169"/>
                  </a:lnTo>
                  <a:lnTo>
                    <a:pt x="370" y="1364"/>
                  </a:lnTo>
                  <a:lnTo>
                    <a:pt x="273" y="1579"/>
                  </a:lnTo>
                  <a:lnTo>
                    <a:pt x="195" y="1793"/>
                  </a:lnTo>
                  <a:lnTo>
                    <a:pt x="117" y="2007"/>
                  </a:lnTo>
                  <a:lnTo>
                    <a:pt x="59" y="2241"/>
                  </a:lnTo>
                  <a:lnTo>
                    <a:pt x="20" y="2475"/>
                  </a:lnTo>
                  <a:lnTo>
                    <a:pt x="0" y="2709"/>
                  </a:lnTo>
                  <a:lnTo>
                    <a:pt x="0" y="2962"/>
                  </a:lnTo>
                  <a:lnTo>
                    <a:pt x="0" y="3215"/>
                  </a:lnTo>
                  <a:lnTo>
                    <a:pt x="20" y="3449"/>
                  </a:lnTo>
                  <a:lnTo>
                    <a:pt x="59" y="3683"/>
                  </a:lnTo>
                  <a:lnTo>
                    <a:pt x="117" y="3917"/>
                  </a:lnTo>
                  <a:lnTo>
                    <a:pt x="195" y="4131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35"/>
                  </a:lnTo>
                  <a:lnTo>
                    <a:pt x="585" y="4930"/>
                  </a:lnTo>
                  <a:lnTo>
                    <a:pt x="721" y="5105"/>
                  </a:lnTo>
                  <a:lnTo>
                    <a:pt x="877" y="5281"/>
                  </a:lnTo>
                  <a:lnTo>
                    <a:pt x="1013" y="5436"/>
                  </a:lnTo>
                  <a:lnTo>
                    <a:pt x="1189" y="5573"/>
                  </a:lnTo>
                  <a:lnTo>
                    <a:pt x="1344" y="5709"/>
                  </a:lnTo>
                  <a:lnTo>
                    <a:pt x="1539" y="5826"/>
                  </a:lnTo>
                  <a:lnTo>
                    <a:pt x="1715" y="5924"/>
                  </a:lnTo>
                  <a:lnTo>
                    <a:pt x="1909" y="5924"/>
                  </a:lnTo>
                  <a:lnTo>
                    <a:pt x="2163" y="5904"/>
                  </a:lnTo>
                  <a:lnTo>
                    <a:pt x="2397" y="5865"/>
                  </a:lnTo>
                  <a:lnTo>
                    <a:pt x="2669" y="5768"/>
                  </a:lnTo>
                  <a:lnTo>
                    <a:pt x="2903" y="5651"/>
                  </a:lnTo>
                  <a:lnTo>
                    <a:pt x="3156" y="5475"/>
                  </a:lnTo>
                  <a:lnTo>
                    <a:pt x="3390" y="5281"/>
                  </a:lnTo>
                  <a:lnTo>
                    <a:pt x="3605" y="5027"/>
                  </a:lnTo>
                  <a:lnTo>
                    <a:pt x="3624" y="5008"/>
                  </a:lnTo>
                  <a:lnTo>
                    <a:pt x="3819" y="4716"/>
                  </a:lnTo>
                  <a:lnTo>
                    <a:pt x="3916" y="4521"/>
                  </a:lnTo>
                  <a:lnTo>
                    <a:pt x="4014" y="4345"/>
                  </a:lnTo>
                  <a:lnTo>
                    <a:pt x="4092" y="4131"/>
                  </a:lnTo>
                  <a:lnTo>
                    <a:pt x="4150" y="3917"/>
                  </a:lnTo>
                  <a:lnTo>
                    <a:pt x="4209" y="3683"/>
                  </a:lnTo>
                  <a:lnTo>
                    <a:pt x="4248" y="3449"/>
                  </a:lnTo>
                  <a:lnTo>
                    <a:pt x="4248" y="3469"/>
                  </a:lnTo>
                  <a:lnTo>
                    <a:pt x="4267" y="3215"/>
                  </a:lnTo>
                  <a:lnTo>
                    <a:pt x="4287" y="2962"/>
                  </a:lnTo>
                  <a:lnTo>
                    <a:pt x="4267" y="2709"/>
                  </a:lnTo>
                  <a:lnTo>
                    <a:pt x="4248" y="2436"/>
                  </a:lnTo>
                  <a:lnTo>
                    <a:pt x="4248" y="2455"/>
                  </a:lnTo>
                  <a:lnTo>
                    <a:pt x="4189" y="2144"/>
                  </a:lnTo>
                  <a:lnTo>
                    <a:pt x="4131" y="1949"/>
                  </a:lnTo>
                  <a:lnTo>
                    <a:pt x="4131" y="1910"/>
                  </a:lnTo>
                  <a:lnTo>
                    <a:pt x="4014" y="1579"/>
                  </a:lnTo>
                  <a:lnTo>
                    <a:pt x="3994" y="1559"/>
                  </a:lnTo>
                  <a:lnTo>
                    <a:pt x="3838" y="1247"/>
                  </a:lnTo>
                  <a:lnTo>
                    <a:pt x="3760" y="1092"/>
                  </a:lnTo>
                  <a:lnTo>
                    <a:pt x="3644" y="936"/>
                  </a:lnTo>
                  <a:lnTo>
                    <a:pt x="3624" y="916"/>
                  </a:lnTo>
                  <a:lnTo>
                    <a:pt x="3527" y="799"/>
                  </a:lnTo>
                  <a:lnTo>
                    <a:pt x="3410" y="663"/>
                  </a:lnTo>
                  <a:lnTo>
                    <a:pt x="3312" y="585"/>
                  </a:lnTo>
                  <a:lnTo>
                    <a:pt x="3312" y="565"/>
                  </a:lnTo>
                  <a:lnTo>
                    <a:pt x="3195" y="468"/>
                  </a:lnTo>
                  <a:lnTo>
                    <a:pt x="3156" y="429"/>
                  </a:lnTo>
                  <a:lnTo>
                    <a:pt x="3040" y="351"/>
                  </a:lnTo>
                  <a:lnTo>
                    <a:pt x="2923" y="293"/>
                  </a:lnTo>
                  <a:lnTo>
                    <a:pt x="2903" y="273"/>
                  </a:lnTo>
                  <a:lnTo>
                    <a:pt x="2884" y="254"/>
                  </a:lnTo>
                  <a:lnTo>
                    <a:pt x="2864" y="254"/>
                  </a:lnTo>
                  <a:lnTo>
                    <a:pt x="2845" y="234"/>
                  </a:lnTo>
                  <a:lnTo>
                    <a:pt x="2650" y="137"/>
                  </a:lnTo>
                  <a:lnTo>
                    <a:pt x="2669" y="156"/>
                  </a:lnTo>
                  <a:lnTo>
                    <a:pt x="2630" y="137"/>
                  </a:lnTo>
                  <a:lnTo>
                    <a:pt x="2611" y="117"/>
                  </a:lnTo>
                  <a:lnTo>
                    <a:pt x="2572" y="117"/>
                  </a:lnTo>
                  <a:lnTo>
                    <a:pt x="2397" y="59"/>
                  </a:lnTo>
                  <a:lnTo>
                    <a:pt x="2241" y="20"/>
                  </a:lnTo>
                  <a:lnTo>
                    <a:pt x="2202" y="20"/>
                  </a:lnTo>
                  <a:lnTo>
                    <a:pt x="2143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981;p40">
              <a:extLst>
                <a:ext uri="{FF2B5EF4-FFF2-40B4-BE49-F238E27FC236}">
                  <a16:creationId xmlns:a16="http://schemas.microsoft.com/office/drawing/2014/main" id="{F642DDF8-0CAB-2763-C7D0-4CF8DA560931}"/>
                </a:ext>
              </a:extLst>
            </p:cNvPr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fill="none" extrusionOk="0">
                  <a:moveTo>
                    <a:pt x="1909" y="0"/>
                  </a:moveTo>
                  <a:lnTo>
                    <a:pt x="1909" y="0"/>
                  </a:lnTo>
                  <a:lnTo>
                    <a:pt x="2143" y="0"/>
                  </a:lnTo>
                  <a:lnTo>
                    <a:pt x="2143" y="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397" y="59"/>
                  </a:lnTo>
                  <a:lnTo>
                    <a:pt x="2397" y="59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91" y="117"/>
                  </a:lnTo>
                  <a:lnTo>
                    <a:pt x="2611" y="117"/>
                  </a:lnTo>
                  <a:lnTo>
                    <a:pt x="2611" y="11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69" y="156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845" y="234"/>
                  </a:lnTo>
                  <a:lnTo>
                    <a:pt x="2864" y="254"/>
                  </a:lnTo>
                  <a:lnTo>
                    <a:pt x="2884" y="254"/>
                  </a:lnTo>
                  <a:lnTo>
                    <a:pt x="2903" y="273"/>
                  </a:lnTo>
                  <a:lnTo>
                    <a:pt x="2903" y="273"/>
                  </a:lnTo>
                  <a:lnTo>
                    <a:pt x="2923" y="293"/>
                  </a:lnTo>
                  <a:lnTo>
                    <a:pt x="2923" y="293"/>
                  </a:lnTo>
                  <a:lnTo>
                    <a:pt x="3040" y="351"/>
                  </a:lnTo>
                  <a:lnTo>
                    <a:pt x="3040" y="351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95" y="468"/>
                  </a:lnTo>
                  <a:lnTo>
                    <a:pt x="3195" y="468"/>
                  </a:lnTo>
                  <a:lnTo>
                    <a:pt x="3312" y="565"/>
                  </a:lnTo>
                  <a:lnTo>
                    <a:pt x="3312" y="565"/>
                  </a:lnTo>
                  <a:lnTo>
                    <a:pt x="3312" y="585"/>
                  </a:lnTo>
                  <a:lnTo>
                    <a:pt x="3312" y="585"/>
                  </a:lnTo>
                  <a:lnTo>
                    <a:pt x="3410" y="663"/>
                  </a:lnTo>
                  <a:lnTo>
                    <a:pt x="3410" y="663"/>
                  </a:lnTo>
                  <a:lnTo>
                    <a:pt x="3527" y="799"/>
                  </a:lnTo>
                  <a:lnTo>
                    <a:pt x="3527" y="799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44" y="936"/>
                  </a:lnTo>
                  <a:lnTo>
                    <a:pt x="3644" y="936"/>
                  </a:lnTo>
                  <a:lnTo>
                    <a:pt x="3760" y="1092"/>
                  </a:lnTo>
                  <a:lnTo>
                    <a:pt x="3760" y="1092"/>
                  </a:lnTo>
                  <a:lnTo>
                    <a:pt x="3838" y="1247"/>
                  </a:lnTo>
                  <a:lnTo>
                    <a:pt x="3838" y="1247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4014" y="1579"/>
                  </a:lnTo>
                  <a:lnTo>
                    <a:pt x="4014" y="1598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131" y="1910"/>
                  </a:lnTo>
                  <a:lnTo>
                    <a:pt x="4131" y="1949"/>
                  </a:lnTo>
                  <a:lnTo>
                    <a:pt x="4131" y="1949"/>
                  </a:lnTo>
                  <a:lnTo>
                    <a:pt x="4189" y="2144"/>
                  </a:lnTo>
                  <a:lnTo>
                    <a:pt x="4189" y="2144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36"/>
                  </a:lnTo>
                  <a:lnTo>
                    <a:pt x="4248" y="2436"/>
                  </a:lnTo>
                  <a:lnTo>
                    <a:pt x="4267" y="2709"/>
                  </a:lnTo>
                  <a:lnTo>
                    <a:pt x="4287" y="2962"/>
                  </a:lnTo>
                  <a:lnTo>
                    <a:pt x="4287" y="2962"/>
                  </a:lnTo>
                  <a:lnTo>
                    <a:pt x="4267" y="3215"/>
                  </a:lnTo>
                  <a:lnTo>
                    <a:pt x="4248" y="3469"/>
                  </a:lnTo>
                  <a:lnTo>
                    <a:pt x="4248" y="3449"/>
                  </a:lnTo>
                  <a:lnTo>
                    <a:pt x="4248" y="3449"/>
                  </a:lnTo>
                  <a:lnTo>
                    <a:pt x="4209" y="3683"/>
                  </a:lnTo>
                  <a:lnTo>
                    <a:pt x="4150" y="3917"/>
                  </a:lnTo>
                  <a:lnTo>
                    <a:pt x="4150" y="3917"/>
                  </a:lnTo>
                  <a:lnTo>
                    <a:pt x="4092" y="4131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3916" y="4521"/>
                  </a:lnTo>
                  <a:lnTo>
                    <a:pt x="3819" y="4716"/>
                  </a:lnTo>
                  <a:lnTo>
                    <a:pt x="3819" y="4716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390" y="5281"/>
                  </a:lnTo>
                  <a:lnTo>
                    <a:pt x="3390" y="5281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2903" y="5651"/>
                  </a:lnTo>
                  <a:lnTo>
                    <a:pt x="2903" y="5651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397" y="5865"/>
                  </a:lnTo>
                  <a:lnTo>
                    <a:pt x="2397" y="5865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1909" y="5924"/>
                  </a:lnTo>
                  <a:lnTo>
                    <a:pt x="1909" y="5924"/>
                  </a:lnTo>
                  <a:lnTo>
                    <a:pt x="1715" y="5924"/>
                  </a:lnTo>
                  <a:lnTo>
                    <a:pt x="1715" y="5924"/>
                  </a:lnTo>
                  <a:lnTo>
                    <a:pt x="1539" y="5826"/>
                  </a:lnTo>
                  <a:lnTo>
                    <a:pt x="1344" y="5709"/>
                  </a:lnTo>
                  <a:lnTo>
                    <a:pt x="1189" y="5573"/>
                  </a:lnTo>
                  <a:lnTo>
                    <a:pt x="1013" y="5436"/>
                  </a:lnTo>
                  <a:lnTo>
                    <a:pt x="877" y="5281"/>
                  </a:lnTo>
                  <a:lnTo>
                    <a:pt x="721" y="5105"/>
                  </a:lnTo>
                  <a:lnTo>
                    <a:pt x="585" y="4930"/>
                  </a:lnTo>
                  <a:lnTo>
                    <a:pt x="468" y="4735"/>
                  </a:lnTo>
                  <a:lnTo>
                    <a:pt x="370" y="4540"/>
                  </a:lnTo>
                  <a:lnTo>
                    <a:pt x="273" y="4345"/>
                  </a:lnTo>
                  <a:lnTo>
                    <a:pt x="195" y="4131"/>
                  </a:lnTo>
                  <a:lnTo>
                    <a:pt x="117" y="3917"/>
                  </a:lnTo>
                  <a:lnTo>
                    <a:pt x="59" y="3683"/>
                  </a:lnTo>
                  <a:lnTo>
                    <a:pt x="20" y="3449"/>
                  </a:lnTo>
                  <a:lnTo>
                    <a:pt x="0" y="3215"/>
                  </a:lnTo>
                  <a:lnTo>
                    <a:pt x="0" y="2962"/>
                  </a:lnTo>
                  <a:lnTo>
                    <a:pt x="0" y="2962"/>
                  </a:lnTo>
                  <a:lnTo>
                    <a:pt x="0" y="2709"/>
                  </a:lnTo>
                  <a:lnTo>
                    <a:pt x="20" y="2475"/>
                  </a:lnTo>
                  <a:lnTo>
                    <a:pt x="59" y="2241"/>
                  </a:lnTo>
                  <a:lnTo>
                    <a:pt x="117" y="2007"/>
                  </a:lnTo>
                  <a:lnTo>
                    <a:pt x="195" y="1793"/>
                  </a:lnTo>
                  <a:lnTo>
                    <a:pt x="273" y="1579"/>
                  </a:lnTo>
                  <a:lnTo>
                    <a:pt x="370" y="1364"/>
                  </a:lnTo>
                  <a:lnTo>
                    <a:pt x="487" y="1169"/>
                  </a:lnTo>
                  <a:lnTo>
                    <a:pt x="604" y="994"/>
                  </a:lnTo>
                  <a:lnTo>
                    <a:pt x="740" y="819"/>
                  </a:lnTo>
                  <a:lnTo>
                    <a:pt x="877" y="643"/>
                  </a:lnTo>
                  <a:lnTo>
                    <a:pt x="1033" y="488"/>
                  </a:lnTo>
                  <a:lnTo>
                    <a:pt x="1189" y="351"/>
                  </a:lnTo>
                  <a:lnTo>
                    <a:pt x="1364" y="215"/>
                  </a:lnTo>
                  <a:lnTo>
                    <a:pt x="1539" y="98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890" y="0"/>
                  </a:lnTo>
                  <a:lnTo>
                    <a:pt x="19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982;p40">
              <a:extLst>
                <a:ext uri="{FF2B5EF4-FFF2-40B4-BE49-F238E27FC236}">
                  <a16:creationId xmlns:a16="http://schemas.microsoft.com/office/drawing/2014/main" id="{D576569A-E9FE-25E9-A0D3-6D62698AA124}"/>
                </a:ext>
              </a:extLst>
            </p:cNvPr>
            <p:cNvSpPr/>
            <p:nvPr/>
          </p:nvSpPr>
          <p:spPr>
            <a:xfrm>
              <a:off x="10085975" y="669813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983;p40">
              <a:extLst>
                <a:ext uri="{FF2B5EF4-FFF2-40B4-BE49-F238E27FC236}">
                  <a16:creationId xmlns:a16="http://schemas.microsoft.com/office/drawing/2014/main" id="{B198B985-FEF7-ABD0-4F97-3929C4092E90}"/>
                </a:ext>
              </a:extLst>
            </p:cNvPr>
            <p:cNvSpPr/>
            <p:nvPr/>
          </p:nvSpPr>
          <p:spPr>
            <a:xfrm>
              <a:off x="10065025" y="6980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984;p40">
              <a:extLst>
                <a:ext uri="{FF2B5EF4-FFF2-40B4-BE49-F238E27FC236}">
                  <a16:creationId xmlns:a16="http://schemas.microsoft.com/office/drawing/2014/main" id="{341FCC72-76E5-5715-4A76-F21E9A01511E}"/>
                </a:ext>
              </a:extLst>
            </p:cNvPr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extrusionOk="0">
                  <a:moveTo>
                    <a:pt x="897" y="0"/>
                  </a:moveTo>
                  <a:lnTo>
                    <a:pt x="702" y="20"/>
                  </a:lnTo>
                  <a:lnTo>
                    <a:pt x="546" y="39"/>
                  </a:lnTo>
                  <a:lnTo>
                    <a:pt x="390" y="78"/>
                  </a:lnTo>
                  <a:lnTo>
                    <a:pt x="254" y="117"/>
                  </a:lnTo>
                  <a:lnTo>
                    <a:pt x="156" y="176"/>
                  </a:lnTo>
                  <a:lnTo>
                    <a:pt x="78" y="234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8"/>
                  </a:lnTo>
                  <a:lnTo>
                    <a:pt x="78" y="526"/>
                  </a:lnTo>
                  <a:lnTo>
                    <a:pt x="156" y="585"/>
                  </a:lnTo>
                  <a:lnTo>
                    <a:pt x="254" y="643"/>
                  </a:lnTo>
                  <a:lnTo>
                    <a:pt x="390" y="682"/>
                  </a:lnTo>
                  <a:lnTo>
                    <a:pt x="546" y="721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1"/>
                  </a:lnTo>
                  <a:lnTo>
                    <a:pt x="1384" y="682"/>
                  </a:lnTo>
                  <a:lnTo>
                    <a:pt x="1520" y="643"/>
                  </a:lnTo>
                  <a:lnTo>
                    <a:pt x="1617" y="585"/>
                  </a:lnTo>
                  <a:lnTo>
                    <a:pt x="1715" y="526"/>
                  </a:lnTo>
                  <a:lnTo>
                    <a:pt x="1754" y="448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715" y="234"/>
                  </a:lnTo>
                  <a:lnTo>
                    <a:pt x="1617" y="176"/>
                  </a:lnTo>
                  <a:lnTo>
                    <a:pt x="1520" y="117"/>
                  </a:lnTo>
                  <a:lnTo>
                    <a:pt x="1384" y="78"/>
                  </a:lnTo>
                  <a:lnTo>
                    <a:pt x="1228" y="39"/>
                  </a:lnTo>
                  <a:lnTo>
                    <a:pt x="1072" y="20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985;p40">
              <a:extLst>
                <a:ext uri="{FF2B5EF4-FFF2-40B4-BE49-F238E27FC236}">
                  <a16:creationId xmlns:a16="http://schemas.microsoft.com/office/drawing/2014/main" id="{B0B2CCFB-22D4-6146-15EE-75367E6B6306}"/>
                </a:ext>
              </a:extLst>
            </p:cNvPr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fill="none" extrusionOk="0">
                  <a:moveTo>
                    <a:pt x="1773" y="371"/>
                  </a:moveTo>
                  <a:lnTo>
                    <a:pt x="1773" y="371"/>
                  </a:lnTo>
                  <a:lnTo>
                    <a:pt x="1754" y="448"/>
                  </a:lnTo>
                  <a:lnTo>
                    <a:pt x="1715" y="526"/>
                  </a:lnTo>
                  <a:lnTo>
                    <a:pt x="1617" y="585"/>
                  </a:lnTo>
                  <a:lnTo>
                    <a:pt x="1520" y="643"/>
                  </a:lnTo>
                  <a:lnTo>
                    <a:pt x="1384" y="682"/>
                  </a:lnTo>
                  <a:lnTo>
                    <a:pt x="1228" y="721"/>
                  </a:lnTo>
                  <a:lnTo>
                    <a:pt x="1072" y="741"/>
                  </a:lnTo>
                  <a:lnTo>
                    <a:pt x="897" y="741"/>
                  </a:lnTo>
                  <a:lnTo>
                    <a:pt x="897" y="741"/>
                  </a:lnTo>
                  <a:lnTo>
                    <a:pt x="702" y="741"/>
                  </a:lnTo>
                  <a:lnTo>
                    <a:pt x="546" y="721"/>
                  </a:lnTo>
                  <a:lnTo>
                    <a:pt x="390" y="682"/>
                  </a:lnTo>
                  <a:lnTo>
                    <a:pt x="254" y="643"/>
                  </a:lnTo>
                  <a:lnTo>
                    <a:pt x="156" y="585"/>
                  </a:lnTo>
                  <a:lnTo>
                    <a:pt x="78" y="526"/>
                  </a:lnTo>
                  <a:lnTo>
                    <a:pt x="20" y="448"/>
                  </a:lnTo>
                  <a:lnTo>
                    <a:pt x="0" y="371"/>
                  </a:lnTo>
                  <a:lnTo>
                    <a:pt x="0" y="371"/>
                  </a:lnTo>
                  <a:lnTo>
                    <a:pt x="20" y="293"/>
                  </a:lnTo>
                  <a:lnTo>
                    <a:pt x="78" y="234"/>
                  </a:lnTo>
                  <a:lnTo>
                    <a:pt x="156" y="176"/>
                  </a:lnTo>
                  <a:lnTo>
                    <a:pt x="254" y="117"/>
                  </a:lnTo>
                  <a:lnTo>
                    <a:pt x="390" y="78"/>
                  </a:lnTo>
                  <a:lnTo>
                    <a:pt x="546" y="39"/>
                  </a:lnTo>
                  <a:lnTo>
                    <a:pt x="702" y="20"/>
                  </a:lnTo>
                  <a:lnTo>
                    <a:pt x="897" y="0"/>
                  </a:lnTo>
                  <a:lnTo>
                    <a:pt x="897" y="0"/>
                  </a:lnTo>
                  <a:lnTo>
                    <a:pt x="1072" y="20"/>
                  </a:lnTo>
                  <a:lnTo>
                    <a:pt x="1228" y="39"/>
                  </a:lnTo>
                  <a:lnTo>
                    <a:pt x="1384" y="78"/>
                  </a:lnTo>
                  <a:lnTo>
                    <a:pt x="1520" y="117"/>
                  </a:lnTo>
                  <a:lnTo>
                    <a:pt x="1617" y="176"/>
                  </a:lnTo>
                  <a:lnTo>
                    <a:pt x="1715" y="234"/>
                  </a:lnTo>
                  <a:lnTo>
                    <a:pt x="1754" y="293"/>
                  </a:lnTo>
                  <a:lnTo>
                    <a:pt x="1773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986;p40">
              <a:extLst>
                <a:ext uri="{FF2B5EF4-FFF2-40B4-BE49-F238E27FC236}">
                  <a16:creationId xmlns:a16="http://schemas.microsoft.com/office/drawing/2014/main" id="{3F5E3C0F-D440-B9A1-4726-72B185F6F54B}"/>
                </a:ext>
              </a:extLst>
            </p:cNvPr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extrusionOk="0">
                  <a:moveTo>
                    <a:pt x="1560" y="0"/>
                  </a:moveTo>
                  <a:lnTo>
                    <a:pt x="1306" y="39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close/>
                </a:path>
              </a:pathLst>
            </a:custGeom>
            <a:solidFill>
              <a:srgbClr val="FF8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987;p40">
              <a:extLst>
                <a:ext uri="{FF2B5EF4-FFF2-40B4-BE49-F238E27FC236}">
                  <a16:creationId xmlns:a16="http://schemas.microsoft.com/office/drawing/2014/main" id="{FF2D5D69-2B92-CD83-1F22-89160FBB75B0}"/>
                </a:ext>
              </a:extLst>
            </p:cNvPr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fill="none" extrusionOk="0">
                  <a:moveTo>
                    <a:pt x="1696" y="0"/>
                  </a:moveTo>
                  <a:lnTo>
                    <a:pt x="1696" y="0"/>
                  </a:lnTo>
                  <a:lnTo>
                    <a:pt x="1560" y="0"/>
                  </a:lnTo>
                  <a:lnTo>
                    <a:pt x="1560" y="0"/>
                  </a:lnTo>
                  <a:lnTo>
                    <a:pt x="1306" y="39"/>
                  </a:lnTo>
                  <a:lnTo>
                    <a:pt x="1034" y="98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lnTo>
                    <a:pt x="16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988;p40">
              <a:extLst>
                <a:ext uri="{FF2B5EF4-FFF2-40B4-BE49-F238E27FC236}">
                  <a16:creationId xmlns:a16="http://schemas.microsoft.com/office/drawing/2014/main" id="{A3F8A4DC-C763-1ABE-6702-9C24A18FE61E}"/>
                </a:ext>
              </a:extLst>
            </p:cNvPr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989;p40">
              <a:extLst>
                <a:ext uri="{FF2B5EF4-FFF2-40B4-BE49-F238E27FC236}">
                  <a16:creationId xmlns:a16="http://schemas.microsoft.com/office/drawing/2014/main" id="{E94998E9-4447-5EFE-7743-2E71C28AA923}"/>
                </a:ext>
              </a:extLst>
            </p:cNvPr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990;p40">
              <a:extLst>
                <a:ext uri="{FF2B5EF4-FFF2-40B4-BE49-F238E27FC236}">
                  <a16:creationId xmlns:a16="http://schemas.microsoft.com/office/drawing/2014/main" id="{AC4A645C-92CB-0409-D2D8-CD894C8D73C7}"/>
                </a:ext>
              </a:extLst>
            </p:cNvPr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extrusionOk="0">
                  <a:moveTo>
                    <a:pt x="2163" y="1091"/>
                  </a:moveTo>
                  <a:lnTo>
                    <a:pt x="2475" y="1130"/>
                  </a:lnTo>
                  <a:lnTo>
                    <a:pt x="2728" y="1169"/>
                  </a:lnTo>
                  <a:lnTo>
                    <a:pt x="2962" y="1247"/>
                  </a:lnTo>
                  <a:lnTo>
                    <a:pt x="3157" y="1345"/>
                  </a:lnTo>
                  <a:lnTo>
                    <a:pt x="3332" y="1461"/>
                  </a:lnTo>
                  <a:lnTo>
                    <a:pt x="3430" y="1559"/>
                  </a:lnTo>
                  <a:lnTo>
                    <a:pt x="3527" y="1676"/>
                  </a:lnTo>
                  <a:lnTo>
                    <a:pt x="3644" y="1832"/>
                  </a:lnTo>
                  <a:lnTo>
                    <a:pt x="3644" y="1871"/>
                  </a:lnTo>
                  <a:lnTo>
                    <a:pt x="3663" y="1910"/>
                  </a:lnTo>
                  <a:lnTo>
                    <a:pt x="3683" y="1968"/>
                  </a:lnTo>
                  <a:lnTo>
                    <a:pt x="3683" y="1987"/>
                  </a:lnTo>
                  <a:lnTo>
                    <a:pt x="3702" y="2046"/>
                  </a:lnTo>
                  <a:lnTo>
                    <a:pt x="3702" y="2065"/>
                  </a:lnTo>
                  <a:lnTo>
                    <a:pt x="3702" y="2143"/>
                  </a:lnTo>
                  <a:lnTo>
                    <a:pt x="3507" y="2319"/>
                  </a:lnTo>
                  <a:lnTo>
                    <a:pt x="3293" y="2455"/>
                  </a:lnTo>
                  <a:lnTo>
                    <a:pt x="3059" y="2553"/>
                  </a:lnTo>
                  <a:lnTo>
                    <a:pt x="2748" y="2650"/>
                  </a:lnTo>
                  <a:lnTo>
                    <a:pt x="2436" y="2689"/>
                  </a:lnTo>
                  <a:lnTo>
                    <a:pt x="2241" y="2708"/>
                  </a:lnTo>
                  <a:lnTo>
                    <a:pt x="2124" y="2708"/>
                  </a:lnTo>
                  <a:lnTo>
                    <a:pt x="1890" y="2689"/>
                  </a:lnTo>
                  <a:lnTo>
                    <a:pt x="1559" y="2650"/>
                  </a:lnTo>
                  <a:lnTo>
                    <a:pt x="1267" y="2553"/>
                  </a:lnTo>
                  <a:lnTo>
                    <a:pt x="1033" y="2455"/>
                  </a:lnTo>
                  <a:lnTo>
                    <a:pt x="819" y="2338"/>
                  </a:lnTo>
                  <a:lnTo>
                    <a:pt x="702" y="2241"/>
                  </a:lnTo>
                  <a:lnTo>
                    <a:pt x="585" y="2143"/>
                  </a:lnTo>
                  <a:lnTo>
                    <a:pt x="604" y="2104"/>
                  </a:lnTo>
                  <a:lnTo>
                    <a:pt x="604" y="2085"/>
                  </a:lnTo>
                  <a:lnTo>
                    <a:pt x="624" y="1968"/>
                  </a:lnTo>
                  <a:lnTo>
                    <a:pt x="663" y="1871"/>
                  </a:lnTo>
                  <a:lnTo>
                    <a:pt x="702" y="1773"/>
                  </a:lnTo>
                  <a:lnTo>
                    <a:pt x="780" y="1676"/>
                  </a:lnTo>
                  <a:lnTo>
                    <a:pt x="877" y="1559"/>
                  </a:lnTo>
                  <a:lnTo>
                    <a:pt x="994" y="1461"/>
                  </a:lnTo>
                  <a:lnTo>
                    <a:pt x="1150" y="1345"/>
                  </a:lnTo>
                  <a:lnTo>
                    <a:pt x="1325" y="1267"/>
                  </a:lnTo>
                  <a:lnTo>
                    <a:pt x="1579" y="1169"/>
                  </a:lnTo>
                  <a:lnTo>
                    <a:pt x="1851" y="1111"/>
                  </a:lnTo>
                  <a:lnTo>
                    <a:pt x="2163" y="1091"/>
                  </a:lnTo>
                  <a:close/>
                  <a:moveTo>
                    <a:pt x="1072" y="0"/>
                  </a:move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991;p40">
              <a:extLst>
                <a:ext uri="{FF2B5EF4-FFF2-40B4-BE49-F238E27FC236}">
                  <a16:creationId xmlns:a16="http://schemas.microsoft.com/office/drawing/2014/main" id="{8075F803-EDB4-83DB-302E-1EDB08496068}"/>
                </a:ext>
              </a:extLst>
            </p:cNvPr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fill="none" extrusionOk="0">
                  <a:moveTo>
                    <a:pt x="3235" y="0"/>
                  </a:move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83" y="292"/>
                  </a:lnTo>
                  <a:lnTo>
                    <a:pt x="2163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lnTo>
                    <a:pt x="1072" y="0"/>
                  </a:lnTo>
                  <a:lnTo>
                    <a:pt x="955" y="20"/>
                  </a:ln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085" y="2845"/>
                  </a:lnTo>
                  <a:lnTo>
                    <a:pt x="2163" y="2845"/>
                  </a:lnTo>
                  <a:lnTo>
                    <a:pt x="2163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371" y="0"/>
                  </a:lnTo>
                  <a:lnTo>
                    <a:pt x="32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992;p40">
              <a:extLst>
                <a:ext uri="{FF2B5EF4-FFF2-40B4-BE49-F238E27FC236}">
                  <a16:creationId xmlns:a16="http://schemas.microsoft.com/office/drawing/2014/main" id="{79C92ABF-8F7C-FD1D-DD9B-296004BB5A18}"/>
                </a:ext>
              </a:extLst>
            </p:cNvPr>
            <p:cNvSpPr/>
            <p:nvPr/>
          </p:nvSpPr>
          <p:spPr>
            <a:xfrm>
              <a:off x="9884300" y="673713"/>
              <a:ext cx="77975" cy="40450"/>
            </a:xfrm>
            <a:custGeom>
              <a:avLst/>
              <a:gdLst/>
              <a:ahLst/>
              <a:cxnLst/>
              <a:rect l="l" t="t" r="r" b="b"/>
              <a:pathLst>
                <a:path w="3119" h="1618" fill="none" extrusionOk="0">
                  <a:moveTo>
                    <a:pt x="1267" y="20"/>
                  </a:moveTo>
                  <a:lnTo>
                    <a:pt x="1267" y="2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891" y="39"/>
                  </a:lnTo>
                  <a:lnTo>
                    <a:pt x="1891" y="39"/>
                  </a:lnTo>
                  <a:lnTo>
                    <a:pt x="2144" y="78"/>
                  </a:lnTo>
                  <a:lnTo>
                    <a:pt x="2378" y="156"/>
                  </a:lnTo>
                  <a:lnTo>
                    <a:pt x="2378" y="156"/>
                  </a:lnTo>
                  <a:lnTo>
                    <a:pt x="2573" y="254"/>
                  </a:lnTo>
                  <a:lnTo>
                    <a:pt x="2748" y="370"/>
                  </a:lnTo>
                  <a:lnTo>
                    <a:pt x="2748" y="370"/>
                  </a:lnTo>
                  <a:lnTo>
                    <a:pt x="2846" y="468"/>
                  </a:lnTo>
                  <a:lnTo>
                    <a:pt x="2943" y="585"/>
                  </a:lnTo>
                  <a:lnTo>
                    <a:pt x="2943" y="585"/>
                  </a:lnTo>
                  <a:lnTo>
                    <a:pt x="3060" y="741"/>
                  </a:lnTo>
                  <a:lnTo>
                    <a:pt x="3060" y="741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79" y="819"/>
                  </a:lnTo>
                  <a:lnTo>
                    <a:pt x="3079" y="819"/>
                  </a:lnTo>
                  <a:lnTo>
                    <a:pt x="3099" y="877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118" y="955"/>
                  </a:lnTo>
                  <a:lnTo>
                    <a:pt x="3118" y="974"/>
                  </a:lnTo>
                  <a:lnTo>
                    <a:pt x="3118" y="974"/>
                  </a:lnTo>
                  <a:lnTo>
                    <a:pt x="3118" y="1052"/>
                  </a:lnTo>
                  <a:lnTo>
                    <a:pt x="3118" y="1052"/>
                  </a:lnTo>
                  <a:lnTo>
                    <a:pt x="2923" y="1228"/>
                  </a:lnTo>
                  <a:lnTo>
                    <a:pt x="2923" y="1228"/>
                  </a:lnTo>
                  <a:lnTo>
                    <a:pt x="2709" y="1364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164" y="1559"/>
                  </a:lnTo>
                  <a:lnTo>
                    <a:pt x="1852" y="1598"/>
                  </a:lnTo>
                  <a:lnTo>
                    <a:pt x="1852" y="1598"/>
                  </a:lnTo>
                  <a:lnTo>
                    <a:pt x="1657" y="1617"/>
                  </a:lnTo>
                  <a:lnTo>
                    <a:pt x="1657" y="1617"/>
                  </a:lnTo>
                  <a:lnTo>
                    <a:pt x="1579" y="1617"/>
                  </a:lnTo>
                  <a:lnTo>
                    <a:pt x="1540" y="1617"/>
                  </a:lnTo>
                  <a:lnTo>
                    <a:pt x="1540" y="1617"/>
                  </a:lnTo>
                  <a:lnTo>
                    <a:pt x="1306" y="1598"/>
                  </a:lnTo>
                  <a:lnTo>
                    <a:pt x="1306" y="1598"/>
                  </a:lnTo>
                  <a:lnTo>
                    <a:pt x="975" y="1559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449" y="1364"/>
                  </a:lnTo>
                  <a:lnTo>
                    <a:pt x="235" y="1247"/>
                  </a:lnTo>
                  <a:lnTo>
                    <a:pt x="235" y="1247"/>
                  </a:lnTo>
                  <a:lnTo>
                    <a:pt x="118" y="1150"/>
                  </a:lnTo>
                  <a:lnTo>
                    <a:pt x="1" y="1052"/>
                  </a:lnTo>
                  <a:lnTo>
                    <a:pt x="1" y="1052"/>
                  </a:lnTo>
                  <a:lnTo>
                    <a:pt x="20" y="1013"/>
                  </a:lnTo>
                  <a:lnTo>
                    <a:pt x="20" y="994"/>
                  </a:lnTo>
                  <a:lnTo>
                    <a:pt x="20" y="994"/>
                  </a:lnTo>
                  <a:lnTo>
                    <a:pt x="40" y="877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118" y="682"/>
                  </a:lnTo>
                  <a:lnTo>
                    <a:pt x="196" y="585"/>
                  </a:lnTo>
                  <a:lnTo>
                    <a:pt x="196" y="585"/>
                  </a:lnTo>
                  <a:lnTo>
                    <a:pt x="293" y="468"/>
                  </a:lnTo>
                  <a:lnTo>
                    <a:pt x="410" y="370"/>
                  </a:lnTo>
                  <a:lnTo>
                    <a:pt x="410" y="370"/>
                  </a:lnTo>
                  <a:lnTo>
                    <a:pt x="566" y="254"/>
                  </a:lnTo>
                  <a:lnTo>
                    <a:pt x="741" y="176"/>
                  </a:lnTo>
                  <a:lnTo>
                    <a:pt x="741" y="176"/>
                  </a:lnTo>
                  <a:lnTo>
                    <a:pt x="995" y="78"/>
                  </a:lnTo>
                  <a:lnTo>
                    <a:pt x="1267" y="20"/>
                  </a:lnTo>
                  <a:lnTo>
                    <a:pt x="1267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Hộp Văn bản 86">
                <a:extLst>
                  <a:ext uri="{FF2B5EF4-FFF2-40B4-BE49-F238E27FC236}">
                    <a16:creationId xmlns:a16="http://schemas.microsoft.com/office/drawing/2014/main" id="{8389D36B-56BA-402B-29B5-1A451D03077E}"/>
                  </a:ext>
                </a:extLst>
              </p:cNvPr>
              <p:cNvSpPr txBox="1"/>
              <p:nvPr/>
            </p:nvSpPr>
            <p:spPr>
              <a:xfrm>
                <a:off x="1005336" y="2100286"/>
                <a:ext cx="78124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7" name="Hộp Văn bản 86">
                <a:extLst>
                  <a:ext uri="{FF2B5EF4-FFF2-40B4-BE49-F238E27FC236}">
                    <a16:creationId xmlns:a16="http://schemas.microsoft.com/office/drawing/2014/main" id="{8389D36B-56BA-402B-29B5-1A451D0307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336" y="2100286"/>
                <a:ext cx="781240" cy="369332"/>
              </a:xfrm>
              <a:prstGeom prst="rect">
                <a:avLst/>
              </a:prstGeom>
              <a:blipFill>
                <a:blip r:embed="rId3"/>
                <a:stretch>
                  <a:fillRect l="-7813" r="-7813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Hộp Văn bản 87">
                <a:extLst>
                  <a:ext uri="{FF2B5EF4-FFF2-40B4-BE49-F238E27FC236}">
                    <a16:creationId xmlns:a16="http://schemas.microsoft.com/office/drawing/2014/main" id="{4F323DCA-7842-7369-A857-260977D4E74B}"/>
                  </a:ext>
                </a:extLst>
              </p:cNvPr>
              <p:cNvSpPr txBox="1"/>
              <p:nvPr/>
            </p:nvSpPr>
            <p:spPr>
              <a:xfrm>
                <a:off x="1005336" y="3013815"/>
                <a:ext cx="78124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8" name="Hộp Văn bản 87">
                <a:extLst>
                  <a:ext uri="{FF2B5EF4-FFF2-40B4-BE49-F238E27FC236}">
                    <a16:creationId xmlns:a16="http://schemas.microsoft.com/office/drawing/2014/main" id="{4F323DCA-7842-7369-A857-260977D4E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336" y="3013815"/>
                <a:ext cx="781240" cy="369332"/>
              </a:xfrm>
              <a:prstGeom prst="rect">
                <a:avLst/>
              </a:prstGeom>
              <a:blipFill>
                <a:blip r:embed="rId4"/>
                <a:stretch>
                  <a:fillRect l="-7813" r="-7813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B307C45E-1DBD-AE64-7EF3-EA3902A9F65B}"/>
              </a:ext>
            </a:extLst>
          </p:cNvPr>
          <p:cNvSpPr/>
          <p:nvPr/>
        </p:nvSpPr>
        <p:spPr>
          <a:xfrm>
            <a:off x="2291272" y="2100286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Hình Bầu dục 89">
            <a:extLst>
              <a:ext uri="{FF2B5EF4-FFF2-40B4-BE49-F238E27FC236}">
                <a16:creationId xmlns:a16="http://schemas.microsoft.com/office/drawing/2014/main" id="{EA30A19A-B0E9-6C5B-B7ED-848FDCD42F6F}"/>
              </a:ext>
            </a:extLst>
          </p:cNvPr>
          <p:cNvSpPr/>
          <p:nvPr/>
        </p:nvSpPr>
        <p:spPr>
          <a:xfrm>
            <a:off x="2291271" y="2309969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Hình Bầu dục 90">
            <a:extLst>
              <a:ext uri="{FF2B5EF4-FFF2-40B4-BE49-F238E27FC236}">
                <a16:creationId xmlns:a16="http://schemas.microsoft.com/office/drawing/2014/main" id="{A7B9ED57-1229-BC5C-B9CE-B47C265DA2ED}"/>
              </a:ext>
            </a:extLst>
          </p:cNvPr>
          <p:cNvSpPr/>
          <p:nvPr/>
        </p:nvSpPr>
        <p:spPr>
          <a:xfrm>
            <a:off x="2518179" y="2100285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Hình Bầu dục 91">
            <a:extLst>
              <a:ext uri="{FF2B5EF4-FFF2-40B4-BE49-F238E27FC236}">
                <a16:creationId xmlns:a16="http://schemas.microsoft.com/office/drawing/2014/main" id="{F86C0956-7306-8C8F-3618-ABC1AE5EF501}"/>
              </a:ext>
            </a:extLst>
          </p:cNvPr>
          <p:cNvSpPr/>
          <p:nvPr/>
        </p:nvSpPr>
        <p:spPr>
          <a:xfrm>
            <a:off x="2518178" y="2309969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Hình Bầu dục 92">
            <a:extLst>
              <a:ext uri="{FF2B5EF4-FFF2-40B4-BE49-F238E27FC236}">
                <a16:creationId xmlns:a16="http://schemas.microsoft.com/office/drawing/2014/main" id="{46502C53-0ED2-AE35-4644-0455C85936CD}"/>
              </a:ext>
            </a:extLst>
          </p:cNvPr>
          <p:cNvSpPr/>
          <p:nvPr/>
        </p:nvSpPr>
        <p:spPr>
          <a:xfrm>
            <a:off x="3022875" y="2102855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Hình Bầu dục 93">
            <a:extLst>
              <a:ext uri="{FF2B5EF4-FFF2-40B4-BE49-F238E27FC236}">
                <a16:creationId xmlns:a16="http://schemas.microsoft.com/office/drawing/2014/main" id="{C24D1973-ED51-ACC3-167F-EF36EAAEEBAA}"/>
              </a:ext>
            </a:extLst>
          </p:cNvPr>
          <p:cNvSpPr/>
          <p:nvPr/>
        </p:nvSpPr>
        <p:spPr>
          <a:xfrm>
            <a:off x="3022874" y="2312538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Hình Bầu dục 94">
            <a:extLst>
              <a:ext uri="{FF2B5EF4-FFF2-40B4-BE49-F238E27FC236}">
                <a16:creationId xmlns:a16="http://schemas.microsoft.com/office/drawing/2014/main" id="{78E436D3-07DE-5BAA-345A-69BE79FD88D1}"/>
              </a:ext>
            </a:extLst>
          </p:cNvPr>
          <p:cNvSpPr/>
          <p:nvPr/>
        </p:nvSpPr>
        <p:spPr>
          <a:xfrm>
            <a:off x="3249782" y="2102854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Hình Bầu dục 95">
            <a:extLst>
              <a:ext uri="{FF2B5EF4-FFF2-40B4-BE49-F238E27FC236}">
                <a16:creationId xmlns:a16="http://schemas.microsoft.com/office/drawing/2014/main" id="{C55EBCB7-D350-B4D1-EE4E-3AB39E06BE66}"/>
              </a:ext>
            </a:extLst>
          </p:cNvPr>
          <p:cNvSpPr/>
          <p:nvPr/>
        </p:nvSpPr>
        <p:spPr>
          <a:xfrm>
            <a:off x="3249781" y="2312538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Hình Bầu dục 96">
            <a:extLst>
              <a:ext uri="{FF2B5EF4-FFF2-40B4-BE49-F238E27FC236}">
                <a16:creationId xmlns:a16="http://schemas.microsoft.com/office/drawing/2014/main" id="{BAA724A7-240E-7977-60A2-E0BA4C38F59D}"/>
              </a:ext>
            </a:extLst>
          </p:cNvPr>
          <p:cNvSpPr/>
          <p:nvPr/>
        </p:nvSpPr>
        <p:spPr>
          <a:xfrm>
            <a:off x="3784957" y="2100286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Hình Bầu dục 97">
            <a:extLst>
              <a:ext uri="{FF2B5EF4-FFF2-40B4-BE49-F238E27FC236}">
                <a16:creationId xmlns:a16="http://schemas.microsoft.com/office/drawing/2014/main" id="{1A08EF15-135C-BF07-B68A-2827B9ADEC40}"/>
              </a:ext>
            </a:extLst>
          </p:cNvPr>
          <p:cNvSpPr/>
          <p:nvPr/>
        </p:nvSpPr>
        <p:spPr>
          <a:xfrm>
            <a:off x="3784956" y="2309969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Hình Bầu dục 98">
            <a:extLst>
              <a:ext uri="{FF2B5EF4-FFF2-40B4-BE49-F238E27FC236}">
                <a16:creationId xmlns:a16="http://schemas.microsoft.com/office/drawing/2014/main" id="{D0116E46-3820-8F70-C0E2-861A2BC368B6}"/>
              </a:ext>
            </a:extLst>
          </p:cNvPr>
          <p:cNvSpPr/>
          <p:nvPr/>
        </p:nvSpPr>
        <p:spPr>
          <a:xfrm>
            <a:off x="4011864" y="2100285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Hình Bầu dục 99">
            <a:extLst>
              <a:ext uri="{FF2B5EF4-FFF2-40B4-BE49-F238E27FC236}">
                <a16:creationId xmlns:a16="http://schemas.microsoft.com/office/drawing/2014/main" id="{A4B1B327-074C-515E-2B72-2A29D1CAEA77}"/>
              </a:ext>
            </a:extLst>
          </p:cNvPr>
          <p:cNvSpPr/>
          <p:nvPr/>
        </p:nvSpPr>
        <p:spPr>
          <a:xfrm>
            <a:off x="4011863" y="2309969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Hình Bầu dục 104">
            <a:extLst>
              <a:ext uri="{FF2B5EF4-FFF2-40B4-BE49-F238E27FC236}">
                <a16:creationId xmlns:a16="http://schemas.microsoft.com/office/drawing/2014/main" id="{22859B8B-0ED5-A858-7A6A-A82EFAE46D78}"/>
              </a:ext>
            </a:extLst>
          </p:cNvPr>
          <p:cNvSpPr/>
          <p:nvPr/>
        </p:nvSpPr>
        <p:spPr>
          <a:xfrm>
            <a:off x="2291272" y="3013816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Hình Bầu dục 105">
            <a:extLst>
              <a:ext uri="{FF2B5EF4-FFF2-40B4-BE49-F238E27FC236}">
                <a16:creationId xmlns:a16="http://schemas.microsoft.com/office/drawing/2014/main" id="{C69C0848-49FE-11E4-C60C-EF3BAA1089C7}"/>
              </a:ext>
            </a:extLst>
          </p:cNvPr>
          <p:cNvSpPr/>
          <p:nvPr/>
        </p:nvSpPr>
        <p:spPr>
          <a:xfrm>
            <a:off x="2291271" y="3223499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Hình Bầu dục 106">
            <a:extLst>
              <a:ext uri="{FF2B5EF4-FFF2-40B4-BE49-F238E27FC236}">
                <a16:creationId xmlns:a16="http://schemas.microsoft.com/office/drawing/2014/main" id="{D30DE43F-ADD7-DC73-6A2A-426FD7EA8311}"/>
              </a:ext>
            </a:extLst>
          </p:cNvPr>
          <p:cNvSpPr/>
          <p:nvPr/>
        </p:nvSpPr>
        <p:spPr>
          <a:xfrm>
            <a:off x="2518179" y="3013815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Hình Bầu dục 107">
            <a:extLst>
              <a:ext uri="{FF2B5EF4-FFF2-40B4-BE49-F238E27FC236}">
                <a16:creationId xmlns:a16="http://schemas.microsoft.com/office/drawing/2014/main" id="{CACC812D-D804-C033-0E36-2139BD9EBDA3}"/>
              </a:ext>
            </a:extLst>
          </p:cNvPr>
          <p:cNvSpPr/>
          <p:nvPr/>
        </p:nvSpPr>
        <p:spPr>
          <a:xfrm>
            <a:off x="2518178" y="3223499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Hình Bầu dục 108">
            <a:extLst>
              <a:ext uri="{FF2B5EF4-FFF2-40B4-BE49-F238E27FC236}">
                <a16:creationId xmlns:a16="http://schemas.microsoft.com/office/drawing/2014/main" id="{3AD9AC90-1D16-E948-B807-C78109861A38}"/>
              </a:ext>
            </a:extLst>
          </p:cNvPr>
          <p:cNvSpPr/>
          <p:nvPr/>
        </p:nvSpPr>
        <p:spPr>
          <a:xfrm>
            <a:off x="3022875" y="3016385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Hình Bầu dục 109">
            <a:extLst>
              <a:ext uri="{FF2B5EF4-FFF2-40B4-BE49-F238E27FC236}">
                <a16:creationId xmlns:a16="http://schemas.microsoft.com/office/drawing/2014/main" id="{ED5CD476-379B-D758-2353-B649FE3FD888}"/>
              </a:ext>
            </a:extLst>
          </p:cNvPr>
          <p:cNvSpPr/>
          <p:nvPr/>
        </p:nvSpPr>
        <p:spPr>
          <a:xfrm>
            <a:off x="3022874" y="3226068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Hình Bầu dục 110">
            <a:extLst>
              <a:ext uri="{FF2B5EF4-FFF2-40B4-BE49-F238E27FC236}">
                <a16:creationId xmlns:a16="http://schemas.microsoft.com/office/drawing/2014/main" id="{F665141E-971A-D150-4D9F-E67A89587853}"/>
              </a:ext>
            </a:extLst>
          </p:cNvPr>
          <p:cNvSpPr/>
          <p:nvPr/>
        </p:nvSpPr>
        <p:spPr>
          <a:xfrm>
            <a:off x="3249782" y="3016384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Hình Bầu dục 111">
            <a:extLst>
              <a:ext uri="{FF2B5EF4-FFF2-40B4-BE49-F238E27FC236}">
                <a16:creationId xmlns:a16="http://schemas.microsoft.com/office/drawing/2014/main" id="{31195DB1-D5E7-5C11-9A2D-4905CB912645}"/>
              </a:ext>
            </a:extLst>
          </p:cNvPr>
          <p:cNvSpPr/>
          <p:nvPr/>
        </p:nvSpPr>
        <p:spPr>
          <a:xfrm>
            <a:off x="3249781" y="3226068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Hình Bầu dục 112">
            <a:extLst>
              <a:ext uri="{FF2B5EF4-FFF2-40B4-BE49-F238E27FC236}">
                <a16:creationId xmlns:a16="http://schemas.microsoft.com/office/drawing/2014/main" id="{EB6F7915-AE4C-535D-7398-40221165B5FE}"/>
              </a:ext>
            </a:extLst>
          </p:cNvPr>
          <p:cNvSpPr/>
          <p:nvPr/>
        </p:nvSpPr>
        <p:spPr>
          <a:xfrm>
            <a:off x="3784957" y="3013816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Hình Bầu dục 113">
            <a:extLst>
              <a:ext uri="{FF2B5EF4-FFF2-40B4-BE49-F238E27FC236}">
                <a16:creationId xmlns:a16="http://schemas.microsoft.com/office/drawing/2014/main" id="{6B7244A7-4346-8E9F-D734-91453A240EF1}"/>
              </a:ext>
            </a:extLst>
          </p:cNvPr>
          <p:cNvSpPr/>
          <p:nvPr/>
        </p:nvSpPr>
        <p:spPr>
          <a:xfrm>
            <a:off x="3784956" y="3223499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Hình Bầu dục 114">
            <a:extLst>
              <a:ext uri="{FF2B5EF4-FFF2-40B4-BE49-F238E27FC236}">
                <a16:creationId xmlns:a16="http://schemas.microsoft.com/office/drawing/2014/main" id="{D554E8F9-90FA-B79C-6977-B2AFEAC9C6A7}"/>
              </a:ext>
            </a:extLst>
          </p:cNvPr>
          <p:cNvSpPr/>
          <p:nvPr/>
        </p:nvSpPr>
        <p:spPr>
          <a:xfrm>
            <a:off x="4011864" y="3013815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Hình Bầu dục 115">
            <a:extLst>
              <a:ext uri="{FF2B5EF4-FFF2-40B4-BE49-F238E27FC236}">
                <a16:creationId xmlns:a16="http://schemas.microsoft.com/office/drawing/2014/main" id="{53CC1AE2-5A65-46FC-115E-A911234C54AB}"/>
              </a:ext>
            </a:extLst>
          </p:cNvPr>
          <p:cNvSpPr/>
          <p:nvPr/>
        </p:nvSpPr>
        <p:spPr>
          <a:xfrm>
            <a:off x="4011863" y="3223499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Hình Bầu dục 116">
            <a:extLst>
              <a:ext uri="{FF2B5EF4-FFF2-40B4-BE49-F238E27FC236}">
                <a16:creationId xmlns:a16="http://schemas.microsoft.com/office/drawing/2014/main" id="{1E4674CB-6FC5-F74F-1032-BB4967317711}"/>
              </a:ext>
            </a:extLst>
          </p:cNvPr>
          <p:cNvSpPr/>
          <p:nvPr/>
        </p:nvSpPr>
        <p:spPr>
          <a:xfrm>
            <a:off x="4517651" y="3009934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Hình Bầu dục 117">
            <a:extLst>
              <a:ext uri="{FF2B5EF4-FFF2-40B4-BE49-F238E27FC236}">
                <a16:creationId xmlns:a16="http://schemas.microsoft.com/office/drawing/2014/main" id="{AA58F475-6DD7-23E3-9C5C-08FB1EDE17DE}"/>
              </a:ext>
            </a:extLst>
          </p:cNvPr>
          <p:cNvSpPr/>
          <p:nvPr/>
        </p:nvSpPr>
        <p:spPr>
          <a:xfrm>
            <a:off x="4517650" y="3219617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Hình Bầu dục 118">
            <a:extLst>
              <a:ext uri="{FF2B5EF4-FFF2-40B4-BE49-F238E27FC236}">
                <a16:creationId xmlns:a16="http://schemas.microsoft.com/office/drawing/2014/main" id="{34CF5AD2-9440-C98A-F69F-57A5A48FDA79}"/>
              </a:ext>
            </a:extLst>
          </p:cNvPr>
          <p:cNvSpPr/>
          <p:nvPr/>
        </p:nvSpPr>
        <p:spPr>
          <a:xfrm>
            <a:off x="4744558" y="3009933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Hình Bầu dục 119">
            <a:extLst>
              <a:ext uri="{FF2B5EF4-FFF2-40B4-BE49-F238E27FC236}">
                <a16:creationId xmlns:a16="http://schemas.microsoft.com/office/drawing/2014/main" id="{3D5F7C7A-3CCC-BFF2-2814-740CE25A519F}"/>
              </a:ext>
            </a:extLst>
          </p:cNvPr>
          <p:cNvSpPr/>
          <p:nvPr/>
        </p:nvSpPr>
        <p:spPr>
          <a:xfrm>
            <a:off x="4744557" y="3219617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Hình Bầu dục 120">
            <a:extLst>
              <a:ext uri="{FF2B5EF4-FFF2-40B4-BE49-F238E27FC236}">
                <a16:creationId xmlns:a16="http://schemas.microsoft.com/office/drawing/2014/main" id="{591BE2CB-5E5E-E52F-A523-F563AC914F74}"/>
              </a:ext>
            </a:extLst>
          </p:cNvPr>
          <p:cNvSpPr/>
          <p:nvPr/>
        </p:nvSpPr>
        <p:spPr>
          <a:xfrm>
            <a:off x="5249254" y="3012503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Hình Bầu dục 121">
            <a:extLst>
              <a:ext uri="{FF2B5EF4-FFF2-40B4-BE49-F238E27FC236}">
                <a16:creationId xmlns:a16="http://schemas.microsoft.com/office/drawing/2014/main" id="{E1C1C909-CFF5-946C-5106-18C96CEB6722}"/>
              </a:ext>
            </a:extLst>
          </p:cNvPr>
          <p:cNvSpPr/>
          <p:nvPr/>
        </p:nvSpPr>
        <p:spPr>
          <a:xfrm>
            <a:off x="5249253" y="3222186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Hình Bầu dục 122">
            <a:extLst>
              <a:ext uri="{FF2B5EF4-FFF2-40B4-BE49-F238E27FC236}">
                <a16:creationId xmlns:a16="http://schemas.microsoft.com/office/drawing/2014/main" id="{BEC5E70C-12FD-B0B3-BBC3-AB88E1FFF1E4}"/>
              </a:ext>
            </a:extLst>
          </p:cNvPr>
          <p:cNvSpPr/>
          <p:nvPr/>
        </p:nvSpPr>
        <p:spPr>
          <a:xfrm>
            <a:off x="5476161" y="3012502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Hình Bầu dục 123">
            <a:extLst>
              <a:ext uri="{FF2B5EF4-FFF2-40B4-BE49-F238E27FC236}">
                <a16:creationId xmlns:a16="http://schemas.microsoft.com/office/drawing/2014/main" id="{07F9880A-B714-B50B-1104-4EB65EAD26C5}"/>
              </a:ext>
            </a:extLst>
          </p:cNvPr>
          <p:cNvSpPr/>
          <p:nvPr/>
        </p:nvSpPr>
        <p:spPr>
          <a:xfrm>
            <a:off x="5476160" y="3222186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Hình Bầu dục 124">
            <a:extLst>
              <a:ext uri="{FF2B5EF4-FFF2-40B4-BE49-F238E27FC236}">
                <a16:creationId xmlns:a16="http://schemas.microsoft.com/office/drawing/2014/main" id="{529AC986-4620-EB28-19C6-F7E535E3AEC5}"/>
              </a:ext>
            </a:extLst>
          </p:cNvPr>
          <p:cNvSpPr/>
          <p:nvPr/>
        </p:nvSpPr>
        <p:spPr>
          <a:xfrm>
            <a:off x="6011336" y="3009934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Hình Bầu dục 125">
            <a:extLst>
              <a:ext uri="{FF2B5EF4-FFF2-40B4-BE49-F238E27FC236}">
                <a16:creationId xmlns:a16="http://schemas.microsoft.com/office/drawing/2014/main" id="{EBF3674F-1238-9038-69A3-CC11471A5B7C}"/>
              </a:ext>
            </a:extLst>
          </p:cNvPr>
          <p:cNvSpPr/>
          <p:nvPr/>
        </p:nvSpPr>
        <p:spPr>
          <a:xfrm>
            <a:off x="6011335" y="3219617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Hình Bầu dục 126">
            <a:extLst>
              <a:ext uri="{FF2B5EF4-FFF2-40B4-BE49-F238E27FC236}">
                <a16:creationId xmlns:a16="http://schemas.microsoft.com/office/drawing/2014/main" id="{AF76AF77-7AC4-FAF7-3504-DD04D5A42EB2}"/>
              </a:ext>
            </a:extLst>
          </p:cNvPr>
          <p:cNvSpPr/>
          <p:nvPr/>
        </p:nvSpPr>
        <p:spPr>
          <a:xfrm>
            <a:off x="6238243" y="3009933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Hình Bầu dục 127">
            <a:extLst>
              <a:ext uri="{FF2B5EF4-FFF2-40B4-BE49-F238E27FC236}">
                <a16:creationId xmlns:a16="http://schemas.microsoft.com/office/drawing/2014/main" id="{01B2B0AB-3B20-D618-A517-4262518F2C01}"/>
              </a:ext>
            </a:extLst>
          </p:cNvPr>
          <p:cNvSpPr/>
          <p:nvPr/>
        </p:nvSpPr>
        <p:spPr>
          <a:xfrm>
            <a:off x="6238242" y="3219617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Hình Bầu dục 140">
            <a:extLst>
              <a:ext uri="{FF2B5EF4-FFF2-40B4-BE49-F238E27FC236}">
                <a16:creationId xmlns:a16="http://schemas.microsoft.com/office/drawing/2014/main" id="{85942D4D-ED60-8177-FD34-06D0CB17AACE}"/>
              </a:ext>
            </a:extLst>
          </p:cNvPr>
          <p:cNvSpPr/>
          <p:nvPr/>
        </p:nvSpPr>
        <p:spPr>
          <a:xfrm>
            <a:off x="6818948" y="3009934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Hình Bầu dục 141">
            <a:extLst>
              <a:ext uri="{FF2B5EF4-FFF2-40B4-BE49-F238E27FC236}">
                <a16:creationId xmlns:a16="http://schemas.microsoft.com/office/drawing/2014/main" id="{C9A6AF1F-C3EC-21E7-48B9-5877F39086D7}"/>
              </a:ext>
            </a:extLst>
          </p:cNvPr>
          <p:cNvSpPr/>
          <p:nvPr/>
        </p:nvSpPr>
        <p:spPr>
          <a:xfrm>
            <a:off x="6818947" y="3219617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Hình Bầu dục 142">
            <a:extLst>
              <a:ext uri="{FF2B5EF4-FFF2-40B4-BE49-F238E27FC236}">
                <a16:creationId xmlns:a16="http://schemas.microsoft.com/office/drawing/2014/main" id="{E45A2111-AB49-8877-51E3-19E0DC0A83C0}"/>
              </a:ext>
            </a:extLst>
          </p:cNvPr>
          <p:cNvSpPr/>
          <p:nvPr/>
        </p:nvSpPr>
        <p:spPr>
          <a:xfrm>
            <a:off x="7045855" y="3009933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Hình Bầu dục 143">
            <a:extLst>
              <a:ext uri="{FF2B5EF4-FFF2-40B4-BE49-F238E27FC236}">
                <a16:creationId xmlns:a16="http://schemas.microsoft.com/office/drawing/2014/main" id="{C034FF9A-212B-5EB8-FF80-642661333ECC}"/>
              </a:ext>
            </a:extLst>
          </p:cNvPr>
          <p:cNvSpPr/>
          <p:nvPr/>
        </p:nvSpPr>
        <p:spPr>
          <a:xfrm>
            <a:off x="7045854" y="3219617"/>
            <a:ext cx="133581" cy="1145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5" name="Google Shape;747;p50">
            <a:extLst>
              <a:ext uri="{FF2B5EF4-FFF2-40B4-BE49-F238E27FC236}">
                <a16:creationId xmlns:a16="http://schemas.microsoft.com/office/drawing/2014/main" id="{01FCE92A-121A-BD6E-4A0C-1B15278350E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78653" y="4133147"/>
            <a:ext cx="696765" cy="921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747;p50">
            <a:extLst>
              <a:ext uri="{FF2B5EF4-FFF2-40B4-BE49-F238E27FC236}">
                <a16:creationId xmlns:a16="http://schemas.microsoft.com/office/drawing/2014/main" id="{4A6BA54D-EB52-63B0-C7C4-A2AB9D73CC1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09440" y="4432952"/>
            <a:ext cx="437390" cy="667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603;p42">
            <a:extLst>
              <a:ext uri="{FF2B5EF4-FFF2-40B4-BE49-F238E27FC236}">
                <a16:creationId xmlns:a16="http://schemas.microsoft.com/office/drawing/2014/main" id="{97574B29-CB10-FA83-EBD8-22C04FC347C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19149" y="1852007"/>
            <a:ext cx="1024839" cy="617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Picture 7">
            <a:extLst>
              <a:ext uri="{FF2B5EF4-FFF2-40B4-BE49-F238E27FC236}">
                <a16:creationId xmlns:a16="http://schemas.microsoft.com/office/drawing/2014/main" id="{634144CE-5973-DE89-5E9D-5B7209C885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05722">
            <a:off x="7852709" y="1860154"/>
            <a:ext cx="514915" cy="290225"/>
          </a:xfrm>
          <a:prstGeom prst="rect">
            <a:avLst/>
          </a:prstGeom>
        </p:spPr>
      </p:pic>
      <p:pic>
        <p:nvPicPr>
          <p:cNvPr id="149" name="Picture 7">
            <a:extLst>
              <a:ext uri="{FF2B5EF4-FFF2-40B4-BE49-F238E27FC236}">
                <a16:creationId xmlns:a16="http://schemas.microsoft.com/office/drawing/2014/main" id="{094E2293-2B1E-8178-5D6D-8E20D549CD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05722">
            <a:off x="6962444" y="3653450"/>
            <a:ext cx="514915" cy="290225"/>
          </a:xfrm>
          <a:prstGeom prst="rect">
            <a:avLst/>
          </a:prstGeom>
        </p:spPr>
      </p:pic>
      <p:pic>
        <p:nvPicPr>
          <p:cNvPr id="150" name="Picture 7">
            <a:extLst>
              <a:ext uri="{FF2B5EF4-FFF2-40B4-BE49-F238E27FC236}">
                <a16:creationId xmlns:a16="http://schemas.microsoft.com/office/drawing/2014/main" id="{DEFD27A2-98E8-1104-3E10-235F72D598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05722">
            <a:off x="2100603" y="3812973"/>
            <a:ext cx="514915" cy="290225"/>
          </a:xfrm>
          <a:prstGeom prst="rect">
            <a:avLst/>
          </a:prstGeom>
        </p:spPr>
      </p:pic>
      <p:pic>
        <p:nvPicPr>
          <p:cNvPr id="151" name="Picture 7">
            <a:extLst>
              <a:ext uri="{FF2B5EF4-FFF2-40B4-BE49-F238E27FC236}">
                <a16:creationId xmlns:a16="http://schemas.microsoft.com/office/drawing/2014/main" id="{6177CEB7-BD8A-0A9E-9CE9-182DCDBCF1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05722">
            <a:off x="471931" y="1650116"/>
            <a:ext cx="514915" cy="290225"/>
          </a:xfrm>
          <a:prstGeom prst="rect">
            <a:avLst/>
          </a:prstGeom>
        </p:spPr>
      </p:pic>
      <p:pic>
        <p:nvPicPr>
          <p:cNvPr id="152" name="Google Shape;2380;p68">
            <a:extLst>
              <a:ext uri="{FF2B5EF4-FFF2-40B4-BE49-F238E27FC236}">
                <a16:creationId xmlns:a16="http://schemas.microsoft.com/office/drawing/2014/main" id="{1DB804DD-0DA9-EF87-F0AA-FBE57FB53FA5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43419" y="4066295"/>
            <a:ext cx="1181433" cy="1249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87" grpId="0"/>
      <p:bldP spid="88" grpId="0"/>
      <p:bldP spid="6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41" grpId="0" animBg="1"/>
      <p:bldP spid="142" grpId="0" animBg="1"/>
      <p:bldP spid="143" grpId="0" animBg="1"/>
      <p:bldP spid="1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Google Shape;61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5811" y="3911062"/>
            <a:ext cx="2397952" cy="153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42380">
            <a:off x="7790597" y="2816758"/>
            <a:ext cx="988575" cy="1133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80720" y="4690778"/>
            <a:ext cx="1971210" cy="636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1AAB151-B095-9A7E-07FA-03576B399F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693" y="362582"/>
            <a:ext cx="8378613" cy="2266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CE3D86F1-E5D4-D2C6-68B8-EA6C3E9A560D}"/>
              </a:ext>
            </a:extLst>
          </p:cNvPr>
          <p:cNvSpPr txBox="1"/>
          <p:nvPr/>
        </p:nvSpPr>
        <p:spPr>
          <a:xfrm>
            <a:off x="470611" y="2510253"/>
            <a:ext cx="2595879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Bài toán cho gì?</a:t>
            </a:r>
            <a:endParaRPr lang="en-US" sz="2400" dirty="0">
              <a:latin typeface="+mj-lt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58CE1982-C8F8-6D21-BDB4-17CDAEAF0CE5}"/>
              </a:ext>
            </a:extLst>
          </p:cNvPr>
          <p:cNvSpPr txBox="1"/>
          <p:nvPr/>
        </p:nvSpPr>
        <p:spPr>
          <a:xfrm>
            <a:off x="1015037" y="3500495"/>
            <a:ext cx="2595879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Bài toán hỏi gì?</a:t>
            </a:r>
            <a:endParaRPr lang="en-US" sz="2400" dirty="0">
              <a:latin typeface="+mj-lt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5B590519-C6FD-A0E0-D843-A17FE5BEB52B}"/>
              </a:ext>
            </a:extLst>
          </p:cNvPr>
          <p:cNvSpPr txBox="1"/>
          <p:nvPr/>
        </p:nvSpPr>
        <p:spPr>
          <a:xfrm>
            <a:off x="1837266" y="2992201"/>
            <a:ext cx="5643880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 dirty="0">
                <a:effectLst/>
                <a:latin typeface="+mj-lt"/>
                <a:ea typeface="Calibri" panose="020F0502020204030204" pitchFamily="34" charset="0"/>
              </a:rPr>
              <a:t>Có tất cả 9 bàn, mỗi bàn có 4 chỗ ngồi.</a:t>
            </a:r>
            <a:endParaRPr lang="en-US" sz="2400" dirty="0">
              <a:latin typeface="+mj-lt"/>
            </a:endParaRPr>
          </a:p>
        </p:txBody>
      </p:sp>
      <p:sp>
        <p:nvSpPr>
          <p:cNvPr id="10" name="Mũi tên: Phải 9">
            <a:extLst>
              <a:ext uri="{FF2B5EF4-FFF2-40B4-BE49-F238E27FC236}">
                <a16:creationId xmlns:a16="http://schemas.microsoft.com/office/drawing/2014/main" id="{AA9B4D1C-D590-ACCC-0582-32B5E831D6D9}"/>
              </a:ext>
            </a:extLst>
          </p:cNvPr>
          <p:cNvSpPr/>
          <p:nvPr/>
        </p:nvSpPr>
        <p:spPr>
          <a:xfrm>
            <a:off x="1015037" y="3146131"/>
            <a:ext cx="741681" cy="2641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ũi tên: Phải 30">
            <a:extLst>
              <a:ext uri="{FF2B5EF4-FFF2-40B4-BE49-F238E27FC236}">
                <a16:creationId xmlns:a16="http://schemas.microsoft.com/office/drawing/2014/main" id="{338D1DB3-DB62-B196-8854-47995EF9F60A}"/>
              </a:ext>
            </a:extLst>
          </p:cNvPr>
          <p:cNvSpPr/>
          <p:nvPr/>
        </p:nvSpPr>
        <p:spPr>
          <a:xfrm>
            <a:off x="2014182" y="4215264"/>
            <a:ext cx="741681" cy="2641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FDF07194-FB4C-01E7-0575-D0C03D928D2A}"/>
              </a:ext>
            </a:extLst>
          </p:cNvPr>
          <p:cNvSpPr txBox="1"/>
          <p:nvPr/>
        </p:nvSpPr>
        <p:spPr>
          <a:xfrm>
            <a:off x="2758081" y="4008789"/>
            <a:ext cx="6185015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 dirty="0">
                <a:effectLst/>
                <a:latin typeface="+mj-lt"/>
                <a:ea typeface="Calibri" panose="020F0502020204030204" pitchFamily="34" charset="0"/>
              </a:rPr>
              <a:t>9 bàn như thế có tất cả bao nhiêu chỗ ngồi?</a:t>
            </a:r>
            <a:endParaRPr lang="en-US" sz="2400" dirty="0">
              <a:latin typeface="+mj-lt"/>
            </a:endParaRPr>
          </a:p>
        </p:txBody>
      </p:sp>
      <p:pic>
        <p:nvPicPr>
          <p:cNvPr id="41" name="Picture 5">
            <a:extLst>
              <a:ext uri="{FF2B5EF4-FFF2-40B4-BE49-F238E27FC236}">
                <a16:creationId xmlns:a16="http://schemas.microsoft.com/office/drawing/2014/main" id="{B459C552-20C2-6263-3BE0-2D64908B47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444" y="0"/>
            <a:ext cx="652569" cy="6525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9" grpId="0"/>
      <p:bldP spid="10" grpId="0" animBg="1"/>
      <p:bldP spid="31" grpId="0" animBg="1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BE24B3F4-72C1-0E85-E3B4-FA4CADA9A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2677" y="7505026"/>
            <a:ext cx="2057400" cy="20574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1806C6D-5F3C-B7B8-EB0F-7961765689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5077" y="7657426"/>
            <a:ext cx="2057400" cy="2057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262B10-2FFC-65C7-8A3D-41FAEC8770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97477" y="7809826"/>
            <a:ext cx="2057400" cy="2057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BC6B6B92-DB17-CBBB-67F9-DBF75E8291F1}"/>
                  </a:ext>
                </a:extLst>
              </p:cNvPr>
              <p:cNvSpPr txBox="1"/>
              <p:nvPr/>
            </p:nvSpPr>
            <p:spPr>
              <a:xfrm>
                <a:off x="1866528" y="1561142"/>
                <a:ext cx="5410943" cy="21566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28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9 bàn có số chỗ ngồi là:</a:t>
                </a:r>
                <a:endParaRPr lang="en-US" sz="28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800" b="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	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800" b="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lang="en-US" sz="2800" b="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9</m:t>
                    </m:r>
                    <m:r>
                      <a:rPr lang="en-US" sz="2800" b="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36</m:t>
                    </m:r>
                  </m:oMath>
                </a14:m>
                <a:r>
                  <a:rPr lang="nl-NL" sz="28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(chỗ ngồi)</a:t>
                </a:r>
                <a:endParaRPr lang="en-US" sz="28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28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Đáp số: 36 chỗ ngồi.</a:t>
                </a:r>
                <a:endParaRPr lang="en-US" sz="28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BC6B6B92-DB17-CBBB-67F9-DBF75E8291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528" y="1561142"/>
                <a:ext cx="5410943" cy="2156681"/>
              </a:xfrm>
              <a:prstGeom prst="rect">
                <a:avLst/>
              </a:prstGeom>
              <a:blipFill>
                <a:blip r:embed="rId5"/>
                <a:stretch>
                  <a:fillRect r="-1014" b="-6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1BA7546-4F26-CF87-5FA7-D480B7E1C9A9}"/>
              </a:ext>
            </a:extLst>
          </p:cNvPr>
          <p:cNvSpPr txBox="1"/>
          <p:nvPr/>
        </p:nvSpPr>
        <p:spPr>
          <a:xfrm>
            <a:off x="1167593" y="1037922"/>
            <a:ext cx="1582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err="1"/>
              <a:t>Bài</a:t>
            </a:r>
            <a:r>
              <a:rPr lang="en-US" sz="2800" b="1" u="sng" dirty="0"/>
              <a:t> </a:t>
            </a:r>
            <a:r>
              <a:rPr lang="en-US" sz="2800" b="1" u="sng" dirty="0" err="1"/>
              <a:t>giải</a:t>
            </a:r>
            <a:r>
              <a:rPr lang="en-US" sz="2800" b="1" u="sng" dirty="0"/>
              <a:t>:</a:t>
            </a:r>
          </a:p>
        </p:txBody>
      </p:sp>
      <p:pic>
        <p:nvPicPr>
          <p:cNvPr id="15" name="Google Shape;664;p48">
            <a:extLst>
              <a:ext uri="{FF2B5EF4-FFF2-40B4-BE49-F238E27FC236}">
                <a16:creationId xmlns:a16="http://schemas.microsoft.com/office/drawing/2014/main" id="{BF5D90B4-A5B9-CC22-46E2-3E19C01423A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21377" y="2382019"/>
            <a:ext cx="993079" cy="998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72;p51">
            <a:extLst>
              <a:ext uri="{FF2B5EF4-FFF2-40B4-BE49-F238E27FC236}">
                <a16:creationId xmlns:a16="http://schemas.microsoft.com/office/drawing/2014/main" id="{68B4DEB0-2FCA-C513-70F2-7AA2F755C9E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54637" y="374600"/>
            <a:ext cx="1605274" cy="1129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773;p51">
            <a:extLst>
              <a:ext uri="{FF2B5EF4-FFF2-40B4-BE49-F238E27FC236}">
                <a16:creationId xmlns:a16="http://schemas.microsoft.com/office/drawing/2014/main" id="{E9018A26-0909-B9B4-7F8A-79D04479B345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4098" y="0"/>
            <a:ext cx="1121958" cy="112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773;p51">
            <a:extLst>
              <a:ext uri="{FF2B5EF4-FFF2-40B4-BE49-F238E27FC236}">
                <a16:creationId xmlns:a16="http://schemas.microsoft.com/office/drawing/2014/main" id="{9683E08F-9F39-3F0E-9048-A2FD7666683A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33854" y="2006862"/>
            <a:ext cx="1025701" cy="1054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380;p68">
            <a:extLst>
              <a:ext uri="{FF2B5EF4-FFF2-40B4-BE49-F238E27FC236}">
                <a16:creationId xmlns:a16="http://schemas.microsoft.com/office/drawing/2014/main" id="{35DE23D5-1FDF-2AFF-7006-152FA8B91425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6519" y="3136637"/>
            <a:ext cx="1181433" cy="1249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Google Shape;66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7007" y="492612"/>
            <a:ext cx="867777" cy="931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0362" y="2763575"/>
            <a:ext cx="993079" cy="998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931575" y="1185658"/>
            <a:ext cx="867777" cy="931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1483" y="4616340"/>
            <a:ext cx="1134700" cy="70223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Bong bóng Ý nghĩ: Hình đám mây 15">
                <a:extLst>
                  <a:ext uri="{FF2B5EF4-FFF2-40B4-BE49-F238E27FC236}">
                    <a16:creationId xmlns:a16="http://schemas.microsoft.com/office/drawing/2014/main" id="{08D550E5-AA49-C579-6665-FF9E10DDB0C0}"/>
                  </a:ext>
                </a:extLst>
              </p:cNvPr>
              <p:cNvSpPr/>
              <p:nvPr/>
            </p:nvSpPr>
            <p:spPr>
              <a:xfrm>
                <a:off x="0" y="206043"/>
                <a:ext cx="6643254" cy="2173883"/>
              </a:xfrm>
              <a:prstGeom prst="cloud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accent6"/>
                    </a:solidFill>
                  </a:rPr>
                  <a:t>Hãy </a:t>
                </a:r>
                <a:r>
                  <a:rPr lang="en-US" sz="2400" dirty="0" err="1">
                    <a:solidFill>
                      <a:schemeClr val="accent6"/>
                    </a:solidFill>
                  </a:rPr>
                  <a:t>kể</a:t>
                </a:r>
                <a:r>
                  <a:rPr lang="en-US" sz="24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accent6"/>
                    </a:solidFill>
                  </a:rPr>
                  <a:t>một</a:t>
                </a:r>
                <a:r>
                  <a:rPr lang="en-US" sz="24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accent6"/>
                    </a:solidFill>
                  </a:rPr>
                  <a:t>tình</a:t>
                </a:r>
                <a:r>
                  <a:rPr lang="en-US" sz="24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accent6"/>
                    </a:solidFill>
                  </a:rPr>
                  <a:t>huống</a:t>
                </a:r>
                <a:r>
                  <a:rPr lang="en-US" sz="24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accent6"/>
                    </a:solidFill>
                  </a:rPr>
                  <a:t>sử</a:t>
                </a:r>
                <a:r>
                  <a:rPr lang="en-US" sz="24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accent6"/>
                    </a:solidFill>
                  </a:rPr>
                  <a:t>dụng</a:t>
                </a:r>
                <a:r>
                  <a:rPr lang="en-US" sz="24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accent6"/>
                    </a:solidFill>
                  </a:rPr>
                  <a:t>phép</a:t>
                </a:r>
                <a:r>
                  <a:rPr lang="en-US" sz="24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accent6"/>
                    </a:solidFill>
                  </a:rPr>
                  <a:t>nhân</a:t>
                </a:r>
                <a:r>
                  <a:rPr lang="en-US" sz="2400" dirty="0">
                    <a:solidFill>
                      <a:schemeClr val="accent6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×5</m:t>
                    </m:r>
                  </m:oMath>
                </a14:m>
                <a:r>
                  <a:rPr lang="en-US" sz="24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accent6"/>
                    </a:solidFill>
                  </a:rPr>
                  <a:t>trong</a:t>
                </a:r>
                <a:r>
                  <a:rPr lang="en-US" sz="24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accent6"/>
                    </a:solidFill>
                  </a:rPr>
                  <a:t>thực</a:t>
                </a:r>
                <a:r>
                  <a:rPr lang="en-US" sz="24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accent6"/>
                    </a:solidFill>
                  </a:rPr>
                  <a:t>tế</a:t>
                </a:r>
                <a:r>
                  <a:rPr lang="en-US" sz="2400" dirty="0">
                    <a:solidFill>
                      <a:schemeClr val="accent6"/>
                    </a:solidFill>
                  </a:rPr>
                  <a:t>?</a:t>
                </a:r>
              </a:p>
            </p:txBody>
          </p:sp>
        </mc:Choice>
        <mc:Fallback xmlns="">
          <p:sp>
            <p:nvSpPr>
              <p:cNvPr id="16" name="Bong bóng Ý nghĩ: Hình đám mây 15">
                <a:extLst>
                  <a:ext uri="{FF2B5EF4-FFF2-40B4-BE49-F238E27FC236}">
                    <a16:creationId xmlns:a16="http://schemas.microsoft.com/office/drawing/2014/main" id="{08D550E5-AA49-C579-6665-FF9E10DDB0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06043"/>
                <a:ext cx="6643254" cy="2173883"/>
              </a:xfrm>
              <a:prstGeom prst="cloudCallou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2E80D8F2-1392-EFB5-D32A-A77AB0B73CB7}"/>
              </a:ext>
            </a:extLst>
          </p:cNvPr>
          <p:cNvSpPr txBox="1"/>
          <p:nvPr/>
        </p:nvSpPr>
        <p:spPr>
          <a:xfrm>
            <a:off x="1923428" y="2571750"/>
            <a:ext cx="6947297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nl-NL" sz="2400" dirty="0">
                <a:effectLst/>
                <a:latin typeface="+mj-lt"/>
                <a:ea typeface="Calibri" panose="020F0502020204030204" pitchFamily="34" charset="0"/>
              </a:rPr>
              <a:t>Mỗi hộp quà  có 4 món đồ. Hỏi 5 hộp quà như thế có tất cả bao nhiêu món đồ?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 err="1">
                <a:latin typeface="+mj-lt"/>
              </a:rPr>
              <a:t>Mỗi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ngày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em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tiêu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hết</a:t>
            </a:r>
            <a:r>
              <a:rPr lang="en-US" sz="2400" dirty="0">
                <a:latin typeface="+mj-lt"/>
              </a:rPr>
              <a:t> 4 </a:t>
            </a:r>
            <a:r>
              <a:rPr lang="en-US" sz="2400" dirty="0" err="1">
                <a:latin typeface="+mj-lt"/>
              </a:rPr>
              <a:t>nghìn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đồng</a:t>
            </a:r>
            <a:r>
              <a:rPr lang="en-US" sz="2400" dirty="0">
                <a:latin typeface="+mj-lt"/>
              </a:rPr>
              <a:t>. </a:t>
            </a:r>
            <a:r>
              <a:rPr lang="en-US" sz="2400" dirty="0" err="1">
                <a:latin typeface="+mj-lt"/>
              </a:rPr>
              <a:t>Hỏi</a:t>
            </a:r>
            <a:r>
              <a:rPr lang="en-US" sz="2400" dirty="0">
                <a:latin typeface="+mj-lt"/>
              </a:rPr>
              <a:t> 5 </a:t>
            </a:r>
            <a:r>
              <a:rPr lang="en-US" sz="2400" dirty="0" err="1">
                <a:latin typeface="+mj-lt"/>
              </a:rPr>
              <a:t>ngày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em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tiêu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hết</a:t>
            </a:r>
            <a:r>
              <a:rPr lang="en-US" sz="2400" dirty="0">
                <a:latin typeface="+mj-lt"/>
              </a:rPr>
              <a:t> bao </a:t>
            </a:r>
            <a:r>
              <a:rPr lang="en-US" sz="2400" dirty="0" err="1">
                <a:latin typeface="+mj-lt"/>
              </a:rPr>
              <a:t>nhiêu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tiền</a:t>
            </a:r>
            <a:r>
              <a:rPr lang="en-US" sz="2400" dirty="0">
                <a:latin typeface="+mj-lt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8" name="Google Shape;89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0645" y="1347644"/>
            <a:ext cx="888443" cy="120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7120" y="1601654"/>
            <a:ext cx="1446825" cy="970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4146" y="1488192"/>
            <a:ext cx="835655" cy="1194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9" name="Google Shape;919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457149" y="3533822"/>
            <a:ext cx="2519419" cy="1385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0" name="Google Shape;920;p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442380">
            <a:off x="8176021" y="3618602"/>
            <a:ext cx="1426648" cy="1636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5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-1081250" y="4245562"/>
            <a:ext cx="2519424" cy="1214193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5E40E7D7-38C5-8F99-DF47-B3F62F8EB692}"/>
              </a:ext>
            </a:extLst>
          </p:cNvPr>
          <p:cNvSpPr txBox="1"/>
          <p:nvPr/>
        </p:nvSpPr>
        <p:spPr>
          <a:xfrm>
            <a:off x="1842783" y="575815"/>
            <a:ext cx="5117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 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DBB3A079-9A40-7C9B-A3F5-25AF8AD8D1AC}"/>
              </a:ext>
            </a:extLst>
          </p:cNvPr>
          <p:cNvSpPr txBox="1"/>
          <p:nvPr/>
        </p:nvSpPr>
        <p:spPr>
          <a:xfrm>
            <a:off x="823564" y="2757844"/>
            <a:ext cx="182880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447F335A-0700-8AC1-584E-0E820BCB8611}"/>
              </a:ext>
            </a:extLst>
          </p:cNvPr>
          <p:cNvSpPr txBox="1"/>
          <p:nvPr/>
        </p:nvSpPr>
        <p:spPr>
          <a:xfrm>
            <a:off x="3478025" y="2767778"/>
            <a:ext cx="228600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258CFBBA-AC9F-B7DE-8613-2D1228926909}"/>
              </a:ext>
            </a:extLst>
          </p:cNvPr>
          <p:cNvSpPr txBox="1"/>
          <p:nvPr/>
        </p:nvSpPr>
        <p:spPr>
          <a:xfrm>
            <a:off x="5941811" y="2793414"/>
            <a:ext cx="2730495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p:pic>
        <p:nvPicPr>
          <p:cNvPr id="42" name="Picture 3">
            <a:extLst>
              <a:ext uri="{FF2B5EF4-FFF2-40B4-BE49-F238E27FC236}">
                <a16:creationId xmlns:a16="http://schemas.microsoft.com/office/drawing/2014/main" id="{9C863B28-6971-7FD2-CBBB-D02EB28E396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206911" y="3723169"/>
            <a:ext cx="1689600" cy="1427712"/>
          </a:xfrm>
          <a:prstGeom prst="rect">
            <a:avLst/>
          </a:prstGeom>
        </p:spPr>
      </p:pic>
      <p:pic>
        <p:nvPicPr>
          <p:cNvPr id="43" name="Google Shape;931;p58">
            <a:extLst>
              <a:ext uri="{FF2B5EF4-FFF2-40B4-BE49-F238E27FC236}">
                <a16:creationId xmlns:a16="http://schemas.microsoft.com/office/drawing/2014/main" id="{6710F7C4-A930-5FD6-5A2F-377242879DC7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2939" y="87354"/>
            <a:ext cx="1061250" cy="15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933;p58">
            <a:extLst>
              <a:ext uri="{FF2B5EF4-FFF2-40B4-BE49-F238E27FC236}">
                <a16:creationId xmlns:a16="http://schemas.microsoft.com/office/drawing/2014/main" id="{710A0B27-3D63-F5DA-0644-FDD4FC706227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78238" y="261222"/>
            <a:ext cx="1211107" cy="15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1277;p61">
            <a:extLst>
              <a:ext uri="{FF2B5EF4-FFF2-40B4-BE49-F238E27FC236}">
                <a16:creationId xmlns:a16="http://schemas.microsoft.com/office/drawing/2014/main" id="{5C356DB6-7F0C-EB6E-FA37-3E6C0BC07178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437420" y="4008793"/>
            <a:ext cx="1188344" cy="119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3"/>
          <p:cNvSpPr/>
          <p:nvPr/>
        </p:nvSpPr>
        <p:spPr>
          <a:xfrm>
            <a:off x="1004550" y="1761725"/>
            <a:ext cx="7134900" cy="2103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3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645067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+mj-lt"/>
              </a:rPr>
              <a:t>TRÒ CHƠI</a:t>
            </a:r>
            <a:endParaRPr sz="40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97" name="Google Shape;297;p33"/>
          <p:cNvSpPr txBox="1"/>
          <p:nvPr/>
        </p:nvSpPr>
        <p:spPr>
          <a:xfrm>
            <a:off x="720000" y="1111925"/>
            <a:ext cx="77040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+mj-lt"/>
                <a:ea typeface="Anaheim"/>
                <a:cs typeface="Anaheim"/>
                <a:sym typeface="Livvic"/>
              </a:rPr>
              <a:t>TRUYỀN BÓNG</a:t>
            </a:r>
            <a:endParaRPr sz="2800" b="1" dirty="0">
              <a:solidFill>
                <a:srgbClr val="6E6EE3"/>
              </a:solidFill>
              <a:latin typeface="+mj-lt"/>
              <a:ea typeface="Anaheim"/>
              <a:cs typeface="Anaheim"/>
              <a:sym typeface="Anaheim"/>
            </a:endParaRPr>
          </a:p>
        </p:txBody>
      </p:sp>
      <p:pic>
        <p:nvPicPr>
          <p:cNvPr id="300" name="Google Shape;30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682176" y="3933313"/>
            <a:ext cx="1040399" cy="144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36503" y="4137950"/>
            <a:ext cx="2095876" cy="11529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FFDA3BC-552A-3F0C-0745-B9B8D9E445C3}"/>
              </a:ext>
            </a:extLst>
          </p:cNvPr>
          <p:cNvSpPr txBox="1"/>
          <p:nvPr/>
        </p:nvSpPr>
        <p:spPr>
          <a:xfrm>
            <a:off x="1198880" y="1793780"/>
            <a:ext cx="6856769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latin typeface="+mn-lt"/>
              </a:rPr>
              <a:t>Luật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chơi</a:t>
            </a:r>
            <a:r>
              <a:rPr lang="en-US" sz="2800" b="1" dirty="0">
                <a:latin typeface="+mn-lt"/>
              </a:rPr>
              <a:t>: </a:t>
            </a:r>
            <a:r>
              <a:rPr lang="en-US" sz="2800" dirty="0" err="1">
                <a:latin typeface="+mn-lt"/>
              </a:rPr>
              <a:t>Các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bạn</a:t>
            </a:r>
            <a:r>
              <a:rPr lang="en-US" sz="2800" dirty="0">
                <a:latin typeface="+mn-lt"/>
              </a:rPr>
              <a:t> </a:t>
            </a:r>
            <a:r>
              <a:rPr lang="fr-FR" sz="2800" dirty="0" err="1">
                <a:effectLst/>
                <a:latin typeface="+mn-lt"/>
                <a:ea typeface="Calibri" panose="020F0502020204030204" pitchFamily="34" charset="0"/>
              </a:rPr>
              <a:t>nối</a:t>
            </a:r>
            <a:r>
              <a:rPr lang="fr-FR" sz="2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+mn-lt"/>
                <a:ea typeface="Calibri" panose="020F0502020204030204" pitchFamily="34" charset="0"/>
              </a:rPr>
              <a:t>tiếp</a:t>
            </a:r>
            <a:r>
              <a:rPr lang="fr-FR" sz="2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+mn-lt"/>
                <a:ea typeface="Calibri" panose="020F0502020204030204" pitchFamily="34" charset="0"/>
              </a:rPr>
              <a:t>nhau</a:t>
            </a:r>
            <a:r>
              <a:rPr lang="fr-FR" sz="2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+mn-lt"/>
                <a:ea typeface="Calibri" panose="020F0502020204030204" pitchFamily="34" charset="0"/>
              </a:rPr>
              <a:t>cầm</a:t>
            </a:r>
            <a:r>
              <a:rPr lang="fr-FR" sz="2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+mn-lt"/>
                <a:ea typeface="Calibri" panose="020F0502020204030204" pitchFamily="34" charset="0"/>
              </a:rPr>
              <a:t>quả</a:t>
            </a:r>
            <a:r>
              <a:rPr lang="fr-FR" sz="2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+mn-lt"/>
                <a:ea typeface="Calibri" panose="020F0502020204030204" pitchFamily="34" charset="0"/>
              </a:rPr>
              <a:t>bóng</a:t>
            </a:r>
            <a:r>
              <a:rPr lang="fr-FR" sz="2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+mn-lt"/>
                <a:ea typeface="Calibri" panose="020F0502020204030204" pitchFamily="34" charset="0"/>
              </a:rPr>
              <a:t>và</a:t>
            </a:r>
            <a:r>
              <a:rPr lang="fr-FR" sz="2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+mn-lt"/>
                <a:ea typeface="Calibri" panose="020F0502020204030204" pitchFamily="34" charset="0"/>
              </a:rPr>
              <a:t>đọc</a:t>
            </a:r>
            <a:r>
              <a:rPr lang="fr-FR" sz="2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+mn-lt"/>
                <a:ea typeface="Calibri" panose="020F0502020204030204" pitchFamily="34" charset="0"/>
              </a:rPr>
              <a:t>các</a:t>
            </a:r>
            <a:r>
              <a:rPr lang="fr-FR" sz="2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+mn-lt"/>
                <a:ea typeface="Calibri" panose="020F0502020204030204" pitchFamily="34" charset="0"/>
              </a:rPr>
              <a:t>phép</a:t>
            </a:r>
            <a:r>
              <a:rPr lang="fr-FR" sz="2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+mn-lt"/>
                <a:ea typeface="Calibri" panose="020F0502020204030204" pitchFamily="34" charset="0"/>
              </a:rPr>
              <a:t>nhân</a:t>
            </a:r>
            <a:r>
              <a:rPr lang="fr-FR" sz="2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+mn-lt"/>
                <a:ea typeface="Calibri" panose="020F0502020204030204" pitchFamily="34" charset="0"/>
              </a:rPr>
              <a:t>tương</a:t>
            </a:r>
            <a:r>
              <a:rPr lang="fr-FR" sz="2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+mn-lt"/>
                <a:ea typeface="Calibri" panose="020F0502020204030204" pitchFamily="34" charset="0"/>
              </a:rPr>
              <a:t>ứng</a:t>
            </a:r>
            <a:r>
              <a:rPr lang="fr-FR" sz="2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+mn-lt"/>
                <a:ea typeface="Calibri" panose="020F0502020204030204" pitchFamily="34" charset="0"/>
              </a:rPr>
              <a:t>trong</a:t>
            </a:r>
            <a:r>
              <a:rPr lang="fr-FR" sz="2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+mn-lt"/>
                <a:ea typeface="Calibri" panose="020F0502020204030204" pitchFamily="34" charset="0"/>
              </a:rPr>
              <a:t>bảng</a:t>
            </a:r>
            <a:r>
              <a:rPr lang="fr-FR" sz="2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+mn-lt"/>
                <a:ea typeface="Calibri" panose="020F0502020204030204" pitchFamily="34" charset="0"/>
              </a:rPr>
              <a:t>nhân</a:t>
            </a:r>
            <a:r>
              <a:rPr lang="fr-FR" sz="2800" dirty="0">
                <a:effectLst/>
                <a:latin typeface="+mn-lt"/>
                <a:ea typeface="Calibri" panose="020F0502020204030204" pitchFamily="34" charset="0"/>
              </a:rPr>
              <a:t> 3.</a:t>
            </a:r>
            <a:endParaRPr lang="en-US" sz="2800" dirty="0">
              <a:latin typeface="+mn-lt"/>
            </a:endParaRPr>
          </a:p>
        </p:txBody>
      </p:sp>
      <p:pic>
        <p:nvPicPr>
          <p:cNvPr id="12" name="Google Shape;343;p36">
            <a:extLst>
              <a:ext uri="{FF2B5EF4-FFF2-40B4-BE49-F238E27FC236}">
                <a16:creationId xmlns:a16="http://schemas.microsoft.com/office/drawing/2014/main" id="{BF441277-E796-0E23-F1BD-CB59094B8E3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0997" y="507470"/>
            <a:ext cx="1476396" cy="1016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B650832F-0703-D031-C66D-286C4DC58AA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401727" y="3312851"/>
            <a:ext cx="1200218" cy="822149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ABBA5298-0057-9130-86D5-D18418E545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262495" y="261224"/>
            <a:ext cx="1352502" cy="14701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8" name="Google Shape;1338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061309">
            <a:off x="6170512" y="3776213"/>
            <a:ext cx="1452024" cy="1664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9" name="Google Shape;1339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81472">
            <a:off x="7104364" y="3207959"/>
            <a:ext cx="2519421" cy="1385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0" name="Google Shape;1340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793752" y="4138403"/>
            <a:ext cx="2519424" cy="1214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1" name="Google Shape;1341;p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59914" y="4022175"/>
            <a:ext cx="1040399" cy="144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2" name="Google Shape;1342;p6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-160686" y="2515662"/>
            <a:ext cx="1197825" cy="1992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3" name="Google Shape;1343;p6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32091" y="3842749"/>
            <a:ext cx="2397952" cy="153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4" name="Google Shape;1344;p6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08806" y="660686"/>
            <a:ext cx="1316157" cy="90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5" name="Google Shape;1345;p6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619874" y="650477"/>
            <a:ext cx="514964" cy="883151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002FB145-989F-48D7-A70A-77CCEFF0AE12}"/>
              </a:ext>
            </a:extLst>
          </p:cNvPr>
          <p:cNvSpPr txBox="1"/>
          <p:nvPr/>
        </p:nvSpPr>
        <p:spPr>
          <a:xfrm>
            <a:off x="722037" y="1176358"/>
            <a:ext cx="7901127" cy="21507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7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rgbClr val="08080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7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rgbClr val="08080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ĐÃ LẮNG NGHE BÀI</a:t>
            </a:r>
            <a:r>
              <a:rPr lang="vi-VN" sz="4000" b="1" kern="1200" dirty="0">
                <a:solidFill>
                  <a:srgbClr val="08080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000" b="1" kern="1200" dirty="0">
                <a:solidFill>
                  <a:srgbClr val="08080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5979851" y="3495488"/>
            <a:ext cx="1335946" cy="153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161693" y="3018618"/>
            <a:ext cx="1197825" cy="1992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" flipH="1">
            <a:off x="6166352" y="4510668"/>
            <a:ext cx="2255442" cy="727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C0A8A68B-B223-CB8A-8462-5190A13BF2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0532" y="444724"/>
            <a:ext cx="3562350" cy="2543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Bong bóng Ý nghĩ: Hình đám mây 34">
            <a:extLst>
              <a:ext uri="{FF2B5EF4-FFF2-40B4-BE49-F238E27FC236}">
                <a16:creationId xmlns:a16="http://schemas.microsoft.com/office/drawing/2014/main" id="{C54575AE-201D-7519-0728-1129ECFC3ABD}"/>
              </a:ext>
            </a:extLst>
          </p:cNvPr>
          <p:cNvSpPr/>
          <p:nvPr/>
        </p:nvSpPr>
        <p:spPr>
          <a:xfrm>
            <a:off x="0" y="174203"/>
            <a:ext cx="5100532" cy="231838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26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Mỗi xe ô tô có 4 bạn. Hỏi 3 xe ô tô có tất cả bao nhiêu bạn?</a:t>
            </a:r>
            <a:endParaRPr lang="en-US" sz="2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37" name="Mũi tên: Phải 36">
            <a:extLst>
              <a:ext uri="{FF2B5EF4-FFF2-40B4-BE49-F238E27FC236}">
                <a16:creationId xmlns:a16="http://schemas.microsoft.com/office/drawing/2014/main" id="{EA04DEF1-0AB5-0D41-CAEC-80BE77895E9A}"/>
              </a:ext>
            </a:extLst>
          </p:cNvPr>
          <p:cNvSpPr/>
          <p:nvPr/>
        </p:nvSpPr>
        <p:spPr>
          <a:xfrm>
            <a:off x="345440" y="3495488"/>
            <a:ext cx="1124373" cy="4804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91FDADB0-BA03-508D-563A-D34F65925D1A}"/>
                  </a:ext>
                </a:extLst>
              </p:cNvPr>
              <p:cNvSpPr txBox="1"/>
              <p:nvPr/>
            </p:nvSpPr>
            <p:spPr>
              <a:xfrm>
                <a:off x="1762789" y="3486108"/>
                <a:ext cx="177773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91FDADB0-BA03-508D-563A-D34F65925D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2789" y="3486108"/>
                <a:ext cx="1777731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0" name="Picture 9">
            <a:extLst>
              <a:ext uri="{FF2B5EF4-FFF2-40B4-BE49-F238E27FC236}">
                <a16:creationId xmlns:a16="http://schemas.microsoft.com/office/drawing/2014/main" id="{C874471E-27AD-C975-652D-D9B796EEEE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318305" y="3321378"/>
            <a:ext cx="944878" cy="960597"/>
          </a:xfrm>
          <a:prstGeom prst="rect">
            <a:avLst/>
          </a:prstGeom>
        </p:spPr>
      </p:pic>
      <p:pic>
        <p:nvPicPr>
          <p:cNvPr id="61" name="Google Shape;374;p39">
            <a:extLst>
              <a:ext uri="{FF2B5EF4-FFF2-40B4-BE49-F238E27FC236}">
                <a16:creationId xmlns:a16="http://schemas.microsoft.com/office/drawing/2014/main" id="{03290BB5-8E09-BB4E-2D62-457188E11C82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375314" y="4340962"/>
            <a:ext cx="1096054" cy="533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Google Shape;530;p41">
            <a:extLst>
              <a:ext uri="{FF2B5EF4-FFF2-40B4-BE49-F238E27FC236}">
                <a16:creationId xmlns:a16="http://schemas.microsoft.com/office/drawing/2014/main" id="{69B31110-C117-0B9A-6567-38347904E70F}"/>
              </a:ext>
            </a:extLst>
          </p:cNvPr>
          <p:cNvGrpSpPr/>
          <p:nvPr/>
        </p:nvGrpSpPr>
        <p:grpSpPr>
          <a:xfrm>
            <a:off x="857729" y="4455917"/>
            <a:ext cx="424335" cy="418745"/>
            <a:chOff x="2198050" y="3640675"/>
            <a:chExt cx="263775" cy="260300"/>
          </a:xfrm>
        </p:grpSpPr>
        <p:sp>
          <p:nvSpPr>
            <p:cNvPr id="63" name="Google Shape;531;p41">
              <a:extLst>
                <a:ext uri="{FF2B5EF4-FFF2-40B4-BE49-F238E27FC236}">
                  <a16:creationId xmlns:a16="http://schemas.microsoft.com/office/drawing/2014/main" id="{98F20782-89F2-CE75-7B71-A83A6F3C994C}"/>
                </a:ext>
              </a:extLst>
            </p:cNvPr>
            <p:cNvSpPr/>
            <p:nvPr/>
          </p:nvSpPr>
          <p:spPr>
            <a:xfrm>
              <a:off x="2258175" y="3760350"/>
              <a:ext cx="29800" cy="28100"/>
            </a:xfrm>
            <a:custGeom>
              <a:avLst/>
              <a:gdLst/>
              <a:ahLst/>
              <a:cxnLst/>
              <a:rect l="l" t="t" r="r" b="b"/>
              <a:pathLst>
                <a:path w="1192" h="1124" extrusionOk="0">
                  <a:moveTo>
                    <a:pt x="1" y="0"/>
                  </a:moveTo>
                  <a:cubicBezTo>
                    <a:pt x="120" y="143"/>
                    <a:pt x="167" y="334"/>
                    <a:pt x="167" y="548"/>
                  </a:cubicBezTo>
                  <a:cubicBezTo>
                    <a:pt x="143" y="739"/>
                    <a:pt x="239" y="953"/>
                    <a:pt x="405" y="1072"/>
                  </a:cubicBezTo>
                  <a:cubicBezTo>
                    <a:pt x="490" y="1108"/>
                    <a:pt x="578" y="1124"/>
                    <a:pt x="663" y="1124"/>
                  </a:cubicBezTo>
                  <a:cubicBezTo>
                    <a:pt x="865" y="1124"/>
                    <a:pt x="1057" y="1032"/>
                    <a:pt x="1191" y="882"/>
                  </a:cubicBezTo>
                  <a:lnTo>
                    <a:pt x="1167" y="81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C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32;p41">
              <a:extLst>
                <a:ext uri="{FF2B5EF4-FFF2-40B4-BE49-F238E27FC236}">
                  <a16:creationId xmlns:a16="http://schemas.microsoft.com/office/drawing/2014/main" id="{D39D4B08-12AA-B001-F3B3-B4556C8F4D58}"/>
                </a:ext>
              </a:extLst>
            </p:cNvPr>
            <p:cNvSpPr/>
            <p:nvPr/>
          </p:nvSpPr>
          <p:spPr>
            <a:xfrm>
              <a:off x="2198050" y="3640675"/>
              <a:ext cx="203050" cy="141725"/>
            </a:xfrm>
            <a:custGeom>
              <a:avLst/>
              <a:gdLst/>
              <a:ahLst/>
              <a:cxnLst/>
              <a:rect l="l" t="t" r="r" b="b"/>
              <a:pathLst>
                <a:path w="8122" h="5669" extrusionOk="0">
                  <a:moveTo>
                    <a:pt x="4061" y="1"/>
                  </a:moveTo>
                  <a:cubicBezTo>
                    <a:pt x="2465" y="1"/>
                    <a:pt x="870" y="858"/>
                    <a:pt x="119" y="2573"/>
                  </a:cubicBezTo>
                  <a:cubicBezTo>
                    <a:pt x="0" y="2811"/>
                    <a:pt x="72" y="3097"/>
                    <a:pt x="286" y="3263"/>
                  </a:cubicBezTo>
                  <a:lnTo>
                    <a:pt x="3620" y="5669"/>
                  </a:lnTo>
                  <a:cubicBezTo>
                    <a:pt x="4263" y="5073"/>
                    <a:pt x="5097" y="4692"/>
                    <a:pt x="5978" y="4621"/>
                  </a:cubicBezTo>
                  <a:lnTo>
                    <a:pt x="7835" y="3263"/>
                  </a:lnTo>
                  <a:cubicBezTo>
                    <a:pt x="8050" y="3097"/>
                    <a:pt x="8121" y="2811"/>
                    <a:pt x="8002" y="2573"/>
                  </a:cubicBezTo>
                  <a:cubicBezTo>
                    <a:pt x="7252" y="858"/>
                    <a:pt x="5656" y="1"/>
                    <a:pt x="4061" y="1"/>
                  </a:cubicBezTo>
                  <a:close/>
                </a:path>
              </a:pathLst>
            </a:custGeom>
            <a:solidFill>
              <a:srgbClr val="FFC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33;p41">
              <a:extLst>
                <a:ext uri="{FF2B5EF4-FFF2-40B4-BE49-F238E27FC236}">
                  <a16:creationId xmlns:a16="http://schemas.microsoft.com/office/drawing/2014/main" id="{4D423B46-459E-4B57-95C2-F4297DA866DF}"/>
                </a:ext>
              </a:extLst>
            </p:cNvPr>
            <p:cNvSpPr/>
            <p:nvPr/>
          </p:nvSpPr>
          <p:spPr>
            <a:xfrm>
              <a:off x="2198050" y="3687125"/>
              <a:ext cx="110150" cy="95275"/>
            </a:xfrm>
            <a:custGeom>
              <a:avLst/>
              <a:gdLst/>
              <a:ahLst/>
              <a:cxnLst/>
              <a:rect l="l" t="t" r="r" b="b"/>
              <a:pathLst>
                <a:path w="4406" h="3811" extrusionOk="0">
                  <a:moveTo>
                    <a:pt x="524" y="0"/>
                  </a:moveTo>
                  <a:cubicBezTo>
                    <a:pt x="358" y="215"/>
                    <a:pt x="215" y="477"/>
                    <a:pt x="96" y="715"/>
                  </a:cubicBezTo>
                  <a:cubicBezTo>
                    <a:pt x="0" y="953"/>
                    <a:pt x="72" y="1239"/>
                    <a:pt x="286" y="1405"/>
                  </a:cubicBezTo>
                  <a:lnTo>
                    <a:pt x="3596" y="3811"/>
                  </a:lnTo>
                  <a:cubicBezTo>
                    <a:pt x="3858" y="3572"/>
                    <a:pt x="4120" y="3382"/>
                    <a:pt x="4406" y="3215"/>
                  </a:cubicBezTo>
                  <a:lnTo>
                    <a:pt x="786" y="405"/>
                  </a:lnTo>
                  <a:cubicBezTo>
                    <a:pt x="643" y="310"/>
                    <a:pt x="548" y="167"/>
                    <a:pt x="524" y="0"/>
                  </a:cubicBezTo>
                  <a:close/>
                </a:path>
              </a:pathLst>
            </a:custGeom>
            <a:solidFill>
              <a:srgbClr val="FFC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34;p41">
              <a:extLst>
                <a:ext uri="{FF2B5EF4-FFF2-40B4-BE49-F238E27FC236}">
                  <a16:creationId xmlns:a16="http://schemas.microsoft.com/office/drawing/2014/main" id="{DD6F6814-F59A-0BA6-DAB9-0D44C84E0B67}"/>
                </a:ext>
              </a:extLst>
            </p:cNvPr>
            <p:cNvSpPr/>
            <p:nvPr/>
          </p:nvSpPr>
          <p:spPr>
            <a:xfrm>
              <a:off x="2295675" y="3640675"/>
              <a:ext cx="7775" cy="80525"/>
            </a:xfrm>
            <a:custGeom>
              <a:avLst/>
              <a:gdLst/>
              <a:ahLst/>
              <a:cxnLst/>
              <a:rect l="l" t="t" r="r" b="b"/>
              <a:pathLst>
                <a:path w="311" h="3221" extrusionOk="0">
                  <a:moveTo>
                    <a:pt x="1" y="1"/>
                  </a:moveTo>
                  <a:lnTo>
                    <a:pt x="1" y="3073"/>
                  </a:lnTo>
                  <a:cubicBezTo>
                    <a:pt x="1" y="3144"/>
                    <a:pt x="48" y="3216"/>
                    <a:pt x="144" y="3216"/>
                  </a:cubicBezTo>
                  <a:cubicBezTo>
                    <a:pt x="156" y="3219"/>
                    <a:pt x="168" y="3220"/>
                    <a:pt x="180" y="3220"/>
                  </a:cubicBezTo>
                  <a:cubicBezTo>
                    <a:pt x="257" y="3220"/>
                    <a:pt x="310" y="3156"/>
                    <a:pt x="310" y="3073"/>
                  </a:cubicBezTo>
                  <a:lnTo>
                    <a:pt x="310" y="1"/>
                  </a:lnTo>
                  <a:close/>
                </a:path>
              </a:pathLst>
            </a:custGeom>
            <a:solidFill>
              <a:srgbClr val="FA97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35;p41">
              <a:extLst>
                <a:ext uri="{FF2B5EF4-FFF2-40B4-BE49-F238E27FC236}">
                  <a16:creationId xmlns:a16="http://schemas.microsoft.com/office/drawing/2014/main" id="{DC38163D-7241-C71B-8810-01CBE1AE6E6D}"/>
                </a:ext>
              </a:extLst>
            </p:cNvPr>
            <p:cNvSpPr/>
            <p:nvPr/>
          </p:nvSpPr>
          <p:spPr>
            <a:xfrm>
              <a:off x="2261750" y="3644850"/>
              <a:ext cx="27675" cy="78275"/>
            </a:xfrm>
            <a:custGeom>
              <a:avLst/>
              <a:gdLst/>
              <a:ahLst/>
              <a:cxnLst/>
              <a:rect l="l" t="t" r="r" b="b"/>
              <a:pathLst>
                <a:path w="1107" h="3131" extrusionOk="0">
                  <a:moveTo>
                    <a:pt x="286" y="0"/>
                  </a:moveTo>
                  <a:cubicBezTo>
                    <a:pt x="191" y="24"/>
                    <a:pt x="96" y="72"/>
                    <a:pt x="0" y="96"/>
                  </a:cubicBezTo>
                  <a:lnTo>
                    <a:pt x="763" y="3025"/>
                  </a:lnTo>
                  <a:cubicBezTo>
                    <a:pt x="763" y="3099"/>
                    <a:pt x="821" y="3130"/>
                    <a:pt x="886" y="3130"/>
                  </a:cubicBezTo>
                  <a:cubicBezTo>
                    <a:pt x="987" y="3130"/>
                    <a:pt x="1106" y="3055"/>
                    <a:pt x="1048" y="2953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rgbClr val="FA97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36;p41">
              <a:extLst>
                <a:ext uri="{FF2B5EF4-FFF2-40B4-BE49-F238E27FC236}">
                  <a16:creationId xmlns:a16="http://schemas.microsoft.com/office/drawing/2014/main" id="{320952D7-D7E5-C704-10C5-E0BDE87C8A40}"/>
                </a:ext>
              </a:extLst>
            </p:cNvPr>
            <p:cNvSpPr/>
            <p:nvPr/>
          </p:nvSpPr>
          <p:spPr>
            <a:xfrm>
              <a:off x="2231375" y="3659725"/>
              <a:ext cx="43950" cy="69750"/>
            </a:xfrm>
            <a:custGeom>
              <a:avLst/>
              <a:gdLst/>
              <a:ahLst/>
              <a:cxnLst/>
              <a:rect l="l" t="t" r="r" b="b"/>
              <a:pathLst>
                <a:path w="1758" h="2790" extrusionOk="0">
                  <a:moveTo>
                    <a:pt x="263" y="1"/>
                  </a:moveTo>
                  <a:cubicBezTo>
                    <a:pt x="168" y="72"/>
                    <a:pt x="72" y="120"/>
                    <a:pt x="1" y="191"/>
                  </a:cubicBezTo>
                  <a:lnTo>
                    <a:pt x="1430" y="2716"/>
                  </a:lnTo>
                  <a:cubicBezTo>
                    <a:pt x="1459" y="2767"/>
                    <a:pt x="1505" y="2789"/>
                    <a:pt x="1551" y="2789"/>
                  </a:cubicBezTo>
                  <a:cubicBezTo>
                    <a:pt x="1653" y="2789"/>
                    <a:pt x="1757" y="2680"/>
                    <a:pt x="1692" y="2549"/>
                  </a:cubicBezTo>
                  <a:lnTo>
                    <a:pt x="263" y="1"/>
                  </a:lnTo>
                  <a:close/>
                </a:path>
              </a:pathLst>
            </a:custGeom>
            <a:solidFill>
              <a:srgbClr val="FA97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37;p41">
              <a:extLst>
                <a:ext uri="{FF2B5EF4-FFF2-40B4-BE49-F238E27FC236}">
                  <a16:creationId xmlns:a16="http://schemas.microsoft.com/office/drawing/2014/main" id="{E74488FE-2C1F-DCEF-88A7-AB80B20A0C73}"/>
                </a:ext>
              </a:extLst>
            </p:cNvPr>
            <p:cNvSpPr/>
            <p:nvPr/>
          </p:nvSpPr>
          <p:spPr>
            <a:xfrm>
              <a:off x="2208750" y="3683550"/>
              <a:ext cx="55550" cy="55875"/>
            </a:xfrm>
            <a:custGeom>
              <a:avLst/>
              <a:gdLst/>
              <a:ahLst/>
              <a:cxnLst/>
              <a:rect l="l" t="t" r="r" b="b"/>
              <a:pathLst>
                <a:path w="2222" h="2235" extrusionOk="0">
                  <a:moveTo>
                    <a:pt x="191" y="0"/>
                  </a:moveTo>
                  <a:cubicBezTo>
                    <a:pt x="120" y="96"/>
                    <a:pt x="72" y="191"/>
                    <a:pt x="1" y="262"/>
                  </a:cubicBezTo>
                  <a:lnTo>
                    <a:pt x="1858" y="2168"/>
                  </a:lnTo>
                  <a:cubicBezTo>
                    <a:pt x="1894" y="2215"/>
                    <a:pt x="1937" y="2235"/>
                    <a:pt x="1979" y="2235"/>
                  </a:cubicBezTo>
                  <a:cubicBezTo>
                    <a:pt x="2106" y="2235"/>
                    <a:pt x="2222" y="2060"/>
                    <a:pt x="2097" y="1953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rgbClr val="FA97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38;p41">
              <a:extLst>
                <a:ext uri="{FF2B5EF4-FFF2-40B4-BE49-F238E27FC236}">
                  <a16:creationId xmlns:a16="http://schemas.microsoft.com/office/drawing/2014/main" id="{492C587B-A511-24D0-9AAD-6115D4C18C51}"/>
                </a:ext>
              </a:extLst>
            </p:cNvPr>
            <p:cNvSpPr/>
            <p:nvPr/>
          </p:nvSpPr>
          <p:spPr>
            <a:xfrm>
              <a:off x="2335225" y="3683550"/>
              <a:ext cx="54550" cy="55375"/>
            </a:xfrm>
            <a:custGeom>
              <a:avLst/>
              <a:gdLst/>
              <a:ahLst/>
              <a:cxnLst/>
              <a:rect l="l" t="t" r="r" b="b"/>
              <a:pathLst>
                <a:path w="2182" h="2215" extrusionOk="0">
                  <a:moveTo>
                    <a:pt x="2015" y="0"/>
                  </a:moveTo>
                  <a:lnTo>
                    <a:pt x="110" y="1953"/>
                  </a:lnTo>
                  <a:cubicBezTo>
                    <a:pt x="0" y="2063"/>
                    <a:pt x="101" y="2215"/>
                    <a:pt x="229" y="2215"/>
                  </a:cubicBezTo>
                  <a:cubicBezTo>
                    <a:pt x="268" y="2215"/>
                    <a:pt x="309" y="2201"/>
                    <a:pt x="348" y="2168"/>
                  </a:cubicBezTo>
                  <a:lnTo>
                    <a:pt x="2182" y="262"/>
                  </a:lnTo>
                  <a:cubicBezTo>
                    <a:pt x="2158" y="191"/>
                    <a:pt x="2086" y="96"/>
                    <a:pt x="2015" y="0"/>
                  </a:cubicBezTo>
                  <a:close/>
                </a:path>
              </a:pathLst>
            </a:custGeom>
            <a:solidFill>
              <a:srgbClr val="FA97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39;p41">
              <a:extLst>
                <a:ext uri="{FF2B5EF4-FFF2-40B4-BE49-F238E27FC236}">
                  <a16:creationId xmlns:a16="http://schemas.microsoft.com/office/drawing/2014/main" id="{247B2120-DE5E-B188-E8AD-8CC6E891BCA5}"/>
                </a:ext>
              </a:extLst>
            </p:cNvPr>
            <p:cNvSpPr/>
            <p:nvPr/>
          </p:nvSpPr>
          <p:spPr>
            <a:xfrm>
              <a:off x="2324250" y="3659725"/>
              <a:ext cx="43500" cy="69725"/>
            </a:xfrm>
            <a:custGeom>
              <a:avLst/>
              <a:gdLst/>
              <a:ahLst/>
              <a:cxnLst/>
              <a:rect l="l" t="t" r="r" b="b"/>
              <a:pathLst>
                <a:path w="1740" h="2789" extrusionOk="0">
                  <a:moveTo>
                    <a:pt x="1477" y="1"/>
                  </a:moveTo>
                  <a:lnTo>
                    <a:pt x="49" y="2549"/>
                  </a:lnTo>
                  <a:cubicBezTo>
                    <a:pt x="1" y="2620"/>
                    <a:pt x="25" y="2716"/>
                    <a:pt x="96" y="2763"/>
                  </a:cubicBezTo>
                  <a:cubicBezTo>
                    <a:pt x="122" y="2780"/>
                    <a:pt x="150" y="2788"/>
                    <a:pt x="178" y="2788"/>
                  </a:cubicBezTo>
                  <a:cubicBezTo>
                    <a:pt x="229" y="2788"/>
                    <a:pt x="280" y="2762"/>
                    <a:pt x="311" y="2716"/>
                  </a:cubicBezTo>
                  <a:lnTo>
                    <a:pt x="1739" y="191"/>
                  </a:lnTo>
                  <a:cubicBezTo>
                    <a:pt x="1644" y="120"/>
                    <a:pt x="1573" y="48"/>
                    <a:pt x="1477" y="1"/>
                  </a:cubicBezTo>
                  <a:close/>
                </a:path>
              </a:pathLst>
            </a:custGeom>
            <a:solidFill>
              <a:srgbClr val="FA97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40;p41">
              <a:extLst>
                <a:ext uri="{FF2B5EF4-FFF2-40B4-BE49-F238E27FC236}">
                  <a16:creationId xmlns:a16="http://schemas.microsoft.com/office/drawing/2014/main" id="{DC9DDF3D-6F3C-723B-0720-C31FD8D1C20C}"/>
                </a:ext>
              </a:extLst>
            </p:cNvPr>
            <p:cNvSpPr/>
            <p:nvPr/>
          </p:nvSpPr>
          <p:spPr>
            <a:xfrm>
              <a:off x="2309975" y="3644850"/>
              <a:ext cx="27400" cy="78600"/>
            </a:xfrm>
            <a:custGeom>
              <a:avLst/>
              <a:gdLst/>
              <a:ahLst/>
              <a:cxnLst/>
              <a:rect l="l" t="t" r="r" b="b"/>
              <a:pathLst>
                <a:path w="1096" h="3144" extrusionOk="0">
                  <a:moveTo>
                    <a:pt x="810" y="0"/>
                  </a:moveTo>
                  <a:lnTo>
                    <a:pt x="24" y="2953"/>
                  </a:lnTo>
                  <a:cubicBezTo>
                    <a:pt x="0" y="3049"/>
                    <a:pt x="72" y="3144"/>
                    <a:pt x="191" y="3144"/>
                  </a:cubicBezTo>
                  <a:cubicBezTo>
                    <a:pt x="239" y="3144"/>
                    <a:pt x="310" y="3096"/>
                    <a:pt x="334" y="3025"/>
                  </a:cubicBezTo>
                  <a:lnTo>
                    <a:pt x="1096" y="96"/>
                  </a:lnTo>
                  <a:cubicBezTo>
                    <a:pt x="1001" y="48"/>
                    <a:pt x="905" y="24"/>
                    <a:pt x="810" y="0"/>
                  </a:cubicBezTo>
                  <a:close/>
                </a:path>
              </a:pathLst>
            </a:custGeom>
            <a:solidFill>
              <a:srgbClr val="FA97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41;p41">
              <a:extLst>
                <a:ext uri="{FF2B5EF4-FFF2-40B4-BE49-F238E27FC236}">
                  <a16:creationId xmlns:a16="http://schemas.microsoft.com/office/drawing/2014/main" id="{2F2FBA8D-168A-5BE5-4696-CFF1F604947D}"/>
                </a:ext>
              </a:extLst>
            </p:cNvPr>
            <p:cNvSpPr/>
            <p:nvPr/>
          </p:nvSpPr>
          <p:spPr>
            <a:xfrm>
              <a:off x="2318900" y="3872875"/>
              <a:ext cx="29800" cy="28100"/>
            </a:xfrm>
            <a:custGeom>
              <a:avLst/>
              <a:gdLst/>
              <a:ahLst/>
              <a:cxnLst/>
              <a:rect l="l" t="t" r="r" b="b"/>
              <a:pathLst>
                <a:path w="1192" h="1124" extrusionOk="0">
                  <a:moveTo>
                    <a:pt x="1" y="0"/>
                  </a:moveTo>
                  <a:cubicBezTo>
                    <a:pt x="120" y="167"/>
                    <a:pt x="167" y="334"/>
                    <a:pt x="167" y="548"/>
                  </a:cubicBezTo>
                  <a:cubicBezTo>
                    <a:pt x="144" y="739"/>
                    <a:pt x="239" y="953"/>
                    <a:pt x="405" y="1072"/>
                  </a:cubicBezTo>
                  <a:cubicBezTo>
                    <a:pt x="490" y="1107"/>
                    <a:pt x="578" y="1124"/>
                    <a:pt x="663" y="1124"/>
                  </a:cubicBezTo>
                  <a:cubicBezTo>
                    <a:pt x="865" y="1124"/>
                    <a:pt x="1058" y="1032"/>
                    <a:pt x="1191" y="882"/>
                  </a:cubicBezTo>
                  <a:lnTo>
                    <a:pt x="1191" y="81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C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42;p41">
              <a:extLst>
                <a:ext uri="{FF2B5EF4-FFF2-40B4-BE49-F238E27FC236}">
                  <a16:creationId xmlns:a16="http://schemas.microsoft.com/office/drawing/2014/main" id="{F66CA60D-919C-5C6B-7243-9625E89DB9C2}"/>
                </a:ext>
              </a:extLst>
            </p:cNvPr>
            <p:cNvSpPr/>
            <p:nvPr/>
          </p:nvSpPr>
          <p:spPr>
            <a:xfrm>
              <a:off x="2371900" y="3872275"/>
              <a:ext cx="29775" cy="28700"/>
            </a:xfrm>
            <a:custGeom>
              <a:avLst/>
              <a:gdLst/>
              <a:ahLst/>
              <a:cxnLst/>
              <a:rect l="l" t="t" r="r" b="b"/>
              <a:pathLst>
                <a:path w="1191" h="1148" extrusionOk="0">
                  <a:moveTo>
                    <a:pt x="1096" y="1"/>
                  </a:moveTo>
                  <a:lnTo>
                    <a:pt x="0" y="810"/>
                  </a:lnTo>
                  <a:lnTo>
                    <a:pt x="0" y="906"/>
                  </a:lnTo>
                  <a:cubicBezTo>
                    <a:pt x="117" y="1056"/>
                    <a:pt x="317" y="1148"/>
                    <a:pt x="516" y="1148"/>
                  </a:cubicBezTo>
                  <a:cubicBezTo>
                    <a:pt x="600" y="1148"/>
                    <a:pt x="684" y="1131"/>
                    <a:pt x="762" y="1096"/>
                  </a:cubicBezTo>
                  <a:cubicBezTo>
                    <a:pt x="953" y="977"/>
                    <a:pt x="1024" y="786"/>
                    <a:pt x="1000" y="572"/>
                  </a:cubicBezTo>
                  <a:cubicBezTo>
                    <a:pt x="1000" y="382"/>
                    <a:pt x="1072" y="191"/>
                    <a:pt x="1191" y="24"/>
                  </a:cubicBezTo>
                  <a:lnTo>
                    <a:pt x="1096" y="1"/>
                  </a:lnTo>
                  <a:close/>
                </a:path>
              </a:pathLst>
            </a:custGeom>
            <a:solidFill>
              <a:srgbClr val="FFC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43;p41">
              <a:extLst>
                <a:ext uri="{FF2B5EF4-FFF2-40B4-BE49-F238E27FC236}">
                  <a16:creationId xmlns:a16="http://schemas.microsoft.com/office/drawing/2014/main" id="{01B47732-A942-878D-1AFA-1B4A0795BF80}"/>
                </a:ext>
              </a:extLst>
            </p:cNvPr>
            <p:cNvSpPr/>
            <p:nvPr/>
          </p:nvSpPr>
          <p:spPr>
            <a:xfrm>
              <a:off x="2258775" y="3752900"/>
              <a:ext cx="203050" cy="145750"/>
            </a:xfrm>
            <a:custGeom>
              <a:avLst/>
              <a:gdLst/>
              <a:ahLst/>
              <a:cxnLst/>
              <a:rect l="l" t="t" r="r" b="b"/>
              <a:pathLst>
                <a:path w="8122" h="5830" extrusionOk="0">
                  <a:moveTo>
                    <a:pt x="4061" y="1"/>
                  </a:moveTo>
                  <a:cubicBezTo>
                    <a:pt x="2465" y="1"/>
                    <a:pt x="870" y="870"/>
                    <a:pt x="119" y="2608"/>
                  </a:cubicBezTo>
                  <a:cubicBezTo>
                    <a:pt x="0" y="2847"/>
                    <a:pt x="72" y="3132"/>
                    <a:pt x="286" y="3275"/>
                  </a:cubicBezTo>
                  <a:lnTo>
                    <a:pt x="3620" y="5704"/>
                  </a:lnTo>
                  <a:cubicBezTo>
                    <a:pt x="3751" y="5788"/>
                    <a:pt x="3906" y="5829"/>
                    <a:pt x="4061" y="5829"/>
                  </a:cubicBezTo>
                  <a:cubicBezTo>
                    <a:pt x="4216" y="5829"/>
                    <a:pt x="4370" y="5788"/>
                    <a:pt x="4501" y="5704"/>
                  </a:cubicBezTo>
                  <a:lnTo>
                    <a:pt x="7835" y="3275"/>
                  </a:lnTo>
                  <a:cubicBezTo>
                    <a:pt x="8050" y="3132"/>
                    <a:pt x="8121" y="2847"/>
                    <a:pt x="8002" y="2608"/>
                  </a:cubicBezTo>
                  <a:cubicBezTo>
                    <a:pt x="7252" y="870"/>
                    <a:pt x="5656" y="1"/>
                    <a:pt x="4061" y="1"/>
                  </a:cubicBezTo>
                  <a:close/>
                </a:path>
              </a:pathLst>
            </a:custGeom>
            <a:solidFill>
              <a:srgbClr val="FFC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44;p41">
              <a:extLst>
                <a:ext uri="{FF2B5EF4-FFF2-40B4-BE49-F238E27FC236}">
                  <a16:creationId xmlns:a16="http://schemas.microsoft.com/office/drawing/2014/main" id="{709B2EF6-4C0A-C333-AE16-2B9818E75CF8}"/>
                </a:ext>
              </a:extLst>
            </p:cNvPr>
            <p:cNvSpPr/>
            <p:nvPr/>
          </p:nvSpPr>
          <p:spPr>
            <a:xfrm>
              <a:off x="2258775" y="3799650"/>
              <a:ext cx="117900" cy="98850"/>
            </a:xfrm>
            <a:custGeom>
              <a:avLst/>
              <a:gdLst/>
              <a:ahLst/>
              <a:cxnLst/>
              <a:rect l="l" t="t" r="r" b="b"/>
              <a:pathLst>
                <a:path w="4716" h="3954" extrusionOk="0">
                  <a:moveTo>
                    <a:pt x="524" y="0"/>
                  </a:moveTo>
                  <a:cubicBezTo>
                    <a:pt x="358" y="215"/>
                    <a:pt x="239" y="453"/>
                    <a:pt x="119" y="715"/>
                  </a:cubicBezTo>
                  <a:cubicBezTo>
                    <a:pt x="0" y="953"/>
                    <a:pt x="72" y="1239"/>
                    <a:pt x="286" y="1405"/>
                  </a:cubicBezTo>
                  <a:lnTo>
                    <a:pt x="3620" y="3811"/>
                  </a:lnTo>
                  <a:cubicBezTo>
                    <a:pt x="3751" y="3906"/>
                    <a:pt x="3906" y="3953"/>
                    <a:pt x="4061" y="3953"/>
                  </a:cubicBezTo>
                  <a:cubicBezTo>
                    <a:pt x="4216" y="3953"/>
                    <a:pt x="4370" y="3906"/>
                    <a:pt x="4501" y="3811"/>
                  </a:cubicBezTo>
                  <a:lnTo>
                    <a:pt x="4716" y="3644"/>
                  </a:lnTo>
                  <a:cubicBezTo>
                    <a:pt x="4620" y="3620"/>
                    <a:pt x="4525" y="3572"/>
                    <a:pt x="4454" y="3501"/>
                  </a:cubicBezTo>
                  <a:lnTo>
                    <a:pt x="691" y="238"/>
                  </a:lnTo>
                  <a:cubicBezTo>
                    <a:pt x="620" y="167"/>
                    <a:pt x="572" y="72"/>
                    <a:pt x="524" y="0"/>
                  </a:cubicBezTo>
                  <a:close/>
                </a:path>
              </a:pathLst>
            </a:custGeom>
            <a:solidFill>
              <a:srgbClr val="FFC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45;p41">
              <a:extLst>
                <a:ext uri="{FF2B5EF4-FFF2-40B4-BE49-F238E27FC236}">
                  <a16:creationId xmlns:a16="http://schemas.microsoft.com/office/drawing/2014/main" id="{CE9D1216-95A6-ADCE-E6E4-19D1890E8D7C}"/>
                </a:ext>
              </a:extLst>
            </p:cNvPr>
            <p:cNvSpPr/>
            <p:nvPr/>
          </p:nvSpPr>
          <p:spPr>
            <a:xfrm>
              <a:off x="2356400" y="3753200"/>
              <a:ext cx="7775" cy="81000"/>
            </a:xfrm>
            <a:custGeom>
              <a:avLst/>
              <a:gdLst/>
              <a:ahLst/>
              <a:cxnLst/>
              <a:rect l="l" t="t" r="r" b="b"/>
              <a:pathLst>
                <a:path w="311" h="3240" extrusionOk="0">
                  <a:moveTo>
                    <a:pt x="1" y="1"/>
                  </a:moveTo>
                  <a:lnTo>
                    <a:pt x="1" y="3073"/>
                  </a:lnTo>
                  <a:cubicBezTo>
                    <a:pt x="1" y="3144"/>
                    <a:pt x="49" y="3216"/>
                    <a:pt x="144" y="3239"/>
                  </a:cubicBezTo>
                  <a:cubicBezTo>
                    <a:pt x="215" y="3239"/>
                    <a:pt x="311" y="3168"/>
                    <a:pt x="311" y="3073"/>
                  </a:cubicBezTo>
                  <a:lnTo>
                    <a:pt x="311" y="1"/>
                  </a:lnTo>
                  <a:close/>
                </a:path>
              </a:pathLst>
            </a:custGeom>
            <a:solidFill>
              <a:srgbClr val="FA97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46;p41">
              <a:extLst>
                <a:ext uri="{FF2B5EF4-FFF2-40B4-BE49-F238E27FC236}">
                  <a16:creationId xmlns:a16="http://schemas.microsoft.com/office/drawing/2014/main" id="{19A445C7-2D75-185E-63F6-41E102F265AD}"/>
                </a:ext>
              </a:extLst>
            </p:cNvPr>
            <p:cNvSpPr/>
            <p:nvPr/>
          </p:nvSpPr>
          <p:spPr>
            <a:xfrm>
              <a:off x="2321875" y="3757375"/>
              <a:ext cx="26825" cy="77750"/>
            </a:xfrm>
            <a:custGeom>
              <a:avLst/>
              <a:gdLst/>
              <a:ahLst/>
              <a:cxnLst/>
              <a:rect l="l" t="t" r="r" b="b"/>
              <a:pathLst>
                <a:path w="1073" h="3110" extrusionOk="0">
                  <a:moveTo>
                    <a:pt x="310" y="0"/>
                  </a:moveTo>
                  <a:cubicBezTo>
                    <a:pt x="215" y="24"/>
                    <a:pt x="96" y="48"/>
                    <a:pt x="1" y="96"/>
                  </a:cubicBezTo>
                  <a:lnTo>
                    <a:pt x="787" y="3025"/>
                  </a:lnTo>
                  <a:cubicBezTo>
                    <a:pt x="816" y="3083"/>
                    <a:pt x="868" y="3109"/>
                    <a:pt x="920" y="3109"/>
                  </a:cubicBezTo>
                  <a:cubicBezTo>
                    <a:pt x="997" y="3109"/>
                    <a:pt x="1072" y="3052"/>
                    <a:pt x="1072" y="2953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rgbClr val="FA97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47;p41">
              <a:extLst>
                <a:ext uri="{FF2B5EF4-FFF2-40B4-BE49-F238E27FC236}">
                  <a16:creationId xmlns:a16="http://schemas.microsoft.com/office/drawing/2014/main" id="{134BF1C6-CDFD-4AC5-7459-0702EDCDF145}"/>
                </a:ext>
              </a:extLst>
            </p:cNvPr>
            <p:cNvSpPr/>
            <p:nvPr/>
          </p:nvSpPr>
          <p:spPr>
            <a:xfrm>
              <a:off x="2292100" y="3772250"/>
              <a:ext cx="43500" cy="69725"/>
            </a:xfrm>
            <a:custGeom>
              <a:avLst/>
              <a:gdLst/>
              <a:ahLst/>
              <a:cxnLst/>
              <a:rect l="l" t="t" r="r" b="b"/>
              <a:pathLst>
                <a:path w="1740" h="2789" extrusionOk="0">
                  <a:moveTo>
                    <a:pt x="263" y="1"/>
                  </a:moveTo>
                  <a:cubicBezTo>
                    <a:pt x="168" y="48"/>
                    <a:pt x="96" y="120"/>
                    <a:pt x="1" y="191"/>
                  </a:cubicBezTo>
                  <a:lnTo>
                    <a:pt x="1430" y="2716"/>
                  </a:lnTo>
                  <a:cubicBezTo>
                    <a:pt x="1445" y="2762"/>
                    <a:pt x="1490" y="2788"/>
                    <a:pt x="1546" y="2788"/>
                  </a:cubicBezTo>
                  <a:cubicBezTo>
                    <a:pt x="1577" y="2788"/>
                    <a:pt x="1610" y="2780"/>
                    <a:pt x="1644" y="2763"/>
                  </a:cubicBezTo>
                  <a:cubicBezTo>
                    <a:pt x="1716" y="2739"/>
                    <a:pt x="1739" y="2644"/>
                    <a:pt x="1692" y="2549"/>
                  </a:cubicBezTo>
                  <a:lnTo>
                    <a:pt x="263" y="1"/>
                  </a:lnTo>
                  <a:close/>
                </a:path>
              </a:pathLst>
            </a:custGeom>
            <a:solidFill>
              <a:srgbClr val="FA97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48;p41">
              <a:extLst>
                <a:ext uri="{FF2B5EF4-FFF2-40B4-BE49-F238E27FC236}">
                  <a16:creationId xmlns:a16="http://schemas.microsoft.com/office/drawing/2014/main" id="{1B8ACC21-3F12-ADCF-DBD1-3E41E1CDE8C0}"/>
                </a:ext>
              </a:extLst>
            </p:cNvPr>
            <p:cNvSpPr/>
            <p:nvPr/>
          </p:nvSpPr>
          <p:spPr>
            <a:xfrm>
              <a:off x="2270075" y="3796075"/>
              <a:ext cx="54525" cy="55625"/>
            </a:xfrm>
            <a:custGeom>
              <a:avLst/>
              <a:gdLst/>
              <a:ahLst/>
              <a:cxnLst/>
              <a:rect l="l" t="t" r="r" b="b"/>
              <a:pathLst>
                <a:path w="2181" h="2225" extrusionOk="0">
                  <a:moveTo>
                    <a:pt x="168" y="0"/>
                  </a:moveTo>
                  <a:cubicBezTo>
                    <a:pt x="96" y="96"/>
                    <a:pt x="48" y="191"/>
                    <a:pt x="1" y="262"/>
                  </a:cubicBezTo>
                  <a:lnTo>
                    <a:pt x="1835" y="2167"/>
                  </a:lnTo>
                  <a:cubicBezTo>
                    <a:pt x="1875" y="2208"/>
                    <a:pt x="1918" y="2224"/>
                    <a:pt x="1958" y="2224"/>
                  </a:cubicBezTo>
                  <a:cubicBezTo>
                    <a:pt x="2084" y="2224"/>
                    <a:pt x="2181" y="2061"/>
                    <a:pt x="2073" y="1953"/>
                  </a:cubicBezTo>
                  <a:lnTo>
                    <a:pt x="168" y="0"/>
                  </a:lnTo>
                  <a:close/>
                </a:path>
              </a:pathLst>
            </a:custGeom>
            <a:solidFill>
              <a:srgbClr val="FA97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49;p41">
              <a:extLst>
                <a:ext uri="{FF2B5EF4-FFF2-40B4-BE49-F238E27FC236}">
                  <a16:creationId xmlns:a16="http://schemas.microsoft.com/office/drawing/2014/main" id="{F3EA5670-13C8-62DD-58DF-FF5C0B2CCDBA}"/>
                </a:ext>
              </a:extLst>
            </p:cNvPr>
            <p:cNvSpPr/>
            <p:nvPr/>
          </p:nvSpPr>
          <p:spPr>
            <a:xfrm>
              <a:off x="2397500" y="3796075"/>
              <a:ext cx="53000" cy="55550"/>
            </a:xfrm>
            <a:custGeom>
              <a:avLst/>
              <a:gdLst/>
              <a:ahLst/>
              <a:cxnLst/>
              <a:rect l="l" t="t" r="r" b="b"/>
              <a:pathLst>
                <a:path w="2120" h="2222" extrusionOk="0">
                  <a:moveTo>
                    <a:pt x="1953" y="0"/>
                  </a:moveTo>
                  <a:lnTo>
                    <a:pt x="48" y="1953"/>
                  </a:lnTo>
                  <a:cubicBezTo>
                    <a:pt x="0" y="2025"/>
                    <a:pt x="0" y="2120"/>
                    <a:pt x="48" y="2167"/>
                  </a:cubicBezTo>
                  <a:cubicBezTo>
                    <a:pt x="83" y="2203"/>
                    <a:pt x="125" y="2221"/>
                    <a:pt x="167" y="2221"/>
                  </a:cubicBezTo>
                  <a:cubicBezTo>
                    <a:pt x="209" y="2221"/>
                    <a:pt x="250" y="2203"/>
                    <a:pt x="286" y="2167"/>
                  </a:cubicBezTo>
                  <a:lnTo>
                    <a:pt x="2120" y="262"/>
                  </a:lnTo>
                  <a:cubicBezTo>
                    <a:pt x="2072" y="191"/>
                    <a:pt x="2024" y="96"/>
                    <a:pt x="1953" y="0"/>
                  </a:cubicBezTo>
                  <a:close/>
                </a:path>
              </a:pathLst>
            </a:custGeom>
            <a:solidFill>
              <a:srgbClr val="FA97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50;p41">
              <a:extLst>
                <a:ext uri="{FF2B5EF4-FFF2-40B4-BE49-F238E27FC236}">
                  <a16:creationId xmlns:a16="http://schemas.microsoft.com/office/drawing/2014/main" id="{FCC730DC-9AA2-CACB-5E26-9F82D7B40171}"/>
                </a:ext>
              </a:extLst>
            </p:cNvPr>
            <p:cNvSpPr/>
            <p:nvPr/>
          </p:nvSpPr>
          <p:spPr>
            <a:xfrm>
              <a:off x="2385000" y="3772250"/>
              <a:ext cx="43475" cy="69725"/>
            </a:xfrm>
            <a:custGeom>
              <a:avLst/>
              <a:gdLst/>
              <a:ahLst/>
              <a:cxnLst/>
              <a:rect l="l" t="t" r="r" b="b"/>
              <a:pathLst>
                <a:path w="1739" h="2789" extrusionOk="0">
                  <a:moveTo>
                    <a:pt x="1477" y="1"/>
                  </a:moveTo>
                  <a:lnTo>
                    <a:pt x="48" y="2549"/>
                  </a:lnTo>
                  <a:cubicBezTo>
                    <a:pt x="0" y="2644"/>
                    <a:pt x="24" y="2739"/>
                    <a:pt x="95" y="2763"/>
                  </a:cubicBezTo>
                  <a:cubicBezTo>
                    <a:pt x="121" y="2780"/>
                    <a:pt x="149" y="2788"/>
                    <a:pt x="177" y="2788"/>
                  </a:cubicBezTo>
                  <a:cubicBezTo>
                    <a:pt x="228" y="2788"/>
                    <a:pt x="279" y="2762"/>
                    <a:pt x="310" y="2716"/>
                  </a:cubicBezTo>
                  <a:lnTo>
                    <a:pt x="1738" y="191"/>
                  </a:lnTo>
                  <a:cubicBezTo>
                    <a:pt x="1667" y="120"/>
                    <a:pt x="1572" y="48"/>
                    <a:pt x="1477" y="1"/>
                  </a:cubicBezTo>
                  <a:close/>
                </a:path>
              </a:pathLst>
            </a:custGeom>
            <a:solidFill>
              <a:srgbClr val="FA97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51;p41">
              <a:extLst>
                <a:ext uri="{FF2B5EF4-FFF2-40B4-BE49-F238E27FC236}">
                  <a16:creationId xmlns:a16="http://schemas.microsoft.com/office/drawing/2014/main" id="{8C28616F-F9BD-7CB3-01CA-74AAAEE90A48}"/>
                </a:ext>
              </a:extLst>
            </p:cNvPr>
            <p:cNvSpPr/>
            <p:nvPr/>
          </p:nvSpPr>
          <p:spPr>
            <a:xfrm>
              <a:off x="2370700" y="3757375"/>
              <a:ext cx="27400" cy="78600"/>
            </a:xfrm>
            <a:custGeom>
              <a:avLst/>
              <a:gdLst/>
              <a:ahLst/>
              <a:cxnLst/>
              <a:rect l="l" t="t" r="r" b="b"/>
              <a:pathLst>
                <a:path w="1096" h="3144" extrusionOk="0">
                  <a:moveTo>
                    <a:pt x="810" y="0"/>
                  </a:moveTo>
                  <a:lnTo>
                    <a:pt x="48" y="2953"/>
                  </a:lnTo>
                  <a:cubicBezTo>
                    <a:pt x="0" y="3049"/>
                    <a:pt x="96" y="3144"/>
                    <a:pt x="191" y="3144"/>
                  </a:cubicBezTo>
                  <a:cubicBezTo>
                    <a:pt x="262" y="3144"/>
                    <a:pt x="334" y="3096"/>
                    <a:pt x="334" y="3025"/>
                  </a:cubicBezTo>
                  <a:lnTo>
                    <a:pt x="1096" y="96"/>
                  </a:lnTo>
                  <a:cubicBezTo>
                    <a:pt x="1001" y="48"/>
                    <a:pt x="905" y="24"/>
                    <a:pt x="810" y="0"/>
                  </a:cubicBezTo>
                  <a:close/>
                </a:path>
              </a:pathLst>
            </a:custGeom>
            <a:solidFill>
              <a:srgbClr val="FA97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295" y="2901040"/>
            <a:ext cx="755196" cy="781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AA63B6F7-6439-B5E2-6373-614951BD00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81401" y="-75156"/>
            <a:ext cx="1489661" cy="1333247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B3435105-360D-380F-F291-376A9AC2F83C}"/>
              </a:ext>
            </a:extLst>
          </p:cNvPr>
          <p:cNvSpPr txBox="1"/>
          <p:nvPr/>
        </p:nvSpPr>
        <p:spPr>
          <a:xfrm>
            <a:off x="1074087" y="329103"/>
            <a:ext cx="6085326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Nếu thêm 1 xe ô tô nữa thì ta có phép nhân nào? </a:t>
            </a:r>
            <a:endParaRPr lang="en-US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B8055916-1A60-2911-DDB2-B26CEF2CA858}"/>
                  </a:ext>
                </a:extLst>
              </p:cNvPr>
              <p:cNvSpPr txBox="1"/>
              <p:nvPr/>
            </p:nvSpPr>
            <p:spPr>
              <a:xfrm>
                <a:off x="1300004" y="1452926"/>
                <a:ext cx="91294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×4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B8055916-1A60-2911-DDB2-B26CEF2CA8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0004" y="1452926"/>
                <a:ext cx="912942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20B5AC8C-65B5-38FE-0947-E84D327238A1}"/>
                  </a:ext>
                </a:extLst>
              </p:cNvPr>
              <p:cNvSpPr txBox="1"/>
              <p:nvPr/>
            </p:nvSpPr>
            <p:spPr>
              <a:xfrm>
                <a:off x="2161447" y="1452925"/>
                <a:ext cx="340843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4+4+4+4=16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20B5AC8C-65B5-38FE-0947-E84D327238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1447" y="1452925"/>
                <a:ext cx="3408434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1596E1B-2971-CE79-F690-7F8F42A75B0B}"/>
              </a:ext>
            </a:extLst>
          </p:cNvPr>
          <p:cNvSpPr txBox="1"/>
          <p:nvPr/>
        </p:nvSpPr>
        <p:spPr>
          <a:xfrm>
            <a:off x="3263298" y="2250026"/>
            <a:ext cx="5644121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Nếu tiếp tục thêm 1 xe ô tô có 4 bạn nữa thì sao?</a:t>
            </a:r>
            <a:endParaRPr lang="en-US" sz="2400" dirty="0">
              <a:latin typeface="+mj-lt"/>
            </a:endParaRPr>
          </a:p>
        </p:txBody>
      </p:sp>
      <p:pic>
        <p:nvPicPr>
          <p:cNvPr id="26" name="Picture 4">
            <a:extLst>
              <a:ext uri="{FF2B5EF4-FFF2-40B4-BE49-F238E27FC236}">
                <a16:creationId xmlns:a16="http://schemas.microsoft.com/office/drawing/2014/main" id="{577D55D6-29F2-55E1-C912-AE0951741F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212946" y="2195444"/>
            <a:ext cx="1171592" cy="1048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B883DF5F-7B4C-6F13-835D-B8A304DEAD5B}"/>
                  </a:ext>
                </a:extLst>
              </p:cNvPr>
              <p:cNvSpPr txBox="1"/>
              <p:nvPr/>
            </p:nvSpPr>
            <p:spPr>
              <a:xfrm>
                <a:off x="3203808" y="3516911"/>
                <a:ext cx="91294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×5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B883DF5F-7B4C-6F13-835D-B8A304DEAD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808" y="3516911"/>
                <a:ext cx="912942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B146B7D5-EECB-E125-8084-0BBF36EFEE84}"/>
                  </a:ext>
                </a:extLst>
              </p:cNvPr>
              <p:cNvSpPr txBox="1"/>
              <p:nvPr/>
            </p:nvSpPr>
            <p:spPr>
              <a:xfrm>
                <a:off x="4068140" y="3516910"/>
                <a:ext cx="403443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4+4+4+4+4=20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B146B7D5-EECB-E125-8084-0BBF36EFEE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8140" y="3516910"/>
                <a:ext cx="4034438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Google Shape;375;p39">
            <a:extLst>
              <a:ext uri="{FF2B5EF4-FFF2-40B4-BE49-F238E27FC236}">
                <a16:creationId xmlns:a16="http://schemas.microsoft.com/office/drawing/2014/main" id="{0C4DDF63-E398-872D-BD4F-C0A98E65997D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90843" y="971701"/>
            <a:ext cx="911735" cy="97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  <p:bldP spid="23" grpId="0"/>
      <p:bldP spid="14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6746" y="3599351"/>
            <a:ext cx="1335946" cy="153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28830">
            <a:off x="956441" y="4688137"/>
            <a:ext cx="1703550" cy="549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2380">
            <a:off x="1996583" y="3971577"/>
            <a:ext cx="1426648" cy="1636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86219" y="207284"/>
            <a:ext cx="1566949" cy="1102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6136195">
            <a:off x="5487993" y="1130318"/>
            <a:ext cx="526613" cy="29111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标题 5">
            <a:extLst>
              <a:ext uri="{FF2B5EF4-FFF2-40B4-BE49-F238E27FC236}">
                <a16:creationId xmlns:a16="http://schemas.microsoft.com/office/drawing/2014/main" id="{2E01AE42-268B-915A-903A-FF643191BF1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56437" y="2543010"/>
            <a:ext cx="4237801" cy="60841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2">
                    <a:lumMod val="75000"/>
                  </a:schemeClr>
                </a:solidFill>
                <a:effectLst>
                  <a:outerShdw dist="50800" dir="5400000" algn="t" rotWithShape="0">
                    <a:schemeClr val="bg1">
                      <a:alpha val="19000"/>
                    </a:schemeClr>
                  </a:outerShdw>
                </a:effectLst>
                <a:latin typeface="Arial Black" panose="020B0A040201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pPr>
              <a:lnSpc>
                <a:spcPct val="150000"/>
              </a:lnSpc>
              <a:defRPr/>
            </a:pPr>
            <a:r>
              <a:rPr lang="en-US" altLang="zh-CN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BẢNG NHÂN 4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0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(2 TIẾT)</a:t>
            </a:r>
            <a:endParaRPr lang="zh-CN" altLang="en-US" sz="2000" b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oogle Shape;616;p42">
            <a:extLst>
              <a:ext uri="{FF2B5EF4-FFF2-40B4-BE49-F238E27FC236}">
                <a16:creationId xmlns:a16="http://schemas.microsoft.com/office/drawing/2014/main" id="{B7DF36D9-FFB4-CEDB-15A4-19ECC0F8174D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3398311">
            <a:off x="432791" y="2496407"/>
            <a:ext cx="1064696" cy="153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789;p52">
            <a:extLst>
              <a:ext uri="{FF2B5EF4-FFF2-40B4-BE49-F238E27FC236}">
                <a16:creationId xmlns:a16="http://schemas.microsoft.com/office/drawing/2014/main" id="{55DBBB91-AF38-F946-58CF-F470A71F371C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101640" y="72500"/>
            <a:ext cx="2312282" cy="2323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0A9A6B4E-EA56-CF69-A8AC-6D31089808D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931882" y="3185199"/>
            <a:ext cx="819417" cy="667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8A17FBEA-48BF-F106-F63E-1A48F8CFF6E7}"/>
              </a:ext>
            </a:extLst>
          </p:cNvPr>
          <p:cNvSpPr txBox="1"/>
          <p:nvPr/>
        </p:nvSpPr>
        <p:spPr>
          <a:xfrm>
            <a:off x="408230" y="2198139"/>
            <a:ext cx="2034531" cy="496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18D3035B-FFE1-FB85-43CB-95F9B2005C02}"/>
              </a:ext>
            </a:extLst>
          </p:cNvPr>
          <p:cNvSpPr txBox="1"/>
          <p:nvPr/>
        </p:nvSpPr>
        <p:spPr>
          <a:xfrm>
            <a:off x="3218130" y="2198139"/>
            <a:ext cx="2034531" cy="496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A9EB4CAF-FA2A-3CC1-7771-E815363BA2C3}"/>
              </a:ext>
            </a:extLst>
          </p:cNvPr>
          <p:cNvSpPr txBox="1"/>
          <p:nvPr/>
        </p:nvSpPr>
        <p:spPr>
          <a:xfrm>
            <a:off x="6115973" y="2195571"/>
            <a:ext cx="2034531" cy="496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929056D-B1DE-C03D-6DC5-F3FA421B2938}"/>
                  </a:ext>
                </a:extLst>
              </p:cNvPr>
              <p:cNvSpPr txBox="1"/>
              <p:nvPr/>
            </p:nvSpPr>
            <p:spPr>
              <a:xfrm>
                <a:off x="885521" y="2771805"/>
                <a:ext cx="113011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929056D-B1DE-C03D-6DC5-F3FA421B29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521" y="2771805"/>
                <a:ext cx="1130118" cy="307777"/>
              </a:xfrm>
              <a:prstGeom prst="rect">
                <a:avLst/>
              </a:prstGeom>
              <a:blipFill>
                <a:blip r:embed="rId2"/>
                <a:stretch>
                  <a:fillRect l="-3763" r="-3763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3C9DC99-4FAA-F35C-83E1-0DC260CFCB74}"/>
                  </a:ext>
                </a:extLst>
              </p:cNvPr>
              <p:cNvSpPr txBox="1"/>
              <p:nvPr/>
            </p:nvSpPr>
            <p:spPr>
              <a:xfrm>
                <a:off x="3670336" y="2771805"/>
                <a:ext cx="113011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3C9DC99-4FAA-F35C-83E1-0DC260CFCB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0336" y="2771805"/>
                <a:ext cx="1130118" cy="307777"/>
              </a:xfrm>
              <a:prstGeom prst="rect">
                <a:avLst/>
              </a:prstGeom>
              <a:blipFill>
                <a:blip r:embed="rId3"/>
                <a:stretch>
                  <a:fillRect l="-3784" r="-432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BDBE0732-6FAB-F248-EC2D-29E791DCCD31}"/>
                  </a:ext>
                </a:extLst>
              </p:cNvPr>
              <p:cNvSpPr txBox="1"/>
              <p:nvPr/>
            </p:nvSpPr>
            <p:spPr>
              <a:xfrm>
                <a:off x="6496846" y="2771805"/>
                <a:ext cx="12727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BDBE0732-6FAB-F248-EC2D-29E791DCCD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6846" y="2771805"/>
                <a:ext cx="1272784" cy="307777"/>
              </a:xfrm>
              <a:prstGeom prst="rect">
                <a:avLst/>
              </a:prstGeom>
              <a:blipFill>
                <a:blip r:embed="rId4"/>
                <a:stretch>
                  <a:fillRect l="-3828" r="-3349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8">
            <a:extLst>
              <a:ext uri="{FF2B5EF4-FFF2-40B4-BE49-F238E27FC236}">
                <a16:creationId xmlns:a16="http://schemas.microsoft.com/office/drawing/2014/main" id="{19427BAB-3E60-A9A2-C6DB-3DE28F86CB3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059014" y="67415"/>
            <a:ext cx="1382461" cy="2063375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F8323954-2F7B-E922-A8BD-5BD784917C6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666080" y="3205511"/>
            <a:ext cx="318087" cy="400110"/>
          </a:xfrm>
          <a:prstGeom prst="rect">
            <a:avLst/>
          </a:prstGeom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4381774A-46F7-5792-3BE2-21CAD376B40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38840" y="865832"/>
            <a:ext cx="318087" cy="400110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6D874642-8904-49E1-1949-11F915E0B5C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093617" y="465722"/>
            <a:ext cx="318087" cy="400110"/>
          </a:xfrm>
          <a:prstGeom prst="rect">
            <a:avLst/>
          </a:prstGeom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A34F9ED2-D772-C6B9-BBFE-32F14739290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480620" y="1870238"/>
            <a:ext cx="318087" cy="40011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01E9B21B-376B-507D-5938-E01626AFC4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970" y="1641638"/>
            <a:ext cx="1543050" cy="4572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154A5B80-8B73-F47E-279D-4CEF990B2B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7302" y="1232063"/>
            <a:ext cx="1543050" cy="86677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F8911ACF-8067-1F95-E3AA-56B61C1670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59477" y="765338"/>
            <a:ext cx="1562100" cy="1333500"/>
          </a:xfrm>
          <a:prstGeom prst="rect">
            <a:avLst/>
          </a:prstGeom>
        </p:spPr>
      </p:pic>
      <p:pic>
        <p:nvPicPr>
          <p:cNvPr id="25" name="Google Shape;629;p44">
            <a:extLst>
              <a:ext uri="{FF2B5EF4-FFF2-40B4-BE49-F238E27FC236}">
                <a16:creationId xmlns:a16="http://schemas.microsoft.com/office/drawing/2014/main" id="{77408D4C-9127-7939-D899-7C6198F7CBE1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597883" y="3079582"/>
            <a:ext cx="1197825" cy="1992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613;p42">
            <a:extLst>
              <a:ext uri="{FF2B5EF4-FFF2-40B4-BE49-F238E27FC236}">
                <a16:creationId xmlns:a16="http://schemas.microsoft.com/office/drawing/2014/main" id="{0529BCD9-85DB-BE4D-9E23-AAFC03CB27DF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760874" y="3691689"/>
            <a:ext cx="2397952" cy="153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614;p42">
            <a:extLst>
              <a:ext uri="{FF2B5EF4-FFF2-40B4-BE49-F238E27FC236}">
                <a16:creationId xmlns:a16="http://schemas.microsoft.com/office/drawing/2014/main" id="{7387147B-EACB-D7EA-2A3E-561544B757CE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442380">
            <a:off x="6954843" y="3690393"/>
            <a:ext cx="1426648" cy="1636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812;p53">
            <a:extLst>
              <a:ext uri="{FF2B5EF4-FFF2-40B4-BE49-F238E27FC236}">
                <a16:creationId xmlns:a16="http://schemas.microsoft.com/office/drawing/2014/main" id="{F1E1A5F3-26FE-B123-9C2D-C5EA955830E8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20774654">
            <a:off x="5158513" y="3451123"/>
            <a:ext cx="1872174" cy="24369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059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Đám mây 6">
            <a:extLst>
              <a:ext uri="{FF2B5EF4-FFF2-40B4-BE49-F238E27FC236}">
                <a16:creationId xmlns:a16="http://schemas.microsoft.com/office/drawing/2014/main" id="{3D38C976-A7FE-03E4-26AB-1DB2BC5C1BF0}"/>
              </a:ext>
            </a:extLst>
          </p:cNvPr>
          <p:cNvSpPr/>
          <p:nvPr/>
        </p:nvSpPr>
        <p:spPr>
          <a:xfrm>
            <a:off x="102386" y="148517"/>
            <a:ext cx="6146013" cy="2121556"/>
          </a:xfrm>
          <a:prstGeom prst="clou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4, 5, 6, 7, 8, 9, 10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21291979-3757-E5F0-C0E1-B8FDE303BD3C}"/>
                  </a:ext>
                </a:extLst>
              </p:cNvPr>
              <p:cNvSpPr txBox="1"/>
              <p:nvPr/>
            </p:nvSpPr>
            <p:spPr>
              <a:xfrm>
                <a:off x="1529451" y="2270073"/>
                <a:ext cx="15789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𝟏𝟔</m:t>
                      </m:r>
                    </m:oMath>
                  </m:oMathPara>
                </a14:m>
                <a:endParaRPr lang="en-US" sz="24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21291979-3757-E5F0-C0E1-B8FDE303BD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451" y="2270073"/>
                <a:ext cx="1578957" cy="369332"/>
              </a:xfrm>
              <a:prstGeom prst="rect">
                <a:avLst/>
              </a:prstGeom>
              <a:blipFill>
                <a:blip r:embed="rId3"/>
                <a:stretch>
                  <a:fillRect l="-3861" r="-347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0935A40-1BD7-77CA-3D62-90DE3180FD8B}"/>
                  </a:ext>
                </a:extLst>
              </p:cNvPr>
              <p:cNvSpPr txBox="1"/>
              <p:nvPr/>
            </p:nvSpPr>
            <p:spPr>
              <a:xfrm>
                <a:off x="1529451" y="3344827"/>
                <a:ext cx="15789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𝟐𝟎</m:t>
                      </m:r>
                    </m:oMath>
                  </m:oMathPara>
                </a14:m>
                <a:endParaRPr lang="en-US" sz="24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0935A40-1BD7-77CA-3D62-90DE3180FD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451" y="3344827"/>
                <a:ext cx="1578957" cy="369332"/>
              </a:xfrm>
              <a:prstGeom prst="rect">
                <a:avLst/>
              </a:prstGeom>
              <a:blipFill>
                <a:blip r:embed="rId4"/>
                <a:stretch>
                  <a:fillRect l="-3861" r="-3475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46A1A62-4364-5238-2BA9-DA70E815B76D}"/>
                  </a:ext>
                </a:extLst>
              </p:cNvPr>
              <p:cNvSpPr txBox="1"/>
              <p:nvPr/>
            </p:nvSpPr>
            <p:spPr>
              <a:xfrm>
                <a:off x="3768047" y="2270073"/>
                <a:ext cx="15789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𝟐𝟒</m:t>
                      </m:r>
                    </m:oMath>
                  </m:oMathPara>
                </a14:m>
                <a:endParaRPr lang="en-US" sz="24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46A1A62-4364-5238-2BA9-DA70E815B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8047" y="2270073"/>
                <a:ext cx="1578957" cy="369332"/>
              </a:xfrm>
              <a:prstGeom prst="rect">
                <a:avLst/>
              </a:prstGeom>
              <a:blipFill>
                <a:blip r:embed="rId5"/>
                <a:stretch>
                  <a:fillRect l="-3475" r="-3861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A12B8C6D-8520-9EE7-42D6-26F22274A69C}"/>
                  </a:ext>
                </a:extLst>
              </p:cNvPr>
              <p:cNvSpPr txBox="1"/>
              <p:nvPr/>
            </p:nvSpPr>
            <p:spPr>
              <a:xfrm>
                <a:off x="3768047" y="3342411"/>
                <a:ext cx="15789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𝟐𝟖</m:t>
                      </m:r>
                    </m:oMath>
                  </m:oMathPara>
                </a14:m>
                <a:endParaRPr lang="en-US" sz="24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A12B8C6D-8520-9EE7-42D6-26F22274A6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8047" y="3342411"/>
                <a:ext cx="1578957" cy="369332"/>
              </a:xfrm>
              <a:prstGeom prst="rect">
                <a:avLst/>
              </a:prstGeom>
              <a:blipFill>
                <a:blip r:embed="rId6"/>
                <a:stretch>
                  <a:fillRect l="-3475" r="-3861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199FDAA0-E092-6F1B-863A-4CEE87DC4691}"/>
                  </a:ext>
                </a:extLst>
              </p:cNvPr>
              <p:cNvSpPr txBox="1"/>
              <p:nvPr/>
            </p:nvSpPr>
            <p:spPr>
              <a:xfrm>
                <a:off x="6093298" y="1267759"/>
                <a:ext cx="15789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𝟖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𝟑𝟐</m:t>
                      </m:r>
                    </m:oMath>
                  </m:oMathPara>
                </a14:m>
                <a:endParaRPr lang="en-US" sz="24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199FDAA0-E092-6F1B-863A-4CEE87DC46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3298" y="1267759"/>
                <a:ext cx="1578957" cy="369332"/>
              </a:xfrm>
              <a:prstGeom prst="rect">
                <a:avLst/>
              </a:prstGeom>
              <a:blipFill>
                <a:blip r:embed="rId7"/>
                <a:stretch>
                  <a:fillRect l="-3861" r="-3475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459C7D7A-E30E-939D-81AC-D5DE6E5D3572}"/>
                  </a:ext>
                </a:extLst>
              </p:cNvPr>
              <p:cNvSpPr txBox="1"/>
              <p:nvPr/>
            </p:nvSpPr>
            <p:spPr>
              <a:xfrm>
                <a:off x="6093299" y="2270073"/>
                <a:ext cx="15789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𝟑𝟔</m:t>
                      </m:r>
                    </m:oMath>
                  </m:oMathPara>
                </a14:m>
                <a:endParaRPr lang="en-US" sz="24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459C7D7A-E30E-939D-81AC-D5DE6E5D35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3299" y="2270073"/>
                <a:ext cx="1578957" cy="369332"/>
              </a:xfrm>
              <a:prstGeom prst="rect">
                <a:avLst/>
              </a:prstGeom>
              <a:blipFill>
                <a:blip r:embed="rId8"/>
                <a:stretch>
                  <a:fillRect l="-3861" r="-347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C26AF68E-D99A-6CFB-5685-C9DCB6B878D7}"/>
                  </a:ext>
                </a:extLst>
              </p:cNvPr>
              <p:cNvSpPr txBox="1"/>
              <p:nvPr/>
            </p:nvSpPr>
            <p:spPr>
              <a:xfrm>
                <a:off x="6008339" y="3342411"/>
                <a:ext cx="176330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𝟒𝟎</m:t>
                      </m:r>
                    </m:oMath>
                  </m:oMathPara>
                </a14:m>
                <a:endParaRPr lang="en-US" sz="24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C26AF68E-D99A-6CFB-5685-C9DCB6B878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8339" y="3342411"/>
                <a:ext cx="1763303" cy="369332"/>
              </a:xfrm>
              <a:prstGeom prst="rect">
                <a:avLst/>
              </a:prstGeom>
              <a:blipFill>
                <a:blip r:embed="rId9"/>
                <a:stretch>
                  <a:fillRect l="-3460" r="-3114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5">
            <a:extLst>
              <a:ext uri="{FF2B5EF4-FFF2-40B4-BE49-F238E27FC236}">
                <a16:creationId xmlns:a16="http://schemas.microsoft.com/office/drawing/2014/main" id="{DFAC82A2-F352-F4E0-FEEB-4FC5EFC98AB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157430" y="4059477"/>
            <a:ext cx="1090969" cy="935506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A3AE697B-BF2B-0B77-F704-18B09B02E0D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219163" y="4288496"/>
            <a:ext cx="823891" cy="706487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469C189A-97FD-6720-9867-921EB9C478E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829904" y="366393"/>
            <a:ext cx="888190" cy="608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id="{7F87B4DC-2AE0-10B4-ED66-329D37521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77" y="680954"/>
            <a:ext cx="8293874" cy="2963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8" name="Picture 4">
            <a:extLst>
              <a:ext uri="{FF2B5EF4-FFF2-40B4-BE49-F238E27FC236}">
                <a16:creationId xmlns:a16="http://schemas.microsoft.com/office/drawing/2014/main" id="{A2B8A10B-19F7-168B-2F6C-80B38CE6D79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37065" y="3665059"/>
            <a:ext cx="1360166" cy="1478441"/>
          </a:xfrm>
          <a:prstGeom prst="rect">
            <a:avLst/>
          </a:prstGeom>
        </p:spPr>
      </p:pic>
      <p:pic>
        <p:nvPicPr>
          <p:cNvPr id="119" name="Google Shape;2381;p68">
            <a:extLst>
              <a:ext uri="{FF2B5EF4-FFF2-40B4-BE49-F238E27FC236}">
                <a16:creationId xmlns:a16="http://schemas.microsoft.com/office/drawing/2014/main" id="{8E5BA056-8E0B-8668-3A17-23475F71A4B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8177" y="3665059"/>
            <a:ext cx="1113566" cy="1254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Picture 9">
            <a:extLst>
              <a:ext uri="{FF2B5EF4-FFF2-40B4-BE49-F238E27FC236}">
                <a16:creationId xmlns:a16="http://schemas.microsoft.com/office/drawing/2014/main" id="{171FF8F3-08D1-6758-1711-E270D87311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57320" y="419440"/>
            <a:ext cx="514468" cy="523027"/>
          </a:xfrm>
          <a:prstGeom prst="rect">
            <a:avLst/>
          </a:prstGeom>
        </p:spPr>
      </p:pic>
      <p:pic>
        <p:nvPicPr>
          <p:cNvPr id="121" name="Picture 9">
            <a:extLst>
              <a:ext uri="{FF2B5EF4-FFF2-40B4-BE49-F238E27FC236}">
                <a16:creationId xmlns:a16="http://schemas.microsoft.com/office/drawing/2014/main" id="{BBF402D1-7887-C20D-8999-991C35BABF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04053" y="3644053"/>
            <a:ext cx="625601" cy="560262"/>
          </a:xfrm>
          <a:prstGeom prst="rect">
            <a:avLst/>
          </a:prstGeom>
        </p:spPr>
      </p:pic>
      <p:pic>
        <p:nvPicPr>
          <p:cNvPr id="122" name="Picture 9">
            <a:extLst>
              <a:ext uri="{FF2B5EF4-FFF2-40B4-BE49-F238E27FC236}">
                <a16:creationId xmlns:a16="http://schemas.microsoft.com/office/drawing/2014/main" id="{ED3E5EC9-A281-CDBF-39BD-95634625B3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356145" y="2162503"/>
            <a:ext cx="625601" cy="636008"/>
          </a:xfrm>
          <a:prstGeom prst="rect">
            <a:avLst/>
          </a:prstGeom>
        </p:spPr>
      </p:pic>
      <p:pic>
        <p:nvPicPr>
          <p:cNvPr id="123" name="Picture 9">
            <a:extLst>
              <a:ext uri="{FF2B5EF4-FFF2-40B4-BE49-F238E27FC236}">
                <a16:creationId xmlns:a16="http://schemas.microsoft.com/office/drawing/2014/main" id="{83D919DD-7B12-E9BE-C054-8E6B39D53F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46439" y="419440"/>
            <a:ext cx="625601" cy="6360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9F52D2E-67B1-E2DC-AAA3-370FC7183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6764" y="641598"/>
            <a:ext cx="613609" cy="613609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DD7EA8D-08B4-834C-324C-8116716B642E}"/>
              </a:ext>
            </a:extLst>
          </p:cNvPr>
          <p:cNvSpPr txBox="1"/>
          <p:nvPr/>
        </p:nvSpPr>
        <p:spPr>
          <a:xfrm>
            <a:off x="721705" y="751748"/>
            <a:ext cx="22557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BD96F60-18B3-982E-1A6F-2081EBE930D0}"/>
                  </a:ext>
                </a:extLst>
              </p:cNvPr>
              <p:cNvSpPr txBox="1"/>
              <p:nvPr/>
            </p:nvSpPr>
            <p:spPr>
              <a:xfrm>
                <a:off x="667655" y="1670014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×3=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BD96F60-18B3-982E-1A6F-2081EBE93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55" y="1670014"/>
                <a:ext cx="1095941" cy="369332"/>
              </a:xfrm>
              <a:prstGeom prst="rect">
                <a:avLst/>
              </a:prstGeom>
              <a:blipFill>
                <a:blip r:embed="rId5"/>
                <a:stretch>
                  <a:fillRect l="-5587" r="-2235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F57A538-2F00-1594-ADC1-6F9C9BA4FC17}"/>
                  </a:ext>
                </a:extLst>
              </p:cNvPr>
              <p:cNvSpPr txBox="1"/>
              <p:nvPr/>
            </p:nvSpPr>
            <p:spPr>
              <a:xfrm>
                <a:off x="667654" y="2426620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×6=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F57A538-2F00-1594-ADC1-6F9C9BA4FC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54" y="2426620"/>
                <a:ext cx="1095941" cy="369332"/>
              </a:xfrm>
              <a:prstGeom prst="rect">
                <a:avLst/>
              </a:prstGeom>
              <a:blipFill>
                <a:blip r:embed="rId6"/>
                <a:stretch>
                  <a:fillRect l="-5587" r="-223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11773B0-8652-13BA-F001-0AE75EA12361}"/>
                  </a:ext>
                </a:extLst>
              </p:cNvPr>
              <p:cNvSpPr txBox="1"/>
              <p:nvPr/>
            </p:nvSpPr>
            <p:spPr>
              <a:xfrm>
                <a:off x="667653" y="3183226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11773B0-8652-13BA-F001-0AE75EA123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53" y="3183226"/>
                <a:ext cx="1095941" cy="369332"/>
              </a:xfrm>
              <a:prstGeom prst="rect">
                <a:avLst/>
              </a:prstGeom>
              <a:blipFill>
                <a:blip r:embed="rId7"/>
                <a:stretch>
                  <a:fillRect l="-5587" r="-223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19B5E127-3859-EDB9-5213-B0A7B38913FD}"/>
                  </a:ext>
                </a:extLst>
              </p:cNvPr>
              <p:cNvSpPr txBox="1"/>
              <p:nvPr/>
            </p:nvSpPr>
            <p:spPr>
              <a:xfrm>
                <a:off x="2865600" y="1670014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×7=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19B5E127-3859-EDB9-5213-B0A7B38913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600" y="1670014"/>
                <a:ext cx="1095941" cy="369332"/>
              </a:xfrm>
              <a:prstGeom prst="rect">
                <a:avLst/>
              </a:prstGeom>
              <a:blipFill>
                <a:blip r:embed="rId8"/>
                <a:stretch>
                  <a:fillRect l="-5000" r="-1667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9A8A37FD-ABF7-12C6-FB84-F34EF9BF451C}"/>
                  </a:ext>
                </a:extLst>
              </p:cNvPr>
              <p:cNvSpPr txBox="1"/>
              <p:nvPr/>
            </p:nvSpPr>
            <p:spPr>
              <a:xfrm>
                <a:off x="2865599" y="2428457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×8=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9A8A37FD-ABF7-12C6-FB84-F34EF9BF45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599" y="2428457"/>
                <a:ext cx="1095941" cy="369332"/>
              </a:xfrm>
              <a:prstGeom prst="rect">
                <a:avLst/>
              </a:prstGeom>
              <a:blipFill>
                <a:blip r:embed="rId9"/>
                <a:stretch>
                  <a:fillRect l="-5000" r="-1667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DA2D8B40-15C7-3863-8059-E028977A73D4}"/>
                  </a:ext>
                </a:extLst>
              </p:cNvPr>
              <p:cNvSpPr txBox="1"/>
              <p:nvPr/>
            </p:nvSpPr>
            <p:spPr>
              <a:xfrm>
                <a:off x="2865599" y="3183226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×4=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DA2D8B40-15C7-3863-8059-E028977A73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599" y="3183226"/>
                <a:ext cx="1095941" cy="369332"/>
              </a:xfrm>
              <a:prstGeom prst="rect">
                <a:avLst/>
              </a:prstGeom>
              <a:blipFill>
                <a:blip r:embed="rId10"/>
                <a:stretch>
                  <a:fillRect l="-5000" r="-1667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B51190FD-1AB6-8AC1-D035-C6162F92F37C}"/>
                  </a:ext>
                </a:extLst>
              </p:cNvPr>
              <p:cNvSpPr txBox="1"/>
              <p:nvPr/>
            </p:nvSpPr>
            <p:spPr>
              <a:xfrm>
                <a:off x="5063545" y="1670014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×9=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B51190FD-1AB6-8AC1-D035-C6162F92F3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3545" y="1670014"/>
                <a:ext cx="1095941" cy="369332"/>
              </a:xfrm>
              <a:prstGeom prst="rect">
                <a:avLst/>
              </a:prstGeom>
              <a:blipFill>
                <a:blip r:embed="rId11"/>
                <a:stretch>
                  <a:fillRect l="-5587" r="-2235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16D4F0D4-1E32-D2FD-7ACB-D01ABA078C0F}"/>
                  </a:ext>
                </a:extLst>
              </p:cNvPr>
              <p:cNvSpPr txBox="1"/>
              <p:nvPr/>
            </p:nvSpPr>
            <p:spPr>
              <a:xfrm>
                <a:off x="5063544" y="2426620"/>
                <a:ext cx="12658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×10=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16D4F0D4-1E32-D2FD-7ACB-D01ABA078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3544" y="2426620"/>
                <a:ext cx="1265859" cy="369332"/>
              </a:xfrm>
              <a:prstGeom prst="rect">
                <a:avLst/>
              </a:prstGeom>
              <a:blipFill>
                <a:blip r:embed="rId12"/>
                <a:stretch>
                  <a:fillRect l="-4831" r="-1449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8AFE33E4-19D0-3944-8E48-E7ECDDD255E2}"/>
                  </a:ext>
                </a:extLst>
              </p:cNvPr>
              <p:cNvSpPr txBox="1"/>
              <p:nvPr/>
            </p:nvSpPr>
            <p:spPr>
              <a:xfrm>
                <a:off x="5063543" y="3183226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×2=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8AFE33E4-19D0-3944-8E48-E7ECDDD255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3543" y="3183226"/>
                <a:ext cx="1095941" cy="369332"/>
              </a:xfrm>
              <a:prstGeom prst="rect">
                <a:avLst/>
              </a:prstGeom>
              <a:blipFill>
                <a:blip r:embed="rId13"/>
                <a:stretch>
                  <a:fillRect l="-5587" r="-223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40EA960-059D-1E17-A682-E3F762D893EC}"/>
                  </a:ext>
                </a:extLst>
              </p:cNvPr>
              <p:cNvSpPr txBox="1"/>
              <p:nvPr/>
            </p:nvSpPr>
            <p:spPr>
              <a:xfrm>
                <a:off x="7188731" y="1670014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×4=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40EA960-059D-1E17-A682-E3F762D89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8731" y="1670014"/>
                <a:ext cx="1095941" cy="369332"/>
              </a:xfrm>
              <a:prstGeom prst="rect">
                <a:avLst/>
              </a:prstGeom>
              <a:blipFill>
                <a:blip r:embed="rId14"/>
                <a:stretch>
                  <a:fillRect l="-5000" r="-1667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44B79E0-A169-84CB-20D9-D4BBE6CB7FC0}"/>
                  </a:ext>
                </a:extLst>
              </p:cNvPr>
              <p:cNvSpPr txBox="1"/>
              <p:nvPr/>
            </p:nvSpPr>
            <p:spPr>
              <a:xfrm>
                <a:off x="7188730" y="2426620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×5=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44B79E0-A169-84CB-20D9-D4BBE6CB7F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8730" y="2426620"/>
                <a:ext cx="1095941" cy="369332"/>
              </a:xfrm>
              <a:prstGeom prst="rect">
                <a:avLst/>
              </a:prstGeom>
              <a:blipFill>
                <a:blip r:embed="rId15"/>
                <a:stretch>
                  <a:fillRect l="-5000" r="-1667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EA3FB9A-9414-AA3B-5B36-AA3916615B2B}"/>
                  </a:ext>
                </a:extLst>
              </p:cNvPr>
              <p:cNvSpPr txBox="1"/>
              <p:nvPr/>
            </p:nvSpPr>
            <p:spPr>
              <a:xfrm>
                <a:off x="7188730" y="3183226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×4=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EA3FB9A-9414-AA3B-5B36-AA3916615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8730" y="3183226"/>
                <a:ext cx="1095941" cy="369332"/>
              </a:xfrm>
              <a:prstGeom prst="rect">
                <a:avLst/>
              </a:prstGeom>
              <a:blipFill>
                <a:blip r:embed="rId16"/>
                <a:stretch>
                  <a:fillRect l="-5556" r="-1667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401A191C-F360-0052-6E76-A59937832827}"/>
                  </a:ext>
                </a:extLst>
              </p:cNvPr>
              <p:cNvSpPr txBox="1"/>
              <p:nvPr/>
            </p:nvSpPr>
            <p:spPr>
              <a:xfrm>
                <a:off x="1772172" y="1670014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401A191C-F360-0052-6E76-A59937832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2172" y="1670014"/>
                <a:ext cx="424796" cy="369332"/>
              </a:xfrm>
              <a:prstGeom prst="rect">
                <a:avLst/>
              </a:prstGeom>
              <a:blipFill>
                <a:blip r:embed="rId17"/>
                <a:stretch>
                  <a:fillRect l="-15942" r="-15942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5B8BDDE-D3C2-229B-E880-BE51E5959A2F}"/>
                  </a:ext>
                </a:extLst>
              </p:cNvPr>
              <p:cNvSpPr txBox="1"/>
              <p:nvPr/>
            </p:nvSpPr>
            <p:spPr>
              <a:xfrm>
                <a:off x="1786411" y="2426620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5B8BDDE-D3C2-229B-E880-BE51E5959A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6411" y="2426620"/>
                <a:ext cx="424796" cy="369332"/>
              </a:xfrm>
              <a:prstGeom prst="rect">
                <a:avLst/>
              </a:prstGeom>
              <a:blipFill>
                <a:blip r:embed="rId18"/>
                <a:stretch>
                  <a:fillRect l="-14286" r="-15714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EA5BC541-6FA9-0D34-1C7A-D83F2FCEB415}"/>
                  </a:ext>
                </a:extLst>
              </p:cNvPr>
              <p:cNvSpPr txBox="1"/>
              <p:nvPr/>
            </p:nvSpPr>
            <p:spPr>
              <a:xfrm>
                <a:off x="1756858" y="3183226"/>
                <a:ext cx="2548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EA5BC541-6FA9-0D34-1C7A-D83F2FCEB4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6858" y="3183226"/>
                <a:ext cx="254878" cy="369332"/>
              </a:xfrm>
              <a:prstGeom prst="rect">
                <a:avLst/>
              </a:prstGeom>
              <a:blipFill>
                <a:blip r:embed="rId19"/>
                <a:stretch>
                  <a:fillRect l="-23810" r="-2619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1FFE205-8B6B-3B0B-56DC-1C72CDFF7181}"/>
                  </a:ext>
                </a:extLst>
              </p:cNvPr>
              <p:cNvSpPr txBox="1"/>
              <p:nvPr/>
            </p:nvSpPr>
            <p:spPr>
              <a:xfrm>
                <a:off x="3893646" y="1670014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28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1FFE205-8B6B-3B0B-56DC-1C72CDFF7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3646" y="1670014"/>
                <a:ext cx="424796" cy="369332"/>
              </a:xfrm>
              <a:prstGeom prst="rect">
                <a:avLst/>
              </a:prstGeom>
              <a:blipFill>
                <a:blip r:embed="rId20"/>
                <a:stretch>
                  <a:fillRect l="-15942" r="-15942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6C89D6C9-3C99-1601-8C7B-643890ADF921}"/>
                  </a:ext>
                </a:extLst>
              </p:cNvPr>
              <p:cNvSpPr txBox="1"/>
              <p:nvPr/>
            </p:nvSpPr>
            <p:spPr>
              <a:xfrm>
                <a:off x="3983802" y="2426620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6C89D6C9-3C99-1601-8C7B-643890ADF9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3802" y="2426620"/>
                <a:ext cx="424796" cy="369332"/>
              </a:xfrm>
              <a:prstGeom prst="rect">
                <a:avLst/>
              </a:prstGeom>
              <a:blipFill>
                <a:blip r:embed="rId21"/>
                <a:stretch>
                  <a:fillRect l="-15942" r="-15942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AFE02F38-AC29-B06D-6343-40908DA64391}"/>
                  </a:ext>
                </a:extLst>
              </p:cNvPr>
              <p:cNvSpPr txBox="1"/>
              <p:nvPr/>
            </p:nvSpPr>
            <p:spPr>
              <a:xfrm>
                <a:off x="3983802" y="3183226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AFE02F38-AC29-B06D-6343-40908DA643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3802" y="3183226"/>
                <a:ext cx="424796" cy="369332"/>
              </a:xfrm>
              <a:prstGeom prst="rect">
                <a:avLst/>
              </a:prstGeom>
              <a:blipFill>
                <a:blip r:embed="rId22"/>
                <a:stretch>
                  <a:fillRect l="-15942" r="-15942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9F32E2A4-D31C-1A53-580E-445F759CCC73}"/>
                  </a:ext>
                </a:extLst>
              </p:cNvPr>
              <p:cNvSpPr txBox="1"/>
              <p:nvPr/>
            </p:nvSpPr>
            <p:spPr>
              <a:xfrm>
                <a:off x="6147167" y="1653088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36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9F32E2A4-D31C-1A53-580E-445F759CCC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167" y="1653088"/>
                <a:ext cx="424796" cy="369332"/>
              </a:xfrm>
              <a:prstGeom prst="rect">
                <a:avLst/>
              </a:prstGeom>
              <a:blipFill>
                <a:blip r:embed="rId23"/>
                <a:stretch>
                  <a:fillRect l="-14286" r="-15714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313E9-FC59-2C24-9520-22E550C7025B}"/>
                  </a:ext>
                </a:extLst>
              </p:cNvPr>
              <p:cNvSpPr txBox="1"/>
              <p:nvPr/>
            </p:nvSpPr>
            <p:spPr>
              <a:xfrm>
                <a:off x="6246638" y="2426620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40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313E9-FC59-2C24-9520-22E550C702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6638" y="2426620"/>
                <a:ext cx="424796" cy="369332"/>
              </a:xfrm>
              <a:prstGeom prst="rect">
                <a:avLst/>
              </a:prstGeom>
              <a:blipFill>
                <a:blip r:embed="rId24"/>
                <a:stretch>
                  <a:fillRect l="-15942" r="-15942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A83AB799-5A64-6AEA-41C3-FCB8EF7CD531}"/>
                  </a:ext>
                </a:extLst>
              </p:cNvPr>
              <p:cNvSpPr txBox="1"/>
              <p:nvPr/>
            </p:nvSpPr>
            <p:spPr>
              <a:xfrm>
                <a:off x="6164390" y="3183226"/>
                <a:ext cx="2548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A83AB799-5A64-6AEA-41C3-FCB8EF7CD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4390" y="3183226"/>
                <a:ext cx="254878" cy="369332"/>
              </a:xfrm>
              <a:prstGeom prst="rect">
                <a:avLst/>
              </a:prstGeom>
              <a:blipFill>
                <a:blip r:embed="rId25"/>
                <a:stretch>
                  <a:fillRect l="-23810" r="-2619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7DA365DD-2B6E-E2C9-C0C9-0873E0206721}"/>
                  </a:ext>
                </a:extLst>
              </p:cNvPr>
              <p:cNvSpPr txBox="1"/>
              <p:nvPr/>
            </p:nvSpPr>
            <p:spPr>
              <a:xfrm>
                <a:off x="8268641" y="1657040"/>
                <a:ext cx="2548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7DA365DD-2B6E-E2C9-C0C9-0873E02067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8641" y="1657040"/>
                <a:ext cx="254878" cy="369332"/>
              </a:xfrm>
              <a:prstGeom prst="rect">
                <a:avLst/>
              </a:prstGeom>
              <a:blipFill>
                <a:blip r:embed="rId26"/>
                <a:stretch>
                  <a:fillRect l="-23810" r="-2619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72BD1E1F-5BF7-A3EC-06F1-02593E91EC64}"/>
                  </a:ext>
                </a:extLst>
              </p:cNvPr>
              <p:cNvSpPr txBox="1"/>
              <p:nvPr/>
            </p:nvSpPr>
            <p:spPr>
              <a:xfrm>
                <a:off x="8297554" y="2420133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72BD1E1F-5BF7-A3EC-06F1-02593E91EC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7554" y="2420133"/>
                <a:ext cx="424796" cy="369332"/>
              </a:xfrm>
              <a:prstGeom prst="rect">
                <a:avLst/>
              </a:prstGeom>
              <a:blipFill>
                <a:blip r:embed="rId27"/>
                <a:stretch>
                  <a:fillRect l="-14286" r="-15714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DFFB6E08-8614-12CF-AC57-16E978694AB1}"/>
                  </a:ext>
                </a:extLst>
              </p:cNvPr>
              <p:cNvSpPr txBox="1"/>
              <p:nvPr/>
            </p:nvSpPr>
            <p:spPr>
              <a:xfrm>
                <a:off x="8297554" y="3183226"/>
                <a:ext cx="42479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DFFB6E08-8614-12CF-AC57-16E978694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7554" y="3183226"/>
                <a:ext cx="424795" cy="369332"/>
              </a:xfrm>
              <a:prstGeom prst="rect">
                <a:avLst/>
              </a:prstGeom>
              <a:blipFill>
                <a:blip r:embed="rId28"/>
                <a:stretch>
                  <a:fillRect l="-14286" r="-15714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6">
            <a:extLst>
              <a:ext uri="{FF2B5EF4-FFF2-40B4-BE49-F238E27FC236}">
                <a16:creationId xmlns:a16="http://schemas.microsoft.com/office/drawing/2014/main" id="{2664B3E9-2225-5142-0D73-1B30DE916BB2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rot="530569">
            <a:off x="2496742" y="2200943"/>
            <a:ext cx="227705" cy="285931"/>
          </a:xfrm>
          <a:prstGeom prst="rect">
            <a:avLst/>
          </a:prstGeom>
        </p:spPr>
      </p:pic>
      <p:pic>
        <p:nvPicPr>
          <p:cNvPr id="35" name="Picture 6">
            <a:extLst>
              <a:ext uri="{FF2B5EF4-FFF2-40B4-BE49-F238E27FC236}">
                <a16:creationId xmlns:a16="http://schemas.microsoft.com/office/drawing/2014/main" id="{D4506BE0-1613-C210-2C1B-14D8CC9AFA8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rot="530569">
            <a:off x="4633140" y="3836751"/>
            <a:ext cx="227705" cy="285931"/>
          </a:xfrm>
          <a:prstGeom prst="rect">
            <a:avLst/>
          </a:prstGeom>
        </p:spPr>
      </p:pic>
      <p:pic>
        <p:nvPicPr>
          <p:cNvPr id="36" name="Picture 6">
            <a:extLst>
              <a:ext uri="{FF2B5EF4-FFF2-40B4-BE49-F238E27FC236}">
                <a16:creationId xmlns:a16="http://schemas.microsoft.com/office/drawing/2014/main" id="{E0F8EBE1-7E53-7635-D087-30EFB1096043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rot="530569">
            <a:off x="6805444" y="2805267"/>
            <a:ext cx="227705" cy="285931"/>
          </a:xfrm>
          <a:prstGeom prst="rect">
            <a:avLst/>
          </a:prstGeom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37B7EAA4-8AFF-765E-3D08-191928B07080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rot="530569">
            <a:off x="8625776" y="774602"/>
            <a:ext cx="227705" cy="285931"/>
          </a:xfrm>
          <a:prstGeom prst="rect">
            <a:avLst/>
          </a:prstGeom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id="{6D247337-D24C-0740-CFCE-95DA0782B7D0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rot="530569">
            <a:off x="219975" y="2042174"/>
            <a:ext cx="227705" cy="285931"/>
          </a:xfrm>
          <a:prstGeom prst="rect">
            <a:avLst/>
          </a:prstGeom>
        </p:spPr>
      </p:pic>
      <p:pic>
        <p:nvPicPr>
          <p:cNvPr id="39" name="Picture 6">
            <a:extLst>
              <a:ext uri="{FF2B5EF4-FFF2-40B4-BE49-F238E27FC236}">
                <a16:creationId xmlns:a16="http://schemas.microsoft.com/office/drawing/2014/main" id="{345906CA-7BE5-5C27-0FA0-69E494B7EC68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rot="530569">
            <a:off x="8888388" y="2716746"/>
            <a:ext cx="227705" cy="285931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B8529103-4288-51B1-F3C8-33996B29338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333827" y="3886236"/>
            <a:ext cx="1377099" cy="1281954"/>
          </a:xfrm>
          <a:prstGeom prst="rect">
            <a:avLst/>
          </a:prstGeom>
        </p:spPr>
      </p:pic>
      <p:pic>
        <p:nvPicPr>
          <p:cNvPr id="116" name="Google Shape;376;p39">
            <a:extLst>
              <a:ext uri="{FF2B5EF4-FFF2-40B4-BE49-F238E27FC236}">
                <a16:creationId xmlns:a16="http://schemas.microsoft.com/office/drawing/2014/main" id="{3312B0BF-3A47-476F-A269-2465761366FA}"/>
              </a:ext>
            </a:extLst>
          </p:cNvPr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2928618" y="224185"/>
            <a:ext cx="1374432" cy="778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604;p42">
            <a:extLst>
              <a:ext uri="{FF2B5EF4-FFF2-40B4-BE49-F238E27FC236}">
                <a16:creationId xmlns:a16="http://schemas.microsoft.com/office/drawing/2014/main" id="{5EA2C1AA-E4F3-0B10-66F4-FAD41C54ACEF}"/>
              </a:ext>
            </a:extLst>
          </p:cNvPr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 rot="-2453057">
            <a:off x="7570773" y="617302"/>
            <a:ext cx="1100150" cy="137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664;p48">
            <a:extLst>
              <a:ext uri="{FF2B5EF4-FFF2-40B4-BE49-F238E27FC236}">
                <a16:creationId xmlns:a16="http://schemas.microsoft.com/office/drawing/2014/main" id="{EA834A83-F653-2659-8FDE-F84AAF2FB9A6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 rot="16578193">
            <a:off x="2583311" y="3851952"/>
            <a:ext cx="846665" cy="913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758;p50">
            <a:extLst>
              <a:ext uri="{FF2B5EF4-FFF2-40B4-BE49-F238E27FC236}">
                <a16:creationId xmlns:a16="http://schemas.microsoft.com/office/drawing/2014/main" id="{145F43EB-968A-FB6B-62C1-59EBD730C596}"/>
              </a:ext>
            </a:extLst>
          </p:cNvPr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 flipH="1">
            <a:off x="5886719" y="3692190"/>
            <a:ext cx="2397952" cy="153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Picture 8">
            <a:extLst>
              <a:ext uri="{FF2B5EF4-FFF2-40B4-BE49-F238E27FC236}">
                <a16:creationId xmlns:a16="http://schemas.microsoft.com/office/drawing/2014/main" id="{86DD81E7-94D5-07B0-90F2-E13CE9945E5F}"/>
              </a:ext>
            </a:extLst>
          </p:cNvPr>
          <p:cNvPicPr>
            <a:picLocks noChangeAspect="1"/>
          </p:cNvPicPr>
          <p:nvPr/>
        </p:nvPicPr>
        <p:blipFill>
          <a:blip r:embed="rId37"/>
          <a:srcRect/>
          <a:stretch>
            <a:fillRect/>
          </a:stretch>
        </p:blipFill>
        <p:spPr>
          <a:xfrm>
            <a:off x="5171908" y="513595"/>
            <a:ext cx="879210" cy="57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5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559"/>
  <p:tag name="MH_LIBRARY" val="GRAPHIC"/>
  <p:tag name="MH_ORDER" val="标题 5"/>
</p:tagLst>
</file>

<file path=ppt/theme/theme1.xml><?xml version="1.0" encoding="utf-8"?>
<a:theme xmlns:a="http://schemas.openxmlformats.org/drawingml/2006/main" name="Under the Sea Vocabulary for Pre-K by Slidesgo">
  <a:themeElements>
    <a:clrScheme name="Simple Light">
      <a:dk1>
        <a:srgbClr val="2B3978"/>
      </a:dk1>
      <a:lt1>
        <a:srgbClr val="593FD3"/>
      </a:lt1>
      <a:dk2>
        <a:srgbClr val="C05FCE"/>
      </a:dk2>
      <a:lt2>
        <a:srgbClr val="FF6696"/>
      </a:lt2>
      <a:accent1>
        <a:srgbClr val="F68726"/>
      </a:accent1>
      <a:accent2>
        <a:srgbClr val="70CB63"/>
      </a:accent2>
      <a:accent3>
        <a:srgbClr val="00EBF4"/>
      </a:accent3>
      <a:accent4>
        <a:srgbClr val="FFC952"/>
      </a:accent4>
      <a:accent5>
        <a:srgbClr val="FA977F"/>
      </a:accent5>
      <a:accent6>
        <a:srgbClr val="FFFFFF"/>
      </a:accent6>
      <a:hlink>
        <a:srgbClr val="2B397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439</Words>
  <Application>Microsoft Office PowerPoint</Application>
  <PresentationFormat>Trình chiếu Trên màn hình (16:9)</PresentationFormat>
  <Paragraphs>98</Paragraphs>
  <Slides>20</Slides>
  <Notes>19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20</vt:i4>
      </vt:variant>
    </vt:vector>
  </HeadingPairs>
  <TitlesOfParts>
    <vt:vector size="27" baseType="lpstr">
      <vt:lpstr>Arial</vt:lpstr>
      <vt:lpstr>Wingdings</vt:lpstr>
      <vt:lpstr>Cambria Math</vt:lpstr>
      <vt:lpstr>Handlee</vt:lpstr>
      <vt:lpstr>Bebas Neue</vt:lpstr>
      <vt:lpstr>Livvic</vt:lpstr>
      <vt:lpstr>Under the Sea Vocabulary for Pre-K by Slidesgo</vt:lpstr>
      <vt:lpstr>CHÀO MỪNG CÁC EM ĐẾN VỚI TIẾT HỌC</vt:lpstr>
      <vt:lpstr>TRÒ CHƠI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HỌC</dc:title>
  <dc:creator>Lê Thảo</dc:creator>
  <cp:lastModifiedBy>Lê Thảo</cp:lastModifiedBy>
  <cp:revision>8</cp:revision>
  <dcterms:modified xsi:type="dcterms:W3CDTF">2022-08-02T10:14:09Z</dcterms:modified>
</cp:coreProperties>
</file>