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57" r:id="rId6"/>
    <p:sldId id="258" r:id="rId7"/>
    <p:sldId id="264" r:id="rId8"/>
    <p:sldId id="265" r:id="rId9"/>
    <p:sldId id="268" r:id="rId10"/>
    <p:sldId id="266" r:id="rId11"/>
    <p:sldId id="267" r:id="rId12"/>
    <p:sldId id="283" r:id="rId13"/>
    <p:sldId id="285" r:id="rId14"/>
    <p:sldId id="269" r:id="rId15"/>
    <p:sldId id="286" r:id="rId16"/>
    <p:sldId id="278" r:id="rId17"/>
    <p:sldId id="270" r:id="rId18"/>
    <p:sldId id="288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FDFF"/>
    <a:srgbClr val="15142A"/>
    <a:srgbClr val="FAED3B"/>
    <a:srgbClr val="70AD47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86" d="100"/>
          <a:sy n="86" d="100"/>
        </p:scale>
        <p:origin x="520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36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88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48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82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36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1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29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8/21/2021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8/21/2021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wmf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703" y="2721937"/>
            <a:ext cx="11372592" cy="570379"/>
          </a:xfrm>
        </p:spPr>
        <p:txBody>
          <a:bodyPr>
            <a:noAutofit/>
          </a:bodyPr>
          <a:lstStyle/>
          <a:p>
            <a:r>
              <a:rPr lang="en-US" sz="3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TÍCH MỘT SỐ RA THỪA SỐ NGUYÊN TỐ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638550" y="3585948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PHÒNG GD&amp;ĐT………..</a:t>
            </a:r>
          </a:p>
          <a:p>
            <a:pPr algn="l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 THCS ………….……</a:t>
            </a: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580600" y="1696751"/>
            <a:ext cx="25106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B11-C1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4">
            <a:extLst>
              <a:ext uri="{FF2B5EF4-FFF2-40B4-BE49-F238E27FC236}">
                <a16:creationId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HÌNH THÀNH KIẾN THỨC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297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D09346-BD30-4F98-B1BF-ED193573095F}"/>
              </a:ext>
            </a:extLst>
          </p:cNvPr>
          <p:cNvSpPr txBox="1"/>
          <p:nvPr/>
        </p:nvSpPr>
        <p:spPr>
          <a:xfrm>
            <a:off x="2653741" y="457200"/>
            <a:ext cx="8752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 ra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rẽ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dọc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DF7563A-5674-449C-8578-77A0AEABFA96}"/>
              </a:ext>
            </a:extLst>
          </p:cNvPr>
          <p:cNvGrpSpPr/>
          <p:nvPr/>
        </p:nvGrpSpPr>
        <p:grpSpPr>
          <a:xfrm>
            <a:off x="655098" y="2342634"/>
            <a:ext cx="1669099" cy="1200329"/>
            <a:chOff x="655098" y="2342634"/>
            <a:chExt cx="1669099" cy="120032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998B367-3CE2-409E-A7CC-86861E4CB9FB}"/>
                </a:ext>
              </a:extLst>
            </p:cNvPr>
            <p:cNvSpPr txBox="1"/>
            <p:nvPr/>
          </p:nvSpPr>
          <p:spPr>
            <a:xfrm>
              <a:off x="655098" y="2342634"/>
              <a:ext cx="16690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72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2       36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C11C371-5CF7-4156-B6DC-4B084C5C89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7856" y="2790768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812F32C-152E-4C18-A008-7CDD7107A642}"/>
                </a:ext>
              </a:extLst>
            </p:cNvPr>
            <p:cNvCxnSpPr>
              <a:cxnSpLocks/>
            </p:cNvCxnSpPr>
            <p:nvPr/>
          </p:nvCxnSpPr>
          <p:spPr>
            <a:xfrm>
              <a:off x="1337682" y="2790768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ABD0FBD-74B9-488B-AFC7-A257C1FFDC45}"/>
              </a:ext>
            </a:extLst>
          </p:cNvPr>
          <p:cNvGrpSpPr/>
          <p:nvPr/>
        </p:nvGrpSpPr>
        <p:grpSpPr>
          <a:xfrm>
            <a:off x="1121158" y="3098489"/>
            <a:ext cx="1243075" cy="1200329"/>
            <a:chOff x="1161166" y="3098489"/>
            <a:chExt cx="1243075" cy="120032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436D40F-AF70-473F-9CDC-DBECE9D60AE3}"/>
                </a:ext>
              </a:extLst>
            </p:cNvPr>
            <p:cNvSpPr txBox="1"/>
            <p:nvPr/>
          </p:nvSpPr>
          <p:spPr>
            <a:xfrm>
              <a:off x="1161166" y="3098489"/>
              <a:ext cx="1243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2      18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6DD13A3-5BEC-4CC4-BC3A-3CD32A98E9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93232" y="3520408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4B8B1DD-F518-44AF-9CD3-F121C02A77D3}"/>
                </a:ext>
              </a:extLst>
            </p:cNvPr>
            <p:cNvCxnSpPr>
              <a:cxnSpLocks/>
            </p:cNvCxnSpPr>
            <p:nvPr/>
          </p:nvCxnSpPr>
          <p:spPr>
            <a:xfrm>
              <a:off x="1743058" y="3520408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9351BA9-5E58-445A-9F67-6E05A42D3DCC}"/>
              </a:ext>
            </a:extLst>
          </p:cNvPr>
          <p:cNvGrpSpPr/>
          <p:nvPr/>
        </p:nvGrpSpPr>
        <p:grpSpPr>
          <a:xfrm>
            <a:off x="1485309" y="3934267"/>
            <a:ext cx="1243075" cy="1200329"/>
            <a:chOff x="1485309" y="3934267"/>
            <a:chExt cx="1243075" cy="120032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8F5CBFF-3D44-4C3C-B017-E908680772EC}"/>
                </a:ext>
              </a:extLst>
            </p:cNvPr>
            <p:cNvSpPr txBox="1"/>
            <p:nvPr/>
          </p:nvSpPr>
          <p:spPr>
            <a:xfrm>
              <a:off x="1485309" y="3934267"/>
              <a:ext cx="1243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2       9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04543CF-B306-4A55-AFB9-340AD63572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72889" y="4276263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508322A-6CE8-4B86-AF11-20C83573CA02}"/>
                </a:ext>
              </a:extLst>
            </p:cNvPr>
            <p:cNvCxnSpPr>
              <a:cxnSpLocks/>
            </p:cNvCxnSpPr>
            <p:nvPr/>
          </p:nvCxnSpPr>
          <p:spPr>
            <a:xfrm>
              <a:off x="2122715" y="4276263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DBF5185-F61C-46A6-AE0D-B9191594A06C}"/>
              </a:ext>
            </a:extLst>
          </p:cNvPr>
          <p:cNvGrpSpPr/>
          <p:nvPr/>
        </p:nvGrpSpPr>
        <p:grpSpPr>
          <a:xfrm>
            <a:off x="1813940" y="4663556"/>
            <a:ext cx="1243075" cy="1200329"/>
            <a:chOff x="6415228" y="4849518"/>
            <a:chExt cx="1243075" cy="1200329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2816A2E-5C0F-45F9-A670-4C7229AC30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30086" y="5267407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34E33B0F-46D4-4422-B78C-6CC4914D861B}"/>
                </a:ext>
              </a:extLst>
            </p:cNvPr>
            <p:cNvGrpSpPr/>
            <p:nvPr/>
          </p:nvGrpSpPr>
          <p:grpSpPr>
            <a:xfrm>
              <a:off x="6415228" y="4849518"/>
              <a:ext cx="1243075" cy="1200329"/>
              <a:chOff x="1880698" y="4663215"/>
              <a:chExt cx="1243075" cy="1200329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2ABFAC2-5CEB-4887-AD33-926F5F539CA8}"/>
                  </a:ext>
                </a:extLst>
              </p:cNvPr>
              <p:cNvSpPr txBox="1"/>
              <p:nvPr/>
            </p:nvSpPr>
            <p:spPr>
              <a:xfrm>
                <a:off x="1880698" y="4663215"/>
                <a:ext cx="124307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  <a:p>
                <a:endPara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3        3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E0671230-6DCC-4740-BCD5-0FA6CEE013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97068" y="5081104"/>
                <a:ext cx="295255" cy="3645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430128AB-08A7-430C-90C7-88B92B339332}"/>
              </a:ext>
            </a:extLst>
          </p:cNvPr>
          <p:cNvSpPr txBox="1"/>
          <p:nvPr/>
        </p:nvSpPr>
        <p:spPr>
          <a:xfrm>
            <a:off x="4163481" y="2429743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72     2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7E3B2B7-FEA5-491C-867F-39742652789D}"/>
              </a:ext>
            </a:extLst>
          </p:cNvPr>
          <p:cNvSpPr txBox="1"/>
          <p:nvPr/>
        </p:nvSpPr>
        <p:spPr>
          <a:xfrm>
            <a:off x="4141140" y="3034506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36     2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19C126D-C64E-4840-8FBD-CE49507FC760}"/>
              </a:ext>
            </a:extLst>
          </p:cNvPr>
          <p:cNvSpPr txBox="1"/>
          <p:nvPr/>
        </p:nvSpPr>
        <p:spPr>
          <a:xfrm>
            <a:off x="4136934" y="3637407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18     2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642353A-DA5F-453E-9D86-0F79B5B8866C}"/>
              </a:ext>
            </a:extLst>
          </p:cNvPr>
          <p:cNvSpPr txBox="1"/>
          <p:nvPr/>
        </p:nvSpPr>
        <p:spPr>
          <a:xfrm>
            <a:off x="4121232" y="4206258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9     3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706523A-F288-4954-9B88-04828489F28A}"/>
              </a:ext>
            </a:extLst>
          </p:cNvPr>
          <p:cNvSpPr txBox="1"/>
          <p:nvPr/>
        </p:nvSpPr>
        <p:spPr>
          <a:xfrm>
            <a:off x="4272920" y="4778509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0F49A3E-2D26-4AE5-A2A3-743B1AA32886}"/>
              </a:ext>
            </a:extLst>
          </p:cNvPr>
          <p:cNvSpPr txBox="1"/>
          <p:nvPr/>
        </p:nvSpPr>
        <p:spPr>
          <a:xfrm>
            <a:off x="4272920" y="5350989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   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197E050-FEFF-4A70-B8E2-14839DCDFD31}"/>
              </a:ext>
            </a:extLst>
          </p:cNvPr>
          <p:cNvCxnSpPr>
            <a:stCxn id="50" idx="0"/>
          </p:cNvCxnSpPr>
          <p:nvPr/>
        </p:nvCxnSpPr>
        <p:spPr>
          <a:xfrm flipH="1">
            <a:off x="4720503" y="2429743"/>
            <a:ext cx="1" cy="34095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FD3176F0-79CE-44F3-9334-D7994838A7B0}"/>
              </a:ext>
            </a:extLst>
          </p:cNvPr>
          <p:cNvSpPr txBox="1"/>
          <p:nvPr/>
        </p:nvSpPr>
        <p:spPr>
          <a:xfrm>
            <a:off x="867788" y="6047027"/>
            <a:ext cx="186969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Rẽ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endParaRPr lang="en-US" sz="23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5E74E35-6FE7-4FFE-A640-1B55F697023C}"/>
              </a:ext>
            </a:extLst>
          </p:cNvPr>
          <p:cNvSpPr txBox="1"/>
          <p:nvPr/>
        </p:nvSpPr>
        <p:spPr>
          <a:xfrm>
            <a:off x="3584289" y="6047027"/>
            <a:ext cx="237260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dọc</a:t>
            </a:r>
            <a:endParaRPr lang="en-US" sz="23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1B36263-457E-43D5-B859-C45377D667FC}"/>
              </a:ext>
            </a:extLst>
          </p:cNvPr>
          <p:cNvSpPr txBox="1"/>
          <p:nvPr/>
        </p:nvSpPr>
        <p:spPr>
          <a:xfrm>
            <a:off x="5830342" y="2205119"/>
            <a:ext cx="5406153" cy="139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= 2.2.2.3.3 = 2</a:t>
            </a:r>
            <a:r>
              <a:rPr lang="en-US" sz="30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.3</a:t>
            </a:r>
            <a:r>
              <a:rPr lang="en-US" sz="30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3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5C55BE08-1AE2-4FA3-A7B8-6A67F59E1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" y="29482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2080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  <p:bldP spid="58" grpId="0"/>
      <p:bldP spid="60" grpId="0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4">
            <a:extLst>
              <a:ext uri="{FF2B5EF4-FFF2-40B4-BE49-F238E27FC236}">
                <a16:creationId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297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D09346-BD30-4F98-B1BF-ED193573095F}"/>
              </a:ext>
            </a:extLst>
          </p:cNvPr>
          <p:cNvSpPr txBox="1"/>
          <p:nvPr/>
        </p:nvSpPr>
        <p:spPr>
          <a:xfrm>
            <a:off x="2653741" y="457200"/>
            <a:ext cx="87521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120 ra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6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D8AB661D-D5CE-41C7-B4D9-AAA252145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" y="29482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DDF7563A-5674-449C-8578-77A0AEABFA96}"/>
              </a:ext>
            </a:extLst>
          </p:cNvPr>
          <p:cNvGrpSpPr/>
          <p:nvPr/>
        </p:nvGrpSpPr>
        <p:grpSpPr>
          <a:xfrm>
            <a:off x="618701" y="2166615"/>
            <a:ext cx="2276787" cy="1200329"/>
            <a:chOff x="576295" y="2375695"/>
            <a:chExt cx="1669099" cy="120032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998B367-3CE2-409E-A7CC-86861E4CB9FB}"/>
                </a:ext>
              </a:extLst>
            </p:cNvPr>
            <p:cNvSpPr txBox="1"/>
            <p:nvPr/>
          </p:nvSpPr>
          <p:spPr>
            <a:xfrm>
              <a:off x="576295" y="2375695"/>
              <a:ext cx="16690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120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10               12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C11C371-5CF7-4156-B6DC-4B084C5C89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4940" y="2790768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812F32C-152E-4C18-A008-7CDD7107A642}"/>
                </a:ext>
              </a:extLst>
            </p:cNvPr>
            <p:cNvCxnSpPr>
              <a:cxnSpLocks/>
            </p:cNvCxnSpPr>
            <p:nvPr/>
          </p:nvCxnSpPr>
          <p:spPr>
            <a:xfrm>
              <a:off x="1424766" y="2790768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ABD0FBD-74B9-488B-AFC7-A257C1FFDC45}"/>
              </a:ext>
            </a:extLst>
          </p:cNvPr>
          <p:cNvGrpSpPr/>
          <p:nvPr/>
        </p:nvGrpSpPr>
        <p:grpSpPr>
          <a:xfrm>
            <a:off x="1574791" y="2968547"/>
            <a:ext cx="1726194" cy="1200329"/>
            <a:chOff x="1161166" y="3098489"/>
            <a:chExt cx="1243075" cy="120032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436D40F-AF70-473F-9CDC-DBECE9D60AE3}"/>
                </a:ext>
              </a:extLst>
            </p:cNvPr>
            <p:cNvSpPr txBox="1"/>
            <p:nvPr/>
          </p:nvSpPr>
          <p:spPr>
            <a:xfrm>
              <a:off x="1161166" y="3098489"/>
              <a:ext cx="1243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3            4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6DD13A3-5BEC-4CC4-BC3A-3CD32A98E9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9345" y="3520408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4B8B1DD-F518-44AF-9CD3-F121C02A77D3}"/>
                </a:ext>
              </a:extLst>
            </p:cNvPr>
            <p:cNvCxnSpPr>
              <a:cxnSpLocks/>
            </p:cNvCxnSpPr>
            <p:nvPr/>
          </p:nvCxnSpPr>
          <p:spPr>
            <a:xfrm>
              <a:off x="1859171" y="3520408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9351BA9-5E58-445A-9F67-6E05A42D3DCC}"/>
              </a:ext>
            </a:extLst>
          </p:cNvPr>
          <p:cNvGrpSpPr/>
          <p:nvPr/>
        </p:nvGrpSpPr>
        <p:grpSpPr>
          <a:xfrm>
            <a:off x="168917" y="2959407"/>
            <a:ext cx="1498791" cy="1200329"/>
            <a:chOff x="1485309" y="3858785"/>
            <a:chExt cx="1243075" cy="120032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8F5CBFF-3D44-4C3C-B017-E908680772EC}"/>
                </a:ext>
              </a:extLst>
            </p:cNvPr>
            <p:cNvSpPr txBox="1"/>
            <p:nvPr/>
          </p:nvSpPr>
          <p:spPr>
            <a:xfrm>
              <a:off x="1485309" y="3858785"/>
              <a:ext cx="1243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2          5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04543CF-B306-4A55-AFB9-340AD63572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72889" y="4276263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508322A-6CE8-4B86-AF11-20C83573CA02}"/>
                </a:ext>
              </a:extLst>
            </p:cNvPr>
            <p:cNvCxnSpPr>
              <a:cxnSpLocks/>
            </p:cNvCxnSpPr>
            <p:nvPr/>
          </p:nvCxnSpPr>
          <p:spPr>
            <a:xfrm>
              <a:off x="2122715" y="4276263"/>
              <a:ext cx="302042" cy="36617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2816A2E-5C0F-45F9-A670-4C7229AC30A4}"/>
              </a:ext>
            </a:extLst>
          </p:cNvPr>
          <p:cNvCxnSpPr>
            <a:cxnSpLocks/>
          </p:cNvCxnSpPr>
          <p:nvPr/>
        </p:nvCxnSpPr>
        <p:spPr>
          <a:xfrm flipH="1">
            <a:off x="2703513" y="4144014"/>
            <a:ext cx="353354" cy="3685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4E33B0F-46D4-4422-B78C-6CC4914D861B}"/>
              </a:ext>
            </a:extLst>
          </p:cNvPr>
          <p:cNvGrpSpPr/>
          <p:nvPr/>
        </p:nvGrpSpPr>
        <p:grpSpPr>
          <a:xfrm>
            <a:off x="2428105" y="3742927"/>
            <a:ext cx="1459881" cy="1200329"/>
            <a:chOff x="1899191" y="4663214"/>
            <a:chExt cx="1243075" cy="120032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2ABFAC2-5CEB-4887-AD33-926F5F539CA8}"/>
                </a:ext>
              </a:extLst>
            </p:cNvPr>
            <p:cNvSpPr txBox="1"/>
            <p:nvPr/>
          </p:nvSpPr>
          <p:spPr>
            <a:xfrm>
              <a:off x="1899191" y="4663214"/>
              <a:ext cx="1243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2           2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0671230-6DCC-4740-BCD5-0FA6CEE0133F}"/>
                </a:ext>
              </a:extLst>
            </p:cNvPr>
            <p:cNvCxnSpPr>
              <a:cxnSpLocks/>
            </p:cNvCxnSpPr>
            <p:nvPr/>
          </p:nvCxnSpPr>
          <p:spPr>
            <a:xfrm>
              <a:off x="2543279" y="5081104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430128AB-08A7-430C-90C7-88B92B339332}"/>
              </a:ext>
            </a:extLst>
          </p:cNvPr>
          <p:cNvSpPr txBox="1"/>
          <p:nvPr/>
        </p:nvSpPr>
        <p:spPr>
          <a:xfrm>
            <a:off x="8921818" y="1323480"/>
            <a:ext cx="1519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120     2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7E3B2B7-FEA5-491C-867F-39742652789D}"/>
              </a:ext>
            </a:extLst>
          </p:cNvPr>
          <p:cNvSpPr txBox="1"/>
          <p:nvPr/>
        </p:nvSpPr>
        <p:spPr>
          <a:xfrm>
            <a:off x="9082346" y="1969547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60     2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19C126D-C64E-4840-8FBD-CE49507FC760}"/>
              </a:ext>
            </a:extLst>
          </p:cNvPr>
          <p:cNvSpPr txBox="1"/>
          <p:nvPr/>
        </p:nvSpPr>
        <p:spPr>
          <a:xfrm>
            <a:off x="9078140" y="2572448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30     2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642353A-DA5F-453E-9D86-0F79B5B8866C}"/>
              </a:ext>
            </a:extLst>
          </p:cNvPr>
          <p:cNvSpPr txBox="1"/>
          <p:nvPr/>
        </p:nvSpPr>
        <p:spPr>
          <a:xfrm>
            <a:off x="8899788" y="3175349"/>
            <a:ext cx="1470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15     3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706523A-F288-4954-9B88-04828489F28A}"/>
              </a:ext>
            </a:extLst>
          </p:cNvPr>
          <p:cNvSpPr txBox="1"/>
          <p:nvPr/>
        </p:nvSpPr>
        <p:spPr>
          <a:xfrm>
            <a:off x="9214126" y="3768611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5     5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0F49A3E-2D26-4AE5-A2A3-743B1AA32886}"/>
              </a:ext>
            </a:extLst>
          </p:cNvPr>
          <p:cNvSpPr txBox="1"/>
          <p:nvPr/>
        </p:nvSpPr>
        <p:spPr>
          <a:xfrm>
            <a:off x="9214126" y="4286030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  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D3176F0-79CE-44F3-9334-D7994838A7B0}"/>
              </a:ext>
            </a:extLst>
          </p:cNvPr>
          <p:cNvSpPr txBox="1"/>
          <p:nvPr/>
        </p:nvSpPr>
        <p:spPr>
          <a:xfrm>
            <a:off x="380261" y="5036744"/>
            <a:ext cx="34017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1:Rẽ </a:t>
            </a:r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endParaRPr lang="en-US" sz="23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120 = 2.5.3.2.2 = 2</a:t>
            </a:r>
            <a:r>
              <a:rPr lang="en-US" sz="2300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.3.5</a:t>
            </a:r>
            <a:endParaRPr lang="en-US" sz="2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0CFFFC6-756F-4ED1-82BE-47686A1CF642}"/>
              </a:ext>
            </a:extLst>
          </p:cNvPr>
          <p:cNvGrpSpPr/>
          <p:nvPr/>
        </p:nvGrpSpPr>
        <p:grpSpPr>
          <a:xfrm>
            <a:off x="4905603" y="2059401"/>
            <a:ext cx="2276787" cy="1200329"/>
            <a:chOff x="655098" y="2342634"/>
            <a:chExt cx="1669099" cy="1200329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4219805-18D2-4AEE-8B43-5F69782DBFAB}"/>
                </a:ext>
              </a:extLst>
            </p:cNvPr>
            <p:cNvSpPr txBox="1"/>
            <p:nvPr/>
          </p:nvSpPr>
          <p:spPr>
            <a:xfrm>
              <a:off x="655098" y="2342634"/>
              <a:ext cx="16690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120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6              20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44CB807-0D63-43D8-9E9F-615F3C4D64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4940" y="2790768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D78BB53-B138-4892-8B23-0D11B4A06568}"/>
                </a:ext>
              </a:extLst>
            </p:cNvPr>
            <p:cNvCxnSpPr>
              <a:cxnSpLocks/>
            </p:cNvCxnSpPr>
            <p:nvPr/>
          </p:nvCxnSpPr>
          <p:spPr>
            <a:xfrm>
              <a:off x="1424766" y="2790768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2CC7341-1846-40C1-9D07-EBB93994CA14}"/>
              </a:ext>
            </a:extLst>
          </p:cNvPr>
          <p:cNvGrpSpPr/>
          <p:nvPr/>
        </p:nvGrpSpPr>
        <p:grpSpPr>
          <a:xfrm>
            <a:off x="5718137" y="2841813"/>
            <a:ext cx="1772462" cy="1200329"/>
            <a:chOff x="1161166" y="3098489"/>
            <a:chExt cx="1243075" cy="1200329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E670673-1D7F-497D-B11B-0609D1D77943}"/>
                </a:ext>
              </a:extLst>
            </p:cNvPr>
            <p:cNvSpPr txBox="1"/>
            <p:nvPr/>
          </p:nvSpPr>
          <p:spPr>
            <a:xfrm>
              <a:off x="1161166" y="3098489"/>
              <a:ext cx="1243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5             4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75B2F3F-AA62-4177-BCF5-D0F59D3D68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9345" y="3520408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F5A311D-E6C2-4866-8FFA-F5DD7874CC69}"/>
                </a:ext>
              </a:extLst>
            </p:cNvPr>
            <p:cNvCxnSpPr>
              <a:cxnSpLocks/>
            </p:cNvCxnSpPr>
            <p:nvPr/>
          </p:nvCxnSpPr>
          <p:spPr>
            <a:xfrm>
              <a:off x="1859171" y="3520408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E8B7AFC-0A29-439C-BB40-FA58DBF3FD7C}"/>
              </a:ext>
            </a:extLst>
          </p:cNvPr>
          <p:cNvGrpSpPr/>
          <p:nvPr/>
        </p:nvGrpSpPr>
        <p:grpSpPr>
          <a:xfrm>
            <a:off x="4374169" y="2826988"/>
            <a:ext cx="1524480" cy="1200329"/>
            <a:chOff x="1485309" y="3858785"/>
            <a:chExt cx="1243075" cy="1200329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FE8AE7C-AF2E-4B97-ADB5-2693CE352030}"/>
                </a:ext>
              </a:extLst>
            </p:cNvPr>
            <p:cNvSpPr txBox="1"/>
            <p:nvPr/>
          </p:nvSpPr>
          <p:spPr>
            <a:xfrm>
              <a:off x="1485309" y="3858785"/>
              <a:ext cx="1243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2          3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81E80CA-F423-44BD-9FE7-EED4FDCC6E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72889" y="4276263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5DE4435-F490-4E78-A9DE-088F32B68D80}"/>
                </a:ext>
              </a:extLst>
            </p:cNvPr>
            <p:cNvCxnSpPr>
              <a:cxnSpLocks/>
            </p:cNvCxnSpPr>
            <p:nvPr/>
          </p:nvCxnSpPr>
          <p:spPr>
            <a:xfrm>
              <a:off x="2122715" y="4276263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C4065C0-B267-4916-94F4-4CBEE834D97C}"/>
              </a:ext>
            </a:extLst>
          </p:cNvPr>
          <p:cNvCxnSpPr>
            <a:cxnSpLocks/>
          </p:cNvCxnSpPr>
          <p:nvPr/>
        </p:nvCxnSpPr>
        <p:spPr>
          <a:xfrm flipH="1">
            <a:off x="6803841" y="4050349"/>
            <a:ext cx="353354" cy="3685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9FF64B2-2F6D-4A29-B641-4F6F2A885BAE}"/>
              </a:ext>
            </a:extLst>
          </p:cNvPr>
          <p:cNvGrpSpPr/>
          <p:nvPr/>
        </p:nvGrpSpPr>
        <p:grpSpPr>
          <a:xfrm>
            <a:off x="6530159" y="3650922"/>
            <a:ext cx="1459881" cy="1200329"/>
            <a:chOff x="1880698" y="4663215"/>
            <a:chExt cx="1243075" cy="1200329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92D8B10-A861-4863-A67B-0D663983825C}"/>
                </a:ext>
              </a:extLst>
            </p:cNvPr>
            <p:cNvSpPr txBox="1"/>
            <p:nvPr/>
          </p:nvSpPr>
          <p:spPr>
            <a:xfrm>
              <a:off x="1880698" y="4663215"/>
              <a:ext cx="1243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2           2</a:t>
              </a: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4E6B4656-B3FC-4DBD-A26B-8CB2AB7E29F6}"/>
                </a:ext>
              </a:extLst>
            </p:cNvPr>
            <p:cNvCxnSpPr>
              <a:cxnSpLocks/>
            </p:cNvCxnSpPr>
            <p:nvPr/>
          </p:nvCxnSpPr>
          <p:spPr>
            <a:xfrm>
              <a:off x="2543279" y="5081104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8AAFA290-05AA-49EF-9AD5-F7B6759660CE}"/>
              </a:ext>
            </a:extLst>
          </p:cNvPr>
          <p:cNvSpPr txBox="1"/>
          <p:nvPr/>
        </p:nvSpPr>
        <p:spPr>
          <a:xfrm>
            <a:off x="4048491" y="5075520"/>
            <a:ext cx="340178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2:Rẽ </a:t>
            </a:r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endParaRPr lang="en-US" sz="23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120 = 2.3.5.2.2 = 2</a:t>
            </a:r>
            <a:r>
              <a:rPr lang="en-US" sz="2300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.3.5</a:t>
            </a:r>
            <a:endParaRPr lang="en-US" sz="2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72E4292D-67B1-495F-B8F0-22AA160DA81B}"/>
              </a:ext>
            </a:extLst>
          </p:cNvPr>
          <p:cNvCxnSpPr/>
          <p:nvPr/>
        </p:nvCxnSpPr>
        <p:spPr>
          <a:xfrm>
            <a:off x="9710374" y="1323480"/>
            <a:ext cx="0" cy="34084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4E36E19C-94C2-4D2B-AC12-B990D0895AE1}"/>
              </a:ext>
            </a:extLst>
          </p:cNvPr>
          <p:cNvSpPr txBox="1"/>
          <p:nvPr/>
        </p:nvSpPr>
        <p:spPr>
          <a:xfrm>
            <a:off x="7833942" y="5051306"/>
            <a:ext cx="340178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3: Theo </a:t>
            </a:r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dọc</a:t>
            </a:r>
            <a:endParaRPr lang="en-US" sz="23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120 = 2.2.2.3.5 = 2</a:t>
            </a:r>
            <a:r>
              <a:rPr lang="en-US" sz="2300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.3.5</a:t>
            </a:r>
            <a:endParaRPr lang="en-US" sz="2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6350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4">
            <a:extLst>
              <a:ext uri="{FF2B5EF4-FFF2-40B4-BE49-F238E27FC236}">
                <a16:creationId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297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D09346-BD30-4F98-B1BF-ED193573095F}"/>
              </a:ext>
            </a:extLst>
          </p:cNvPr>
          <p:cNvSpPr txBox="1"/>
          <p:nvPr/>
        </p:nvSpPr>
        <p:spPr>
          <a:xfrm>
            <a:off x="2369093" y="4373889"/>
            <a:ext cx="85033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450 ra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9" name="!!3">
            <a:extLst>
              <a:ext uri="{FF2B5EF4-FFF2-40B4-BE49-F238E27FC236}">
                <a16:creationId xmlns:a16="http://schemas.microsoft.com/office/drawing/2014/main" id="{6ED510BC-4545-42A0-A374-5ED96F6FB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62" y="0"/>
            <a:ext cx="3258005" cy="2905530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657C2195-49EB-4C57-BDA7-64C18D91CC53}"/>
              </a:ext>
            </a:extLst>
          </p:cNvPr>
          <p:cNvSpPr/>
          <p:nvPr/>
        </p:nvSpPr>
        <p:spPr>
          <a:xfrm>
            <a:off x="3665256" y="142381"/>
            <a:ext cx="7693143" cy="3940795"/>
          </a:xfrm>
          <a:prstGeom prst="cloudCallout">
            <a:avLst>
              <a:gd name="adj1" fmla="val -50435"/>
              <a:gd name="adj2" fmla="val -4216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3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BE33A0-F392-4D9C-9ECC-1844FF376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553" y="3841304"/>
            <a:ext cx="1224766" cy="10681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7D80FE-A396-4B23-B66A-D8CAAD81B4FE}"/>
              </a:ext>
            </a:extLst>
          </p:cNvPr>
          <p:cNvSpPr txBox="1"/>
          <p:nvPr/>
        </p:nvSpPr>
        <p:spPr>
          <a:xfrm>
            <a:off x="281918" y="6250568"/>
            <a:ext cx="208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94576B-8801-48EA-9EE7-4BD4B1049144}"/>
              </a:ext>
            </a:extLst>
          </p:cNvPr>
          <p:cNvSpPr txBox="1"/>
          <p:nvPr/>
        </p:nvSpPr>
        <p:spPr>
          <a:xfrm>
            <a:off x="2369093" y="5358016"/>
            <a:ext cx="48332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450 = 2.3</a:t>
            </a:r>
            <a:r>
              <a:rPr lang="en-US" sz="3000" b="1" baseline="30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.5</a:t>
            </a:r>
            <a:r>
              <a:rPr lang="en-US" sz="3000" b="1" baseline="30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3379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86813" y="99607"/>
            <a:ext cx="11868948" cy="6658786"/>
          </a:xfrm>
          <a:custGeom>
            <a:avLst/>
            <a:gdLst>
              <a:gd name="connsiteX0" fmla="*/ 0 w 11868948"/>
              <a:gd name="connsiteY0" fmla="*/ 0 h 6658786"/>
              <a:gd name="connsiteX1" fmla="*/ 11868948 w 11868948"/>
              <a:gd name="connsiteY1" fmla="*/ 0 h 6658786"/>
              <a:gd name="connsiteX2" fmla="*/ 11868948 w 11868948"/>
              <a:gd name="connsiteY2" fmla="*/ 6658786 h 6658786"/>
              <a:gd name="connsiteX3" fmla="*/ 0 w 11868948"/>
              <a:gd name="connsiteY3" fmla="*/ 6658786 h 6658786"/>
              <a:gd name="connsiteX4" fmla="*/ 0 w 11868948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68948" h="6658786" extrusionOk="0">
                <a:moveTo>
                  <a:pt x="0" y="0"/>
                </a:moveTo>
                <a:cubicBezTo>
                  <a:pt x="2526283" y="118645"/>
                  <a:pt x="8306219" y="116012"/>
                  <a:pt x="11868948" y="0"/>
                </a:cubicBezTo>
                <a:cubicBezTo>
                  <a:pt x="11736066" y="1360470"/>
                  <a:pt x="11953899" y="5310941"/>
                  <a:pt x="11868948" y="6658786"/>
                </a:cubicBezTo>
                <a:cubicBezTo>
                  <a:pt x="6722493" y="6793386"/>
                  <a:pt x="5493896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37353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BẠN CÓ BIẾT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8FDC3A2-3906-42FD-92AD-F741DADF7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69" y="953401"/>
            <a:ext cx="11360662" cy="1938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 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thừa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bỏ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thừa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Chẳng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90:</a:t>
            </a:r>
            <a:endParaRPr kumimoji="0" lang="en-US" altLang="en-US" sz="3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FFD7B2B-6287-4B72-8FDE-230E109A7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956" y="3041369"/>
            <a:ext cx="11360662" cy="5539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90=2.3</a:t>
            </a:r>
            <a:r>
              <a:rPr kumimoji="0" lang="en-US" altLang="en-US" sz="3000" b="1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en-US" sz="3000" b="1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.5</a:t>
            </a:r>
            <a:endParaRPr kumimoji="0" lang="en-US" altLang="en-US" sz="3000" b="1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2C08A2-5BFC-49F3-9FBF-6680197A5AB0}"/>
              </a:ext>
            </a:extLst>
          </p:cNvPr>
          <p:cNvSpPr txBox="1"/>
          <p:nvPr/>
        </p:nvSpPr>
        <p:spPr>
          <a:xfrm>
            <a:off x="415669" y="3744343"/>
            <a:ext cx="11360662" cy="1477328"/>
          </a:xfrm>
          <a:prstGeom prst="rect">
            <a:avLst/>
          </a:prstGeom>
          <a:solidFill>
            <a:srgbClr val="A7FDFF"/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90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en-US" sz="3000" b="1" i="1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kumimoji="0" lang="en-US" altLang="en-US" sz="3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.3</a:t>
            </a:r>
            <a:r>
              <a:rPr kumimoji="0" lang="en-US" altLang="en-US" sz="3000" b="1" i="1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kumimoji="0" lang="en-US" altLang="en-US" sz="3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.5</a:t>
            </a:r>
            <a:r>
              <a:rPr kumimoji="0" lang="en-US" altLang="en-US" sz="3000" b="1" i="1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; </a:t>
            </a:r>
            <a:r>
              <a:rPr kumimoji="0" lang="en-US" altLang="en-US" sz="3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0,1,2; </a:t>
            </a:r>
            <a:r>
              <a:rPr kumimoji="0" lang="en-US" altLang="en-US" sz="3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</a:t>
            </a:r>
            <a:endParaRPr kumimoji="0" lang="en-US" altLang="en-US" sz="3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B2B087-11F2-4C1B-B933-36CB59AF9941}"/>
              </a:ext>
            </a:extLst>
          </p:cNvPr>
          <p:cNvSpPr txBox="1"/>
          <p:nvPr/>
        </p:nvSpPr>
        <p:spPr>
          <a:xfrm>
            <a:off x="415669" y="5350601"/>
            <a:ext cx="11360662" cy="55399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kumimoji="0" lang="en-US" altLang="en-US" sz="3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sz="3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US" sz="3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90 </a:t>
            </a:r>
            <a:r>
              <a:rPr kumimoji="0" lang="en-US" altLang="en-US" sz="3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altLang="en-US" sz="3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2.3.2=12</a:t>
            </a:r>
            <a:r>
              <a:rPr kumimoji="0" lang="en-US" altLang="en-US" sz="3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kumimoji="0" lang="en-US" altLang="en-US" sz="3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473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4488562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CỦNG CỐ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DA6543-D5A7-4C32-AD3C-0592E52B9142}"/>
              </a:ext>
            </a:extLst>
          </p:cNvPr>
          <p:cNvGrpSpPr/>
          <p:nvPr/>
        </p:nvGrpSpPr>
        <p:grpSpPr>
          <a:xfrm>
            <a:off x="408857" y="1566317"/>
            <a:ext cx="11146951" cy="849260"/>
            <a:chOff x="241306" y="2452678"/>
            <a:chExt cx="11778089" cy="451310"/>
          </a:xfrm>
          <a:solidFill>
            <a:srgbClr val="327E3B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121B2B7-2CEC-4B78-87F8-FD4EB3EB8B8F}"/>
                </a:ext>
              </a:extLst>
            </p:cNvPr>
            <p:cNvSpPr/>
            <p:nvPr/>
          </p:nvSpPr>
          <p:spPr>
            <a:xfrm>
              <a:off x="3538287" y="2452678"/>
              <a:ext cx="2468235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3F9ACE6-0B60-476A-AAEE-2DB6745618B0}"/>
                </a:ext>
              </a:extLst>
            </p:cNvPr>
            <p:cNvSpPr/>
            <p:nvPr/>
          </p:nvSpPr>
          <p:spPr>
            <a:xfrm>
              <a:off x="3247742" y="2543650"/>
              <a:ext cx="544265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B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9849EA0-07FA-4ECE-9DD3-50FAAD64DA10}"/>
                </a:ext>
              </a:extLst>
            </p:cNvPr>
            <p:cNvSpPr/>
            <p:nvPr/>
          </p:nvSpPr>
          <p:spPr>
            <a:xfrm>
              <a:off x="531851" y="2464885"/>
              <a:ext cx="2468235" cy="43910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065EBA5-7AE1-436B-9692-C48187F8FEBA}"/>
                </a:ext>
              </a:extLst>
            </p:cNvPr>
            <p:cNvSpPr/>
            <p:nvPr/>
          </p:nvSpPr>
          <p:spPr>
            <a:xfrm>
              <a:off x="241306" y="2543650"/>
              <a:ext cx="483220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A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D9748EE-2344-4089-8565-02DE90C7A687}"/>
                </a:ext>
              </a:extLst>
            </p:cNvPr>
            <p:cNvSpPr/>
            <p:nvPr/>
          </p:nvSpPr>
          <p:spPr>
            <a:xfrm>
              <a:off x="6544723" y="2452678"/>
              <a:ext cx="2468235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C981EA5-4A18-4280-B672-6B0BB7D9E4DC}"/>
                </a:ext>
              </a:extLst>
            </p:cNvPr>
            <p:cNvSpPr/>
            <p:nvPr/>
          </p:nvSpPr>
          <p:spPr>
            <a:xfrm>
              <a:off x="6254178" y="2543650"/>
              <a:ext cx="544265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C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E1557F4-BDCA-47FF-9684-2A8D771258E5}"/>
                </a:ext>
              </a:extLst>
            </p:cNvPr>
            <p:cNvSpPr/>
            <p:nvPr/>
          </p:nvSpPr>
          <p:spPr>
            <a:xfrm>
              <a:off x="9551160" y="2452678"/>
              <a:ext cx="2468235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C4D0EDF-99C0-45F5-A98C-901F5839E7DC}"/>
                </a:ext>
              </a:extLst>
            </p:cNvPr>
            <p:cNvSpPr/>
            <p:nvPr/>
          </p:nvSpPr>
          <p:spPr>
            <a:xfrm>
              <a:off x="9260615" y="2558288"/>
              <a:ext cx="544265" cy="245025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D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4A1832E5-0274-4A70-A73B-CEB14BC517C5}"/>
              </a:ext>
            </a:extLst>
          </p:cNvPr>
          <p:cNvSpPr/>
          <p:nvPr/>
        </p:nvSpPr>
        <p:spPr>
          <a:xfrm>
            <a:off x="369995" y="1698641"/>
            <a:ext cx="535050" cy="50567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6C4B2D-5C63-47DE-BC01-68F9DCB4250D}"/>
              </a:ext>
            </a:extLst>
          </p:cNvPr>
          <p:cNvSpPr/>
          <p:nvPr/>
        </p:nvSpPr>
        <p:spPr>
          <a:xfrm>
            <a:off x="965245" y="1733296"/>
            <a:ext cx="20265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45 = 3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7DE77F7-D9D3-4410-9C75-277C5AB36945}"/>
              </a:ext>
            </a:extLst>
          </p:cNvPr>
          <p:cNvGrpSpPr/>
          <p:nvPr/>
        </p:nvGrpSpPr>
        <p:grpSpPr>
          <a:xfrm>
            <a:off x="36141" y="516443"/>
            <a:ext cx="11763721" cy="913415"/>
            <a:chOff x="36141" y="727794"/>
            <a:chExt cx="11763721" cy="70206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EDF9E8B-1A33-4DBC-8917-95E9CCC8A946}"/>
                </a:ext>
              </a:extLst>
            </p:cNvPr>
            <p:cNvGrpSpPr/>
            <p:nvPr/>
          </p:nvGrpSpPr>
          <p:grpSpPr>
            <a:xfrm>
              <a:off x="36141" y="727794"/>
              <a:ext cx="11756571" cy="659320"/>
              <a:chOff x="63654" y="1860878"/>
              <a:chExt cx="20757617" cy="1040476"/>
            </a:xfrm>
          </p:grpSpPr>
          <p:sp>
            <p:nvSpPr>
              <p:cNvPr id="10" name="Rounded Rectangle 53">
                <a:extLst>
                  <a:ext uri="{FF2B5EF4-FFF2-40B4-BE49-F238E27FC236}">
                    <a16:creationId xmlns:a16="http://schemas.microsoft.com/office/drawing/2014/main" id="{753A5DF8-4A8B-4760-BEE3-CA2487938558}"/>
                  </a:ext>
                </a:extLst>
              </p:cNvPr>
              <p:cNvSpPr/>
              <p:nvPr/>
            </p:nvSpPr>
            <p:spPr>
              <a:xfrm>
                <a:off x="143237" y="1964391"/>
                <a:ext cx="20678034" cy="936963"/>
              </a:xfrm>
              <a:prstGeom prst="roundRect">
                <a:avLst>
                  <a:gd name="adj" fmla="val 10158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A3805C44-C5D0-49DC-8F84-750614D727A1}"/>
                  </a:ext>
                </a:extLst>
              </p:cNvPr>
              <p:cNvGrpSpPr/>
              <p:nvPr/>
            </p:nvGrpSpPr>
            <p:grpSpPr>
              <a:xfrm>
                <a:off x="63654" y="1860878"/>
                <a:ext cx="4156839" cy="1040476"/>
                <a:chOff x="923003" y="3917552"/>
                <a:chExt cx="4156839" cy="1040476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DEC7163C-12E0-4217-A490-373ACBECC60E}"/>
                    </a:ext>
                  </a:extLst>
                </p:cNvPr>
                <p:cNvGrpSpPr/>
                <p:nvPr/>
              </p:nvGrpSpPr>
              <p:grpSpPr>
                <a:xfrm>
                  <a:off x="1362045" y="4056327"/>
                  <a:ext cx="3717797" cy="897986"/>
                  <a:chOff x="2028795" y="4418277"/>
                  <a:chExt cx="3717797" cy="897986"/>
                </a:xfrm>
              </p:grpSpPr>
              <p:sp>
                <p:nvSpPr>
                  <p:cNvPr id="14" name="Freeform 20">
                    <a:extLst>
                      <a:ext uri="{FF2B5EF4-FFF2-40B4-BE49-F238E27FC236}">
                        <a16:creationId xmlns:a16="http://schemas.microsoft.com/office/drawing/2014/main" id="{B197AE4C-132C-4142-830C-9A6D335D84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364273" y="3082799"/>
                    <a:ext cx="832104" cy="3503060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3000" b="1">
                      <a:latin typeface="Arial" panose="020B0604020202020204" pitchFamily="34" charset="0"/>
                      <a:ea typeface="Tahoma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8C1911D0-400A-46A1-8835-5DD226EAE3B6}"/>
                      </a:ext>
                    </a:extLst>
                  </p:cNvPr>
                  <p:cNvSpPr txBox="1"/>
                  <p:nvPr/>
                </p:nvSpPr>
                <p:spPr>
                  <a:xfrm>
                    <a:off x="2218308" y="4441997"/>
                    <a:ext cx="3528284" cy="8742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3000" b="1" dirty="0"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rPr>
                      <a:t>CÂU </a:t>
                    </a:r>
                    <a:r>
                      <a:rPr lang="en-US" sz="3000" b="1" dirty="0"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rPr>
                      <a:t>1.</a:t>
                    </a:r>
                  </a:p>
                </p:txBody>
              </p:sp>
            </p:grpSp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5F4E4863-9F80-4227-A6A4-ECB4A0B052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23003" y="3917552"/>
                  <a:ext cx="1076356" cy="1040476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1A41992-5684-4221-92CF-CF40DE9555E6}"/>
                </a:ext>
              </a:extLst>
            </p:cNvPr>
            <p:cNvSpPr txBox="1"/>
            <p:nvPr/>
          </p:nvSpPr>
          <p:spPr>
            <a:xfrm>
              <a:off x="2340776" y="851815"/>
              <a:ext cx="9459086" cy="578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29920" marR="0" indent="-62992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tabLst>
                  <a:tab pos="629920" algn="l"/>
                </a:tabLst>
              </a:pP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Chọn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cách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phân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tích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ra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thừa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nguyên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tố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đúng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?</a:t>
              </a:r>
              <a:endParaRPr lang="vi-VN" sz="3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EF80BEBF-E635-45BD-BCE7-67AB62894A1D}"/>
              </a:ext>
            </a:extLst>
          </p:cNvPr>
          <p:cNvSpPr/>
          <p:nvPr/>
        </p:nvSpPr>
        <p:spPr>
          <a:xfrm>
            <a:off x="3803944" y="1720645"/>
            <a:ext cx="20265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45 = 9.5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CB6E8D6-C226-43C6-8CE6-CD705A670A0E}"/>
              </a:ext>
            </a:extLst>
          </p:cNvPr>
          <p:cNvSpPr/>
          <p:nvPr/>
        </p:nvSpPr>
        <p:spPr>
          <a:xfrm>
            <a:off x="6640724" y="1720645"/>
            <a:ext cx="20265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45 = 3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A2F6ECD-8CB8-4472-A466-4AFE48A24359}"/>
              </a:ext>
            </a:extLst>
          </p:cNvPr>
          <p:cNvSpPr/>
          <p:nvPr/>
        </p:nvSpPr>
        <p:spPr>
          <a:xfrm>
            <a:off x="9494612" y="1756236"/>
            <a:ext cx="20265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45 = 3.15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B019C61-FFF8-47A9-9208-1BAE609CE29B}"/>
              </a:ext>
            </a:extLst>
          </p:cNvPr>
          <p:cNvGrpSpPr/>
          <p:nvPr/>
        </p:nvGrpSpPr>
        <p:grpSpPr>
          <a:xfrm>
            <a:off x="428238" y="4769891"/>
            <a:ext cx="11146951" cy="849260"/>
            <a:chOff x="241306" y="2452678"/>
            <a:chExt cx="11778089" cy="451310"/>
          </a:xfrm>
          <a:solidFill>
            <a:srgbClr val="327E3B"/>
          </a:solidFill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54564CC-56E4-495A-944F-CBA34025D800}"/>
                </a:ext>
              </a:extLst>
            </p:cNvPr>
            <p:cNvSpPr/>
            <p:nvPr/>
          </p:nvSpPr>
          <p:spPr>
            <a:xfrm>
              <a:off x="3538287" y="2452678"/>
              <a:ext cx="2468235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7584CB2-423A-40F4-ACD3-FBA7F75FA829}"/>
                </a:ext>
              </a:extLst>
            </p:cNvPr>
            <p:cNvSpPr/>
            <p:nvPr/>
          </p:nvSpPr>
          <p:spPr>
            <a:xfrm>
              <a:off x="3247742" y="2543650"/>
              <a:ext cx="544265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B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214B771-5826-4FBA-8AEC-0C442D9163FF}"/>
                </a:ext>
              </a:extLst>
            </p:cNvPr>
            <p:cNvSpPr/>
            <p:nvPr/>
          </p:nvSpPr>
          <p:spPr>
            <a:xfrm>
              <a:off x="531851" y="2464885"/>
              <a:ext cx="2468235" cy="43910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076B866-0EC5-4375-A87D-08519E1970F8}"/>
                </a:ext>
              </a:extLst>
            </p:cNvPr>
            <p:cNvSpPr/>
            <p:nvPr/>
          </p:nvSpPr>
          <p:spPr>
            <a:xfrm>
              <a:off x="241306" y="2543650"/>
              <a:ext cx="483220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A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BF5099A-59C8-42A8-8B8B-A0198E20F28F}"/>
                </a:ext>
              </a:extLst>
            </p:cNvPr>
            <p:cNvSpPr/>
            <p:nvPr/>
          </p:nvSpPr>
          <p:spPr>
            <a:xfrm>
              <a:off x="6544723" y="2452678"/>
              <a:ext cx="2468235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B0541E4-F953-4FA9-98AB-10C8EBCFC6AC}"/>
                </a:ext>
              </a:extLst>
            </p:cNvPr>
            <p:cNvSpPr/>
            <p:nvPr/>
          </p:nvSpPr>
          <p:spPr>
            <a:xfrm>
              <a:off x="6254178" y="2543650"/>
              <a:ext cx="544265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C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07E2EB0-FE47-4410-87B4-E0272EC27A32}"/>
                </a:ext>
              </a:extLst>
            </p:cNvPr>
            <p:cNvSpPr/>
            <p:nvPr/>
          </p:nvSpPr>
          <p:spPr>
            <a:xfrm>
              <a:off x="9551160" y="2452678"/>
              <a:ext cx="2468235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6CAC080-6F33-476D-AF7E-D0B41BE60786}"/>
                </a:ext>
              </a:extLst>
            </p:cNvPr>
            <p:cNvSpPr/>
            <p:nvPr/>
          </p:nvSpPr>
          <p:spPr>
            <a:xfrm>
              <a:off x="9260615" y="2558288"/>
              <a:ext cx="544265" cy="245025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D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0" name="Oval 69">
            <a:extLst>
              <a:ext uri="{FF2B5EF4-FFF2-40B4-BE49-F238E27FC236}">
                <a16:creationId xmlns:a16="http://schemas.microsoft.com/office/drawing/2014/main" id="{C84743F8-E11D-4465-915E-1FEE54DD1E4B}"/>
              </a:ext>
            </a:extLst>
          </p:cNvPr>
          <p:cNvSpPr/>
          <p:nvPr/>
        </p:nvSpPr>
        <p:spPr>
          <a:xfrm>
            <a:off x="6123310" y="4915801"/>
            <a:ext cx="535050" cy="50567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7B30E89-6452-45D2-B1F8-81EB072EB9B0}"/>
              </a:ext>
            </a:extLst>
          </p:cNvPr>
          <p:cNvSpPr/>
          <p:nvPr/>
        </p:nvSpPr>
        <p:spPr>
          <a:xfrm>
            <a:off x="984626" y="4936870"/>
            <a:ext cx="21472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800 = 2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5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8A4FCA0-B6B9-4CE1-8D73-3EC5A0612005}"/>
              </a:ext>
            </a:extLst>
          </p:cNvPr>
          <p:cNvGrpSpPr/>
          <p:nvPr/>
        </p:nvGrpSpPr>
        <p:grpSpPr>
          <a:xfrm>
            <a:off x="43291" y="3272370"/>
            <a:ext cx="11756571" cy="1626435"/>
            <a:chOff x="81215" y="3169305"/>
            <a:chExt cx="11756571" cy="1232979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A40E7A1-B03B-4705-ADFD-3A7DABA16088}"/>
                </a:ext>
              </a:extLst>
            </p:cNvPr>
            <p:cNvGrpSpPr/>
            <p:nvPr/>
          </p:nvGrpSpPr>
          <p:grpSpPr>
            <a:xfrm>
              <a:off x="81215" y="3169305"/>
              <a:ext cx="11756571" cy="1035984"/>
              <a:chOff x="63654" y="1860878"/>
              <a:chExt cx="20757617" cy="1040476"/>
            </a:xfrm>
          </p:grpSpPr>
          <p:sp>
            <p:nvSpPr>
              <p:cNvPr id="55" name="Rounded Rectangle 53">
                <a:extLst>
                  <a:ext uri="{FF2B5EF4-FFF2-40B4-BE49-F238E27FC236}">
                    <a16:creationId xmlns:a16="http://schemas.microsoft.com/office/drawing/2014/main" id="{A60639FA-9692-4AB8-9D3F-C1A1F6A47697}"/>
                  </a:ext>
                </a:extLst>
              </p:cNvPr>
              <p:cNvSpPr/>
              <p:nvPr/>
            </p:nvSpPr>
            <p:spPr>
              <a:xfrm>
                <a:off x="143237" y="1964391"/>
                <a:ext cx="20678034" cy="936963"/>
              </a:xfrm>
              <a:prstGeom prst="roundRect">
                <a:avLst>
                  <a:gd name="adj" fmla="val 10158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038C52CE-84C1-4216-BF2A-62BE78BB4219}"/>
                  </a:ext>
                </a:extLst>
              </p:cNvPr>
              <p:cNvGrpSpPr/>
              <p:nvPr/>
            </p:nvGrpSpPr>
            <p:grpSpPr>
              <a:xfrm>
                <a:off x="63654" y="1860878"/>
                <a:ext cx="4156839" cy="1040476"/>
                <a:chOff x="923003" y="3917552"/>
                <a:chExt cx="4156839" cy="1040476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94BC3D17-1954-4278-9886-8CA85021B0F3}"/>
                    </a:ext>
                  </a:extLst>
                </p:cNvPr>
                <p:cNvGrpSpPr/>
                <p:nvPr/>
              </p:nvGrpSpPr>
              <p:grpSpPr>
                <a:xfrm>
                  <a:off x="1362045" y="4056327"/>
                  <a:ext cx="3717797" cy="832104"/>
                  <a:chOff x="2028795" y="4418277"/>
                  <a:chExt cx="3717797" cy="832104"/>
                </a:xfrm>
              </p:grpSpPr>
              <p:sp>
                <p:nvSpPr>
                  <p:cNvPr id="59" name="Freeform 20">
                    <a:extLst>
                      <a:ext uri="{FF2B5EF4-FFF2-40B4-BE49-F238E27FC236}">
                        <a16:creationId xmlns:a16="http://schemas.microsoft.com/office/drawing/2014/main" id="{DE46C2C3-522B-47FC-87DB-0F271BB751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364273" y="3082799"/>
                    <a:ext cx="832104" cy="3503060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3000" b="1">
                      <a:latin typeface="Arial" panose="020B0604020202020204" pitchFamily="34" charset="0"/>
                      <a:ea typeface="Tahoma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14F04C46-1D65-4E0E-BD66-A62FF65C2FF4}"/>
                      </a:ext>
                    </a:extLst>
                  </p:cNvPr>
                  <p:cNvSpPr txBox="1"/>
                  <p:nvPr/>
                </p:nvSpPr>
                <p:spPr>
                  <a:xfrm>
                    <a:off x="2218308" y="4441997"/>
                    <a:ext cx="3528284" cy="5564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3000" b="1" dirty="0"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rPr>
                      <a:t>CÂU </a:t>
                    </a:r>
                    <a:r>
                      <a:rPr lang="en-US" sz="3000" b="1" dirty="0"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rPr>
                      <a:t>2.</a:t>
                    </a:r>
                  </a:p>
                </p:txBody>
              </p:sp>
            </p:grpSp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B3DC9923-2E17-48DA-80AD-99D512A6E9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23003" y="3917552"/>
                  <a:ext cx="1076356" cy="1040476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35470F9-FCBA-4E2F-9E2A-FDAEF6579305}"/>
                </a:ext>
              </a:extLst>
            </p:cNvPr>
            <p:cNvSpPr txBox="1"/>
            <p:nvPr/>
          </p:nvSpPr>
          <p:spPr>
            <a:xfrm>
              <a:off x="2385850" y="3293326"/>
              <a:ext cx="9368938" cy="1108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Biết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400 = 2</a:t>
              </a:r>
              <a:r>
                <a:rPr lang="en-US" sz="3000" b="1" baseline="300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4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.5</a:t>
              </a:r>
              <a:r>
                <a:rPr lang="en-US" sz="3000" b="1" baseline="300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2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.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Hãy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viết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800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thành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tích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thừa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nguyên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tố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.</a:t>
              </a:r>
              <a:endParaRPr lang="vi-VN" sz="3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8AF4E94D-6FEB-49DD-99E8-F673742F84BA}"/>
              </a:ext>
            </a:extLst>
          </p:cNvPr>
          <p:cNvSpPr/>
          <p:nvPr/>
        </p:nvSpPr>
        <p:spPr>
          <a:xfrm>
            <a:off x="3823325" y="4924219"/>
            <a:ext cx="21539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800 = 2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F065DB6-ED92-42DA-88BA-3A9B65A2F73C}"/>
              </a:ext>
            </a:extLst>
          </p:cNvPr>
          <p:cNvSpPr/>
          <p:nvPr/>
        </p:nvSpPr>
        <p:spPr>
          <a:xfrm>
            <a:off x="6660105" y="4924219"/>
            <a:ext cx="21624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800 = 2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5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38A6565-59F9-4816-8225-6ADB2E202B49}"/>
              </a:ext>
            </a:extLst>
          </p:cNvPr>
          <p:cNvSpPr/>
          <p:nvPr/>
        </p:nvSpPr>
        <p:spPr>
          <a:xfrm>
            <a:off x="9513993" y="4959810"/>
            <a:ext cx="217392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800 = 2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76" name="15s">
            <a:hlinkClick r:id="" action="ppaction://media"/>
            <a:extLst>
              <a:ext uri="{FF2B5EF4-FFF2-40B4-BE49-F238E27FC236}">
                <a16:creationId xmlns:a16="http://schemas.microsoft.com/office/drawing/2014/main" id="{5C3CFB83-214F-4F63-9F2F-A7B25F49030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07426" y="2477509"/>
            <a:ext cx="1113729" cy="71466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  <p:pic>
        <p:nvPicPr>
          <p:cNvPr id="77" name="15s">
            <a:hlinkClick r:id="" action="ppaction://media"/>
            <a:extLst>
              <a:ext uri="{FF2B5EF4-FFF2-40B4-BE49-F238E27FC236}">
                <a16:creationId xmlns:a16="http://schemas.microsoft.com/office/drawing/2014/main" id="{EDC1529D-C4BB-4702-979A-96B20E335F5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74670" y="5703954"/>
            <a:ext cx="1113729" cy="71466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76"/>
                </p:tgtEl>
              </p:cMediaNode>
            </p:video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</p:childTnLst>
        </p:cTn>
      </p:par>
    </p:tnLst>
    <p:bldLst>
      <p:bldP spid="25" grpId="0" animBg="1"/>
      <p:bldP spid="7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CỦNG CỐ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B019C61-FFF8-47A9-9208-1BAE609CE29B}"/>
              </a:ext>
            </a:extLst>
          </p:cNvPr>
          <p:cNvGrpSpPr/>
          <p:nvPr/>
        </p:nvGrpSpPr>
        <p:grpSpPr>
          <a:xfrm>
            <a:off x="421088" y="2142009"/>
            <a:ext cx="11371624" cy="849260"/>
            <a:chOff x="241306" y="2452678"/>
            <a:chExt cx="12015483" cy="451310"/>
          </a:xfrm>
          <a:solidFill>
            <a:srgbClr val="327E3B"/>
          </a:solidFill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54564CC-56E4-495A-944F-CBA34025D800}"/>
                </a:ext>
              </a:extLst>
            </p:cNvPr>
            <p:cNvSpPr/>
            <p:nvPr/>
          </p:nvSpPr>
          <p:spPr>
            <a:xfrm>
              <a:off x="3538286" y="2452678"/>
              <a:ext cx="2688314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7584CB2-423A-40F4-ACD3-FBA7F75FA829}"/>
                </a:ext>
              </a:extLst>
            </p:cNvPr>
            <p:cNvSpPr/>
            <p:nvPr/>
          </p:nvSpPr>
          <p:spPr>
            <a:xfrm>
              <a:off x="3247742" y="2543650"/>
              <a:ext cx="544265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B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214B771-5826-4FBA-8AEC-0C442D9163FF}"/>
                </a:ext>
              </a:extLst>
            </p:cNvPr>
            <p:cNvSpPr/>
            <p:nvPr/>
          </p:nvSpPr>
          <p:spPr>
            <a:xfrm>
              <a:off x="531851" y="2464885"/>
              <a:ext cx="2580171" cy="43910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076B866-0EC5-4375-A87D-08519E1970F8}"/>
                </a:ext>
              </a:extLst>
            </p:cNvPr>
            <p:cNvSpPr/>
            <p:nvPr/>
          </p:nvSpPr>
          <p:spPr>
            <a:xfrm>
              <a:off x="241306" y="2543650"/>
              <a:ext cx="483220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A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BF5099A-59C8-42A8-8B8B-A0198E20F28F}"/>
                </a:ext>
              </a:extLst>
            </p:cNvPr>
            <p:cNvSpPr/>
            <p:nvPr/>
          </p:nvSpPr>
          <p:spPr>
            <a:xfrm>
              <a:off x="6544723" y="2452678"/>
              <a:ext cx="2688314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B0541E4-F953-4FA9-98AB-10C8EBCFC6AC}"/>
                </a:ext>
              </a:extLst>
            </p:cNvPr>
            <p:cNvSpPr/>
            <p:nvPr/>
          </p:nvSpPr>
          <p:spPr>
            <a:xfrm>
              <a:off x="6254178" y="2543650"/>
              <a:ext cx="544265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C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07E2EB0-FE47-4410-87B4-E0272EC27A32}"/>
                </a:ext>
              </a:extLst>
            </p:cNvPr>
            <p:cNvSpPr/>
            <p:nvPr/>
          </p:nvSpPr>
          <p:spPr>
            <a:xfrm>
              <a:off x="9551160" y="2452678"/>
              <a:ext cx="2705629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6CAC080-6F33-476D-AF7E-D0B41BE60786}"/>
                </a:ext>
              </a:extLst>
            </p:cNvPr>
            <p:cNvSpPr/>
            <p:nvPr/>
          </p:nvSpPr>
          <p:spPr>
            <a:xfrm>
              <a:off x="9260615" y="2558288"/>
              <a:ext cx="544265" cy="245025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D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0" name="Oval 69">
            <a:extLst>
              <a:ext uri="{FF2B5EF4-FFF2-40B4-BE49-F238E27FC236}">
                <a16:creationId xmlns:a16="http://schemas.microsoft.com/office/drawing/2014/main" id="{C84743F8-E11D-4465-915E-1FEE54DD1E4B}"/>
              </a:ext>
            </a:extLst>
          </p:cNvPr>
          <p:cNvSpPr/>
          <p:nvPr/>
        </p:nvSpPr>
        <p:spPr>
          <a:xfrm>
            <a:off x="8945721" y="2355861"/>
            <a:ext cx="535050" cy="50567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7B30E89-6452-45D2-B1F8-81EB072EB9B0}"/>
              </a:ext>
            </a:extLst>
          </p:cNvPr>
          <p:cNvSpPr/>
          <p:nvPr/>
        </p:nvSpPr>
        <p:spPr>
          <a:xfrm>
            <a:off x="977476" y="2308988"/>
            <a:ext cx="22714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270=2.3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  <a:endParaRPr lang="en-US" sz="2800" b="1" baseline="30000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8532AC7-6A83-41F5-BB17-65EFDF199067}"/>
              </a:ext>
            </a:extLst>
          </p:cNvPr>
          <p:cNvGrpSpPr/>
          <p:nvPr/>
        </p:nvGrpSpPr>
        <p:grpSpPr>
          <a:xfrm>
            <a:off x="36141" y="715571"/>
            <a:ext cx="11763721" cy="1520368"/>
            <a:chOff x="36141" y="701876"/>
            <a:chExt cx="11763721" cy="1232979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A40E7A1-B03B-4705-ADFD-3A7DABA16088}"/>
                </a:ext>
              </a:extLst>
            </p:cNvPr>
            <p:cNvGrpSpPr/>
            <p:nvPr/>
          </p:nvGrpSpPr>
          <p:grpSpPr>
            <a:xfrm>
              <a:off x="36141" y="701876"/>
              <a:ext cx="11756571" cy="1035984"/>
              <a:chOff x="63654" y="1860878"/>
              <a:chExt cx="20757617" cy="1040476"/>
            </a:xfrm>
          </p:grpSpPr>
          <p:sp>
            <p:nvSpPr>
              <p:cNvPr id="55" name="Rounded Rectangle 53">
                <a:extLst>
                  <a:ext uri="{FF2B5EF4-FFF2-40B4-BE49-F238E27FC236}">
                    <a16:creationId xmlns:a16="http://schemas.microsoft.com/office/drawing/2014/main" id="{A60639FA-9692-4AB8-9D3F-C1A1F6A47697}"/>
                  </a:ext>
                </a:extLst>
              </p:cNvPr>
              <p:cNvSpPr/>
              <p:nvPr/>
            </p:nvSpPr>
            <p:spPr>
              <a:xfrm>
                <a:off x="143237" y="1964391"/>
                <a:ext cx="20678034" cy="936963"/>
              </a:xfrm>
              <a:prstGeom prst="roundRect">
                <a:avLst>
                  <a:gd name="adj" fmla="val 10158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038C52CE-84C1-4216-BF2A-62BE78BB4219}"/>
                  </a:ext>
                </a:extLst>
              </p:cNvPr>
              <p:cNvGrpSpPr/>
              <p:nvPr/>
            </p:nvGrpSpPr>
            <p:grpSpPr>
              <a:xfrm>
                <a:off x="63654" y="1860878"/>
                <a:ext cx="4156839" cy="1040476"/>
                <a:chOff x="923003" y="3917552"/>
                <a:chExt cx="4156839" cy="1040476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94BC3D17-1954-4278-9886-8CA85021B0F3}"/>
                    </a:ext>
                  </a:extLst>
                </p:cNvPr>
                <p:cNvGrpSpPr/>
                <p:nvPr/>
              </p:nvGrpSpPr>
              <p:grpSpPr>
                <a:xfrm>
                  <a:off x="1362045" y="4056327"/>
                  <a:ext cx="3717797" cy="832104"/>
                  <a:chOff x="2028795" y="4418277"/>
                  <a:chExt cx="3717797" cy="832104"/>
                </a:xfrm>
              </p:grpSpPr>
              <p:sp>
                <p:nvSpPr>
                  <p:cNvPr id="59" name="Freeform 20">
                    <a:extLst>
                      <a:ext uri="{FF2B5EF4-FFF2-40B4-BE49-F238E27FC236}">
                        <a16:creationId xmlns:a16="http://schemas.microsoft.com/office/drawing/2014/main" id="{DE46C2C3-522B-47FC-87DB-0F271BB751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364273" y="3082799"/>
                    <a:ext cx="832104" cy="3503060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800" b="1">
                      <a:latin typeface="Arial" panose="020B0604020202020204" pitchFamily="34" charset="0"/>
                      <a:ea typeface="Tahoma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14F04C46-1D65-4E0E-BD66-A62FF65C2FF4}"/>
                      </a:ext>
                    </a:extLst>
                  </p:cNvPr>
                  <p:cNvSpPr txBox="1"/>
                  <p:nvPr/>
                </p:nvSpPr>
                <p:spPr>
                  <a:xfrm>
                    <a:off x="2218308" y="4441997"/>
                    <a:ext cx="3528284" cy="4261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2800" b="1" dirty="0"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rPr>
                      <a:t>CÂU </a:t>
                    </a:r>
                    <a:r>
                      <a:rPr lang="en-US" sz="2800" b="1" dirty="0"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rPr>
                      <a:t>3.</a:t>
                    </a:r>
                  </a:p>
                </p:txBody>
              </p:sp>
            </p:grpSp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B3DC9923-2E17-48DA-80AD-99D512A6E9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23003" y="3917552"/>
                  <a:ext cx="1076356" cy="1040476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35470F9-FCBA-4E2F-9E2A-FDAEF6579305}"/>
                </a:ext>
              </a:extLst>
            </p:cNvPr>
            <p:cNvSpPr txBox="1"/>
            <p:nvPr/>
          </p:nvSpPr>
          <p:spPr>
            <a:xfrm>
              <a:off x="2340776" y="825897"/>
              <a:ext cx="9459086" cy="1108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tabLst>
                  <a:tab pos="58738" algn="l"/>
                </a:tabLst>
              </a:pP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Biết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2700 = 2</a:t>
              </a:r>
              <a:r>
                <a:rPr lang="en-US" sz="3000" b="1" baseline="300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2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.3</a:t>
              </a:r>
              <a:r>
                <a:rPr lang="en-US" sz="3000" b="1" baseline="300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3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.5</a:t>
              </a:r>
              <a:r>
                <a:rPr lang="en-US" sz="3000" b="1" baseline="300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2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.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Hãy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viết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270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thành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tích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thừa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nguyên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tố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.</a:t>
              </a:r>
              <a:endParaRPr lang="vi-VN" sz="3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8AF4E94D-6FEB-49DD-99E8-F673742F84BA}"/>
              </a:ext>
            </a:extLst>
          </p:cNvPr>
          <p:cNvSpPr/>
          <p:nvPr/>
        </p:nvSpPr>
        <p:spPr>
          <a:xfrm>
            <a:off x="3816175" y="2296337"/>
            <a:ext cx="23883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270=2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.3.5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F065DB6-ED92-42DA-88BA-3A9B65A2F73C}"/>
              </a:ext>
            </a:extLst>
          </p:cNvPr>
          <p:cNvSpPr/>
          <p:nvPr/>
        </p:nvSpPr>
        <p:spPr>
          <a:xfrm>
            <a:off x="6652955" y="2296337"/>
            <a:ext cx="23041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270=2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.3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38A6565-59F9-4816-8225-6ADB2E202B49}"/>
              </a:ext>
            </a:extLst>
          </p:cNvPr>
          <p:cNvSpPr/>
          <p:nvPr/>
        </p:nvSpPr>
        <p:spPr>
          <a:xfrm>
            <a:off x="9506843" y="2331928"/>
            <a:ext cx="2264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270=2.3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  <a:endParaRPr lang="en-US" sz="2800" b="1" baseline="30000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7" name="15s">
            <a:hlinkClick r:id="" action="ppaction://media"/>
            <a:extLst>
              <a:ext uri="{FF2B5EF4-FFF2-40B4-BE49-F238E27FC236}">
                <a16:creationId xmlns:a16="http://schemas.microsoft.com/office/drawing/2014/main" id="{EDC1529D-C4BB-4702-979A-96B20E335F5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67520" y="3076072"/>
            <a:ext cx="1113729" cy="71466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C69887BF-DF83-4C6F-B742-D592F3972177}"/>
              </a:ext>
            </a:extLst>
          </p:cNvPr>
          <p:cNvGrpSpPr/>
          <p:nvPr/>
        </p:nvGrpSpPr>
        <p:grpSpPr>
          <a:xfrm>
            <a:off x="426088" y="4806113"/>
            <a:ext cx="11338130" cy="849260"/>
            <a:chOff x="241306" y="2452678"/>
            <a:chExt cx="11980092" cy="451310"/>
          </a:xfrm>
          <a:solidFill>
            <a:srgbClr val="327E3B"/>
          </a:solidFill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BC9EC969-7EF2-416B-9926-58F3BFA423EB}"/>
                </a:ext>
              </a:extLst>
            </p:cNvPr>
            <p:cNvSpPr/>
            <p:nvPr/>
          </p:nvSpPr>
          <p:spPr>
            <a:xfrm>
              <a:off x="3538287" y="2452678"/>
              <a:ext cx="2670238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F11F6875-5E6B-4A02-994F-EB036B0847B9}"/>
                </a:ext>
              </a:extLst>
            </p:cNvPr>
            <p:cNvSpPr/>
            <p:nvPr/>
          </p:nvSpPr>
          <p:spPr>
            <a:xfrm>
              <a:off x="3247742" y="2543650"/>
              <a:ext cx="544265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B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367E9EE-AE40-4FAD-A942-DD1BDABA4A68}"/>
                </a:ext>
              </a:extLst>
            </p:cNvPr>
            <p:cNvSpPr/>
            <p:nvPr/>
          </p:nvSpPr>
          <p:spPr>
            <a:xfrm>
              <a:off x="531851" y="2464885"/>
              <a:ext cx="2574888" cy="43910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DD9A23D9-18C3-4C88-B604-A953795FD817}"/>
                </a:ext>
              </a:extLst>
            </p:cNvPr>
            <p:cNvSpPr/>
            <p:nvPr/>
          </p:nvSpPr>
          <p:spPr>
            <a:xfrm>
              <a:off x="241306" y="2543650"/>
              <a:ext cx="483220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A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70DC078C-30E8-4776-AAE3-D44B7EB2909B}"/>
                </a:ext>
              </a:extLst>
            </p:cNvPr>
            <p:cNvSpPr/>
            <p:nvPr/>
          </p:nvSpPr>
          <p:spPr>
            <a:xfrm>
              <a:off x="6544723" y="2452678"/>
              <a:ext cx="2670238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34C481A0-E387-4906-9CDC-48DD5EF66F5A}"/>
                </a:ext>
              </a:extLst>
            </p:cNvPr>
            <p:cNvSpPr/>
            <p:nvPr/>
          </p:nvSpPr>
          <p:spPr>
            <a:xfrm>
              <a:off x="6254178" y="2543650"/>
              <a:ext cx="544265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C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AFE3EEC4-0754-4FED-A878-F9955740C684}"/>
                </a:ext>
              </a:extLst>
            </p:cNvPr>
            <p:cNvSpPr/>
            <p:nvPr/>
          </p:nvSpPr>
          <p:spPr>
            <a:xfrm>
              <a:off x="9551160" y="2452678"/>
              <a:ext cx="2670238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7E53943D-274E-462A-954F-2CE3C9BB756F}"/>
                </a:ext>
              </a:extLst>
            </p:cNvPr>
            <p:cNvSpPr/>
            <p:nvPr/>
          </p:nvSpPr>
          <p:spPr>
            <a:xfrm>
              <a:off x="9260615" y="2558288"/>
              <a:ext cx="544265" cy="245025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D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3" name="Oval 92">
            <a:extLst>
              <a:ext uri="{FF2B5EF4-FFF2-40B4-BE49-F238E27FC236}">
                <a16:creationId xmlns:a16="http://schemas.microsoft.com/office/drawing/2014/main" id="{C38E580B-2D87-48F0-BEA0-EC2626C9E2E0}"/>
              </a:ext>
            </a:extLst>
          </p:cNvPr>
          <p:cNvSpPr/>
          <p:nvPr/>
        </p:nvSpPr>
        <p:spPr>
          <a:xfrm>
            <a:off x="3232344" y="4973092"/>
            <a:ext cx="535050" cy="50567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F6698299-401C-4F52-A766-2FD48D3E7B9C}"/>
              </a:ext>
            </a:extLst>
          </p:cNvPr>
          <p:cNvSpPr/>
          <p:nvPr/>
        </p:nvSpPr>
        <p:spPr>
          <a:xfrm>
            <a:off x="982476" y="4973092"/>
            <a:ext cx="2026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6.</a:t>
            </a:r>
            <a:endParaRPr lang="en-US" sz="2800" b="1" baseline="30000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107B083-EE7E-42C1-B638-F0E5FDF7139D}"/>
              </a:ext>
            </a:extLst>
          </p:cNvPr>
          <p:cNvGrpSpPr/>
          <p:nvPr/>
        </p:nvGrpSpPr>
        <p:grpSpPr>
          <a:xfrm>
            <a:off x="36141" y="3791065"/>
            <a:ext cx="11756571" cy="830997"/>
            <a:chOff x="36141" y="3568803"/>
            <a:chExt cx="11756571" cy="675692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25B8B52-5416-48F0-A67D-F6287C7C4B07}"/>
                </a:ext>
              </a:extLst>
            </p:cNvPr>
            <p:cNvGrpSpPr/>
            <p:nvPr/>
          </p:nvGrpSpPr>
          <p:grpSpPr>
            <a:xfrm>
              <a:off x="36141" y="3568803"/>
              <a:ext cx="11756571" cy="675692"/>
              <a:chOff x="63654" y="1860878"/>
              <a:chExt cx="20757617" cy="1040476"/>
            </a:xfrm>
          </p:grpSpPr>
          <p:sp>
            <p:nvSpPr>
              <p:cNvPr id="78" name="Rounded Rectangle 53">
                <a:extLst>
                  <a:ext uri="{FF2B5EF4-FFF2-40B4-BE49-F238E27FC236}">
                    <a16:creationId xmlns:a16="http://schemas.microsoft.com/office/drawing/2014/main" id="{A4C5AFA7-4559-41BC-974F-BB5557A390F2}"/>
                  </a:ext>
                </a:extLst>
              </p:cNvPr>
              <p:cNvSpPr/>
              <p:nvPr/>
            </p:nvSpPr>
            <p:spPr>
              <a:xfrm>
                <a:off x="143237" y="1964391"/>
                <a:ext cx="20678034" cy="936963"/>
              </a:xfrm>
              <a:prstGeom prst="roundRect">
                <a:avLst>
                  <a:gd name="adj" fmla="val 10158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93865BE2-5533-4610-A1D6-EE2C8EEB1BD0}"/>
                  </a:ext>
                </a:extLst>
              </p:cNvPr>
              <p:cNvGrpSpPr/>
              <p:nvPr/>
            </p:nvGrpSpPr>
            <p:grpSpPr>
              <a:xfrm>
                <a:off x="63654" y="1860878"/>
                <a:ext cx="4156839" cy="1040476"/>
                <a:chOff x="923003" y="3917552"/>
                <a:chExt cx="4156839" cy="1040476"/>
              </a:xfrm>
            </p:grpSpPr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733E9C5F-424D-41E7-9051-44832AB5A184}"/>
                    </a:ext>
                  </a:extLst>
                </p:cNvPr>
                <p:cNvGrpSpPr/>
                <p:nvPr/>
              </p:nvGrpSpPr>
              <p:grpSpPr>
                <a:xfrm>
                  <a:off x="1362045" y="4056327"/>
                  <a:ext cx="3717797" cy="832104"/>
                  <a:chOff x="2028795" y="4418277"/>
                  <a:chExt cx="3717797" cy="832104"/>
                </a:xfrm>
              </p:grpSpPr>
              <p:sp>
                <p:nvSpPr>
                  <p:cNvPr id="82" name="Freeform 20">
                    <a:extLst>
                      <a:ext uri="{FF2B5EF4-FFF2-40B4-BE49-F238E27FC236}">
                        <a16:creationId xmlns:a16="http://schemas.microsoft.com/office/drawing/2014/main" id="{1700E361-5213-4159-8037-8F9EBB546F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364273" y="3082799"/>
                    <a:ext cx="832104" cy="3503060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800" b="1">
                      <a:latin typeface="Arial" panose="020B0604020202020204" pitchFamily="34" charset="0"/>
                      <a:ea typeface="Tahoma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673E46E0-7FD6-443A-A10D-2E8F258C80AF}"/>
                      </a:ext>
                    </a:extLst>
                  </p:cNvPr>
                  <p:cNvSpPr txBox="1"/>
                  <p:nvPr/>
                </p:nvSpPr>
                <p:spPr>
                  <a:xfrm>
                    <a:off x="2218308" y="4441997"/>
                    <a:ext cx="3528284" cy="8056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2800" b="1" dirty="0"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rPr>
                      <a:t>CÂU </a:t>
                    </a:r>
                    <a:r>
                      <a:rPr lang="en-US" sz="2800" b="1" dirty="0"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rPr>
                      <a:t>4.</a:t>
                    </a:r>
                  </a:p>
                </p:txBody>
              </p:sp>
            </p:grpSp>
            <p:pic>
              <p:nvPicPr>
                <p:cNvPr id="81" name="Picture 80">
                  <a:extLst>
                    <a:ext uri="{FF2B5EF4-FFF2-40B4-BE49-F238E27FC236}">
                      <a16:creationId xmlns:a16="http://schemas.microsoft.com/office/drawing/2014/main" id="{922B0802-AE3A-4A3E-858D-624911B932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23003" y="3917552"/>
                  <a:ext cx="1076356" cy="1040476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0E64646-8DE8-4551-83E0-B5DC9FFDFEF9}"/>
                </a:ext>
              </a:extLst>
            </p:cNvPr>
            <p:cNvSpPr txBox="1"/>
            <p:nvPr/>
          </p:nvSpPr>
          <p:spPr>
            <a:xfrm>
              <a:off x="2340776" y="3692824"/>
              <a:ext cx="7687216" cy="470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29920" marR="0" indent="-62992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tabLst>
                  <a:tab pos="629920" algn="l"/>
                </a:tabLst>
              </a:pP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ước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của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24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là</a:t>
              </a:r>
              <a:endParaRPr lang="vi-VN" sz="3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0DD4AF01-D64D-4A25-A81F-DD0E09866CE8}"/>
              </a:ext>
            </a:extLst>
          </p:cNvPr>
          <p:cNvSpPr/>
          <p:nvPr/>
        </p:nvSpPr>
        <p:spPr>
          <a:xfrm>
            <a:off x="3821175" y="4960441"/>
            <a:ext cx="2026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8.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4BE9C021-D25B-4C60-A25A-312B3BC7A89A}"/>
              </a:ext>
            </a:extLst>
          </p:cNvPr>
          <p:cNvSpPr/>
          <p:nvPr/>
        </p:nvSpPr>
        <p:spPr>
          <a:xfrm>
            <a:off x="6657955" y="4960441"/>
            <a:ext cx="2026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10.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A36AAFB-2760-4D08-9C82-2019DE99E2A4}"/>
              </a:ext>
            </a:extLst>
          </p:cNvPr>
          <p:cNvSpPr/>
          <p:nvPr/>
        </p:nvSpPr>
        <p:spPr>
          <a:xfrm>
            <a:off x="9511843" y="4996032"/>
            <a:ext cx="2026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12.</a:t>
            </a:r>
            <a:endParaRPr lang="en-US" sz="2800" b="1" baseline="30000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99" name="15s">
            <a:hlinkClick r:id="" action="ppaction://media"/>
            <a:extLst>
              <a:ext uri="{FF2B5EF4-FFF2-40B4-BE49-F238E27FC236}">
                <a16:creationId xmlns:a16="http://schemas.microsoft.com/office/drawing/2014/main" id="{CD1C2921-977F-4E86-88D3-374534B6174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72520" y="5740176"/>
            <a:ext cx="1113729" cy="71466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41941558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99"/>
                </p:tgtEl>
              </p:cMediaNode>
            </p:video>
          </p:childTnLst>
        </p:cTn>
      </p:par>
    </p:tnLst>
    <p:bldLst>
      <p:bldP spid="70" grpId="0" animBg="1"/>
      <p:bldP spid="9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2975059" y="339358"/>
            <a:ext cx="6241881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706287" y="1535226"/>
            <a:ext cx="10801772" cy="3990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nl-NL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Học bài theo SGK và vở ghi.</a:t>
            </a:r>
            <a:endParaRPr lang="en-US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nl-NL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Bài tập về nhà 1; 2; 3; 4; 5 trang 46/SGK.</a:t>
            </a:r>
            <a:endParaRPr lang="en-US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nl-NL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Bài tập về nhà:</a:t>
            </a:r>
            <a:endParaRPr lang="en-US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3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thừa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40; 100; 250; 10000.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3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Tú có 20 viên bi, muốn xếp số bi đó vào các túi sao cho số bi ở các túi đều bằng nhau. Tú có thể xếp 20 viên bi đó vào mấy túi (kể cả trường hợp xếp vào một túi)</a:t>
            </a:r>
            <a:endParaRPr lang="en-US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F9BD0EA-8A82-4EEC-BF24-49675928EA0D}"/>
              </a:ext>
            </a:extLst>
          </p:cNvPr>
          <p:cNvSpPr txBox="1">
            <a:spLocks/>
          </p:cNvSpPr>
          <p:nvPr/>
        </p:nvSpPr>
        <p:spPr>
          <a:xfrm>
            <a:off x="574771" y="1048585"/>
            <a:ext cx="7676825" cy="5646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em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hãy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quan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sát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hình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ảnh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sau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080243" y="-1774712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4639CAB-ED2B-4B8D-8948-AE42286281D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129" y="1905680"/>
            <a:ext cx="4114800" cy="37433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87E6404-608B-4798-9EE4-EC14092009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216074"/>
              </p:ext>
            </p:extLst>
          </p:nvPr>
        </p:nvGraphicFramePr>
        <p:xfrm>
          <a:off x="5612657" y="2736857"/>
          <a:ext cx="20955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209520" imgH="219240" progId="Paint.Picture">
                  <p:embed/>
                </p:oleObj>
              </mc:Choice>
              <mc:Fallback>
                <p:oleObj name="Bitmap Image" r:id="rId4" imgW="209520" imgH="2192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12657" y="2736857"/>
                        <a:ext cx="209550" cy="219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22FB0194-ECE2-4D38-B13D-6F42607649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1879" y="2650179"/>
            <a:ext cx="180975" cy="2190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B987F1-FBBE-4D8B-9136-66ABCE1098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4013" y="3491593"/>
            <a:ext cx="161925" cy="190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6422C5-B4DE-4B48-AE15-7CB42A7EDC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1534" y="3926885"/>
            <a:ext cx="190500" cy="2190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424DFB-C6BB-423C-9B2A-92F03C2466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8193" y="4145960"/>
            <a:ext cx="247650" cy="2095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FC4CD98-5300-4CBB-927A-726C79D979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70453" y="4109997"/>
            <a:ext cx="238125" cy="21907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4E2ADB5-8792-4798-A06A-E9E4B5C43A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34469" y="3826872"/>
            <a:ext cx="190500" cy="2000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064F7DB-85B8-493C-A76D-633E9201A2C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61866" y="5242288"/>
            <a:ext cx="381000" cy="20955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27D6643-E585-4FE3-9098-EC95C538E98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82522" y="3042834"/>
            <a:ext cx="180975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!!3" descr="Wondering | Grappige gezichten, Smiley, Grappige plaatjes">
            <a:extLst>
              <a:ext uri="{FF2B5EF4-FFF2-40B4-BE49-F238E27FC236}">
                <a16:creationId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283" y="3219897"/>
            <a:ext cx="2707878" cy="324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95F34E9B-398D-43E5-A71A-CCF363F9641E}"/>
              </a:ext>
            </a:extLst>
          </p:cNvPr>
          <p:cNvSpPr/>
          <p:nvPr/>
        </p:nvSpPr>
        <p:spPr>
          <a:xfrm>
            <a:off x="856343" y="397292"/>
            <a:ext cx="10004945" cy="1929562"/>
          </a:xfrm>
          <a:prstGeom prst="cloudCallout">
            <a:avLst>
              <a:gd name="adj1" fmla="val 5825"/>
              <a:gd name="adj2" fmla="val 848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120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15" y="626987"/>
            <a:ext cx="2857500" cy="25717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7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502015" y="1169381"/>
            <a:ext cx="7712837" cy="1391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30.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91.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B149B9-F216-48E6-9D01-6B468EACC0A1}"/>
              </a:ext>
            </a:extLst>
          </p:cNvPr>
          <p:cNvSpPr txBox="1"/>
          <p:nvPr/>
        </p:nvSpPr>
        <p:spPr>
          <a:xfrm>
            <a:off x="837257" y="3687943"/>
            <a:ext cx="1585242" cy="699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31FB99-AD2F-422F-817B-DE7735EAF7BE}"/>
              </a:ext>
            </a:extLst>
          </p:cNvPr>
          <p:cNvSpPr txBox="1"/>
          <p:nvPr/>
        </p:nvSpPr>
        <p:spPr>
          <a:xfrm>
            <a:off x="2671335" y="3734139"/>
            <a:ext cx="6684538" cy="699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2; 3; 5; 7; 11; 13; 17; 19; 23; 29.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AA2867-148C-4C4A-8C17-1EFDB4108CAB}"/>
              </a:ext>
            </a:extLst>
          </p:cNvPr>
          <p:cNvSpPr txBox="1"/>
          <p:nvPr/>
        </p:nvSpPr>
        <p:spPr>
          <a:xfrm>
            <a:off x="2649107" y="4442637"/>
            <a:ext cx="2203487" cy="699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7;13.</a:t>
            </a: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80921" y="2326854"/>
            <a:ext cx="1078411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2,3, 5, 7, 11, 13,… Khi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478" y="-614738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" y="144543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7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E278ABA-7F65-4A34-9F1F-59252434AA20}"/>
              </a:ext>
            </a:extLst>
          </p:cNvPr>
          <p:cNvSpPr txBox="1"/>
          <p:nvPr/>
        </p:nvSpPr>
        <p:spPr>
          <a:xfrm>
            <a:off x="2480399" y="1002781"/>
            <a:ext cx="8865486" cy="2779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217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2,3, 5. Ta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endParaRPr lang="en-US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217 = 7.31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217. 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B32F49-3D44-4F28-BF72-F7004207C04D}"/>
              </a:ext>
            </a:extLst>
          </p:cNvPr>
          <p:cNvSpPr txBox="1"/>
          <p:nvPr/>
        </p:nvSpPr>
        <p:spPr>
          <a:xfrm>
            <a:off x="2847527" y="447076"/>
            <a:ext cx="7527702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217.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FACD73-EDF1-41C3-ABBC-B0DE2ACE88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620" y="3969826"/>
            <a:ext cx="1226662" cy="10514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38C3AA-2169-46E0-A433-6564F2D8877F}"/>
              </a:ext>
            </a:extLst>
          </p:cNvPr>
          <p:cNvSpPr txBox="1"/>
          <p:nvPr/>
        </p:nvSpPr>
        <p:spPr>
          <a:xfrm>
            <a:off x="1932773" y="4528808"/>
            <a:ext cx="5942332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187.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A565167-35D5-4FE2-BE43-C7E58E80F1DE}"/>
                  </a:ext>
                </a:extLst>
              </p:cNvPr>
              <p:cNvSpPr txBox="1"/>
              <p:nvPr/>
            </p:nvSpPr>
            <p:spPr>
              <a:xfrm>
                <a:off x="778980" y="5186980"/>
                <a:ext cx="9413235" cy="5780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3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Trả lời. </a:t>
                </a:r>
                <a14:m>
                  <m:oMath xmlns:m="http://schemas.openxmlformats.org/officeDocument/2006/math">
                    <m:r>
                      <a:rPr lang="nl-NL" sz="30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𝟏𝟖𝟕</m:t>
                    </m:r>
                    <m:r>
                      <a:rPr lang="nl-NL" sz="30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30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𝟏𝟏</m:t>
                    </m:r>
                    <m:r>
                      <a:rPr lang="nl-NL" sz="30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nl-NL" sz="30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𝟏𝟕</m:t>
                    </m:r>
                  </m:oMath>
                </a14:m>
                <a:r>
                  <a:rPr lang="nl-NL" sz="3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000" b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ước</a:t>
                </a:r>
                <a:r>
                  <a:rPr lang="en-US" sz="3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b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nguyên</a:t>
                </a:r>
                <a:r>
                  <a:rPr lang="en-US" sz="3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b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</a:t>
                </a:r>
                <a:r>
                  <a:rPr lang="en-US" sz="3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b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11 </a:t>
                </a:r>
                <a:r>
                  <a:rPr lang="en-US" sz="3000" b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3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17.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A565167-35D5-4FE2-BE43-C7E58E80F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980" y="5186980"/>
                <a:ext cx="9413235" cy="578043"/>
              </a:xfrm>
              <a:prstGeom prst="rect">
                <a:avLst/>
              </a:prstGeom>
              <a:blipFill>
                <a:blip r:embed="rId6"/>
                <a:stretch>
                  <a:fillRect l="-1554" t="-9474" b="-3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9162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5035134" y="370801"/>
            <a:ext cx="63361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!!3">
            <a:extLst>
              <a:ext uri="{FF2B5EF4-FFF2-40B4-BE49-F238E27FC236}">
                <a16:creationId xmlns:a16="http://schemas.microsoft.com/office/drawing/2014/main" id="{96CA41FE-5E0E-457E-AB22-C1915F6D9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262" y="8042"/>
            <a:ext cx="2857500" cy="257175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5E2EB38-2839-4B66-829A-D61FB88356E6}"/>
              </a:ext>
            </a:extLst>
          </p:cNvPr>
          <p:cNvGrpSpPr/>
          <p:nvPr/>
        </p:nvGrpSpPr>
        <p:grpSpPr>
          <a:xfrm>
            <a:off x="383049" y="2907810"/>
            <a:ext cx="1669099" cy="1569660"/>
            <a:chOff x="684126" y="3097377"/>
            <a:chExt cx="1669099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CD9C223-A5FE-49C9-90F9-D92DB5E0DA90}"/>
                </a:ext>
              </a:extLst>
            </p:cNvPr>
            <p:cNvSpPr txBox="1"/>
            <p:nvPr/>
          </p:nvSpPr>
          <p:spPr>
            <a:xfrm>
              <a:off x="684126" y="3097377"/>
              <a:ext cx="16690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12</a:t>
              </a:r>
            </a:p>
            <a:p>
              <a:endParaRPr lang="en-U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32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2         6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BCB3D62-3B01-4F2D-B837-DF6357C83432}"/>
                </a:ext>
              </a:extLst>
            </p:cNvPr>
            <p:cNvCxnSpPr/>
            <p:nvPr/>
          </p:nvCxnSpPr>
          <p:spPr>
            <a:xfrm flipH="1">
              <a:off x="1030514" y="3643086"/>
              <a:ext cx="406400" cy="4934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71FD611-A7FF-43F8-A29D-452A9748CCEF}"/>
                </a:ext>
              </a:extLst>
            </p:cNvPr>
            <p:cNvCxnSpPr>
              <a:cxnSpLocks/>
            </p:cNvCxnSpPr>
            <p:nvPr/>
          </p:nvCxnSpPr>
          <p:spPr>
            <a:xfrm>
              <a:off x="1547408" y="3643086"/>
              <a:ext cx="339449" cy="4934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A32E01F7-540E-4D0C-BF4E-4AECBC9ABC66}"/>
              </a:ext>
            </a:extLst>
          </p:cNvPr>
          <p:cNvSpPr/>
          <p:nvPr/>
        </p:nvSpPr>
        <p:spPr>
          <a:xfrm>
            <a:off x="2574486" y="3200807"/>
            <a:ext cx="4007007" cy="803086"/>
          </a:xfrm>
          <a:prstGeom prst="wedgeRoundRectCallout">
            <a:avLst>
              <a:gd name="adj1" fmla="val -74508"/>
              <a:gd name="adj2" fmla="val -75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9D23243-29F9-490E-B81F-CBB308D7ED1B}"/>
              </a:ext>
            </a:extLst>
          </p:cNvPr>
          <p:cNvGrpSpPr/>
          <p:nvPr/>
        </p:nvGrpSpPr>
        <p:grpSpPr>
          <a:xfrm>
            <a:off x="905388" y="4060782"/>
            <a:ext cx="1669099" cy="1569660"/>
            <a:chOff x="1206465" y="4250349"/>
            <a:chExt cx="1669099" cy="156966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D689E41-1BEB-4E13-A675-6D8F915A11D0}"/>
                </a:ext>
              </a:extLst>
            </p:cNvPr>
            <p:cNvSpPr txBox="1"/>
            <p:nvPr/>
          </p:nvSpPr>
          <p:spPr>
            <a:xfrm>
              <a:off x="1206465" y="4250349"/>
              <a:ext cx="16690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  <a:p>
              <a:endParaRPr lang="en-U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32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2         3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7A4807B-EF3A-4E1B-93A0-E9CE43690D37}"/>
                </a:ext>
              </a:extLst>
            </p:cNvPr>
            <p:cNvCxnSpPr/>
            <p:nvPr/>
          </p:nvCxnSpPr>
          <p:spPr>
            <a:xfrm flipH="1">
              <a:off x="1514338" y="4706163"/>
              <a:ext cx="406400" cy="4934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06DF1CB-64AD-4DC3-B4AF-E7B05AA06C84}"/>
                </a:ext>
              </a:extLst>
            </p:cNvPr>
            <p:cNvCxnSpPr>
              <a:cxnSpLocks/>
            </p:cNvCxnSpPr>
            <p:nvPr/>
          </p:nvCxnSpPr>
          <p:spPr>
            <a:xfrm>
              <a:off x="2046333" y="4719261"/>
              <a:ext cx="339449" cy="4934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2A272029-97CA-4F17-A5F2-90310788DEE2}"/>
              </a:ext>
            </a:extLst>
          </p:cNvPr>
          <p:cNvSpPr/>
          <p:nvPr/>
        </p:nvSpPr>
        <p:spPr>
          <a:xfrm>
            <a:off x="2523783" y="5197413"/>
            <a:ext cx="4057711" cy="803086"/>
          </a:xfrm>
          <a:prstGeom prst="wedgeRoundRectCallout">
            <a:avLst>
              <a:gd name="adj1" fmla="val -56739"/>
              <a:gd name="adj2" fmla="val -10377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9309A6-E1D1-4833-9B4B-EF7CDA5AFBAD}"/>
              </a:ext>
            </a:extLst>
          </p:cNvPr>
          <p:cNvSpPr txBox="1"/>
          <p:nvPr/>
        </p:nvSpPr>
        <p:spPr>
          <a:xfrm>
            <a:off x="6634599" y="1678098"/>
            <a:ext cx="48675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599465A-EB09-4096-B2DB-FBCA3FDB896A}"/>
              </a:ext>
            </a:extLst>
          </p:cNvPr>
          <p:cNvSpPr txBox="1"/>
          <p:nvPr/>
        </p:nvSpPr>
        <p:spPr>
          <a:xfrm>
            <a:off x="6581494" y="3265731"/>
            <a:ext cx="49206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Ta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= 2.2.3 = 2</a:t>
            </a:r>
            <a:r>
              <a:rPr lang="en-US" sz="28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.3</a:t>
            </a:r>
          </a:p>
        </p:txBody>
      </p:sp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6" grpId="0" animBg="1"/>
      <p:bldP spid="2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7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583390" y="2278263"/>
            <a:ext cx="1071303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ra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6FD194B4-275B-4D7C-9A52-03004FB6F2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772721" y="0"/>
            <a:ext cx="2787571" cy="27875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801102C-836E-40D8-A085-E3ED3088305F}"/>
              </a:ext>
            </a:extLst>
          </p:cNvPr>
          <p:cNvSpPr txBox="1"/>
          <p:nvPr/>
        </p:nvSpPr>
        <p:spPr>
          <a:xfrm>
            <a:off x="583389" y="3892596"/>
            <a:ext cx="1071303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ý: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thừa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ước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thương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1. </a:t>
            </a:r>
          </a:p>
        </p:txBody>
      </p:sp>
    </p:spTree>
    <p:extLst>
      <p:ext uri="{BB962C8B-B14F-4D97-AF65-F5344CB8AC3E}">
        <p14:creationId xmlns:p14="http://schemas.microsoft.com/office/powerpoint/2010/main" val="27050901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id="{114F3DFF-9339-4F03-9983-CA6BECAE1B05}"/>
              </a:ext>
            </a:extLst>
          </p:cNvPr>
          <p:cNvSpPr/>
          <p:nvPr/>
        </p:nvSpPr>
        <p:spPr>
          <a:xfrm>
            <a:off x="4548019" y="2926503"/>
            <a:ext cx="406400" cy="430087"/>
          </a:xfrm>
          <a:prstGeom prst="ellipse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B24BB71-AE78-472A-B8EE-FF663FCD7614}"/>
              </a:ext>
            </a:extLst>
          </p:cNvPr>
          <p:cNvSpPr/>
          <p:nvPr/>
        </p:nvSpPr>
        <p:spPr>
          <a:xfrm>
            <a:off x="3410233" y="2899487"/>
            <a:ext cx="406400" cy="430087"/>
          </a:xfrm>
          <a:prstGeom prst="ellipse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07FCA61-3192-41F4-A464-D410F44E4CB3}"/>
              </a:ext>
            </a:extLst>
          </p:cNvPr>
          <p:cNvSpPr/>
          <p:nvPr/>
        </p:nvSpPr>
        <p:spPr>
          <a:xfrm>
            <a:off x="2900916" y="1745562"/>
            <a:ext cx="406400" cy="430087"/>
          </a:xfrm>
          <a:prstGeom prst="ellipse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" y="144543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26775EC-0968-40E7-9E4A-45E595B3FC58}"/>
              </a:ext>
            </a:extLst>
          </p:cNvPr>
          <p:cNvSpPr txBox="1"/>
          <p:nvPr/>
        </p:nvSpPr>
        <p:spPr>
          <a:xfrm>
            <a:off x="919517" y="4092220"/>
            <a:ext cx="7566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    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chia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E2F3A2-EA38-4ACF-BDF5-CCEA8F1411F0}"/>
              </a:ext>
            </a:extLst>
          </p:cNvPr>
          <p:cNvSpPr txBox="1"/>
          <p:nvPr/>
        </p:nvSpPr>
        <p:spPr>
          <a:xfrm>
            <a:off x="1107876" y="4601682"/>
            <a:ext cx="8911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    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chia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1DF273-A7A0-4F2A-B4C7-93827F8C851A}"/>
              </a:ext>
            </a:extLst>
          </p:cNvPr>
          <p:cNvSpPr txBox="1"/>
          <p:nvPr/>
        </p:nvSpPr>
        <p:spPr>
          <a:xfrm>
            <a:off x="1120240" y="5160590"/>
            <a:ext cx="959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chia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E95D7A-C308-47B6-BA25-134327B0AA20}"/>
              </a:ext>
            </a:extLst>
          </p:cNvPr>
          <p:cNvSpPr txBox="1"/>
          <p:nvPr/>
        </p:nvSpPr>
        <p:spPr>
          <a:xfrm>
            <a:off x="1111709" y="5679712"/>
            <a:ext cx="709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E798DF-B312-49DC-839F-2861A8E029F3}"/>
              </a:ext>
            </a:extLst>
          </p:cNvPr>
          <p:cNvCxnSpPr/>
          <p:nvPr/>
        </p:nvCxnSpPr>
        <p:spPr>
          <a:xfrm>
            <a:off x="1529118" y="4092220"/>
            <a:ext cx="0" cy="18994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1C88A3-974F-44C5-A715-F1BC418081B7}"/>
              </a:ext>
            </a:extLst>
          </p:cNvPr>
          <p:cNvSpPr txBox="1"/>
          <p:nvPr/>
        </p:nvSpPr>
        <p:spPr>
          <a:xfrm>
            <a:off x="435428" y="3429000"/>
            <a:ext cx="6676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dọc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FDDFF6-7BF8-4BC2-9A7C-D74E516BCE55}"/>
              </a:ext>
            </a:extLst>
          </p:cNvPr>
          <p:cNvSpPr txBox="1"/>
          <p:nvPr/>
        </p:nvSpPr>
        <p:spPr>
          <a:xfrm>
            <a:off x="2290673" y="182163"/>
            <a:ext cx="84256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rẽ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EC8F6C-B40C-485F-A755-909F952A7B5B}"/>
              </a:ext>
            </a:extLst>
          </p:cNvPr>
          <p:cNvSpPr txBox="1"/>
          <p:nvPr/>
        </p:nvSpPr>
        <p:spPr>
          <a:xfrm>
            <a:off x="5607406" y="1743024"/>
            <a:ext cx="52315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12 = 2.2.3 = 2</a:t>
            </a:r>
            <a:r>
              <a:rPr lang="en-US" sz="30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923B65-B256-4841-947E-F9AC3D929E5B}"/>
              </a:ext>
            </a:extLst>
          </p:cNvPr>
          <p:cNvSpPr txBox="1"/>
          <p:nvPr/>
        </p:nvSpPr>
        <p:spPr>
          <a:xfrm>
            <a:off x="1730031" y="6010970"/>
            <a:ext cx="77547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12 = 2.2.3 = 2</a:t>
            </a:r>
            <a:r>
              <a:rPr lang="en-US" sz="30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.3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0180758-7C4E-4D72-8F09-5649F5FE130C}"/>
              </a:ext>
            </a:extLst>
          </p:cNvPr>
          <p:cNvGrpSpPr/>
          <p:nvPr/>
        </p:nvGrpSpPr>
        <p:grpSpPr>
          <a:xfrm>
            <a:off x="2895887" y="691667"/>
            <a:ext cx="2183445" cy="2730367"/>
            <a:chOff x="2895887" y="691667"/>
            <a:chExt cx="2183445" cy="273036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0A4F23D-CD3B-488F-8A74-77FCEF3FAADF}"/>
                </a:ext>
              </a:extLst>
            </p:cNvPr>
            <p:cNvGrpSpPr/>
            <p:nvPr/>
          </p:nvGrpSpPr>
          <p:grpSpPr>
            <a:xfrm>
              <a:off x="2895887" y="691667"/>
              <a:ext cx="2183445" cy="2730367"/>
              <a:chOff x="2838007" y="661874"/>
              <a:chExt cx="2183445" cy="2730367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767BD2F9-EC47-44E7-ABE5-43BAC71888BF}"/>
                  </a:ext>
                </a:extLst>
              </p:cNvPr>
              <p:cNvGrpSpPr/>
              <p:nvPr/>
            </p:nvGrpSpPr>
            <p:grpSpPr>
              <a:xfrm>
                <a:off x="2838007" y="661874"/>
                <a:ext cx="1669099" cy="1569660"/>
                <a:chOff x="621217" y="3052883"/>
                <a:chExt cx="1669099" cy="1569660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8B8EA95-F706-4377-9B2A-760326F18187}"/>
                    </a:ext>
                  </a:extLst>
                </p:cNvPr>
                <p:cNvSpPr txBox="1"/>
                <p:nvPr/>
              </p:nvSpPr>
              <p:spPr>
                <a:xfrm>
                  <a:off x="621217" y="3052883"/>
                  <a:ext cx="1669099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chemeClr val="accent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   12</a:t>
                  </a:r>
                </a:p>
                <a:p>
                  <a:endParaRPr lang="en-US" sz="3200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sz="3200" b="1" dirty="0">
                      <a:solidFill>
                        <a:schemeClr val="accent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2        6</a:t>
                  </a:r>
                </a:p>
              </p:txBody>
            </p: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FD21F50C-04A0-47A8-BE4A-946F75178814}"/>
                    </a:ext>
                  </a:extLst>
                </p:cNvPr>
                <p:cNvCxnSpPr/>
                <p:nvPr/>
              </p:nvCxnSpPr>
              <p:spPr>
                <a:xfrm flipH="1">
                  <a:off x="1030514" y="3643086"/>
                  <a:ext cx="406400" cy="49348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7483843D-DB9B-4EFD-9190-1C5BDC627B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47408" y="3643086"/>
                  <a:ext cx="339449" cy="49348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5DE718DF-8628-47AA-89D7-2C7A15DF5F4E}"/>
                  </a:ext>
                </a:extLst>
              </p:cNvPr>
              <p:cNvGrpSpPr/>
              <p:nvPr/>
            </p:nvGrpSpPr>
            <p:grpSpPr>
              <a:xfrm>
                <a:off x="3352353" y="1822581"/>
                <a:ext cx="1669099" cy="1569660"/>
                <a:chOff x="1135563" y="4213590"/>
                <a:chExt cx="1669099" cy="1569660"/>
              </a:xfrm>
            </p:grpSpPr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FDBE3F2-D7A8-43DC-A9FD-03C21FD650F7}"/>
                    </a:ext>
                  </a:extLst>
                </p:cNvPr>
                <p:cNvSpPr txBox="1"/>
                <p:nvPr/>
              </p:nvSpPr>
              <p:spPr>
                <a:xfrm>
                  <a:off x="1135563" y="4213590"/>
                  <a:ext cx="1669099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chemeClr val="accent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   </a:t>
                  </a:r>
                </a:p>
                <a:p>
                  <a:endParaRPr lang="en-US" sz="3200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sz="3200" b="1" dirty="0">
                      <a:solidFill>
                        <a:schemeClr val="accent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2        3</a:t>
                  </a:r>
                </a:p>
              </p:txBody>
            </p: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1B509F7-5EE8-4172-8A89-FDE271C7D3F0}"/>
                    </a:ext>
                  </a:extLst>
                </p:cNvPr>
                <p:cNvCxnSpPr/>
                <p:nvPr/>
              </p:nvCxnSpPr>
              <p:spPr>
                <a:xfrm flipH="1">
                  <a:off x="1514338" y="4706163"/>
                  <a:ext cx="406400" cy="49348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26E7C03E-E1B1-4BD4-8C6D-D6FE436D82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46333" y="4719261"/>
                  <a:ext cx="339449" cy="49348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73B50E2-574B-4EDC-B32A-F468104E5C3C}"/>
                </a:ext>
              </a:extLst>
            </p:cNvPr>
            <p:cNvSpPr/>
            <p:nvPr/>
          </p:nvSpPr>
          <p:spPr>
            <a:xfrm>
              <a:off x="4035900" y="1773642"/>
              <a:ext cx="423747" cy="375680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155810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4" grpId="0"/>
      <p:bldP spid="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purl.org/dc/elements/1.1/"/>
    <ds:schemaRef ds:uri="http://schemas.openxmlformats.org/package/2006/metadata/core-properties"/>
    <ds:schemaRef ds:uri="16c05727-aa75-4e4a-9b5f-8a80a1165891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874</TotalTime>
  <Words>1214</Words>
  <Application>Microsoft Office PowerPoint</Application>
  <PresentationFormat>Widescreen</PresentationFormat>
  <Paragraphs>198</Paragraphs>
  <Slides>16</Slides>
  <Notes>12</Notes>
  <HiddenSlides>0</HiddenSlides>
  <MMClips>4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Bitmap Image</vt:lpstr>
      <vt:lpstr>PHÂN TÍCH MỘT SỐ RA THỪA SỐ NGUYÊN TỐ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28</cp:revision>
  <dcterms:created xsi:type="dcterms:W3CDTF">2021-06-07T13:44:30Z</dcterms:created>
  <dcterms:modified xsi:type="dcterms:W3CDTF">2021-08-21T09:44:19Z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