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56" r:id="rId3"/>
    <p:sldId id="257" r:id="rId4"/>
    <p:sldId id="258" r:id="rId5"/>
    <p:sldId id="259" r:id="rId6"/>
    <p:sldId id="260" r:id="rId7"/>
    <p:sldId id="284" r:id="rId8"/>
    <p:sldId id="285" r:id="rId9"/>
    <p:sldId id="268" r:id="rId10"/>
    <p:sldId id="286" r:id="rId11"/>
    <p:sldId id="289" r:id="rId12"/>
    <p:sldId id="290" r:id="rId13"/>
    <p:sldId id="291" r:id="rId14"/>
    <p:sldId id="292" r:id="rId15"/>
    <p:sldId id="293" r:id="rId16"/>
    <p:sldId id="295" r:id="rId17"/>
    <p:sldId id="294" r:id="rId18"/>
    <p:sldId id="296" r:id="rId19"/>
    <p:sldId id="278" r:id="rId20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A5C6"/>
    <a:srgbClr val="99CCFF"/>
    <a:srgbClr val="CC0066"/>
    <a:srgbClr val="99FF66"/>
    <a:srgbClr val="0033CC"/>
    <a:srgbClr val="FFFFFF"/>
    <a:srgbClr val="00FF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9" autoAdjust="0"/>
    <p:restoredTop sz="94660"/>
  </p:normalViewPr>
  <p:slideViewPr>
    <p:cSldViewPr>
      <p:cViewPr varScale="1">
        <p:scale>
          <a:sx n="92" d="100"/>
          <a:sy n="92" d="100"/>
        </p:scale>
        <p:origin x="94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42A68-3E4B-43D1-82C1-BC1FC0BF6417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BFBA4-2432-4764-A31E-7A29734F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8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1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23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32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26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70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50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26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60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95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0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91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9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12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97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87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71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61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4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74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09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7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67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230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70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547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72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15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219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154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88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31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87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77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84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699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39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3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9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65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6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5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6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8A31-B58C-4F22-8C52-A961D950D02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  <p:sldLayoutId id="2147483671" r:id="rId12"/>
    <p:sldLayoutId id="2147483670" r:id="rId13"/>
    <p:sldLayoutId id="2147483669" r:id="rId14"/>
    <p:sldLayoutId id="2147483668" r:id="rId15"/>
    <p:sldLayoutId id="2147483667" r:id="rId16"/>
    <p:sldLayoutId id="2147483666" r:id="rId17"/>
    <p:sldLayoutId id="2147483665" r:id="rId18"/>
    <p:sldLayoutId id="2147483664" r:id="rId19"/>
    <p:sldLayoutId id="2147483663" r:id="rId20"/>
    <p:sldLayoutId id="2147483662" r:id="rId21"/>
    <p:sldLayoutId id="2147483661" r:id="rId22"/>
    <p:sldLayoutId id="2147483660" r:id="rId23"/>
    <p:sldLayoutId id="2147483650" r:id="rId24"/>
    <p:sldLayoutId id="2147483651" r:id="rId25"/>
    <p:sldLayoutId id="2147483652" r:id="rId26"/>
    <p:sldLayoutId id="2147483653" r:id="rId27"/>
    <p:sldLayoutId id="2147483654" r:id="rId28"/>
    <p:sldLayoutId id="2147483655" r:id="rId29"/>
    <p:sldLayoutId id="2147483692" r:id="rId30"/>
    <p:sldLayoutId id="2147483691" r:id="rId31"/>
    <p:sldLayoutId id="2147483690" r:id="rId32"/>
    <p:sldLayoutId id="2147483689" r:id="rId33"/>
    <p:sldLayoutId id="2147483688" r:id="rId34"/>
    <p:sldLayoutId id="2147483687" r:id="rId35"/>
    <p:sldLayoutId id="2147483686" r:id="rId36"/>
    <p:sldLayoutId id="2147483685" r:id="rId37"/>
    <p:sldLayoutId id="2147483684" r:id="rId38"/>
    <p:sldLayoutId id="2147483683" r:id="rId39"/>
    <p:sldLayoutId id="2147483682" r:id="rId40"/>
    <p:sldLayoutId id="2147483656" r:id="rId41"/>
    <p:sldLayoutId id="2147483657" r:id="rId42"/>
    <p:sldLayoutId id="2147483658" r:id="rId43"/>
    <p:sldLayoutId id="2147483659" r:id="rId4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../media/image9.jpe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5.wdp"/><Relationship Id="rId12" Type="http://schemas.microsoft.com/office/2007/relationships/hdphoto" Target="../media/hdphoto4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11" Type="http://schemas.openxmlformats.org/officeDocument/2006/relationships/image" Target="../media/image9.jpeg"/><Relationship Id="rId5" Type="http://schemas.openxmlformats.org/officeDocument/2006/relationships/image" Target="../media/image10.png"/><Relationship Id="rId15" Type="http://schemas.openxmlformats.org/officeDocument/2006/relationships/image" Target="../media/image12.png"/><Relationship Id="rId10" Type="http://schemas.openxmlformats.org/officeDocument/2006/relationships/image" Target="../media/image3.png"/><Relationship Id="rId4" Type="http://schemas.openxmlformats.org/officeDocument/2006/relationships/image" Target="../media/image13.jpeg"/><Relationship Id="rId9" Type="http://schemas.microsoft.com/office/2007/relationships/hdphoto" Target="../media/hdphoto6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3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12" Type="http://schemas.microsoft.com/office/2007/relationships/hdphoto" Target="../media/hdphoto10.wdp"/><Relationship Id="rId17" Type="http://schemas.openxmlformats.org/officeDocument/2006/relationships/image" Target="../media/image1.png"/><Relationship Id="rId2" Type="http://schemas.openxmlformats.org/officeDocument/2006/relationships/audio" Target="../media/media2.wav"/><Relationship Id="rId16" Type="http://schemas.openxmlformats.org/officeDocument/2006/relationships/image" Target="../media/image10.png"/><Relationship Id="rId1" Type="http://schemas.microsoft.com/office/2007/relationships/media" Target="../media/media2.wav"/><Relationship Id="rId6" Type="http://schemas.microsoft.com/office/2007/relationships/hdphoto" Target="../media/hdphoto7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microsoft.com/office/2007/relationships/hdphoto" Target="../media/hdphoto4.wdp"/><Relationship Id="rId10" Type="http://schemas.microsoft.com/office/2007/relationships/hdphoto" Target="../media/hdphoto9.wdp"/><Relationship Id="rId19" Type="http://schemas.openxmlformats.org/officeDocument/2006/relationships/image" Target="../media/image12.png"/><Relationship Id="rId4" Type="http://schemas.openxmlformats.org/officeDocument/2006/relationships/image" Target="../media/image16.jpeg"/><Relationship Id="rId9" Type="http://schemas.openxmlformats.org/officeDocument/2006/relationships/image" Target="../media/image19.png"/><Relationship Id="rId1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1.wdp"/><Relationship Id="rId11" Type="http://schemas.openxmlformats.org/officeDocument/2006/relationships/image" Target="../media/image1.png"/><Relationship Id="rId5" Type="http://schemas.openxmlformats.org/officeDocument/2006/relationships/image" Target="../media/image22.png"/><Relationship Id="rId10" Type="http://schemas.openxmlformats.org/officeDocument/2006/relationships/image" Target="../media/image10.png"/><Relationship Id="rId4" Type="http://schemas.openxmlformats.org/officeDocument/2006/relationships/image" Target="../media/image21.jpe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12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2.wdp"/><Relationship Id="rId11" Type="http://schemas.microsoft.com/office/2007/relationships/hdphoto" Target="../media/hdphoto4.wdp"/><Relationship Id="rId5" Type="http://schemas.openxmlformats.org/officeDocument/2006/relationships/image" Target="../media/image24.png"/><Relationship Id="rId15" Type="http://schemas.openxmlformats.org/officeDocument/2006/relationships/image" Target="../media/image12.png"/><Relationship Id="rId10" Type="http://schemas.openxmlformats.org/officeDocument/2006/relationships/image" Target="../media/image9.jpeg"/><Relationship Id="rId4" Type="http://schemas.openxmlformats.org/officeDocument/2006/relationships/image" Target="../media/image23.jpeg"/><Relationship Id="rId9" Type="http://schemas.openxmlformats.org/officeDocument/2006/relationships/image" Target="../media/image26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677400" y="4533900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" y="-3448050"/>
            <a:ext cx="91440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9050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7725" y="257711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" y="133350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567466"/>
            <a:ext cx="8839200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bẫy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bẫy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nhé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2147"/>
            <a:ext cx="9220199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34748"/>
              </p:ext>
            </p:extLst>
          </p:nvPr>
        </p:nvGraphicFramePr>
        <p:xfrm>
          <a:off x="1600200" y="1291039"/>
          <a:ext cx="5334000" cy="72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10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  30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586806"/>
              </p:ext>
            </p:extLst>
          </p:nvPr>
        </p:nvGraphicFramePr>
        <p:xfrm>
          <a:off x="1295400" y="2732991"/>
          <a:ext cx="687799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(kg)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7800" y="3822442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3822442"/>
            <a:ext cx="4389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66675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09999" y="2139493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4311133"/>
            <a:ext cx="4564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519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2147"/>
            <a:ext cx="9220199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00200" y="1291039"/>
          <a:ext cx="5334000" cy="72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10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  30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234315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S, M, 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66675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18671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-11617"/>
            <a:ext cx="9220199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131549"/>
              </p:ext>
            </p:extLst>
          </p:nvPr>
        </p:nvGraphicFramePr>
        <p:xfrm>
          <a:off x="1295400" y="1276350"/>
          <a:ext cx="687799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(kg)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09999" y="66675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2190750"/>
            <a:ext cx="67521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39, 40, 41, 42, 43, 45 (kg)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kg.</a:t>
            </a:r>
          </a:p>
        </p:txBody>
      </p:sp>
    </p:spTree>
    <p:extLst>
      <p:ext uri="{BB962C8B-B14F-4D97-AF65-F5344CB8AC3E}">
        <p14:creationId xmlns:p14="http://schemas.microsoft.com/office/powerpoint/2010/main" val="608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2148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0600" y="1581151"/>
            <a:ext cx="6498431" cy="242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6) 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51347"/>
            <a:ext cx="2151460" cy="12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9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8" y="116123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6287" y="1007717"/>
            <a:ext cx="649843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 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SGK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81; HĐ3 SGK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82.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HĐ3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71" y="723074"/>
            <a:ext cx="2151460" cy="12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723752"/>
            <a:ext cx="3768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32" y="3113807"/>
            <a:ext cx="5134394" cy="17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84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8" y="116123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25912" y="1657350"/>
            <a:ext cx="6498431" cy="25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71" y="723074"/>
            <a:ext cx="2151460" cy="12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6175" y="959380"/>
            <a:ext cx="3768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168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504" y="2772576"/>
            <a:ext cx="756443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66" y="2525310"/>
            <a:ext cx="1371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481757"/>
              </p:ext>
            </p:extLst>
          </p:nvPr>
        </p:nvGraphicFramePr>
        <p:xfrm>
          <a:off x="1401890" y="1954166"/>
          <a:ext cx="491285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 vi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36422" y="702054"/>
            <a:ext cx="4188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Cho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1703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20189" y="1219642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2611657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-171450"/>
            <a:ext cx="9677400" cy="55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1600200" y="615840"/>
            <a:ext cx="5943600" cy="270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eaLnBrk="1" hangingPunct="1"/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SGK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82,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SGK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82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1" y="285750"/>
            <a:ext cx="1175147" cy="11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05636" y="3333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5" y="2819042"/>
            <a:ext cx="8388875" cy="211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37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" y="23696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0" y="2947759"/>
            <a:ext cx="6498431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82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88" y="3281798"/>
            <a:ext cx="2151460" cy="12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683459"/>
            <a:ext cx="3768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88" y="1345979"/>
            <a:ext cx="7848600" cy="16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6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56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6018" y="639084"/>
            <a:ext cx="78593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Hướng dẫn học ở nhà</a:t>
            </a:r>
            <a:endParaRPr lang="en-US" sz="3200" b="1" u="sng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Làm bài tập 9.7 đến 9.10 (SGK/83) </a:t>
            </a:r>
          </a:p>
          <a:p>
            <a:pPr marL="457200" indent="-457200">
              <a:buFontTx/>
              <a:buChar char="-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Xem trước bài 40. Biểu đồ cột.</a:t>
            </a:r>
          </a:p>
          <a:p>
            <a:pPr marL="457200" indent="-457200">
              <a:buFontTx/>
              <a:buChar char="-"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25" descr="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9084"/>
            <a:ext cx="1482436" cy="98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2CF96C-3A68-2C1B-15B6-8B7BACF8BA01}"/>
              </a:ext>
            </a:extLst>
          </p:cNvPr>
          <p:cNvSpPr txBox="1"/>
          <p:nvPr/>
        </p:nvSpPr>
        <p:spPr>
          <a:xfrm>
            <a:off x="1295400" y="2902140"/>
            <a:ext cx="72306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362511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44963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2510092" y="2901656"/>
            <a:ext cx="2106689" cy="179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4" y="-2070616"/>
            <a:ext cx="5819775" cy="89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2257"/>
            <a:ext cx="5981700" cy="2044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866900" y="345550"/>
            <a:ext cx="601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785" y="2499400"/>
            <a:ext cx="3176511" cy="775396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A.    </a:t>
            </a:r>
            <a:r>
              <a:rPr lang="en-US" sz="2400" dirty="0" err="1">
                <a:solidFill>
                  <a:srgbClr val="0033CC"/>
                </a:solidFill>
              </a:rPr>
              <a:t>Cân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nặng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của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học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sinh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trong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một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lớp</a:t>
            </a:r>
            <a:r>
              <a:rPr lang="en-US" sz="2400" dirty="0">
                <a:solidFill>
                  <a:srgbClr val="0033CC"/>
                </a:solidFill>
              </a:rPr>
              <a:t> (kg)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660471" y="2447590"/>
            <a:ext cx="3483529" cy="892392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B  . </a:t>
            </a:r>
            <a:r>
              <a:rPr lang="en-US" sz="2400" dirty="0" err="1">
                <a:solidFill>
                  <a:srgbClr val="0033CC"/>
                </a:solidFill>
              </a:rPr>
              <a:t>Điểm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kiểm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tra</a:t>
            </a:r>
            <a:r>
              <a:rPr lang="en-US" sz="2400" dirty="0">
                <a:solidFill>
                  <a:srgbClr val="0033CC"/>
                </a:solidFill>
              </a:rPr>
              <a:t> 15 </a:t>
            </a:r>
            <a:r>
              <a:rPr lang="en-US" sz="2400" dirty="0" err="1">
                <a:solidFill>
                  <a:srgbClr val="0033CC"/>
                </a:solidFill>
              </a:rPr>
              <a:t>phút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của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học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sinh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lớp</a:t>
            </a:r>
            <a:r>
              <a:rPr lang="en-US" sz="2400" dirty="0">
                <a:solidFill>
                  <a:srgbClr val="0033CC"/>
                </a:solidFill>
              </a:rPr>
              <a:t> 7A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12034" y="4120512"/>
            <a:ext cx="3078841" cy="964643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C. </a:t>
            </a:r>
            <a:r>
              <a:rPr lang="en-US" sz="2400" dirty="0" err="1">
                <a:solidFill>
                  <a:srgbClr val="0033CC"/>
                </a:solidFill>
              </a:rPr>
              <a:t>Chiều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của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học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sinh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trong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một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lớp</a:t>
            </a:r>
            <a:r>
              <a:rPr lang="en-US" sz="2400" dirty="0">
                <a:solidFill>
                  <a:srgbClr val="0033CC"/>
                </a:solidFill>
              </a:rPr>
              <a:t> (cm)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942896" y="4111182"/>
            <a:ext cx="3238206" cy="858281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D. </a:t>
            </a:r>
            <a:r>
              <a:rPr lang="en-US" sz="2400" dirty="0" err="1">
                <a:solidFill>
                  <a:srgbClr val="0033CC"/>
                </a:solidFill>
              </a:rPr>
              <a:t>Các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nước</a:t>
            </a:r>
            <a:r>
              <a:rPr lang="en-US" sz="2400" dirty="0">
                <a:solidFill>
                  <a:srgbClr val="0033CC"/>
                </a:solidFill>
              </a:rPr>
              <a:t> ở </a:t>
            </a:r>
            <a:r>
              <a:rPr lang="en-US" sz="2400" dirty="0" err="1">
                <a:solidFill>
                  <a:srgbClr val="0033CC"/>
                </a:solidFill>
              </a:rPr>
              <a:t>Châu</a:t>
            </a:r>
            <a:r>
              <a:rPr lang="en-US" sz="2400" dirty="0">
                <a:solidFill>
                  <a:srgbClr val="0033CC"/>
                </a:solidFill>
              </a:rPr>
              <a:t> Á</a:t>
            </a: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95" y="1052935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8574071" y="4969463"/>
            <a:ext cx="609600" cy="6096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" name="Explosion 2 76"/>
          <p:cNvSpPr/>
          <p:nvPr/>
        </p:nvSpPr>
        <p:spPr>
          <a:xfrm>
            <a:off x="8573" y="394303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sp>
        <p:nvSpPr>
          <p:cNvPr id="3" name="Rectangle 2"/>
          <p:cNvSpPr/>
          <p:nvPr/>
        </p:nvSpPr>
        <p:spPr>
          <a:xfrm>
            <a:off x="3472981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5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7" grpId="0" animBg="1"/>
      <p:bldP spid="7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933450"/>
            <a:ext cx="9149047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93" y="3914775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1285" y="1847142"/>
            <a:ext cx="5301759" cy="34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2847976"/>
            <a:ext cx="2482850" cy="173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2686050"/>
            <a:ext cx="6248401" cy="1013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-137647"/>
            <a:ext cx="6589764" cy="2252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1981382" y="3211"/>
            <a:ext cx="6480344" cy="259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Á: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2674" y="2253694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A. </a:t>
            </a:r>
            <a:r>
              <a:rPr lang="en-US" sz="2400" dirty="0" err="1">
                <a:solidFill>
                  <a:srgbClr val="0033CC"/>
                </a:solidFill>
              </a:rPr>
              <a:t>Việt</a:t>
            </a:r>
            <a:r>
              <a:rPr lang="en-US" sz="2400" dirty="0">
                <a:solidFill>
                  <a:srgbClr val="0033CC"/>
                </a:solidFill>
              </a:rPr>
              <a:t> Nam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934200" y="2255157"/>
            <a:ext cx="21550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D. </a:t>
            </a:r>
            <a:r>
              <a:rPr lang="en-US" sz="2400" dirty="0" err="1">
                <a:solidFill>
                  <a:srgbClr val="0033CC"/>
                </a:solidFill>
              </a:rPr>
              <a:t>Ấn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Độ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48200" y="2266950"/>
            <a:ext cx="207427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C.  </a:t>
            </a:r>
            <a:r>
              <a:rPr lang="en-US" sz="2400" dirty="0" err="1">
                <a:solidFill>
                  <a:srgbClr val="0033CC"/>
                </a:solidFill>
              </a:rPr>
              <a:t>Lào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62200" y="2255157"/>
            <a:ext cx="20574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B.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Mỹ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Explosion 2 51"/>
          <p:cNvSpPr/>
          <p:nvPr/>
        </p:nvSpPr>
        <p:spPr>
          <a:xfrm>
            <a:off x="190500" y="3069588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1273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52" grpId="0" animBg="1"/>
      <p:bldP spid="5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3880"/>
            <a:ext cx="9144000" cy="610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13" y="3052592"/>
            <a:ext cx="1268787" cy="195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69718" y="2131143"/>
            <a:ext cx="4121282" cy="769049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A. </a:t>
            </a:r>
            <a:r>
              <a:rPr lang="en-US" sz="2400" dirty="0" err="1">
                <a:solidFill>
                  <a:srgbClr val="0033CC"/>
                </a:solidFill>
              </a:rPr>
              <a:t>Xếp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loại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học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lực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của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học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sinh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lớp</a:t>
            </a:r>
            <a:r>
              <a:rPr lang="en-US" sz="2400" dirty="0">
                <a:solidFill>
                  <a:srgbClr val="0033CC"/>
                </a:solidFill>
              </a:rPr>
              <a:t> 6A  </a:t>
            </a:r>
          </a:p>
        </p:txBody>
      </p:sp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3257550"/>
            <a:ext cx="7200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125919" y="3052592"/>
            <a:ext cx="4065081" cy="650728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B. </a:t>
            </a:r>
            <a:r>
              <a:rPr lang="en-US" sz="2400" dirty="0" err="1">
                <a:solidFill>
                  <a:srgbClr val="0033CC"/>
                </a:solidFill>
              </a:rPr>
              <a:t>Danh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sách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các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môn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thể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thao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20" y="2766219"/>
            <a:ext cx="1939131" cy="19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93" y="3553320"/>
            <a:ext cx="1123633" cy="16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-2152650"/>
            <a:ext cx="64008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103259" y="4557585"/>
            <a:ext cx="3868085" cy="626996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D. </a:t>
            </a:r>
            <a:r>
              <a:rPr lang="en-US" sz="2400" dirty="0" err="1">
                <a:solidFill>
                  <a:srgbClr val="0033CC"/>
                </a:solidFill>
              </a:rPr>
              <a:t>Danh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sách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các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loài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thực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vật</a:t>
            </a:r>
            <a:r>
              <a:rPr lang="en-US" sz="2400" dirty="0">
                <a:solidFill>
                  <a:srgbClr val="0033CC"/>
                </a:solidFill>
              </a:rPr>
              <a:t>. 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01884" y="3812852"/>
            <a:ext cx="3897221" cy="6352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C. </a:t>
            </a:r>
            <a:r>
              <a:rPr lang="en-US" sz="2400" dirty="0" err="1">
                <a:solidFill>
                  <a:srgbClr val="0033CC"/>
                </a:solidFill>
              </a:rPr>
              <a:t>Điểm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số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sau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mỗi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lần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bắn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của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một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xạ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thủ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87" y="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2532224" y="315444"/>
            <a:ext cx="554497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3:Trong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019550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8" name="Rounded Rectangle 17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0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Explosion 2 56"/>
          <p:cNvSpPr/>
          <p:nvPr/>
        </p:nvSpPr>
        <p:spPr>
          <a:xfrm>
            <a:off x="-181370" y="198008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42028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9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41" grpId="0"/>
      <p:bldP spid="57" grpId="0" animBg="1"/>
      <p:bldP spid="5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42a38d613d97be6200f1154f11a2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3999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4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24651"/>
            <a:ext cx="6055949" cy="273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4" y="-2155470"/>
            <a:ext cx="89154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4690154" y="1891082"/>
            <a:ext cx="4418428" cy="637275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A.     </a:t>
            </a:r>
            <a:r>
              <a:rPr lang="en-US" sz="2400" dirty="0" err="1">
                <a:solidFill>
                  <a:srgbClr val="0033CC"/>
                </a:solidFill>
              </a:rPr>
              <a:t>Nho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táo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hành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rau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cải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ổi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723693" y="2635704"/>
            <a:ext cx="4364983" cy="698046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B. </a:t>
            </a:r>
            <a:r>
              <a:rPr lang="en-US" sz="2400" dirty="0" err="1">
                <a:solidFill>
                  <a:srgbClr val="0033CC"/>
                </a:solidFill>
              </a:rPr>
              <a:t>Nho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ổi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táo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mận</a:t>
            </a:r>
            <a:r>
              <a:rPr lang="en-US" sz="2400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668689" y="4248150"/>
            <a:ext cx="4572001" cy="619534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D. </a:t>
            </a:r>
            <a:r>
              <a:rPr lang="en-US" sz="2400" dirty="0" err="1">
                <a:solidFill>
                  <a:srgbClr val="0033CC"/>
                </a:solidFill>
              </a:rPr>
              <a:t>Nho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ổi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lê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đào</a:t>
            </a:r>
            <a:r>
              <a:rPr lang="en-US" sz="2400" dirty="0">
                <a:solidFill>
                  <a:srgbClr val="0033CC"/>
                </a:solidFill>
              </a:rPr>
              <a:t>.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668689" y="3421682"/>
            <a:ext cx="4419987" cy="674068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33CC"/>
                </a:solidFill>
              </a:rPr>
              <a:t>C. </a:t>
            </a:r>
            <a:r>
              <a:rPr lang="en-US" sz="2800" dirty="0" err="1">
                <a:solidFill>
                  <a:srgbClr val="0033CC"/>
                </a:solidFill>
              </a:rPr>
              <a:t>Táo</a:t>
            </a:r>
            <a:r>
              <a:rPr lang="en-US" sz="2800" dirty="0">
                <a:solidFill>
                  <a:srgbClr val="0033CC"/>
                </a:solidFill>
              </a:rPr>
              <a:t>, </a:t>
            </a:r>
            <a:r>
              <a:rPr lang="en-US" sz="2800" dirty="0" err="1">
                <a:solidFill>
                  <a:srgbClr val="0033CC"/>
                </a:solidFill>
              </a:rPr>
              <a:t>nho</a:t>
            </a:r>
            <a:r>
              <a:rPr lang="en-US" sz="2800" dirty="0">
                <a:solidFill>
                  <a:srgbClr val="0033CC"/>
                </a:solidFill>
              </a:rPr>
              <a:t>, </a:t>
            </a:r>
            <a:r>
              <a:rPr lang="en-US" sz="2800" dirty="0" err="1">
                <a:solidFill>
                  <a:srgbClr val="0033CC"/>
                </a:solidFill>
              </a:rPr>
              <a:t>ổi</a:t>
            </a:r>
            <a:r>
              <a:rPr lang="en-US" sz="2800" dirty="0">
                <a:solidFill>
                  <a:srgbClr val="0033CC"/>
                </a:solidFill>
              </a:rPr>
              <a:t>.   </a:t>
            </a:r>
            <a:r>
              <a:rPr lang="nl-NL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362" y="-274407"/>
            <a:ext cx="6885438" cy="2092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2057400" y="-93525"/>
            <a:ext cx="6487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5kg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2kg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6kg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6kg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15kg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lọai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7.</a:t>
            </a:r>
          </a:p>
        </p:txBody>
      </p:sp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588" y="5030404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7935542" y="5330878"/>
            <a:ext cx="609600" cy="609600"/>
          </a:xfrm>
          <a:prstGeom prst="rect">
            <a:avLst/>
          </a:prstGeom>
        </p:spPr>
      </p:pic>
      <p:pic>
        <p:nvPicPr>
          <p:cNvPr id="13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5" name="Rounded Rectangle 14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Explosion 2 50"/>
          <p:cNvSpPr/>
          <p:nvPr/>
        </p:nvSpPr>
        <p:spPr>
          <a:xfrm>
            <a:off x="-138815" y="1649075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98545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7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2099E-6 L -1.05607 -0.02994 " pathEditMode="relative" rAng="0" ptsTypes="AA">
                                      <p:cBhvr>
                                        <p:cTn id="65" dur="9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95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51" grpId="0" animBg="1"/>
      <p:bldP spid="5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Giai cuu dai duong 2\cartoon__underwater_background_by_slaterdies-d71ppa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" y="-190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Giai cuu dai duong 2\5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828" y1="27216" x2="41202" y2="43711"/>
                        <a14:foregroundMark x1="54506" y1="15052" x2="48283" y2="43711"/>
                        <a14:foregroundMark x1="39914" y1="28247" x2="37983" y2="4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678">
            <a:off x="5276850" y="2657654"/>
            <a:ext cx="2413802" cy="251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Giai cuu dai duong 2\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169" flipH="1">
            <a:off x="499414" y="2118281"/>
            <a:ext cx="3444803" cy="32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Giai cuu dai duong 2\luoi 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376" flipH="1">
            <a:off x="4711983" y="1132137"/>
            <a:ext cx="4151392" cy="518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4648200" y="2228850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C. </a:t>
            </a:r>
            <a:r>
              <a:rPr lang="en-US" sz="2400" dirty="0" err="1">
                <a:solidFill>
                  <a:srgbClr val="0033CC"/>
                </a:solidFill>
              </a:rPr>
              <a:t>Hồng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69123" y="2209800"/>
            <a:ext cx="207427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B. </a:t>
            </a:r>
            <a:r>
              <a:rPr lang="en-US" sz="2400" dirty="0" err="1">
                <a:solidFill>
                  <a:srgbClr val="0033CC"/>
                </a:solidFill>
              </a:rPr>
              <a:t>Đỏ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836587" y="2198007"/>
            <a:ext cx="21550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D. </a:t>
            </a:r>
            <a:r>
              <a:rPr lang="en-US" sz="2400" dirty="0" err="1">
                <a:solidFill>
                  <a:srgbClr val="0033CC"/>
                </a:solidFill>
              </a:rPr>
              <a:t>Trắng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787" y="2190750"/>
            <a:ext cx="20574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A. </a:t>
            </a:r>
            <a:r>
              <a:rPr lang="en-US" sz="2400" dirty="0" err="1">
                <a:solidFill>
                  <a:srgbClr val="0033CC"/>
                </a:solidFill>
              </a:rPr>
              <a:t>Xanh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21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815" y="-13141"/>
            <a:ext cx="6743130" cy="2090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2278088" y="131447"/>
            <a:ext cx="66868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/>
          </a:p>
        </p:txBody>
      </p:sp>
      <p:pic>
        <p:nvPicPr>
          <p:cNvPr id="28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37562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6" name="Rounded Rectangle 1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4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Explosion 2 50"/>
          <p:cNvSpPr/>
          <p:nvPr/>
        </p:nvSpPr>
        <p:spPr>
          <a:xfrm>
            <a:off x="3306261" y="3731309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9946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6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51" grpId="0" animBg="1"/>
      <p:bldP spid="5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91440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24000" y="1809750"/>
            <a:ext cx="571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39. BẢNG THỐNG KÊ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BIỂU ĐỒ TRANH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5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-171450"/>
            <a:ext cx="9677400" cy="55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1600201" y="514350"/>
            <a:ext cx="5943600" cy="496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HĐ1 -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eaLnBrk="1" hangingPunct="1"/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eaLnBrk="1" hangingPunct="1"/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1" y="285750"/>
            <a:ext cx="1175147" cy="11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79373" y="343161"/>
            <a:ext cx="5757863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AutoNum type="arabicPeriod"/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135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85470"/>
              </p:ext>
            </p:extLst>
          </p:nvPr>
        </p:nvGraphicFramePr>
        <p:xfrm>
          <a:off x="1752600" y="3346651"/>
          <a:ext cx="5334000" cy="652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 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05636" y="3333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19251" y="215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31041" y="365454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91000" y="361896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37035" y="362679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85581" y="40761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3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86892" y="36195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58671" y="895350"/>
            <a:ext cx="756443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HĐ2 SGK,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06437"/>
            <a:ext cx="1371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346886"/>
              </p:ext>
            </p:extLst>
          </p:nvPr>
        </p:nvGraphicFramePr>
        <p:xfrm>
          <a:off x="1283042" y="2693446"/>
          <a:ext cx="687799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(kg)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61393" y="31471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4690848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38600" y="3116818"/>
            <a:ext cx="259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67814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53920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60867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8671" y="3776003"/>
            <a:ext cx="3581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45kg 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53095" y="3767433"/>
            <a:ext cx="2706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45kg ?</a:t>
            </a:r>
          </a:p>
        </p:txBody>
      </p:sp>
    </p:spTree>
    <p:extLst>
      <p:ext uri="{BB962C8B-B14F-4D97-AF65-F5344CB8AC3E}">
        <p14:creationId xmlns:p14="http://schemas.microsoft.com/office/powerpoint/2010/main" val="318645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706246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1108</Words>
  <PresentationFormat>On-screen Show (16:9)</PresentationFormat>
  <Paragraphs>195</Paragraphs>
  <Slides>19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2018-03-26T15:53:56Z</dcterms:created>
  <dcterms:modified xsi:type="dcterms:W3CDTF">2023-08-28T04:10:21Z</dcterms:modified>
</cp:coreProperties>
</file>