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8"/>
  </p:notesMasterIdLst>
  <p:sldIdLst>
    <p:sldId id="283" r:id="rId2"/>
    <p:sldId id="2975" r:id="rId3"/>
    <p:sldId id="2994" r:id="rId4"/>
    <p:sldId id="2999" r:id="rId5"/>
    <p:sldId id="3000" r:id="rId6"/>
    <p:sldId id="3001" r:id="rId7"/>
    <p:sldId id="3002" r:id="rId8"/>
    <p:sldId id="3003" r:id="rId9"/>
    <p:sldId id="3004" r:id="rId10"/>
    <p:sldId id="3005" r:id="rId11"/>
    <p:sldId id="3006" r:id="rId12"/>
    <p:sldId id="3007" r:id="rId13"/>
    <p:sldId id="3008" r:id="rId14"/>
    <p:sldId id="3010" r:id="rId15"/>
    <p:sldId id="3011" r:id="rId16"/>
    <p:sldId id="3012" r:id="rId17"/>
    <p:sldId id="3013" r:id="rId18"/>
    <p:sldId id="3009" r:id="rId19"/>
    <p:sldId id="3014" r:id="rId20"/>
    <p:sldId id="3015" r:id="rId21"/>
    <p:sldId id="3016" r:id="rId22"/>
    <p:sldId id="3018" r:id="rId23"/>
    <p:sldId id="3019" r:id="rId24"/>
    <p:sldId id="3017" r:id="rId25"/>
    <p:sldId id="3022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5A3049"/>
    <a:srgbClr val="5B2F56"/>
    <a:srgbClr val="FF6600"/>
    <a:srgbClr val="0998D7"/>
    <a:srgbClr val="FF3399"/>
    <a:srgbClr val="FFFFFF"/>
    <a:srgbClr val="0000FF"/>
    <a:srgbClr val="3DC3EC"/>
    <a:srgbClr val="F3E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5262" autoAdjust="0"/>
  </p:normalViewPr>
  <p:slideViewPr>
    <p:cSldViewPr snapToGrid="0">
      <p:cViewPr varScale="1">
        <p:scale>
          <a:sx n="107" d="100"/>
          <a:sy n="107" d="100"/>
        </p:scale>
        <p:origin x="756" y="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243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675CD-4B91-48AB-8C45-393DFC0E1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id="{56ADBEA9-4753-4216-B9C7-0BC18E10E9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886C449E-54D0-4036-A6FC-F78B85EBA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A2344DCD-4835-48C5-AF8F-BE9F9742C1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:a16="http://schemas.microsoft.com/office/drawing/2014/main" id="{9D304ACA-2F41-447E-83BB-1A6BD5FABA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4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  <p:sldLayoutId id="214748377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642" y="3981542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024" y="786559"/>
            <a:ext cx="1664763" cy="151221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6E0BD0B-F434-4271-8D74-77148136C497}"/>
              </a:ext>
            </a:extLst>
          </p:cNvPr>
          <p:cNvGrpSpPr/>
          <p:nvPr/>
        </p:nvGrpSpPr>
        <p:grpSpPr>
          <a:xfrm>
            <a:off x="672975" y="2473768"/>
            <a:ext cx="9805304" cy="2674442"/>
            <a:chOff x="1534195" y="1273833"/>
            <a:chExt cx="7599616" cy="1314138"/>
          </a:xfrm>
        </p:grpSpPr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19A7F051-55E6-45B2-AF0C-5B8B4BC17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8611" y="1273833"/>
              <a:ext cx="7315200" cy="1314138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26C37ED-D01A-4235-A17D-5A9FD74D8599}"/>
                </a:ext>
              </a:extLst>
            </p:cNvPr>
            <p:cNvSpPr/>
            <p:nvPr/>
          </p:nvSpPr>
          <p:spPr>
            <a:xfrm>
              <a:off x="1534195" y="1672648"/>
              <a:ext cx="6786880" cy="428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342900">
                <a:lnSpc>
                  <a:spcPts val="5000"/>
                </a:lnSpc>
              </a:pPr>
              <a:r>
                <a:rPr lang="en-US" sz="8800" b="1" dirty="0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ÔN TẬP HỌC KÌ 2</a:t>
              </a:r>
              <a:endParaRPr lang="vi-VN" sz="8800" b="1" dirty="0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624101" y="23050"/>
            <a:ext cx="3133991" cy="685556"/>
            <a:chOff x="9414551" y="266944"/>
            <a:chExt cx="3133991" cy="685556"/>
          </a:xfrm>
        </p:grpSpPr>
        <p:sp>
          <p:nvSpPr>
            <p:cNvPr id="2" name="Rectangle 1"/>
            <p:cNvSpPr/>
            <p:nvPr/>
          </p:nvSpPr>
          <p:spPr>
            <a:xfrm>
              <a:off x="10001250" y="373030"/>
              <a:ext cx="1960595" cy="57947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C15C19C-ABFA-453A-87E1-6BF74BA5C22E}"/>
                </a:ext>
              </a:extLst>
            </p:cNvPr>
            <p:cNvSpPr/>
            <p:nvPr/>
          </p:nvSpPr>
          <p:spPr>
            <a:xfrm>
              <a:off x="9414551" y="266944"/>
              <a:ext cx="3133991" cy="658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2800" b="1" dirty="0">
                  <a:solidFill>
                    <a:schemeClr val="bg1"/>
                  </a:solidFill>
                  <a:latin typeface="SVN-Androgyne"/>
                  <a:cs typeface="Times New Roman" panose="02020603050405020304" pitchFamily="18" charset="0"/>
                </a:rPr>
                <a:t>TIN HỌC 4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3600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E48BEF-223C-8FB6-22DD-1824EC07EF58}"/>
              </a:ext>
            </a:extLst>
          </p:cNvPr>
          <p:cNvSpPr/>
          <p:nvPr/>
        </p:nvSpPr>
        <p:spPr>
          <a:xfrm>
            <a:off x="223736" y="359924"/>
            <a:ext cx="11625364" cy="6221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9B88B-2C87-6D71-37EA-31B505AB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5001" y="538343"/>
            <a:ext cx="1377443" cy="14501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EA65BB-51C2-5301-DB5E-E109D5B4D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887" y="661987"/>
            <a:ext cx="6091238" cy="592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5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6DEEAEC-1EEC-6D5B-7CE6-EA71EE12D9B8}"/>
              </a:ext>
            </a:extLst>
          </p:cNvPr>
          <p:cNvSpPr/>
          <p:nvPr/>
        </p:nvSpPr>
        <p:spPr>
          <a:xfrm>
            <a:off x="223736" y="359924"/>
            <a:ext cx="11625364" cy="6221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9B88B-2C87-6D71-37EA-31B505AB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5001" y="538343"/>
            <a:ext cx="1377443" cy="14501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2D0734-E602-3A5F-B65F-9552FDF51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62" y="757237"/>
            <a:ext cx="8154040" cy="505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8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38B132-3543-2052-9176-52396BA03437}"/>
              </a:ext>
            </a:extLst>
          </p:cNvPr>
          <p:cNvSpPr/>
          <p:nvPr/>
        </p:nvSpPr>
        <p:spPr>
          <a:xfrm>
            <a:off x="223736" y="359924"/>
            <a:ext cx="11625364" cy="6221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9B88B-2C87-6D71-37EA-31B505AB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5001" y="538343"/>
            <a:ext cx="1377443" cy="14501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D74FE0-1809-7B72-9B1C-DD255222D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0" y="805043"/>
            <a:ext cx="7467600" cy="532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8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2A6422E-1239-424D-A9AC-7C016DFA5003}"/>
              </a:ext>
            </a:extLst>
          </p:cNvPr>
          <p:cNvGrpSpPr/>
          <p:nvPr/>
        </p:nvGrpSpPr>
        <p:grpSpPr>
          <a:xfrm>
            <a:off x="229626" y="-72011"/>
            <a:ext cx="3584091" cy="1777917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811834" y="390063"/>
            <a:ext cx="3076025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36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LUYỆN TẬP</a:t>
            </a:r>
            <a:endParaRPr lang="vi-VN" sz="3600" b="1" dirty="0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668556" y="1009670"/>
            <a:ext cx="8257592" cy="2405750"/>
            <a:chOff x="1768766" y="4552258"/>
            <a:chExt cx="7300588" cy="1841622"/>
          </a:xfrm>
        </p:grpSpPr>
        <p:sp>
          <p:nvSpPr>
            <p:cNvPr id="16" name="Speech Bubble: Rectangle with Corners Rounded 9"/>
            <p:cNvSpPr/>
            <p:nvPr/>
          </p:nvSpPr>
          <p:spPr>
            <a:xfrm>
              <a:off x="1768766" y="4644318"/>
              <a:ext cx="7212563" cy="1749562"/>
            </a:xfrm>
            <a:prstGeom prst="wedgeRoundRectCallout">
              <a:avLst>
                <a:gd name="adj1" fmla="val 32336"/>
                <a:gd name="adj2" fmla="val 14223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peech Bubble: Rectangle with Corners Rounded 10"/>
            <p:cNvSpPr/>
            <p:nvPr/>
          </p:nvSpPr>
          <p:spPr>
            <a:xfrm>
              <a:off x="1856791" y="4552258"/>
              <a:ext cx="7212563" cy="1749077"/>
            </a:xfrm>
            <a:prstGeom prst="wedgeRoundRectCallout">
              <a:avLst>
                <a:gd name="adj1" fmla="val -57056"/>
                <a:gd name="adj2" fmla="val 42928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2369976" y="1383709"/>
            <a:ext cx="891073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3200" b="1" dirty="0" err="1"/>
              <a:t>Ôn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r>
              <a:rPr lang="en-US" sz="3200" b="1" dirty="0"/>
              <a:t> </a:t>
            </a:r>
            <a:r>
              <a:rPr lang="en-US" sz="3200" b="1" dirty="0" err="1"/>
              <a:t>chủ</a:t>
            </a:r>
            <a:r>
              <a:rPr lang="en-US" sz="3200" b="1" dirty="0"/>
              <a:t> </a:t>
            </a:r>
            <a:r>
              <a:rPr lang="en-US" sz="3200" b="1" dirty="0" err="1"/>
              <a:t>đề</a:t>
            </a:r>
            <a:r>
              <a:rPr lang="en-US" sz="3200" b="1" dirty="0"/>
              <a:t> </a:t>
            </a:r>
          </a:p>
          <a:p>
            <a:pPr algn="ctr" defTabSz="342900">
              <a:lnSpc>
                <a:spcPct val="150000"/>
              </a:lnSpc>
            </a:pPr>
            <a:r>
              <a:rPr lang="en-US" sz="3200" b="1" dirty="0"/>
              <a:t>“</a:t>
            </a:r>
            <a:r>
              <a:rPr lang="en-US" sz="3200" b="1" dirty="0" err="1"/>
              <a:t>Sử</a:t>
            </a:r>
            <a:r>
              <a:rPr lang="en-US" sz="3200" b="1" dirty="0"/>
              <a:t> </a:t>
            </a:r>
            <a:r>
              <a:rPr lang="en-US" sz="3200" b="1" dirty="0" err="1"/>
              <a:t>dụng</a:t>
            </a:r>
            <a:r>
              <a:rPr lang="en-US" sz="3200" b="1" dirty="0"/>
              <a:t> </a:t>
            </a:r>
            <a:r>
              <a:rPr lang="en-US" sz="3200" b="1" dirty="0" err="1"/>
              <a:t>phần</a:t>
            </a:r>
            <a:r>
              <a:rPr lang="en-US" sz="3200" b="1" dirty="0"/>
              <a:t> </a:t>
            </a:r>
            <a:r>
              <a:rPr lang="en-US" sz="3200" b="1" dirty="0" err="1"/>
              <a:t>mềm</a:t>
            </a:r>
            <a:r>
              <a:rPr lang="en-US" sz="3200" b="1" dirty="0"/>
              <a:t> </a:t>
            </a:r>
            <a:r>
              <a:rPr lang="en-US" sz="3200" b="1" dirty="0" err="1"/>
              <a:t>luyện</a:t>
            </a:r>
            <a:r>
              <a:rPr lang="en-US" sz="3200" b="1" dirty="0"/>
              <a:t> </a:t>
            </a:r>
            <a:r>
              <a:rPr lang="en-US" sz="3200" b="1" dirty="0" err="1"/>
              <a:t>gõ</a:t>
            </a:r>
            <a:r>
              <a:rPr lang="en-US" sz="3200" b="1" dirty="0"/>
              <a:t> </a:t>
            </a:r>
            <a:r>
              <a:rPr lang="en-US" sz="3200" b="1" dirty="0" err="1"/>
              <a:t>bàn</a:t>
            </a:r>
            <a:r>
              <a:rPr lang="en-US" sz="3200" b="1" dirty="0"/>
              <a:t> </a:t>
            </a:r>
            <a:r>
              <a:rPr lang="en-US" sz="3200" b="1" dirty="0" err="1"/>
              <a:t>phím</a:t>
            </a:r>
            <a:r>
              <a:rPr lang="en-US" sz="3200" b="1" dirty="0"/>
              <a:t>”</a:t>
            </a:r>
            <a:endParaRPr lang="vi-VN" sz="3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8207" y="254982"/>
            <a:ext cx="521581" cy="4604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50C21F-868D-4F18-F2F1-3C54116F48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05827" y="2703942"/>
            <a:ext cx="1377443" cy="1450115"/>
          </a:xfrm>
          <a:prstGeom prst="rect">
            <a:avLst/>
          </a:prstGeom>
        </p:spPr>
      </p:pic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2502AC74-A48D-E9FF-C029-62851A2D70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352" y="3450699"/>
            <a:ext cx="3144416" cy="31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2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4.44444E-6 L 2.70833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22D845-CD21-F243-5C0C-9F7AB1A9A1C1}"/>
              </a:ext>
            </a:extLst>
          </p:cNvPr>
          <p:cNvSpPr/>
          <p:nvPr/>
        </p:nvSpPr>
        <p:spPr>
          <a:xfrm>
            <a:off x="223736" y="359924"/>
            <a:ext cx="11625364" cy="6221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9B88B-2C87-6D71-37EA-31B505AB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5001" y="538343"/>
            <a:ext cx="1377443" cy="14501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A6F95C-1DF0-54DF-A740-C6966DEDB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145" y="702808"/>
            <a:ext cx="6460380" cy="581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1A771F-018B-8996-AFF2-29600344106A}"/>
              </a:ext>
            </a:extLst>
          </p:cNvPr>
          <p:cNvSpPr/>
          <p:nvPr/>
        </p:nvSpPr>
        <p:spPr>
          <a:xfrm>
            <a:off x="223736" y="359924"/>
            <a:ext cx="11625364" cy="6221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9B88B-2C87-6D71-37EA-31B505AB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5001" y="538343"/>
            <a:ext cx="1377443" cy="14501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F9F137-4E31-61A0-C86A-0AB917350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49" y="209550"/>
            <a:ext cx="7177953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9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5BAAA8-33DD-B390-D5C8-AEF2C84027AB}"/>
              </a:ext>
            </a:extLst>
          </p:cNvPr>
          <p:cNvSpPr/>
          <p:nvPr/>
        </p:nvSpPr>
        <p:spPr>
          <a:xfrm>
            <a:off x="223736" y="359924"/>
            <a:ext cx="11625364" cy="6221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9B88B-2C87-6D71-37EA-31B505AB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5001" y="538343"/>
            <a:ext cx="1377443" cy="14501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8370C8-5345-0818-89A0-D3F0C2D4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444" y="1069295"/>
            <a:ext cx="8989796" cy="294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5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D86CA2-B97A-1697-287A-19BD2BACF683}"/>
              </a:ext>
            </a:extLst>
          </p:cNvPr>
          <p:cNvSpPr/>
          <p:nvPr/>
        </p:nvSpPr>
        <p:spPr>
          <a:xfrm>
            <a:off x="223736" y="359924"/>
            <a:ext cx="11625364" cy="6221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9B88B-2C87-6D71-37EA-31B505AB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5001" y="538343"/>
            <a:ext cx="1377443" cy="14501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C01F2B-FBC9-4983-9C06-20D6E7067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12" y="823912"/>
            <a:ext cx="6910388" cy="544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0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2A6422E-1239-424D-A9AC-7C016DFA5003}"/>
              </a:ext>
            </a:extLst>
          </p:cNvPr>
          <p:cNvGrpSpPr/>
          <p:nvPr/>
        </p:nvGrpSpPr>
        <p:grpSpPr>
          <a:xfrm>
            <a:off x="229626" y="-72011"/>
            <a:ext cx="3584091" cy="1777917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811834" y="390063"/>
            <a:ext cx="3076025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36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LUYỆN TẬP</a:t>
            </a:r>
            <a:endParaRPr lang="vi-VN" sz="3600" b="1" dirty="0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228314" y="1009670"/>
            <a:ext cx="7773061" cy="2405750"/>
            <a:chOff x="1768766" y="4552258"/>
            <a:chExt cx="7300588" cy="1841622"/>
          </a:xfrm>
        </p:grpSpPr>
        <p:sp>
          <p:nvSpPr>
            <p:cNvPr id="16" name="Speech Bubble: Rectangle with Corners Rounded 9"/>
            <p:cNvSpPr/>
            <p:nvPr/>
          </p:nvSpPr>
          <p:spPr>
            <a:xfrm>
              <a:off x="1768766" y="4644318"/>
              <a:ext cx="7212563" cy="1749562"/>
            </a:xfrm>
            <a:prstGeom prst="wedgeRoundRectCallout">
              <a:avLst>
                <a:gd name="adj1" fmla="val 32336"/>
                <a:gd name="adj2" fmla="val 14223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peech Bubble: Rectangle with Corners Rounded 10"/>
            <p:cNvSpPr/>
            <p:nvPr/>
          </p:nvSpPr>
          <p:spPr>
            <a:xfrm>
              <a:off x="1856791" y="4552258"/>
              <a:ext cx="7212563" cy="1749077"/>
            </a:xfrm>
            <a:prstGeom prst="wedgeRoundRectCallout">
              <a:avLst>
                <a:gd name="adj1" fmla="val -57056"/>
                <a:gd name="adj2" fmla="val 42928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3462389" y="1383709"/>
            <a:ext cx="763270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3200" b="1" dirty="0" err="1"/>
              <a:t>Ôn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r>
              <a:rPr lang="en-US" sz="3200" b="1" dirty="0"/>
              <a:t> </a:t>
            </a:r>
            <a:r>
              <a:rPr lang="en-US" sz="3200" b="1" dirty="0" err="1"/>
              <a:t>chủ</a:t>
            </a:r>
            <a:r>
              <a:rPr lang="en-US" sz="3200" b="1" dirty="0"/>
              <a:t> </a:t>
            </a:r>
            <a:r>
              <a:rPr lang="en-US" sz="3200" b="1" dirty="0" err="1"/>
              <a:t>đề</a:t>
            </a:r>
            <a:r>
              <a:rPr lang="en-US" sz="3200" b="1" dirty="0"/>
              <a:t> </a:t>
            </a:r>
          </a:p>
          <a:p>
            <a:pPr algn="ctr" defTabSz="342900">
              <a:lnSpc>
                <a:spcPct val="150000"/>
              </a:lnSpc>
            </a:pPr>
            <a:r>
              <a:rPr lang="en-US" sz="3200" b="1" dirty="0"/>
              <a:t>“</a:t>
            </a:r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quen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lập</a:t>
            </a:r>
            <a:r>
              <a:rPr lang="en-US" sz="3200" b="1" dirty="0"/>
              <a:t> </a:t>
            </a:r>
            <a:r>
              <a:rPr lang="en-US" sz="3200" b="1" dirty="0" err="1"/>
              <a:t>trình</a:t>
            </a:r>
            <a:r>
              <a:rPr lang="en-US" sz="3200" b="1" dirty="0"/>
              <a:t> </a:t>
            </a:r>
            <a:r>
              <a:rPr lang="en-US" sz="3200" b="1" dirty="0" err="1"/>
              <a:t>trực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”</a:t>
            </a:r>
            <a:endParaRPr lang="vi-VN" sz="3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8207" y="254982"/>
            <a:ext cx="521581" cy="4604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50C21F-868D-4F18-F2F1-3C54116F48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371253" y="2703942"/>
            <a:ext cx="1377443" cy="1450115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4FFED447-025F-CD58-50F7-4171F53215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859" y="3643774"/>
            <a:ext cx="2643188" cy="282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4.44444E-6 L 2.70833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2FFD161-C6B5-2F48-FE86-C96A623C5EBD}"/>
              </a:ext>
            </a:extLst>
          </p:cNvPr>
          <p:cNvSpPr/>
          <p:nvPr/>
        </p:nvSpPr>
        <p:spPr>
          <a:xfrm>
            <a:off x="223736" y="359924"/>
            <a:ext cx="11625364" cy="6221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9B88B-2C87-6D71-37EA-31B505AB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5001" y="538343"/>
            <a:ext cx="1377443" cy="14501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86DA50-9A80-2C70-9235-352E71FA0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444" y="790088"/>
            <a:ext cx="6647206" cy="568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8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2A6422E-1239-424D-A9AC-7C016DFA5003}"/>
              </a:ext>
            </a:extLst>
          </p:cNvPr>
          <p:cNvGrpSpPr/>
          <p:nvPr/>
        </p:nvGrpSpPr>
        <p:grpSpPr>
          <a:xfrm>
            <a:off x="229626" y="-72011"/>
            <a:ext cx="3584091" cy="1777917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811834" y="390063"/>
            <a:ext cx="3076025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36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LUYỆN TẬP</a:t>
            </a:r>
            <a:endParaRPr lang="vi-VN" sz="3600" b="1" dirty="0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228314" y="1009670"/>
            <a:ext cx="6618519" cy="2405750"/>
            <a:chOff x="1768766" y="4552258"/>
            <a:chExt cx="7300588" cy="1841622"/>
          </a:xfrm>
        </p:grpSpPr>
        <p:sp>
          <p:nvSpPr>
            <p:cNvPr id="16" name="Speech Bubble: Rectangle with Corners Rounded 9"/>
            <p:cNvSpPr/>
            <p:nvPr/>
          </p:nvSpPr>
          <p:spPr>
            <a:xfrm>
              <a:off x="1768766" y="4644318"/>
              <a:ext cx="7212563" cy="1749562"/>
            </a:xfrm>
            <a:prstGeom prst="wedgeRoundRectCallout">
              <a:avLst>
                <a:gd name="adj1" fmla="val 32336"/>
                <a:gd name="adj2" fmla="val 14223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peech Bubble: Rectangle with Corners Rounded 10"/>
            <p:cNvSpPr/>
            <p:nvPr/>
          </p:nvSpPr>
          <p:spPr>
            <a:xfrm>
              <a:off x="1856791" y="4552258"/>
              <a:ext cx="7212563" cy="1749077"/>
            </a:xfrm>
            <a:prstGeom prst="wedgeRoundRectCallout">
              <a:avLst>
                <a:gd name="adj1" fmla="val -57056"/>
                <a:gd name="adj2" fmla="val 42928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3462389" y="1383709"/>
            <a:ext cx="623017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3200" b="1" dirty="0" err="1"/>
              <a:t>Ôn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r>
              <a:rPr lang="en-US" sz="3200" b="1" dirty="0"/>
              <a:t> </a:t>
            </a:r>
            <a:r>
              <a:rPr lang="en-US" sz="3200" b="1" dirty="0" err="1"/>
              <a:t>chủ</a:t>
            </a:r>
            <a:r>
              <a:rPr lang="en-US" sz="3200" b="1" dirty="0"/>
              <a:t> </a:t>
            </a:r>
            <a:r>
              <a:rPr lang="en-US" sz="3200" b="1" dirty="0" err="1"/>
              <a:t>đề</a:t>
            </a:r>
            <a:r>
              <a:rPr lang="en-US" sz="3200" b="1" dirty="0"/>
              <a:t> </a:t>
            </a:r>
          </a:p>
          <a:p>
            <a:pPr algn="ctr" defTabSz="342900">
              <a:lnSpc>
                <a:spcPct val="150000"/>
              </a:lnSpc>
            </a:pPr>
            <a:r>
              <a:rPr lang="en-US" sz="3200" b="1" dirty="0"/>
              <a:t>“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r>
              <a:rPr lang="en-US" sz="3200" b="1" dirty="0"/>
              <a:t> </a:t>
            </a:r>
            <a:r>
              <a:rPr lang="en-US" sz="3200" b="1" dirty="0" err="1"/>
              <a:t>soạn</a:t>
            </a:r>
            <a:r>
              <a:rPr lang="en-US" sz="3200" b="1" dirty="0"/>
              <a:t> </a:t>
            </a:r>
            <a:r>
              <a:rPr lang="en-US" sz="3200" b="1" dirty="0" err="1"/>
              <a:t>thảo</a:t>
            </a:r>
            <a:r>
              <a:rPr lang="en-US" sz="3200" b="1" dirty="0"/>
              <a:t> </a:t>
            </a:r>
            <a:r>
              <a:rPr lang="en-US" sz="3200" b="1" dirty="0" err="1"/>
              <a:t>văn</a:t>
            </a:r>
            <a:r>
              <a:rPr lang="en-US" sz="3200" b="1" dirty="0"/>
              <a:t> </a:t>
            </a:r>
            <a:r>
              <a:rPr lang="en-US" sz="3200" b="1" dirty="0" err="1"/>
              <a:t>bản</a:t>
            </a:r>
            <a:r>
              <a:rPr lang="en-US" sz="3200" b="1" dirty="0"/>
              <a:t>”</a:t>
            </a:r>
            <a:endParaRPr lang="vi-VN" sz="3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87B12E4-7A74-B312-992B-C6E8999F7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603" y="3571593"/>
            <a:ext cx="3923230" cy="29270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50C21F-868D-4F18-F2F1-3C54116F48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371253" y="2703942"/>
            <a:ext cx="1377443" cy="145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4.44444E-6 L 2.70833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D36171C-8846-41D1-81D5-C4BE57630B38}"/>
              </a:ext>
            </a:extLst>
          </p:cNvPr>
          <p:cNvSpPr/>
          <p:nvPr/>
        </p:nvSpPr>
        <p:spPr>
          <a:xfrm>
            <a:off x="223736" y="359924"/>
            <a:ext cx="11625364" cy="6221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9B88B-2C87-6D71-37EA-31B505AB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5001" y="538343"/>
            <a:ext cx="1377443" cy="14501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622BBD-E6F4-E9D3-D44A-F1478B3FD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929" y="660872"/>
            <a:ext cx="7214274" cy="532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B1F5A1-8350-CE52-B13B-52D03B422F01}"/>
              </a:ext>
            </a:extLst>
          </p:cNvPr>
          <p:cNvSpPr/>
          <p:nvPr/>
        </p:nvSpPr>
        <p:spPr>
          <a:xfrm>
            <a:off x="223736" y="359924"/>
            <a:ext cx="11625364" cy="6221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9B88B-2C87-6D71-37EA-31B505AB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5001" y="538343"/>
            <a:ext cx="1377443" cy="14501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3F994A-47F3-839A-11E8-BF936ED79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422" y="778134"/>
            <a:ext cx="7315505" cy="24794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CF1262-A2CF-8626-A34A-89ED18A49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422" y="3429000"/>
            <a:ext cx="6176478" cy="312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7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4C5DB7-C154-9A2C-9EE8-0FCD80668C6D}"/>
              </a:ext>
            </a:extLst>
          </p:cNvPr>
          <p:cNvSpPr/>
          <p:nvPr/>
        </p:nvSpPr>
        <p:spPr>
          <a:xfrm>
            <a:off x="223736" y="359924"/>
            <a:ext cx="11625364" cy="6221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9B88B-2C87-6D71-37EA-31B505AB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5001" y="538343"/>
            <a:ext cx="1377443" cy="14501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F653D2-A1B4-7B8C-F4A0-42CEA40E4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975" y="666749"/>
            <a:ext cx="6705600" cy="563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0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160D42-6ECB-4748-8874-D06A956DF2E7}"/>
              </a:ext>
            </a:extLst>
          </p:cNvPr>
          <p:cNvSpPr/>
          <p:nvPr/>
        </p:nvSpPr>
        <p:spPr>
          <a:xfrm>
            <a:off x="223736" y="359924"/>
            <a:ext cx="11625364" cy="6221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9B88B-2C87-6D71-37EA-31B505AB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5001" y="538343"/>
            <a:ext cx="1377443" cy="14501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3FAC17-A222-D9F5-890B-EE1743786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074" y="538343"/>
            <a:ext cx="6981825" cy="620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0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BA61CF-8DB4-D9DE-D0D6-329625A11D45}"/>
              </a:ext>
            </a:extLst>
          </p:cNvPr>
          <p:cNvSpPr/>
          <p:nvPr/>
        </p:nvSpPr>
        <p:spPr>
          <a:xfrm>
            <a:off x="223736" y="359924"/>
            <a:ext cx="11625364" cy="6221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9B88B-2C87-6D71-37EA-31B505AB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5001" y="538343"/>
            <a:ext cx="1377443" cy="14501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04B136-A13A-0BE3-7E44-6336126CD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49" y="643118"/>
            <a:ext cx="6677025" cy="585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0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6F5529-6BBD-80F5-9103-42AFA4FADC4A}"/>
              </a:ext>
            </a:extLst>
          </p:cNvPr>
          <p:cNvSpPr/>
          <p:nvPr/>
        </p:nvSpPr>
        <p:spPr>
          <a:xfrm>
            <a:off x="223736" y="359924"/>
            <a:ext cx="11625364" cy="6221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9B88B-2C87-6D71-37EA-31B505AB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5001" y="538343"/>
            <a:ext cx="1377443" cy="14501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117B82-012C-8114-0577-35E4420F9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074" y="633412"/>
            <a:ext cx="7598417" cy="536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3009789" y="102399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3569" y="3034708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01C6D124-A318-4E2E-83D5-004EDDD131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EF1AAD-4094-6A4F-BDC3-C4F63245319B}"/>
              </a:ext>
            </a:extLst>
          </p:cNvPr>
          <p:cNvSpPr txBox="1"/>
          <p:nvPr/>
        </p:nvSpPr>
        <p:spPr>
          <a:xfrm>
            <a:off x="4439173" y="5054760"/>
            <a:ext cx="782068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9BCEF79-8D4C-528E-4A7C-3DA44B4B0113}"/>
              </a:ext>
            </a:extLst>
          </p:cNvPr>
          <p:cNvSpPr/>
          <p:nvPr/>
        </p:nvSpPr>
        <p:spPr>
          <a:xfrm>
            <a:off x="223736" y="359924"/>
            <a:ext cx="11625364" cy="6221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79DC71-5CC9-A72F-D2F0-E23F33D1C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420" y="1277711"/>
            <a:ext cx="9326471" cy="30085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E267FB-30A2-A0C2-CE43-DBAFED48FF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26977" y="445322"/>
            <a:ext cx="1377443" cy="145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8071A6-E6C4-8253-EA90-4BF17EF6F18F}"/>
              </a:ext>
            </a:extLst>
          </p:cNvPr>
          <p:cNvSpPr/>
          <p:nvPr/>
        </p:nvSpPr>
        <p:spPr>
          <a:xfrm>
            <a:off x="223736" y="359924"/>
            <a:ext cx="11625364" cy="6221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7B0B54-1F32-B459-C444-D0392985C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871" y="559250"/>
            <a:ext cx="7240557" cy="59871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799EB9-BD23-8723-F0E5-6D968A4804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26977" y="445322"/>
            <a:ext cx="1377443" cy="145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0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9704444-4957-0CA9-AA63-E7050914DDAF}"/>
              </a:ext>
            </a:extLst>
          </p:cNvPr>
          <p:cNvSpPr/>
          <p:nvPr/>
        </p:nvSpPr>
        <p:spPr>
          <a:xfrm>
            <a:off x="223736" y="359924"/>
            <a:ext cx="11625364" cy="6221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5B4CA3-A2F4-23CE-DB14-82883E1B1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07" y="1235477"/>
            <a:ext cx="8655410" cy="24687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66B1E8-2227-F2AB-D2A6-EA81E34361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26977" y="445322"/>
            <a:ext cx="1377443" cy="145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2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A45AAA-4137-F764-DAA4-F733BAD74ECA}"/>
              </a:ext>
            </a:extLst>
          </p:cNvPr>
          <p:cNvSpPr/>
          <p:nvPr/>
        </p:nvSpPr>
        <p:spPr>
          <a:xfrm>
            <a:off x="223736" y="359924"/>
            <a:ext cx="11625364" cy="6221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76384B-ECC6-6424-E18E-BD3C7E879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5" y="747712"/>
            <a:ext cx="7848600" cy="50792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F9B88B-2C87-6D71-37EA-31B505AB75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5001" y="538343"/>
            <a:ext cx="1377443" cy="145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3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8C7D5C-7210-3AED-6CAB-F59F6EDCF24A}"/>
              </a:ext>
            </a:extLst>
          </p:cNvPr>
          <p:cNvSpPr/>
          <p:nvPr/>
        </p:nvSpPr>
        <p:spPr>
          <a:xfrm>
            <a:off x="223736" y="359924"/>
            <a:ext cx="11625364" cy="6221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9B88B-2C87-6D71-37EA-31B505AB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5001" y="538343"/>
            <a:ext cx="1377443" cy="14501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7F7B98-BE1E-0667-FCCE-32169EF56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49" y="685799"/>
            <a:ext cx="4825093" cy="24997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2CC255-C523-EA27-6C63-252910CBB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211" y="3064248"/>
            <a:ext cx="8917223" cy="146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2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E3B580-9876-8432-1831-519526228BCD}"/>
              </a:ext>
            </a:extLst>
          </p:cNvPr>
          <p:cNvSpPr/>
          <p:nvPr/>
        </p:nvSpPr>
        <p:spPr>
          <a:xfrm>
            <a:off x="223736" y="359924"/>
            <a:ext cx="11625364" cy="6221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9B88B-2C87-6D71-37EA-31B505AB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5001" y="538343"/>
            <a:ext cx="1377443" cy="14501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853A2D-7B89-F0B8-CEBF-F211C3559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444" y="2438399"/>
            <a:ext cx="7920519" cy="2867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FAED8F-19AB-CC60-C25C-35B076B57E33}"/>
              </a:ext>
            </a:extLst>
          </p:cNvPr>
          <p:cNvSpPr txBox="1"/>
          <p:nvPr/>
        </p:nvSpPr>
        <p:spPr>
          <a:xfrm>
            <a:off x="2152650" y="1009650"/>
            <a:ext cx="5429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4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190E74-389F-DFF0-70E2-75FEF5EB6FDD}"/>
              </a:ext>
            </a:extLst>
          </p:cNvPr>
          <p:cNvSpPr/>
          <p:nvPr/>
        </p:nvSpPr>
        <p:spPr>
          <a:xfrm>
            <a:off x="223736" y="359924"/>
            <a:ext cx="11625364" cy="6221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9B88B-2C87-6D71-37EA-31B505AB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5001" y="538343"/>
            <a:ext cx="1377443" cy="14501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176C44-DA1D-A351-387E-C5947A17F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444" y="1129684"/>
            <a:ext cx="8037856" cy="500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1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8312</TotalTime>
  <Words>130</Words>
  <Application>Microsoft Office PowerPoint</Application>
  <PresentationFormat>Widescreen</PresentationFormat>
  <Paragraphs>31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等线</vt:lpstr>
      <vt:lpstr>Arial</vt:lpstr>
      <vt:lpstr>Calibri</vt:lpstr>
      <vt:lpstr>iCiel Cadena</vt:lpstr>
      <vt:lpstr>Segoe Print</vt:lpstr>
      <vt:lpstr>SVN-Adam Gorry</vt:lpstr>
      <vt:lpstr>SVN-Androgyne</vt:lpstr>
      <vt:lpstr>SVN-Avo</vt:lpstr>
      <vt:lpstr>SVN-SAF</vt:lpstr>
      <vt:lpstr>Times New Roman</vt:lpstr>
      <vt:lpstr>UTM Avo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2021-11-14T08:33:55Z</dcterms:created>
  <dcterms:modified xsi:type="dcterms:W3CDTF">2023-08-23T09:16:42Z</dcterms:modified>
</cp:coreProperties>
</file>