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9" r:id="rId1"/>
  </p:sldMasterIdLst>
  <p:notesMasterIdLst>
    <p:notesMasterId r:id="rId67"/>
  </p:notesMasterIdLst>
  <p:sldIdLst>
    <p:sldId id="292" r:id="rId2"/>
    <p:sldId id="450" r:id="rId3"/>
    <p:sldId id="425" r:id="rId4"/>
    <p:sldId id="442" r:id="rId5"/>
    <p:sldId id="426" r:id="rId6"/>
    <p:sldId id="262" r:id="rId7"/>
    <p:sldId id="313" r:id="rId8"/>
    <p:sldId id="314" r:id="rId9"/>
    <p:sldId id="315" r:id="rId10"/>
    <p:sldId id="316" r:id="rId11"/>
    <p:sldId id="436" r:id="rId12"/>
    <p:sldId id="437" r:id="rId13"/>
    <p:sldId id="444" r:id="rId14"/>
    <p:sldId id="464" r:id="rId15"/>
    <p:sldId id="457" r:id="rId16"/>
    <p:sldId id="453" r:id="rId17"/>
    <p:sldId id="452" r:id="rId18"/>
    <p:sldId id="454" r:id="rId19"/>
    <p:sldId id="463" r:id="rId20"/>
    <p:sldId id="354" r:id="rId21"/>
    <p:sldId id="293" r:id="rId22"/>
    <p:sldId id="294" r:id="rId23"/>
    <p:sldId id="280" r:id="rId24"/>
    <p:sldId id="321" r:id="rId25"/>
    <p:sldId id="322" r:id="rId26"/>
    <p:sldId id="270" r:id="rId27"/>
    <p:sldId id="272" r:id="rId28"/>
    <p:sldId id="273" r:id="rId29"/>
    <p:sldId id="275" r:id="rId30"/>
    <p:sldId id="276" r:id="rId31"/>
    <p:sldId id="266" r:id="rId32"/>
    <p:sldId id="390" r:id="rId33"/>
    <p:sldId id="391" r:id="rId34"/>
    <p:sldId id="392" r:id="rId35"/>
    <p:sldId id="393" r:id="rId36"/>
    <p:sldId id="394" r:id="rId37"/>
    <p:sldId id="395" r:id="rId38"/>
    <p:sldId id="448" r:id="rId39"/>
    <p:sldId id="431" r:id="rId40"/>
    <p:sldId id="432" r:id="rId41"/>
    <p:sldId id="433" r:id="rId42"/>
    <p:sldId id="434" r:id="rId43"/>
    <p:sldId id="459" r:id="rId44"/>
    <p:sldId id="427" r:id="rId45"/>
    <p:sldId id="460" r:id="rId46"/>
    <p:sldId id="461" r:id="rId47"/>
    <p:sldId id="430" r:id="rId48"/>
    <p:sldId id="462" r:id="rId49"/>
    <p:sldId id="428" r:id="rId50"/>
    <p:sldId id="458" r:id="rId51"/>
    <p:sldId id="467" r:id="rId52"/>
    <p:sldId id="468" r:id="rId53"/>
    <p:sldId id="415" r:id="rId54"/>
    <p:sldId id="341" r:id="rId55"/>
    <p:sldId id="418" r:id="rId56"/>
    <p:sldId id="286" r:id="rId57"/>
    <p:sldId id="371" r:id="rId58"/>
    <p:sldId id="287" r:id="rId59"/>
    <p:sldId id="472" r:id="rId60"/>
    <p:sldId id="469" r:id="rId61"/>
    <p:sldId id="473" r:id="rId62"/>
    <p:sldId id="471" r:id="rId63"/>
    <p:sldId id="470" r:id="rId64"/>
    <p:sldId id="360" r:id="rId65"/>
    <p:sldId id="259"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0" autoAdjust="0"/>
    <p:restoredTop sz="92000" autoAdjust="0"/>
  </p:normalViewPr>
  <p:slideViewPr>
    <p:cSldViewPr snapToGrid="0">
      <p:cViewPr varScale="1">
        <p:scale>
          <a:sx n="68" d="100"/>
          <a:sy n="68" d="100"/>
        </p:scale>
        <p:origin x="564" y="56"/>
      </p:cViewPr>
      <p:guideLst>
        <p:guide orient="horz" pos="2160"/>
        <p:guide pos="3840"/>
      </p:guideLst>
    </p:cSldViewPr>
  </p:slideViewPr>
  <p:notesTextViewPr>
    <p:cViewPr>
      <p:scale>
        <a:sx n="1" d="1"/>
        <a:sy n="1" d="1"/>
      </p:scale>
      <p:origin x="0" y="0"/>
    </p:cViewPr>
  </p:notesTextViewPr>
  <p:sorterViewPr>
    <p:cViewPr>
      <p:scale>
        <a:sx n="100" d="100"/>
        <a:sy n="100" d="100"/>
      </p:scale>
      <p:origin x="0" y="-120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presProps" Target="presProps.xml" /><Relationship Id="rId7" Type="http://schemas.openxmlformats.org/officeDocument/2006/relationships/slide" Target="slides/slide6.xml" /><Relationship Id="rId71"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notesMaster" Target="notesMasters/notesMaster1.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theme" Target="theme/theme1.xml" /></Relationships>
</file>

<file path=ppt/diagrams/_rels/data1.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image" Target="../media/image7.png" /></Relationships>
</file>

<file path=ppt/diagrams/_rels/data10.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image" Target="../media/image35.png" /><Relationship Id="rId4" Type="http://schemas.openxmlformats.org/officeDocument/2006/relationships/image" Target="../media/image38.png" /></Relationships>
</file>

<file path=ppt/diagrams/_rels/data13.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1.png" /><Relationship Id="rId1" Type="http://schemas.openxmlformats.org/officeDocument/2006/relationships/image" Target="../media/image40.png" /><Relationship Id="rId4" Type="http://schemas.openxmlformats.org/officeDocument/2006/relationships/image" Target="../media/image43.png" /></Relationships>
</file>

<file path=ppt/diagrams/_rels/data14.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46.png" /><Relationship Id="rId1" Type="http://schemas.openxmlformats.org/officeDocument/2006/relationships/image" Target="../media/image45.png" /><Relationship Id="rId6" Type="http://schemas.openxmlformats.org/officeDocument/2006/relationships/image" Target="../media/image50.png" /><Relationship Id="rId5" Type="http://schemas.openxmlformats.org/officeDocument/2006/relationships/image" Target="../media/image49.png" /><Relationship Id="rId4" Type="http://schemas.openxmlformats.org/officeDocument/2006/relationships/image" Target="../media/image48.png" /></Relationships>
</file>

<file path=ppt/diagrams/_rels/data19.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3.png" /><Relationship Id="rId1" Type="http://schemas.openxmlformats.org/officeDocument/2006/relationships/image" Target="../media/image52.png" /><Relationship Id="rId4" Type="http://schemas.openxmlformats.org/officeDocument/2006/relationships/image" Target="../media/image55.png" /></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image" Target="../media/image7.png" /></Relationships>
</file>

<file path=ppt/diagrams/_rels/drawing10.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image" Target="../media/image35.png" /><Relationship Id="rId4" Type="http://schemas.openxmlformats.org/officeDocument/2006/relationships/image" Target="../media/image38.png" /></Relationships>
</file>

<file path=ppt/diagrams/_rels/drawing13.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1.png" /><Relationship Id="rId1" Type="http://schemas.openxmlformats.org/officeDocument/2006/relationships/image" Target="../media/image40.png" /><Relationship Id="rId4" Type="http://schemas.openxmlformats.org/officeDocument/2006/relationships/image" Target="../media/image43.png" /></Relationships>
</file>

<file path=ppt/diagrams/_rels/drawing14.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46.png" /><Relationship Id="rId1" Type="http://schemas.openxmlformats.org/officeDocument/2006/relationships/image" Target="../media/image45.png" /><Relationship Id="rId6" Type="http://schemas.openxmlformats.org/officeDocument/2006/relationships/image" Target="../media/image50.png" /><Relationship Id="rId5" Type="http://schemas.openxmlformats.org/officeDocument/2006/relationships/image" Target="../media/image49.png" /><Relationship Id="rId4" Type="http://schemas.openxmlformats.org/officeDocument/2006/relationships/image" Target="../media/image48.png" /></Relationships>
</file>

<file path=ppt/diagrams/_rels/drawing19.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3.png" /><Relationship Id="rId1" Type="http://schemas.openxmlformats.org/officeDocument/2006/relationships/image" Target="../media/image52.png" /><Relationship Id="rId4" Type="http://schemas.openxmlformats.org/officeDocument/2006/relationships/image" Target="../media/image55.png"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B06FEC-189B-4B2B-B444-731A018B100C}" type="doc">
      <dgm:prSet loTypeId="urn:microsoft.com/office/officeart/2005/8/layout/pList2" loCatId="list" qsTypeId="urn:microsoft.com/office/officeart/2005/8/quickstyle/simple1" qsCatId="simple" csTypeId="urn:microsoft.com/office/officeart/2005/8/colors/colorful1" csCatId="colorful" phldr="1"/>
      <dgm:spPr/>
      <dgm:t>
        <a:bodyPr/>
        <a:lstStyle/>
        <a:p>
          <a:endParaRPr lang="en-US"/>
        </a:p>
      </dgm:t>
    </dgm:pt>
    <dgm:pt modelId="{91375D89-A8E5-44CC-871C-ACF3045B7D6E}">
      <dgm:prSet custT="1"/>
      <dgm:spPr/>
      <dgm:t>
        <a:bodyPr/>
        <a:lstStyle/>
        <a:p>
          <a:pPr algn="l" rtl="0"/>
          <a:endParaRPr lang="en-US" sz="1600" dirty="0">
            <a:latin typeface="Arial" panose="020B0604020202020204" pitchFamily="34" charset="0"/>
            <a:cs typeface="Arial" panose="020B0604020202020204" pitchFamily="34" charset="0"/>
          </a:endParaRPr>
        </a:p>
        <a:p>
          <a:pPr algn="l" rtl="0"/>
          <a:r>
            <a:rPr lang="en-US" sz="1600" dirty="0" err="1">
              <a:latin typeface="Arial" panose="020B0604020202020204" pitchFamily="34" charset="0"/>
              <a:cs typeface="Arial" panose="020B0604020202020204" pitchFamily="34" charset="0"/>
            </a:rPr>
            <a:t>Là</a:t>
          </a:r>
          <a:r>
            <a:rPr lang="en-US" sz="1600" dirty="0">
              <a:latin typeface="Arial" panose="020B0604020202020204" pitchFamily="34" charset="0"/>
              <a:cs typeface="Arial" panose="020B0604020202020204" pitchFamily="34" charset="0"/>
            </a:rPr>
            <a:t> HOẠT ĐỘNG GIÁO DỤC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endParaRPr lang="en-US" sz="1600" dirty="0">
            <a:latin typeface="Arial" panose="020B0604020202020204" pitchFamily="34" charset="0"/>
            <a:cs typeface="Arial" panose="020B0604020202020204" pitchFamily="34" charset="0"/>
          </a:endParaRPr>
        </a:p>
        <a:p>
          <a:pPr algn="l" rtl="0"/>
          <a:r>
            <a:rPr lang="en-US" sz="1600" dirty="0" err="1">
              <a:latin typeface="Arial" panose="020B0604020202020204" pitchFamily="34" charset="0"/>
              <a:cs typeface="Arial" panose="020B0604020202020204" pitchFamily="34" charset="0"/>
            </a:rPr>
            <a:t>Bắt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buộc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từ</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lớp</a:t>
          </a:r>
          <a:r>
            <a:rPr lang="en-US" sz="1600" dirty="0">
              <a:latin typeface="Arial" panose="020B0604020202020204" pitchFamily="34" charset="0"/>
              <a:cs typeface="Arial" panose="020B0604020202020204" pitchFamily="34" charset="0"/>
            </a:rPr>
            <a:t> 6 </a:t>
          </a:r>
          <a:r>
            <a:rPr lang="en-US" sz="1600" dirty="0" err="1">
              <a:latin typeface="Arial" panose="020B0604020202020204" pitchFamily="34" charset="0"/>
              <a:cs typeface="Arial" panose="020B0604020202020204" pitchFamily="34" charset="0"/>
            </a:rPr>
            <a:t>đến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lớp</a:t>
          </a:r>
          <a:r>
            <a:rPr lang="en-US" sz="1600" dirty="0">
              <a:latin typeface="Arial" panose="020B0604020202020204" pitchFamily="34" charset="0"/>
              <a:cs typeface="Arial" panose="020B0604020202020204" pitchFamily="34" charset="0"/>
            </a:rPr>
            <a:t> 9</a:t>
          </a:r>
        </a:p>
        <a:p>
          <a:pPr algn="l" rtl="0"/>
          <a:r>
            <a:rPr lang="en-US" sz="1600" dirty="0">
              <a:latin typeface="Arial" panose="020B0604020202020204" pitchFamily="34" charset="0"/>
              <a:cs typeface="Arial" panose="020B0604020202020204" pitchFamily="34" charset="0"/>
            </a:rPr>
            <a:t>Do </a:t>
          </a:r>
          <a:r>
            <a:rPr lang="en-US" sz="1600" dirty="0" err="1">
              <a:latin typeface="Arial" panose="020B0604020202020204" pitchFamily="34" charset="0"/>
              <a:cs typeface="Arial" panose="020B0604020202020204" pitchFamily="34" charset="0"/>
            </a:rPr>
            <a:t>nhà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giáo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dục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định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hướng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thiết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kế</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hướng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dẫn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p>
      </dgm:t>
    </dgm:pt>
    <dgm:pt modelId="{76C2D966-A8D2-4182-8588-32FEE4D781D1}" type="parTrans" cxnId="{B6590880-4D7E-4019-ADC6-719555D41053}">
      <dgm:prSet/>
      <dgm:spPr/>
      <dgm:t>
        <a:bodyPr/>
        <a:lstStyle/>
        <a:p>
          <a:endParaRPr lang="en-US" sz="2000">
            <a:solidFill>
              <a:schemeClr val="tx2"/>
            </a:solidFill>
            <a:latin typeface="Arial" panose="020B0604020202020204" pitchFamily="34" charset="0"/>
            <a:cs typeface="Arial" panose="020B0604020202020204" pitchFamily="34" charset="0"/>
          </a:endParaRPr>
        </a:p>
      </dgm:t>
    </dgm:pt>
    <dgm:pt modelId="{476EB822-5B55-4AC0-A140-709F40CFECBC}" type="sibTrans" cxnId="{B6590880-4D7E-4019-ADC6-719555D41053}">
      <dgm:prSet/>
      <dgm:spPr/>
      <dgm:t>
        <a:bodyPr/>
        <a:lstStyle/>
        <a:p>
          <a:endParaRPr lang="en-US" sz="2000">
            <a:solidFill>
              <a:schemeClr val="tx2"/>
            </a:solidFill>
            <a:latin typeface="Arial" panose="020B0604020202020204" pitchFamily="34" charset="0"/>
            <a:cs typeface="Arial" panose="020B0604020202020204" pitchFamily="34" charset="0"/>
          </a:endParaRPr>
        </a:p>
      </dgm:t>
    </dgm:pt>
    <dgm:pt modelId="{5AECF711-B738-4831-85A8-8316FACFB9A7}">
      <dgm:prSet custT="1"/>
      <dgm:spPr/>
      <dgm:t>
        <a:bodyPr/>
        <a:lstStyle/>
        <a:p>
          <a:pPr algn="l" rtl="0"/>
          <a:r>
            <a:rPr lang="en-US" sz="1600">
              <a:latin typeface="Arial" panose="020B0604020202020204" pitchFamily="34" charset="0"/>
              <a:cs typeface="Arial" panose="020B0604020202020204" pitchFamily="34" charset="0"/>
            </a:rPr>
            <a:t>Tạo cơ hội cho học sinh tiếp cận thực tế, thể nghiệm các cảm xúc tích cực, khai thác những kinh nghiệm đã có và huy động tổng hợp kiến thức, kĩ năng của các môn học để thực hiện những nhiệm vụ được giao hoặc giải quyết những vấn đề của thực tiễn đời sống nhà trường, gia đình, xã hội phù hợp với lứa tuổi. </a:t>
          </a:r>
          <a:endParaRPr lang="en-US" sz="1600" dirty="0">
            <a:latin typeface="Arial" panose="020B0604020202020204" pitchFamily="34" charset="0"/>
            <a:cs typeface="Arial" panose="020B0604020202020204" pitchFamily="34" charset="0"/>
          </a:endParaRPr>
        </a:p>
      </dgm:t>
    </dgm:pt>
    <dgm:pt modelId="{D03B9447-82AC-4A50-A58B-119F8ADAEFDA}" type="parTrans" cxnId="{6594CCAB-785E-453C-AE43-79BD5F0FFFBB}">
      <dgm:prSet/>
      <dgm:spPr/>
      <dgm:t>
        <a:bodyPr/>
        <a:lstStyle/>
        <a:p>
          <a:endParaRPr lang="en-US" sz="2000">
            <a:solidFill>
              <a:schemeClr val="tx2"/>
            </a:solidFill>
            <a:latin typeface="Arial" panose="020B0604020202020204" pitchFamily="34" charset="0"/>
            <a:cs typeface="Arial" panose="020B0604020202020204" pitchFamily="34" charset="0"/>
          </a:endParaRPr>
        </a:p>
      </dgm:t>
    </dgm:pt>
    <dgm:pt modelId="{9E6386B1-C0EE-4362-9ED4-531F4BC1B584}" type="sibTrans" cxnId="{6594CCAB-785E-453C-AE43-79BD5F0FFFBB}">
      <dgm:prSet/>
      <dgm:spPr/>
      <dgm:t>
        <a:bodyPr/>
        <a:lstStyle/>
        <a:p>
          <a:endParaRPr lang="en-US" sz="2000">
            <a:solidFill>
              <a:schemeClr val="tx2"/>
            </a:solidFill>
            <a:latin typeface="Arial" panose="020B0604020202020204" pitchFamily="34" charset="0"/>
            <a:cs typeface="Arial" panose="020B0604020202020204" pitchFamily="34" charset="0"/>
          </a:endParaRPr>
        </a:p>
      </dgm:t>
    </dgm:pt>
    <dgm:pt modelId="{5FB63D5F-6492-4349-B0AC-8B890DD4D245}">
      <dgm:prSet custT="1"/>
      <dgm:spPr/>
      <dgm:t>
        <a:bodyPr/>
        <a:lstStyle/>
        <a:p>
          <a:pPr algn="l" rtl="0"/>
          <a:r>
            <a:rPr lang="en-US" sz="1600" b="0" dirty="0" err="1">
              <a:solidFill>
                <a:schemeClr val="tx1"/>
              </a:solidFill>
              <a:latin typeface="Arial" panose="020B0604020202020204" pitchFamily="34" charset="0"/>
              <a:cs typeface="Arial" panose="020B0604020202020204" pitchFamily="34" charset="0"/>
            </a:rPr>
            <a:t>Những</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kinh</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nghiệm</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đã</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trải</a:t>
          </a:r>
          <a:r>
            <a:rPr lang="en-US" sz="1600" b="0" dirty="0">
              <a:solidFill>
                <a:schemeClr val="tx1"/>
              </a:solidFill>
              <a:latin typeface="Arial" panose="020B0604020202020204" pitchFamily="34" charset="0"/>
              <a:cs typeface="Arial" panose="020B0604020202020204" pitchFamily="34" charset="0"/>
            </a:rPr>
            <a:t> qua </a:t>
          </a:r>
          <a:r>
            <a:rPr lang="en-US" sz="1600" b="0" dirty="0" err="1">
              <a:solidFill>
                <a:schemeClr val="tx1"/>
              </a:solidFill>
              <a:latin typeface="Arial" panose="020B0604020202020204" pitchFamily="34" charset="0"/>
              <a:cs typeface="Arial" panose="020B0604020202020204" pitchFamily="34" charset="0"/>
            </a:rPr>
            <a:t>được</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chuyển</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hoá</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thành</a:t>
          </a:r>
          <a:r>
            <a:rPr lang="en-US" sz="1600" b="0" dirty="0">
              <a:solidFill>
                <a:schemeClr val="tx1"/>
              </a:solidFill>
              <a:latin typeface="Arial" panose="020B0604020202020204" pitchFamily="34" charset="0"/>
              <a:cs typeface="Arial" panose="020B0604020202020204" pitchFamily="34" charset="0"/>
            </a:rPr>
            <a:t> tri </a:t>
          </a:r>
          <a:r>
            <a:rPr lang="en-US" sz="1600" b="0" dirty="0" err="1">
              <a:solidFill>
                <a:schemeClr val="tx1"/>
              </a:solidFill>
              <a:latin typeface="Arial" panose="020B0604020202020204" pitchFamily="34" charset="0"/>
              <a:cs typeface="Arial" panose="020B0604020202020204" pitchFamily="34" charset="0"/>
            </a:rPr>
            <a:t>thức</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mới</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hiểu</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biết</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mới</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kĩ</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năng</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mới</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góp</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phần</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phát</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huy</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tiềm</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năng</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sáng</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tạo</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và</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khả</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năng</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thích</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ứng</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với</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cuộc</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sống</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môi</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trường</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và</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nghề</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nghiệp</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tương</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lai</a:t>
          </a:r>
          <a:r>
            <a:rPr lang="en-US" sz="1600" b="0" dirty="0">
              <a:solidFill>
                <a:schemeClr val="tx1"/>
              </a:solidFill>
              <a:latin typeface="Arial" panose="020B0604020202020204" pitchFamily="34" charset="0"/>
              <a:cs typeface="Arial" panose="020B0604020202020204" pitchFamily="34" charset="0"/>
            </a:rPr>
            <a:t>.</a:t>
          </a:r>
        </a:p>
      </dgm:t>
    </dgm:pt>
    <dgm:pt modelId="{1C4FFCAE-4880-4C93-BBD5-14F4330A41F2}" type="parTrans" cxnId="{C703D823-8122-4E11-A482-5896E34F4E9B}">
      <dgm:prSet/>
      <dgm:spPr/>
      <dgm:t>
        <a:bodyPr/>
        <a:lstStyle/>
        <a:p>
          <a:endParaRPr lang="en-US" sz="2000">
            <a:solidFill>
              <a:schemeClr val="tx2"/>
            </a:solidFill>
            <a:latin typeface="Arial" panose="020B0604020202020204" pitchFamily="34" charset="0"/>
            <a:cs typeface="Arial" panose="020B0604020202020204" pitchFamily="34" charset="0"/>
          </a:endParaRPr>
        </a:p>
      </dgm:t>
    </dgm:pt>
    <dgm:pt modelId="{1CB717AD-7AE5-461E-8885-955210845A2D}" type="sibTrans" cxnId="{C703D823-8122-4E11-A482-5896E34F4E9B}">
      <dgm:prSet/>
      <dgm:spPr/>
      <dgm:t>
        <a:bodyPr/>
        <a:lstStyle/>
        <a:p>
          <a:endParaRPr lang="en-US" sz="2000">
            <a:solidFill>
              <a:schemeClr val="tx2"/>
            </a:solidFill>
            <a:latin typeface="Arial" panose="020B0604020202020204" pitchFamily="34" charset="0"/>
            <a:cs typeface="Arial" panose="020B0604020202020204" pitchFamily="34" charset="0"/>
          </a:endParaRPr>
        </a:p>
      </dgm:t>
    </dgm:pt>
    <dgm:pt modelId="{1F762B5B-94D7-42F9-97B6-EC9E778302D5}" type="pres">
      <dgm:prSet presAssocID="{7DB06FEC-189B-4B2B-B444-731A018B100C}" presName="Name0" presStyleCnt="0">
        <dgm:presLayoutVars>
          <dgm:dir/>
          <dgm:resizeHandles val="exact"/>
        </dgm:presLayoutVars>
      </dgm:prSet>
      <dgm:spPr/>
    </dgm:pt>
    <dgm:pt modelId="{886F8C4A-6A5B-4C19-806B-A32425D834F9}" type="pres">
      <dgm:prSet presAssocID="{7DB06FEC-189B-4B2B-B444-731A018B100C}" presName="bkgdShp" presStyleLbl="alignAccFollowNode1" presStyleIdx="0" presStyleCnt="1"/>
      <dgm:spPr/>
    </dgm:pt>
    <dgm:pt modelId="{A4B9CD04-2B4E-49B3-A683-8533CCCB8B1B}" type="pres">
      <dgm:prSet presAssocID="{7DB06FEC-189B-4B2B-B444-731A018B100C}" presName="linComp" presStyleCnt="0"/>
      <dgm:spPr/>
    </dgm:pt>
    <dgm:pt modelId="{79D30C30-031B-490C-90E5-4EF608066A36}" type="pres">
      <dgm:prSet presAssocID="{91375D89-A8E5-44CC-871C-ACF3045B7D6E}" presName="compNode" presStyleCnt="0"/>
      <dgm:spPr/>
    </dgm:pt>
    <dgm:pt modelId="{ABA5C0BE-8D02-4DF2-9ECC-9EFFCE249B11}" type="pres">
      <dgm:prSet presAssocID="{91375D89-A8E5-44CC-871C-ACF3045B7D6E}" presName="node" presStyleLbl="node1" presStyleIdx="0" presStyleCnt="3">
        <dgm:presLayoutVars>
          <dgm:bulletEnabled val="1"/>
        </dgm:presLayoutVars>
      </dgm:prSet>
      <dgm:spPr/>
    </dgm:pt>
    <dgm:pt modelId="{4C164B78-E48B-4ACB-95C1-31ADBC441A32}" type="pres">
      <dgm:prSet presAssocID="{91375D89-A8E5-44CC-871C-ACF3045B7D6E}" presName="invisiNode" presStyleLbl="node1" presStyleIdx="0" presStyleCnt="3"/>
      <dgm:spPr/>
    </dgm:pt>
    <dgm:pt modelId="{828810E7-DE38-4BA6-98D9-697BD6CC04C2}" type="pres">
      <dgm:prSet presAssocID="{91375D89-A8E5-44CC-871C-ACF3045B7D6E}" presName="imagNode" presStyleLbl="fgImgPlace1" presStyleIdx="0" presStyleCnt="3"/>
      <dgm:spPr>
        <a:blipFill rotWithShape="1">
          <a:blip xmlns:r="http://schemas.openxmlformats.org/officeDocument/2006/relationships" r:embed="rId1"/>
          <a:stretch>
            <a:fillRect/>
          </a:stretch>
        </a:blipFill>
      </dgm:spPr>
    </dgm:pt>
    <dgm:pt modelId="{7914AEFA-439C-48D6-AA8E-6F27256D0A79}" type="pres">
      <dgm:prSet presAssocID="{476EB822-5B55-4AC0-A140-709F40CFECBC}" presName="sibTrans" presStyleLbl="sibTrans2D1" presStyleIdx="0" presStyleCnt="0"/>
      <dgm:spPr/>
    </dgm:pt>
    <dgm:pt modelId="{4BF3C5C7-B765-4E1C-B350-BF3DDBDC81C5}" type="pres">
      <dgm:prSet presAssocID="{5AECF711-B738-4831-85A8-8316FACFB9A7}" presName="compNode" presStyleCnt="0"/>
      <dgm:spPr/>
    </dgm:pt>
    <dgm:pt modelId="{369B1BAF-5C78-4F83-9E86-591564972891}" type="pres">
      <dgm:prSet presAssocID="{5AECF711-B738-4831-85A8-8316FACFB9A7}" presName="node" presStyleLbl="node1" presStyleIdx="1" presStyleCnt="3">
        <dgm:presLayoutVars>
          <dgm:bulletEnabled val="1"/>
        </dgm:presLayoutVars>
      </dgm:prSet>
      <dgm:spPr/>
    </dgm:pt>
    <dgm:pt modelId="{5B95B3FC-41C4-4312-BF47-88061CB1DC98}" type="pres">
      <dgm:prSet presAssocID="{5AECF711-B738-4831-85A8-8316FACFB9A7}" presName="invisiNode" presStyleLbl="node1" presStyleIdx="1" presStyleCnt="3"/>
      <dgm:spPr/>
    </dgm:pt>
    <dgm:pt modelId="{367E23BD-BFBB-4990-89C2-3137C5EC88AE}" type="pres">
      <dgm:prSet presAssocID="{5AECF711-B738-4831-85A8-8316FACFB9A7}" presName="imagNode" presStyleLbl="fgImgPlace1" presStyleIdx="1" presStyleCnt="3" custLinFactNeighborX="1762" custLinFactNeighborY="1369"/>
      <dgm:spPr>
        <a:blipFill rotWithShape="1">
          <a:blip xmlns:r="http://schemas.openxmlformats.org/officeDocument/2006/relationships" r:embed="rId2"/>
          <a:stretch>
            <a:fillRect/>
          </a:stretch>
        </a:blipFill>
      </dgm:spPr>
    </dgm:pt>
    <dgm:pt modelId="{2EF6ED4B-1EC6-4864-BE83-1A8CCB67922C}" type="pres">
      <dgm:prSet presAssocID="{9E6386B1-C0EE-4362-9ED4-531F4BC1B584}" presName="sibTrans" presStyleLbl="sibTrans2D1" presStyleIdx="0" presStyleCnt="0"/>
      <dgm:spPr/>
    </dgm:pt>
    <dgm:pt modelId="{20F64159-897C-4571-8085-ED57B8C806E1}" type="pres">
      <dgm:prSet presAssocID="{5FB63D5F-6492-4349-B0AC-8B890DD4D245}" presName="compNode" presStyleCnt="0"/>
      <dgm:spPr/>
    </dgm:pt>
    <dgm:pt modelId="{3F3AD37D-9B8A-4528-AC94-0C638F496A0A}" type="pres">
      <dgm:prSet presAssocID="{5FB63D5F-6492-4349-B0AC-8B890DD4D245}" presName="node" presStyleLbl="node1" presStyleIdx="2" presStyleCnt="3">
        <dgm:presLayoutVars>
          <dgm:bulletEnabled val="1"/>
        </dgm:presLayoutVars>
      </dgm:prSet>
      <dgm:spPr/>
    </dgm:pt>
    <dgm:pt modelId="{6DD8DECA-4775-4CC1-AC26-C63224059FAC}" type="pres">
      <dgm:prSet presAssocID="{5FB63D5F-6492-4349-B0AC-8B890DD4D245}" presName="invisiNode" presStyleLbl="node1" presStyleIdx="2" presStyleCnt="3"/>
      <dgm:spPr/>
    </dgm:pt>
    <dgm:pt modelId="{D31F3FF1-8874-4B2A-9C50-5868F260A187}" type="pres">
      <dgm:prSet presAssocID="{5FB63D5F-6492-4349-B0AC-8B890DD4D245}" presName="imagNode" presStyleLbl="fgImgPlace1" presStyleIdx="2" presStyleCnt="3"/>
      <dgm:spPr>
        <a:blipFill rotWithShape="1">
          <a:blip xmlns:r="http://schemas.openxmlformats.org/officeDocument/2006/relationships" r:embed="rId3"/>
          <a:stretch>
            <a:fillRect/>
          </a:stretch>
        </a:blipFill>
      </dgm:spPr>
    </dgm:pt>
  </dgm:ptLst>
  <dgm:cxnLst>
    <dgm:cxn modelId="{C703D823-8122-4E11-A482-5896E34F4E9B}" srcId="{7DB06FEC-189B-4B2B-B444-731A018B100C}" destId="{5FB63D5F-6492-4349-B0AC-8B890DD4D245}" srcOrd="2" destOrd="0" parTransId="{1C4FFCAE-4880-4C93-BBD5-14F4330A41F2}" sibTransId="{1CB717AD-7AE5-461E-8885-955210845A2D}"/>
    <dgm:cxn modelId="{92AED03C-07DE-4D51-9196-CC3668124682}" type="presOf" srcId="{91375D89-A8E5-44CC-871C-ACF3045B7D6E}" destId="{ABA5C0BE-8D02-4DF2-9ECC-9EFFCE249B11}" srcOrd="0" destOrd="0" presId="urn:microsoft.com/office/officeart/2005/8/layout/pList2"/>
    <dgm:cxn modelId="{B6590880-4D7E-4019-ADC6-719555D41053}" srcId="{7DB06FEC-189B-4B2B-B444-731A018B100C}" destId="{91375D89-A8E5-44CC-871C-ACF3045B7D6E}" srcOrd="0" destOrd="0" parTransId="{76C2D966-A8D2-4182-8588-32FEE4D781D1}" sibTransId="{476EB822-5B55-4AC0-A140-709F40CFECBC}"/>
    <dgm:cxn modelId="{9293E695-695F-4378-94F0-5B57B09857AE}" type="presOf" srcId="{7DB06FEC-189B-4B2B-B444-731A018B100C}" destId="{1F762B5B-94D7-42F9-97B6-EC9E778302D5}" srcOrd="0" destOrd="0" presId="urn:microsoft.com/office/officeart/2005/8/layout/pList2"/>
    <dgm:cxn modelId="{66669CA0-B3B1-48CC-90E8-6D735B682B26}" type="presOf" srcId="{5AECF711-B738-4831-85A8-8316FACFB9A7}" destId="{369B1BAF-5C78-4F83-9E86-591564972891}" srcOrd="0" destOrd="0" presId="urn:microsoft.com/office/officeart/2005/8/layout/pList2"/>
    <dgm:cxn modelId="{C163A1A3-745C-41B4-9288-88574D57BA53}" type="presOf" srcId="{9E6386B1-C0EE-4362-9ED4-531F4BC1B584}" destId="{2EF6ED4B-1EC6-4864-BE83-1A8CCB67922C}" srcOrd="0" destOrd="0" presId="urn:microsoft.com/office/officeart/2005/8/layout/pList2"/>
    <dgm:cxn modelId="{6594CCAB-785E-453C-AE43-79BD5F0FFFBB}" srcId="{7DB06FEC-189B-4B2B-B444-731A018B100C}" destId="{5AECF711-B738-4831-85A8-8316FACFB9A7}" srcOrd="1" destOrd="0" parTransId="{D03B9447-82AC-4A50-A58B-119F8ADAEFDA}" sibTransId="{9E6386B1-C0EE-4362-9ED4-531F4BC1B584}"/>
    <dgm:cxn modelId="{27A0B5F2-C938-48B2-8DC4-36F049D28E03}" type="presOf" srcId="{5FB63D5F-6492-4349-B0AC-8B890DD4D245}" destId="{3F3AD37D-9B8A-4528-AC94-0C638F496A0A}" srcOrd="0" destOrd="0" presId="urn:microsoft.com/office/officeart/2005/8/layout/pList2"/>
    <dgm:cxn modelId="{937CA6F9-5F1B-4280-82EB-3254C8F0E11D}" type="presOf" srcId="{476EB822-5B55-4AC0-A140-709F40CFECBC}" destId="{7914AEFA-439C-48D6-AA8E-6F27256D0A79}" srcOrd="0" destOrd="0" presId="urn:microsoft.com/office/officeart/2005/8/layout/pList2"/>
    <dgm:cxn modelId="{BCE171B3-3777-41C4-A154-D0096FE9C3A9}" type="presParOf" srcId="{1F762B5B-94D7-42F9-97B6-EC9E778302D5}" destId="{886F8C4A-6A5B-4C19-806B-A32425D834F9}" srcOrd="0" destOrd="0" presId="urn:microsoft.com/office/officeart/2005/8/layout/pList2"/>
    <dgm:cxn modelId="{F8050F95-581C-441A-92E0-207ECBECA1BC}" type="presParOf" srcId="{1F762B5B-94D7-42F9-97B6-EC9E778302D5}" destId="{A4B9CD04-2B4E-49B3-A683-8533CCCB8B1B}" srcOrd="1" destOrd="0" presId="urn:microsoft.com/office/officeart/2005/8/layout/pList2"/>
    <dgm:cxn modelId="{DDA184E2-39DF-4603-A035-DACA35FF9259}" type="presParOf" srcId="{A4B9CD04-2B4E-49B3-A683-8533CCCB8B1B}" destId="{79D30C30-031B-490C-90E5-4EF608066A36}" srcOrd="0" destOrd="0" presId="urn:microsoft.com/office/officeart/2005/8/layout/pList2"/>
    <dgm:cxn modelId="{ACFA447A-6294-4D5B-8B1B-52F38D6E5188}" type="presParOf" srcId="{79D30C30-031B-490C-90E5-4EF608066A36}" destId="{ABA5C0BE-8D02-4DF2-9ECC-9EFFCE249B11}" srcOrd="0" destOrd="0" presId="urn:microsoft.com/office/officeart/2005/8/layout/pList2"/>
    <dgm:cxn modelId="{5FDAA347-793D-4F27-BDF0-EDB26973DF7A}" type="presParOf" srcId="{79D30C30-031B-490C-90E5-4EF608066A36}" destId="{4C164B78-E48B-4ACB-95C1-31ADBC441A32}" srcOrd="1" destOrd="0" presId="urn:microsoft.com/office/officeart/2005/8/layout/pList2"/>
    <dgm:cxn modelId="{CA61F5E4-2467-43A7-9538-66C1A022A174}" type="presParOf" srcId="{79D30C30-031B-490C-90E5-4EF608066A36}" destId="{828810E7-DE38-4BA6-98D9-697BD6CC04C2}" srcOrd="2" destOrd="0" presId="urn:microsoft.com/office/officeart/2005/8/layout/pList2"/>
    <dgm:cxn modelId="{4A1B7496-9DA8-498F-8771-A8CAD59FD02A}" type="presParOf" srcId="{A4B9CD04-2B4E-49B3-A683-8533CCCB8B1B}" destId="{7914AEFA-439C-48D6-AA8E-6F27256D0A79}" srcOrd="1" destOrd="0" presId="urn:microsoft.com/office/officeart/2005/8/layout/pList2"/>
    <dgm:cxn modelId="{C5D7D170-A5BB-4532-95FE-496243D6939A}" type="presParOf" srcId="{A4B9CD04-2B4E-49B3-A683-8533CCCB8B1B}" destId="{4BF3C5C7-B765-4E1C-B350-BF3DDBDC81C5}" srcOrd="2" destOrd="0" presId="urn:microsoft.com/office/officeart/2005/8/layout/pList2"/>
    <dgm:cxn modelId="{6E42A956-97B7-457D-8780-1890D3345418}" type="presParOf" srcId="{4BF3C5C7-B765-4E1C-B350-BF3DDBDC81C5}" destId="{369B1BAF-5C78-4F83-9E86-591564972891}" srcOrd="0" destOrd="0" presId="urn:microsoft.com/office/officeart/2005/8/layout/pList2"/>
    <dgm:cxn modelId="{D85A6EB7-7946-4DD3-9B38-A50AC7AB5CB0}" type="presParOf" srcId="{4BF3C5C7-B765-4E1C-B350-BF3DDBDC81C5}" destId="{5B95B3FC-41C4-4312-BF47-88061CB1DC98}" srcOrd="1" destOrd="0" presId="urn:microsoft.com/office/officeart/2005/8/layout/pList2"/>
    <dgm:cxn modelId="{3AF341A4-9D73-4A42-A120-3049C34BED48}" type="presParOf" srcId="{4BF3C5C7-B765-4E1C-B350-BF3DDBDC81C5}" destId="{367E23BD-BFBB-4990-89C2-3137C5EC88AE}" srcOrd="2" destOrd="0" presId="urn:microsoft.com/office/officeart/2005/8/layout/pList2"/>
    <dgm:cxn modelId="{740BC19E-CFEF-4C77-9A6D-FFE02BA6BB56}" type="presParOf" srcId="{A4B9CD04-2B4E-49B3-A683-8533CCCB8B1B}" destId="{2EF6ED4B-1EC6-4864-BE83-1A8CCB67922C}" srcOrd="3" destOrd="0" presId="urn:microsoft.com/office/officeart/2005/8/layout/pList2"/>
    <dgm:cxn modelId="{B6FB62A2-88CB-475F-9446-97B54AD8C65F}" type="presParOf" srcId="{A4B9CD04-2B4E-49B3-A683-8533CCCB8B1B}" destId="{20F64159-897C-4571-8085-ED57B8C806E1}" srcOrd="4" destOrd="0" presId="urn:microsoft.com/office/officeart/2005/8/layout/pList2"/>
    <dgm:cxn modelId="{5FF344E0-FA62-4F36-8741-EB6832F510A6}" type="presParOf" srcId="{20F64159-897C-4571-8085-ED57B8C806E1}" destId="{3F3AD37D-9B8A-4528-AC94-0C638F496A0A}" srcOrd="0" destOrd="0" presId="urn:microsoft.com/office/officeart/2005/8/layout/pList2"/>
    <dgm:cxn modelId="{BDF08749-616D-40C0-83A5-E17F9E4B907A}" type="presParOf" srcId="{20F64159-897C-4571-8085-ED57B8C806E1}" destId="{6DD8DECA-4775-4CC1-AC26-C63224059FAC}" srcOrd="1" destOrd="0" presId="urn:microsoft.com/office/officeart/2005/8/layout/pList2"/>
    <dgm:cxn modelId="{77C37534-85F9-4788-A033-667BD5C51F05}" type="presParOf" srcId="{20F64159-897C-4571-8085-ED57B8C806E1}" destId="{D31F3FF1-8874-4B2A-9C50-5868F260A18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B584C57-B514-4977-845D-6DAAC614FB72}"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n-US"/>
        </a:p>
      </dgm:t>
    </dgm:pt>
    <dgm:pt modelId="{D388C2CD-EDA6-4A35-8B51-5A7B84FCAB11}">
      <dgm:prSet custT="1"/>
      <dgm:spPr/>
      <dgm:t>
        <a:bodyPr/>
        <a:lstStyle/>
        <a:p>
          <a:pPr rtl="0"/>
          <a:r>
            <a:rPr lang="en-US" sz="2000" b="1" dirty="0" err="1">
              <a:latin typeface="Arial" panose="020B0604020202020204" pitchFamily="34" charset="0"/>
              <a:cs typeface="Arial" panose="020B0604020202020204" pitchFamily="34" charset="0"/>
            </a:rPr>
            <a:t>Phương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thức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khám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phá</a:t>
          </a:r>
          <a:r>
            <a:rPr lang="en-US" sz="2000" b="1" i="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dgm:t>
    </dgm:pt>
    <dgm:pt modelId="{CC4DD310-0DD6-4809-9F82-D03C15386411}" type="parTrans" cxnId="{0B543454-E38F-4E3F-B1F5-6376969FB177}">
      <dgm:prSet/>
      <dgm:spPr/>
      <dgm:t>
        <a:bodyPr/>
        <a:lstStyle/>
        <a:p>
          <a:endParaRPr lang="en-US" sz="2000">
            <a:latin typeface="Arial" panose="020B0604020202020204" pitchFamily="34" charset="0"/>
            <a:cs typeface="Arial" panose="020B0604020202020204" pitchFamily="34" charset="0"/>
          </a:endParaRPr>
        </a:p>
      </dgm:t>
    </dgm:pt>
    <dgm:pt modelId="{A7906DCB-406F-4FDC-800A-303F78D3395B}" type="sibTrans" cxnId="{0B543454-E38F-4E3F-B1F5-6376969FB177}">
      <dgm:prSet/>
      <dgm:spPr/>
      <dgm:t>
        <a:bodyPr/>
        <a:lstStyle/>
        <a:p>
          <a:endParaRPr lang="en-US" sz="2000">
            <a:latin typeface="Arial" panose="020B0604020202020204" pitchFamily="34" charset="0"/>
            <a:cs typeface="Arial" panose="020B0604020202020204" pitchFamily="34" charset="0"/>
          </a:endParaRPr>
        </a:p>
      </dgm:t>
    </dgm:pt>
    <dgm:pt modelId="{BC646680-7DE8-4DFC-B648-AF9505002535}">
      <dgm:prSet custT="1"/>
      <dgm:spPr/>
      <dgm:t>
        <a:bodyPr/>
        <a:lstStyle/>
        <a:p>
          <a:pPr rtl="0"/>
          <a:r>
            <a:rPr lang="en-US" sz="1600" dirty="0" err="1">
              <a:latin typeface="Arial" panose="020B0604020202020204" pitchFamily="34" charset="0"/>
              <a:cs typeface="Arial" panose="020B0604020202020204" pitchFamily="34" charset="0"/>
            </a:rPr>
            <a:t>Thực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địa</a:t>
          </a:r>
          <a:endParaRPr lang="en-US" sz="1600" dirty="0">
            <a:latin typeface="Arial" panose="020B0604020202020204" pitchFamily="34" charset="0"/>
            <a:cs typeface="Arial" panose="020B0604020202020204" pitchFamily="34" charset="0"/>
          </a:endParaRPr>
        </a:p>
      </dgm:t>
    </dgm:pt>
    <dgm:pt modelId="{3A7E2D46-8202-45FD-B644-0C7FE683722F}" type="parTrans" cxnId="{10644712-BF4E-425E-A552-2407BB9AC4AF}">
      <dgm:prSet/>
      <dgm:spPr/>
      <dgm:t>
        <a:bodyPr/>
        <a:lstStyle/>
        <a:p>
          <a:endParaRPr lang="en-US" sz="2000">
            <a:latin typeface="Arial" panose="020B0604020202020204" pitchFamily="34" charset="0"/>
            <a:cs typeface="Arial" panose="020B0604020202020204" pitchFamily="34" charset="0"/>
          </a:endParaRPr>
        </a:p>
      </dgm:t>
    </dgm:pt>
    <dgm:pt modelId="{40F57581-5AD0-49F9-8844-F9A54670DA59}" type="sibTrans" cxnId="{10644712-BF4E-425E-A552-2407BB9AC4AF}">
      <dgm:prSet/>
      <dgm:spPr/>
      <dgm:t>
        <a:bodyPr/>
        <a:lstStyle/>
        <a:p>
          <a:endParaRPr lang="en-US" sz="2000">
            <a:latin typeface="Arial" panose="020B0604020202020204" pitchFamily="34" charset="0"/>
            <a:cs typeface="Arial" panose="020B0604020202020204" pitchFamily="34" charset="0"/>
          </a:endParaRPr>
        </a:p>
      </dgm:t>
    </dgm:pt>
    <dgm:pt modelId="{7F85F1AD-CA71-46E3-83A4-846313FEDDCB}">
      <dgm:prSet custT="1"/>
      <dgm:spPr/>
      <dgm:t>
        <a:bodyPr/>
        <a:lstStyle/>
        <a:p>
          <a:pPr rtl="0"/>
          <a:r>
            <a:rPr lang="en-US" sz="2000" b="1" dirty="0" err="1">
              <a:latin typeface="Arial" panose="020B0604020202020204" pitchFamily="34" charset="0"/>
              <a:cs typeface="Arial" panose="020B0604020202020204" pitchFamily="34" charset="0"/>
            </a:rPr>
            <a:t>Phương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thức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thể</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nghiệm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tương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tác</a:t>
          </a:r>
          <a:r>
            <a:rPr lang="en-US" sz="2000" b="1" i="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dgm:t>
    </dgm:pt>
    <dgm:pt modelId="{49B5F32A-94B9-4E2C-8240-F850D8C11134}" type="parTrans" cxnId="{1A89637F-5314-48A8-A196-874A26B04F6E}">
      <dgm:prSet/>
      <dgm:spPr/>
      <dgm:t>
        <a:bodyPr/>
        <a:lstStyle/>
        <a:p>
          <a:endParaRPr lang="en-US" sz="2000">
            <a:latin typeface="Arial" panose="020B0604020202020204" pitchFamily="34" charset="0"/>
            <a:cs typeface="Arial" panose="020B0604020202020204" pitchFamily="34" charset="0"/>
          </a:endParaRPr>
        </a:p>
      </dgm:t>
    </dgm:pt>
    <dgm:pt modelId="{C32ED226-ED08-4B14-81AC-746E49EF6903}" type="sibTrans" cxnId="{1A89637F-5314-48A8-A196-874A26B04F6E}">
      <dgm:prSet/>
      <dgm:spPr/>
      <dgm:t>
        <a:bodyPr/>
        <a:lstStyle/>
        <a:p>
          <a:endParaRPr lang="en-US" sz="2000">
            <a:latin typeface="Arial" panose="020B0604020202020204" pitchFamily="34" charset="0"/>
            <a:cs typeface="Arial" panose="020B0604020202020204" pitchFamily="34" charset="0"/>
          </a:endParaRPr>
        </a:p>
      </dgm:t>
    </dgm:pt>
    <dgm:pt modelId="{3294A8D3-8C05-433C-B2C6-AF7472181B85}">
      <dgm:prSet custT="1"/>
      <dgm:spPr/>
      <dgm:t>
        <a:bodyPr/>
        <a:lstStyle/>
        <a:p>
          <a:pPr rtl="0"/>
          <a:r>
            <a:rPr lang="en-US" sz="1600" dirty="0" err="1">
              <a:latin typeface="Arial" panose="020B0604020202020204" pitchFamily="34" charset="0"/>
              <a:cs typeface="Arial" panose="020B0604020202020204" pitchFamily="34" charset="0"/>
            </a:rPr>
            <a:t>Diễn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đàn</a:t>
          </a:r>
          <a:r>
            <a:rPr lang="en-US" sz="1600" dirty="0">
              <a:latin typeface="Arial" panose="020B0604020202020204" pitchFamily="34" charset="0"/>
              <a:cs typeface="Arial" panose="020B0604020202020204" pitchFamily="34" charset="0"/>
            </a:rPr>
            <a:t> </a:t>
          </a:r>
        </a:p>
      </dgm:t>
    </dgm:pt>
    <dgm:pt modelId="{A044B6B1-3EDB-485B-BE49-CAB49B3F3CB7}" type="parTrans" cxnId="{52DEB18F-13AE-4255-96F7-55E97EA05A60}">
      <dgm:prSet/>
      <dgm:spPr/>
      <dgm:t>
        <a:bodyPr/>
        <a:lstStyle/>
        <a:p>
          <a:endParaRPr lang="en-US" sz="2000">
            <a:latin typeface="Arial" panose="020B0604020202020204" pitchFamily="34" charset="0"/>
            <a:cs typeface="Arial" panose="020B0604020202020204" pitchFamily="34" charset="0"/>
          </a:endParaRPr>
        </a:p>
      </dgm:t>
    </dgm:pt>
    <dgm:pt modelId="{35EE70E3-3411-4FC9-90E1-47086AAD6A5E}" type="sibTrans" cxnId="{52DEB18F-13AE-4255-96F7-55E97EA05A60}">
      <dgm:prSet/>
      <dgm:spPr/>
      <dgm:t>
        <a:bodyPr/>
        <a:lstStyle/>
        <a:p>
          <a:endParaRPr lang="en-US" sz="2000">
            <a:latin typeface="Arial" panose="020B0604020202020204" pitchFamily="34" charset="0"/>
            <a:cs typeface="Arial" panose="020B0604020202020204" pitchFamily="34" charset="0"/>
          </a:endParaRPr>
        </a:p>
      </dgm:t>
    </dgm:pt>
    <dgm:pt modelId="{EDD6516E-6E5F-49B9-8BD4-A069F398544F}">
      <dgm:prSet custT="1"/>
      <dgm:spPr/>
      <dgm:t>
        <a:bodyPr/>
        <a:lstStyle/>
        <a:p>
          <a:pPr rtl="0"/>
          <a:r>
            <a:rPr lang="en-US" sz="2000" b="1" dirty="0" err="1">
              <a:latin typeface="Arial" panose="020B0604020202020204" pitchFamily="34" charset="0"/>
              <a:cs typeface="Arial" panose="020B0604020202020204" pitchFamily="34" charset="0"/>
            </a:rPr>
            <a:t>Phương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thức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hiến</a:t>
          </a:r>
          <a:endParaRPr lang="en-US" sz="2000" b="1" dirty="0">
            <a:latin typeface="Arial" panose="020B0604020202020204" pitchFamily="34" charset="0"/>
            <a:cs typeface="Arial" panose="020B0604020202020204" pitchFamily="34" charset="0"/>
          </a:endParaRPr>
        </a:p>
      </dgm:t>
    </dgm:pt>
    <dgm:pt modelId="{B18A5823-3EEB-4F6B-9B65-3067CD0EC575}" type="parTrans" cxnId="{F1C6CAF7-5F23-4110-A18A-7D6728624F7D}">
      <dgm:prSet/>
      <dgm:spPr/>
      <dgm:t>
        <a:bodyPr/>
        <a:lstStyle/>
        <a:p>
          <a:endParaRPr lang="en-US" sz="2000">
            <a:latin typeface="Arial" panose="020B0604020202020204" pitchFamily="34" charset="0"/>
            <a:cs typeface="Arial" panose="020B0604020202020204" pitchFamily="34" charset="0"/>
          </a:endParaRPr>
        </a:p>
      </dgm:t>
    </dgm:pt>
    <dgm:pt modelId="{A8F2A0C4-ABBA-4719-8545-10F230D1D121}" type="sibTrans" cxnId="{F1C6CAF7-5F23-4110-A18A-7D6728624F7D}">
      <dgm:prSet/>
      <dgm:spPr/>
      <dgm:t>
        <a:bodyPr/>
        <a:lstStyle/>
        <a:p>
          <a:endParaRPr lang="en-US" sz="2000">
            <a:latin typeface="Arial" panose="020B0604020202020204" pitchFamily="34" charset="0"/>
            <a:cs typeface="Arial" panose="020B0604020202020204" pitchFamily="34" charset="0"/>
          </a:endParaRPr>
        </a:p>
      </dgm:t>
    </dgm:pt>
    <dgm:pt modelId="{44EFD624-0B69-4A5F-8CF4-B44B27825ADA}">
      <dgm:prSet custT="1"/>
      <dgm:spPr/>
      <dgm:t>
        <a:bodyPr/>
        <a:lstStyle/>
        <a:p>
          <a:pPr rtl="0"/>
          <a:r>
            <a:rPr lang="ro-RO" sz="1600" dirty="0">
              <a:latin typeface="Arial" panose="020B0604020202020204" pitchFamily="34" charset="0"/>
              <a:cs typeface="Arial" panose="020B0604020202020204" pitchFamily="34" charset="0"/>
            </a:rPr>
            <a:t>Thực hành lao động</a:t>
          </a:r>
          <a:endParaRPr lang="en-US" sz="1600" dirty="0">
            <a:latin typeface="Arial" panose="020B0604020202020204" pitchFamily="34" charset="0"/>
            <a:cs typeface="Arial" panose="020B0604020202020204" pitchFamily="34" charset="0"/>
          </a:endParaRPr>
        </a:p>
      </dgm:t>
    </dgm:pt>
    <dgm:pt modelId="{07CC0369-764C-4A0A-BE0F-59CE3603F6FA}" type="parTrans" cxnId="{87F3BBC6-0D0D-4F0A-88AD-8003FA0DB811}">
      <dgm:prSet/>
      <dgm:spPr/>
      <dgm:t>
        <a:bodyPr/>
        <a:lstStyle/>
        <a:p>
          <a:endParaRPr lang="en-US" sz="2000">
            <a:latin typeface="Arial" panose="020B0604020202020204" pitchFamily="34" charset="0"/>
            <a:cs typeface="Arial" panose="020B0604020202020204" pitchFamily="34" charset="0"/>
          </a:endParaRPr>
        </a:p>
      </dgm:t>
    </dgm:pt>
    <dgm:pt modelId="{79A2622A-814D-4E62-9870-EB133C8104D3}" type="sibTrans" cxnId="{87F3BBC6-0D0D-4F0A-88AD-8003FA0DB811}">
      <dgm:prSet/>
      <dgm:spPr/>
      <dgm:t>
        <a:bodyPr/>
        <a:lstStyle/>
        <a:p>
          <a:endParaRPr lang="en-US" sz="2000">
            <a:latin typeface="Arial" panose="020B0604020202020204" pitchFamily="34" charset="0"/>
            <a:cs typeface="Arial" panose="020B0604020202020204" pitchFamily="34" charset="0"/>
          </a:endParaRPr>
        </a:p>
      </dgm:t>
    </dgm:pt>
    <dgm:pt modelId="{74D0EDBD-5CDB-4B6B-8799-81D55C9B6245}">
      <dgm:prSet custT="1"/>
      <dgm:spPr/>
      <dgm:t>
        <a:bodyPr/>
        <a:lstStyle/>
        <a:p>
          <a:pPr rtl="0"/>
          <a:r>
            <a:rPr lang="en-US" sz="2000" b="1" dirty="0" err="1">
              <a:latin typeface="Arial" panose="020B0604020202020204" pitchFamily="34" charset="0"/>
              <a:cs typeface="Arial" panose="020B0604020202020204" pitchFamily="34" charset="0"/>
            </a:rPr>
            <a:t>Phương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thức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nghiên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cứu</a:t>
          </a:r>
          <a:r>
            <a:rPr lang="en-US" sz="2000" b="1" i="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dgm:t>
    </dgm:pt>
    <dgm:pt modelId="{98A7F875-A10D-42C6-9558-AB4B38D4813D}" type="parTrans" cxnId="{B2A9C10E-C578-40E6-AA32-66DDCCFEA73E}">
      <dgm:prSet/>
      <dgm:spPr/>
      <dgm:t>
        <a:bodyPr/>
        <a:lstStyle/>
        <a:p>
          <a:endParaRPr lang="en-US" sz="2000">
            <a:latin typeface="Arial" panose="020B0604020202020204" pitchFamily="34" charset="0"/>
            <a:cs typeface="Arial" panose="020B0604020202020204" pitchFamily="34" charset="0"/>
          </a:endParaRPr>
        </a:p>
      </dgm:t>
    </dgm:pt>
    <dgm:pt modelId="{3C9225CF-66DB-4159-9560-D675253DB5D2}" type="sibTrans" cxnId="{B2A9C10E-C578-40E6-AA32-66DDCCFEA73E}">
      <dgm:prSet/>
      <dgm:spPr/>
      <dgm:t>
        <a:bodyPr/>
        <a:lstStyle/>
        <a:p>
          <a:endParaRPr lang="en-US" sz="2000">
            <a:latin typeface="Arial" panose="020B0604020202020204" pitchFamily="34" charset="0"/>
            <a:cs typeface="Arial" panose="020B0604020202020204" pitchFamily="34" charset="0"/>
          </a:endParaRPr>
        </a:p>
      </dgm:t>
    </dgm:pt>
    <dgm:pt modelId="{3AE36D3A-FF54-49D0-9944-2DE06287BBA9}">
      <dgm:prSet custT="1"/>
      <dgm:spPr/>
      <dgm:t>
        <a:bodyPr/>
        <a:lstStyle/>
        <a:p>
          <a:pPr rtl="0"/>
          <a:r>
            <a:rPr lang="en-US" sz="1600" dirty="0" err="1">
              <a:latin typeface="Arial" panose="020B0604020202020204" pitchFamily="34" charset="0"/>
              <a:cs typeface="Arial" panose="020B0604020202020204" pitchFamily="34" charset="0"/>
            </a:rPr>
            <a:t>Dư</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a:t>
          </a:r>
          <a:endParaRPr lang="en-US" sz="1600" dirty="0">
            <a:latin typeface="Arial" panose="020B0604020202020204" pitchFamily="34" charset="0"/>
            <a:cs typeface="Arial" panose="020B0604020202020204" pitchFamily="34" charset="0"/>
          </a:endParaRPr>
        </a:p>
      </dgm:t>
    </dgm:pt>
    <dgm:pt modelId="{2A6630D9-8DCA-4024-B11E-4FDAECAE6BAD}" type="parTrans" cxnId="{BCB64A8C-9DAD-45BE-9AD5-5C96DDD15F1B}">
      <dgm:prSet/>
      <dgm:spPr/>
      <dgm:t>
        <a:bodyPr/>
        <a:lstStyle/>
        <a:p>
          <a:endParaRPr lang="en-US" sz="2000">
            <a:latin typeface="Arial" panose="020B0604020202020204" pitchFamily="34" charset="0"/>
            <a:cs typeface="Arial" panose="020B0604020202020204" pitchFamily="34" charset="0"/>
          </a:endParaRPr>
        </a:p>
      </dgm:t>
    </dgm:pt>
    <dgm:pt modelId="{68F8E0D6-A16E-459E-B72C-2DEA9F719C51}" type="sibTrans" cxnId="{BCB64A8C-9DAD-45BE-9AD5-5C96DDD15F1B}">
      <dgm:prSet/>
      <dgm:spPr/>
      <dgm:t>
        <a:bodyPr/>
        <a:lstStyle/>
        <a:p>
          <a:endParaRPr lang="en-US" sz="2000">
            <a:latin typeface="Arial" panose="020B0604020202020204" pitchFamily="34" charset="0"/>
            <a:cs typeface="Arial" panose="020B0604020202020204" pitchFamily="34" charset="0"/>
          </a:endParaRPr>
        </a:p>
      </dgm:t>
    </dgm:pt>
    <dgm:pt modelId="{5AD3C37F-8C4D-4C2A-BFB3-F1FF366B268D}">
      <dgm:prSet custT="1"/>
      <dgm:spPr/>
      <dgm:t>
        <a:bodyPr/>
        <a:lstStyle/>
        <a:p>
          <a:pPr rtl="0"/>
          <a:r>
            <a:rPr lang="en-US" sz="1600" dirty="0" err="1">
              <a:latin typeface="Arial" panose="020B0604020202020204" pitchFamily="34" charset="0"/>
              <a:cs typeface="Arial" panose="020B0604020202020204" pitchFamily="34" charset="0"/>
            </a:rPr>
            <a:t>Giao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lưu</a:t>
          </a:r>
          <a:r>
            <a:rPr lang="en-US" sz="1600" dirty="0">
              <a:latin typeface="Arial" panose="020B0604020202020204" pitchFamily="34" charset="0"/>
              <a:cs typeface="Arial" panose="020B0604020202020204" pitchFamily="34" charset="0"/>
            </a:rPr>
            <a:t> </a:t>
          </a:r>
        </a:p>
      </dgm:t>
    </dgm:pt>
    <dgm:pt modelId="{FDC01963-8C1F-4A96-ACBC-11F1F5916BC2}" type="parTrans" cxnId="{80C62731-1EEB-4A76-8ECE-7462CFB74136}">
      <dgm:prSet/>
      <dgm:spPr/>
      <dgm:t>
        <a:bodyPr/>
        <a:lstStyle/>
        <a:p>
          <a:endParaRPr lang="en-US" sz="2000">
            <a:latin typeface="Arial" panose="020B0604020202020204" pitchFamily="34" charset="0"/>
            <a:cs typeface="Arial" panose="020B0604020202020204" pitchFamily="34" charset="0"/>
          </a:endParaRPr>
        </a:p>
      </dgm:t>
    </dgm:pt>
    <dgm:pt modelId="{88D42EE3-61BF-45ED-857D-5E25F464B407}" type="sibTrans" cxnId="{80C62731-1EEB-4A76-8ECE-7462CFB74136}">
      <dgm:prSet/>
      <dgm:spPr/>
      <dgm:t>
        <a:bodyPr/>
        <a:lstStyle/>
        <a:p>
          <a:endParaRPr lang="en-US" sz="2000">
            <a:latin typeface="Arial" panose="020B0604020202020204" pitchFamily="34" charset="0"/>
            <a:cs typeface="Arial" panose="020B0604020202020204" pitchFamily="34" charset="0"/>
          </a:endParaRPr>
        </a:p>
      </dgm:t>
    </dgm:pt>
    <dgm:pt modelId="{99C2BBFB-B070-492C-859A-7B0F7923D110}">
      <dgm:prSet custT="1"/>
      <dgm:spPr/>
      <dgm:t>
        <a:bodyPr/>
        <a:lstStyle/>
        <a:p>
          <a:pPr rtl="0"/>
          <a:r>
            <a:rPr lang="en-US" sz="1600" dirty="0" err="1">
              <a:latin typeface="Arial" panose="020B0604020202020204" pitchFamily="34" charset="0"/>
              <a:cs typeface="Arial" panose="020B0604020202020204" pitchFamily="34" charset="0"/>
            </a:rPr>
            <a:t>Hội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thảo</a:t>
          </a:r>
          <a:endParaRPr lang="en-US" sz="1600" dirty="0">
            <a:latin typeface="Arial" panose="020B0604020202020204" pitchFamily="34" charset="0"/>
            <a:cs typeface="Arial" panose="020B0604020202020204" pitchFamily="34" charset="0"/>
          </a:endParaRPr>
        </a:p>
      </dgm:t>
    </dgm:pt>
    <dgm:pt modelId="{7F2E7E4B-81C5-4662-813D-412BA4EAB918}" type="parTrans" cxnId="{AC2AF3A1-E628-4B9B-A96B-E0F45A49B108}">
      <dgm:prSet/>
      <dgm:spPr/>
      <dgm:t>
        <a:bodyPr/>
        <a:lstStyle/>
        <a:p>
          <a:endParaRPr lang="en-US" sz="2000">
            <a:latin typeface="Arial" panose="020B0604020202020204" pitchFamily="34" charset="0"/>
            <a:cs typeface="Arial" panose="020B0604020202020204" pitchFamily="34" charset="0"/>
          </a:endParaRPr>
        </a:p>
      </dgm:t>
    </dgm:pt>
    <dgm:pt modelId="{B3D470F6-52D7-4694-90E3-E2F8B62252BE}" type="sibTrans" cxnId="{AC2AF3A1-E628-4B9B-A96B-E0F45A49B108}">
      <dgm:prSet/>
      <dgm:spPr/>
      <dgm:t>
        <a:bodyPr/>
        <a:lstStyle/>
        <a:p>
          <a:endParaRPr lang="en-US" sz="2000">
            <a:latin typeface="Arial" panose="020B0604020202020204" pitchFamily="34" charset="0"/>
            <a:cs typeface="Arial" panose="020B0604020202020204" pitchFamily="34" charset="0"/>
          </a:endParaRPr>
        </a:p>
      </dgm:t>
    </dgm:pt>
    <dgm:pt modelId="{E23015E2-06F2-4B84-9A79-19240065E756}">
      <dgm:prSet custT="1"/>
      <dgm:spPr/>
      <dgm:t>
        <a:bodyPr/>
        <a:lstStyle/>
        <a:p>
          <a:pPr rtl="0"/>
          <a:r>
            <a:rPr lang="en-US" sz="1600" dirty="0" err="1">
              <a:latin typeface="Arial" panose="020B0604020202020204" pitchFamily="34" charset="0"/>
              <a:cs typeface="Arial" panose="020B0604020202020204" pitchFamily="34" charset="0"/>
            </a:rPr>
            <a:t>Sân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khấu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hoá</a:t>
          </a:r>
          <a:r>
            <a:rPr lang="en-US" sz="1600" dirty="0">
              <a:latin typeface="Arial" panose="020B0604020202020204" pitchFamily="34" charset="0"/>
              <a:cs typeface="Arial" panose="020B0604020202020204" pitchFamily="34" charset="0"/>
            </a:rPr>
            <a:t> </a:t>
          </a:r>
        </a:p>
      </dgm:t>
    </dgm:pt>
    <dgm:pt modelId="{715D6A54-ACFB-4BAF-8325-901E02AD69C8}" type="parTrans" cxnId="{E9E8362B-8EE5-432C-BA83-F4440CC7357B}">
      <dgm:prSet/>
      <dgm:spPr/>
      <dgm:t>
        <a:bodyPr/>
        <a:lstStyle/>
        <a:p>
          <a:endParaRPr lang="en-US" sz="2000">
            <a:latin typeface="Arial" panose="020B0604020202020204" pitchFamily="34" charset="0"/>
            <a:cs typeface="Arial" panose="020B0604020202020204" pitchFamily="34" charset="0"/>
          </a:endParaRPr>
        </a:p>
      </dgm:t>
    </dgm:pt>
    <dgm:pt modelId="{A7EF9EEB-C642-4CB5-80B8-126319C3EE43}" type="sibTrans" cxnId="{E9E8362B-8EE5-432C-BA83-F4440CC7357B}">
      <dgm:prSet/>
      <dgm:spPr/>
      <dgm:t>
        <a:bodyPr/>
        <a:lstStyle/>
        <a:p>
          <a:endParaRPr lang="en-US" sz="2000">
            <a:latin typeface="Arial" panose="020B0604020202020204" pitchFamily="34" charset="0"/>
            <a:cs typeface="Arial" panose="020B0604020202020204" pitchFamily="34" charset="0"/>
          </a:endParaRPr>
        </a:p>
      </dgm:t>
    </dgm:pt>
    <dgm:pt modelId="{685D8F2F-7D6B-4A7F-AE1B-105A8E966107}">
      <dgm:prSet custT="1"/>
      <dgm:spPr/>
      <dgm:t>
        <a:bodyPr/>
        <a:lstStyle/>
        <a:p>
          <a:pPr rtl="0"/>
          <a:r>
            <a:rPr lang="en-US" sz="1600" dirty="0" err="1">
              <a:latin typeface="Arial" panose="020B0604020202020204" pitchFamily="34" charset="0"/>
              <a:cs typeface="Arial" panose="020B0604020202020204" pitchFamily="34" charset="0"/>
            </a:rPr>
            <a:t>Sắm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vai</a:t>
          </a:r>
          <a:endParaRPr lang="en-US" sz="1600" dirty="0">
            <a:latin typeface="Arial" panose="020B0604020202020204" pitchFamily="34" charset="0"/>
            <a:cs typeface="Arial" panose="020B0604020202020204" pitchFamily="34" charset="0"/>
          </a:endParaRPr>
        </a:p>
      </dgm:t>
    </dgm:pt>
    <dgm:pt modelId="{3BE46EE4-9135-42D0-B287-86526E5F5B13}" type="parTrans" cxnId="{3BB76F48-4B97-43DA-82B0-387B1B2EA8DF}">
      <dgm:prSet/>
      <dgm:spPr/>
      <dgm:t>
        <a:bodyPr/>
        <a:lstStyle/>
        <a:p>
          <a:endParaRPr lang="en-US" sz="2000">
            <a:latin typeface="Arial" panose="020B0604020202020204" pitchFamily="34" charset="0"/>
            <a:cs typeface="Arial" panose="020B0604020202020204" pitchFamily="34" charset="0"/>
          </a:endParaRPr>
        </a:p>
      </dgm:t>
    </dgm:pt>
    <dgm:pt modelId="{597B2029-5C42-4518-88AC-AB3456653A5A}" type="sibTrans" cxnId="{3BB76F48-4B97-43DA-82B0-387B1B2EA8DF}">
      <dgm:prSet/>
      <dgm:spPr/>
      <dgm:t>
        <a:bodyPr/>
        <a:lstStyle/>
        <a:p>
          <a:endParaRPr lang="en-US" sz="2000">
            <a:latin typeface="Arial" panose="020B0604020202020204" pitchFamily="34" charset="0"/>
            <a:cs typeface="Arial" panose="020B0604020202020204" pitchFamily="34" charset="0"/>
          </a:endParaRPr>
        </a:p>
      </dgm:t>
    </dgm:pt>
    <dgm:pt modelId="{382D3B97-95A8-4FBA-A2CE-0E2D72E7AB53}">
      <dgm:prSet custT="1"/>
      <dgm:spPr/>
      <dgm:t>
        <a:bodyPr/>
        <a:lstStyle/>
        <a:p>
          <a:pPr rtl="0"/>
          <a:r>
            <a:rPr lang="en-US" sz="1600" dirty="0" err="1">
              <a:latin typeface="Arial" panose="020B0604020202020204" pitchFamily="34" charset="0"/>
              <a:cs typeface="Arial" panose="020B0604020202020204" pitchFamily="34" charset="0"/>
            </a:rPr>
            <a:t>Thảo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luận</a:t>
          </a:r>
          <a:endParaRPr lang="en-US" sz="1600" dirty="0">
            <a:latin typeface="Arial" panose="020B0604020202020204" pitchFamily="34" charset="0"/>
            <a:cs typeface="Arial" panose="020B0604020202020204" pitchFamily="34" charset="0"/>
          </a:endParaRPr>
        </a:p>
      </dgm:t>
    </dgm:pt>
    <dgm:pt modelId="{E86334AB-B290-45C7-A67D-60FC8DBED581}" type="parTrans" cxnId="{C3F862EC-CBF1-4DEE-9976-3C5209044E6F}">
      <dgm:prSet/>
      <dgm:spPr/>
      <dgm:t>
        <a:bodyPr/>
        <a:lstStyle/>
        <a:p>
          <a:endParaRPr lang="en-US" sz="2000">
            <a:latin typeface="Arial" panose="020B0604020202020204" pitchFamily="34" charset="0"/>
            <a:cs typeface="Arial" panose="020B0604020202020204" pitchFamily="34" charset="0"/>
          </a:endParaRPr>
        </a:p>
      </dgm:t>
    </dgm:pt>
    <dgm:pt modelId="{8940F9CA-FC7F-4977-AA5E-F6558D320A26}" type="sibTrans" cxnId="{C3F862EC-CBF1-4DEE-9976-3C5209044E6F}">
      <dgm:prSet/>
      <dgm:spPr/>
      <dgm:t>
        <a:bodyPr/>
        <a:lstStyle/>
        <a:p>
          <a:endParaRPr lang="en-US" sz="2000">
            <a:latin typeface="Arial" panose="020B0604020202020204" pitchFamily="34" charset="0"/>
            <a:cs typeface="Arial" panose="020B0604020202020204" pitchFamily="34" charset="0"/>
          </a:endParaRPr>
        </a:p>
      </dgm:t>
    </dgm:pt>
    <dgm:pt modelId="{543F7336-EBC3-49D9-9981-89351173AB9B}">
      <dgm:prSet custT="1"/>
      <dgm:spPr/>
      <dgm:t>
        <a:bodyPr/>
        <a:lstStyle/>
        <a:p>
          <a:pPr rtl="0"/>
          <a:r>
            <a:rPr lang="en-US" sz="1600" dirty="0" err="1">
              <a:latin typeface="Arial" panose="020B0604020202020204" pitchFamily="34" charset="0"/>
              <a:cs typeface="Arial" panose="020B0604020202020204" pitchFamily="34" charset="0"/>
            </a:rPr>
            <a:t>Trao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đổi</a:t>
          </a:r>
          <a:endParaRPr lang="en-US" sz="1600" dirty="0">
            <a:latin typeface="Arial" panose="020B0604020202020204" pitchFamily="34" charset="0"/>
            <a:cs typeface="Arial" panose="020B0604020202020204" pitchFamily="34" charset="0"/>
          </a:endParaRPr>
        </a:p>
      </dgm:t>
    </dgm:pt>
    <dgm:pt modelId="{52C13581-B98C-4F22-95A1-1808D3C01ED2}" type="parTrans" cxnId="{64B0427A-EF37-47E5-B777-629C8CC88BBB}">
      <dgm:prSet/>
      <dgm:spPr/>
      <dgm:t>
        <a:bodyPr/>
        <a:lstStyle/>
        <a:p>
          <a:endParaRPr lang="en-US" sz="2000">
            <a:latin typeface="Arial" panose="020B0604020202020204" pitchFamily="34" charset="0"/>
            <a:cs typeface="Arial" panose="020B0604020202020204" pitchFamily="34" charset="0"/>
          </a:endParaRPr>
        </a:p>
      </dgm:t>
    </dgm:pt>
    <dgm:pt modelId="{FECF53B5-73BB-4E39-8A69-C2DB14CB961F}" type="sibTrans" cxnId="{64B0427A-EF37-47E5-B777-629C8CC88BBB}">
      <dgm:prSet/>
      <dgm:spPr/>
      <dgm:t>
        <a:bodyPr/>
        <a:lstStyle/>
        <a:p>
          <a:endParaRPr lang="en-US" sz="2000">
            <a:latin typeface="Arial" panose="020B0604020202020204" pitchFamily="34" charset="0"/>
            <a:cs typeface="Arial" panose="020B0604020202020204" pitchFamily="34" charset="0"/>
          </a:endParaRPr>
        </a:p>
      </dgm:t>
    </dgm:pt>
    <dgm:pt modelId="{0A141435-1C1E-4740-B5C4-9282EDB9EC34}">
      <dgm:prSet custT="1"/>
      <dgm:spPr/>
      <dgm:t>
        <a:bodyPr/>
        <a:lstStyle/>
        <a:p>
          <a:pPr rtl="0"/>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hành</a:t>
          </a:r>
          <a:endParaRPr lang="en-US" sz="1600" dirty="0">
            <a:latin typeface="Arial" panose="020B0604020202020204" pitchFamily="34" charset="0"/>
            <a:cs typeface="Arial" panose="020B0604020202020204" pitchFamily="34" charset="0"/>
          </a:endParaRPr>
        </a:p>
      </dgm:t>
    </dgm:pt>
    <dgm:pt modelId="{D3C429B5-4452-4376-9BCC-C1F58A72FD46}" type="parTrans" cxnId="{B4D809C8-EBBE-4627-977B-DC1A02FE71A6}">
      <dgm:prSet/>
      <dgm:spPr/>
      <dgm:t>
        <a:bodyPr/>
        <a:lstStyle/>
        <a:p>
          <a:endParaRPr lang="en-US" sz="2000">
            <a:latin typeface="Arial" panose="020B0604020202020204" pitchFamily="34" charset="0"/>
            <a:cs typeface="Arial" panose="020B0604020202020204" pitchFamily="34" charset="0"/>
          </a:endParaRPr>
        </a:p>
      </dgm:t>
    </dgm:pt>
    <dgm:pt modelId="{F5A32547-628F-4DAA-AAA2-65B5DC82BF09}" type="sibTrans" cxnId="{B4D809C8-EBBE-4627-977B-DC1A02FE71A6}">
      <dgm:prSet/>
      <dgm:spPr/>
      <dgm:t>
        <a:bodyPr/>
        <a:lstStyle/>
        <a:p>
          <a:endParaRPr lang="en-US" sz="2000">
            <a:latin typeface="Arial" panose="020B0604020202020204" pitchFamily="34" charset="0"/>
            <a:cs typeface="Arial" panose="020B0604020202020204" pitchFamily="34" charset="0"/>
          </a:endParaRPr>
        </a:p>
      </dgm:t>
    </dgm:pt>
    <dgm:pt modelId="{C689F98A-D265-41A7-9FE9-C2CF98A9715F}">
      <dgm:prSet custT="1"/>
      <dgm:spPr/>
      <dgm:t>
        <a:bodyPr/>
        <a:lstStyle/>
        <a:p>
          <a:pPr rtl="0"/>
          <a:r>
            <a:rPr lang="en-US" sz="1600" dirty="0" err="1">
              <a:latin typeface="Arial" panose="020B0604020202020204" pitchFamily="34" charset="0"/>
              <a:cs typeface="Arial" panose="020B0604020202020204" pitchFamily="34" charset="0"/>
            </a:rPr>
            <a:t>Thuyết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trình</a:t>
          </a:r>
          <a:r>
            <a:rPr lang="en-US" sz="1600" dirty="0">
              <a:latin typeface="Arial" panose="020B0604020202020204" pitchFamily="34" charset="0"/>
              <a:cs typeface="Arial" panose="020B0604020202020204" pitchFamily="34" charset="0"/>
            </a:rPr>
            <a:t> </a:t>
          </a:r>
        </a:p>
      </dgm:t>
    </dgm:pt>
    <dgm:pt modelId="{660D2816-B820-443C-A026-9C92D519D31F}" type="parTrans" cxnId="{CBD034BB-3AB0-42D5-98D9-FBD14A68A899}">
      <dgm:prSet/>
      <dgm:spPr/>
      <dgm:t>
        <a:bodyPr/>
        <a:lstStyle/>
        <a:p>
          <a:endParaRPr lang="en-US" sz="2000">
            <a:latin typeface="Arial" panose="020B0604020202020204" pitchFamily="34" charset="0"/>
            <a:cs typeface="Arial" panose="020B0604020202020204" pitchFamily="34" charset="0"/>
          </a:endParaRPr>
        </a:p>
      </dgm:t>
    </dgm:pt>
    <dgm:pt modelId="{6636690B-FB77-41FC-B90E-40F17FD2F3D5}" type="sibTrans" cxnId="{CBD034BB-3AB0-42D5-98D9-FBD14A68A899}">
      <dgm:prSet/>
      <dgm:spPr/>
      <dgm:t>
        <a:bodyPr/>
        <a:lstStyle/>
        <a:p>
          <a:endParaRPr lang="en-US" sz="2000">
            <a:latin typeface="Arial" panose="020B0604020202020204" pitchFamily="34" charset="0"/>
            <a:cs typeface="Arial" panose="020B0604020202020204" pitchFamily="34" charset="0"/>
          </a:endParaRPr>
        </a:p>
      </dgm:t>
    </dgm:pt>
    <dgm:pt modelId="{1746E949-81D7-48D2-91A5-83315F1051A2}">
      <dgm:prSet custT="1"/>
      <dgm:spPr/>
      <dgm:t>
        <a:bodyPr/>
        <a:lstStyle/>
        <a:p>
          <a:pPr rtl="0"/>
          <a:r>
            <a:rPr lang="en-US" sz="1600" dirty="0" err="1">
              <a:latin typeface="Arial" panose="020B0604020202020204" pitchFamily="34" charset="0"/>
              <a:cs typeface="Arial" panose="020B0604020202020204" pitchFamily="34" charset="0"/>
            </a:rPr>
            <a:t>Trình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diễn</a:t>
          </a:r>
          <a:endParaRPr lang="en-US" sz="1600" dirty="0">
            <a:latin typeface="Arial" panose="020B0604020202020204" pitchFamily="34" charset="0"/>
            <a:cs typeface="Arial" panose="020B0604020202020204" pitchFamily="34" charset="0"/>
          </a:endParaRPr>
        </a:p>
      </dgm:t>
    </dgm:pt>
    <dgm:pt modelId="{7A6D7F56-59D4-4D42-912C-39D0FFDB5EC1}" type="parTrans" cxnId="{FE8F9583-438A-4A6F-87FE-163A39F8CD78}">
      <dgm:prSet/>
      <dgm:spPr/>
      <dgm:t>
        <a:bodyPr/>
        <a:lstStyle/>
        <a:p>
          <a:endParaRPr lang="en-US" sz="2000">
            <a:latin typeface="Arial" panose="020B0604020202020204" pitchFamily="34" charset="0"/>
            <a:cs typeface="Arial" panose="020B0604020202020204" pitchFamily="34" charset="0"/>
          </a:endParaRPr>
        </a:p>
      </dgm:t>
    </dgm:pt>
    <dgm:pt modelId="{A58CFECE-6E41-474C-93E3-B60CAE4C95E5}" type="sibTrans" cxnId="{FE8F9583-438A-4A6F-87FE-163A39F8CD78}">
      <dgm:prSet/>
      <dgm:spPr/>
      <dgm:t>
        <a:bodyPr/>
        <a:lstStyle/>
        <a:p>
          <a:endParaRPr lang="en-US" sz="2000">
            <a:latin typeface="Arial" panose="020B0604020202020204" pitchFamily="34" charset="0"/>
            <a:cs typeface="Arial" panose="020B0604020202020204" pitchFamily="34" charset="0"/>
          </a:endParaRPr>
        </a:p>
      </dgm:t>
    </dgm:pt>
    <dgm:pt modelId="{0BB2923F-F077-4B4E-BE70-259437F43A5F}">
      <dgm:prSet custT="1"/>
      <dgm:spPr/>
      <dgm:t>
        <a:bodyPr/>
        <a:lstStyle/>
        <a:p>
          <a:pPr rtl="0"/>
          <a:r>
            <a:rPr lang="ro-RO" sz="1600" dirty="0">
              <a:latin typeface="Arial" panose="020B0604020202020204" pitchFamily="34" charset="0"/>
              <a:cs typeface="Arial" panose="020B0604020202020204" pitchFamily="34" charset="0"/>
            </a:rPr>
            <a:t>Hoạt động tình nguyện</a:t>
          </a:r>
          <a:endParaRPr lang="en-US" sz="1600" dirty="0">
            <a:latin typeface="Arial" panose="020B0604020202020204" pitchFamily="34" charset="0"/>
            <a:cs typeface="Arial" panose="020B0604020202020204" pitchFamily="34" charset="0"/>
          </a:endParaRPr>
        </a:p>
      </dgm:t>
    </dgm:pt>
    <dgm:pt modelId="{F8C1B0EF-834B-4DC3-B1DE-62DCA426B12E}" type="parTrans" cxnId="{DEFF0851-F364-49A7-AC7D-57C7374890AD}">
      <dgm:prSet/>
      <dgm:spPr/>
      <dgm:t>
        <a:bodyPr/>
        <a:lstStyle/>
        <a:p>
          <a:endParaRPr lang="en-US" sz="2000">
            <a:latin typeface="Arial" panose="020B0604020202020204" pitchFamily="34" charset="0"/>
            <a:cs typeface="Arial" panose="020B0604020202020204" pitchFamily="34" charset="0"/>
          </a:endParaRPr>
        </a:p>
      </dgm:t>
    </dgm:pt>
    <dgm:pt modelId="{C72FBC78-D74E-4D21-8527-A3E571C1BCA0}" type="sibTrans" cxnId="{DEFF0851-F364-49A7-AC7D-57C7374890AD}">
      <dgm:prSet/>
      <dgm:spPr/>
      <dgm:t>
        <a:bodyPr/>
        <a:lstStyle/>
        <a:p>
          <a:endParaRPr lang="en-US" sz="2000">
            <a:latin typeface="Arial" panose="020B0604020202020204" pitchFamily="34" charset="0"/>
            <a:cs typeface="Arial" panose="020B0604020202020204" pitchFamily="34" charset="0"/>
          </a:endParaRPr>
        </a:p>
      </dgm:t>
    </dgm:pt>
    <dgm:pt modelId="{3F614745-11EF-40D3-8D46-0093403CACA5}">
      <dgm:prSet custT="1"/>
      <dgm:spPr/>
      <dgm:t>
        <a:bodyPr/>
        <a:lstStyle/>
        <a:p>
          <a:pPr rtl="0"/>
          <a:r>
            <a:rPr lang="en-US" sz="1600" dirty="0" err="1">
              <a:latin typeface="Arial" panose="020B0604020202020204" pitchFamily="34" charset="0"/>
              <a:cs typeface="Arial" panose="020B0604020202020204" pitchFamily="34" charset="0"/>
            </a:rPr>
            <a:t>Hoạt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động</a:t>
          </a:r>
          <a:r>
            <a:rPr lang="en-US" sz="1600" dirty="0">
              <a:latin typeface="Arial" panose="020B0604020202020204" pitchFamily="34" charset="0"/>
              <a:cs typeface="Arial" panose="020B0604020202020204" pitchFamily="34" charset="0"/>
            </a:rPr>
            <a:t> n</a:t>
          </a:r>
          <a:r>
            <a:rPr lang="ro-RO" sz="1600" dirty="0">
              <a:latin typeface="Arial" panose="020B0604020202020204" pitchFamily="34" charset="0"/>
              <a:cs typeface="Arial" panose="020B0604020202020204" pitchFamily="34" charset="0"/>
            </a:rPr>
            <a:t>hân đạo</a:t>
          </a:r>
          <a:endParaRPr lang="en-US" sz="1600" dirty="0">
            <a:latin typeface="Arial" panose="020B0604020202020204" pitchFamily="34" charset="0"/>
            <a:cs typeface="Arial" panose="020B0604020202020204" pitchFamily="34" charset="0"/>
          </a:endParaRPr>
        </a:p>
      </dgm:t>
    </dgm:pt>
    <dgm:pt modelId="{07B2FB11-D830-4233-AFB0-EB57B072B960}" type="parTrans" cxnId="{A0092CCC-0D31-446B-B3D1-392FBF3C5EF3}">
      <dgm:prSet/>
      <dgm:spPr/>
      <dgm:t>
        <a:bodyPr/>
        <a:lstStyle/>
        <a:p>
          <a:endParaRPr lang="en-US" sz="2000">
            <a:latin typeface="Arial" panose="020B0604020202020204" pitchFamily="34" charset="0"/>
            <a:cs typeface="Arial" panose="020B0604020202020204" pitchFamily="34" charset="0"/>
          </a:endParaRPr>
        </a:p>
      </dgm:t>
    </dgm:pt>
    <dgm:pt modelId="{BBF6CD2F-59AD-4A01-B72B-80C45E48D0EC}" type="sibTrans" cxnId="{A0092CCC-0D31-446B-B3D1-392FBF3C5EF3}">
      <dgm:prSet/>
      <dgm:spPr/>
      <dgm:t>
        <a:bodyPr/>
        <a:lstStyle/>
        <a:p>
          <a:endParaRPr lang="en-US" sz="2000">
            <a:latin typeface="Arial" panose="020B0604020202020204" pitchFamily="34" charset="0"/>
            <a:cs typeface="Arial" panose="020B0604020202020204" pitchFamily="34" charset="0"/>
          </a:endParaRPr>
        </a:p>
      </dgm:t>
    </dgm:pt>
    <dgm:pt modelId="{68076E95-47A0-427C-9EAF-C343CA67E283}">
      <dgm:prSet custT="1"/>
      <dgm:spPr/>
      <dgm:t>
        <a:bodyPr/>
        <a:lstStyle/>
        <a:p>
          <a:pPr rtl="0"/>
          <a:r>
            <a:rPr lang="en-US" sz="1600" dirty="0" err="1">
              <a:latin typeface="Arial" panose="020B0604020202020204" pitchFamily="34" charset="0"/>
              <a:cs typeface="Arial" panose="020B0604020202020204" pitchFamily="34" charset="0"/>
            </a:rPr>
            <a:t>Hoạt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xã</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hội</a:t>
          </a:r>
          <a:endParaRPr lang="en-US" sz="1600" dirty="0">
            <a:latin typeface="Arial" panose="020B0604020202020204" pitchFamily="34" charset="0"/>
            <a:cs typeface="Arial" panose="020B0604020202020204" pitchFamily="34" charset="0"/>
          </a:endParaRPr>
        </a:p>
      </dgm:t>
    </dgm:pt>
    <dgm:pt modelId="{2FE1AE58-9142-4789-89C8-9C3589BB7899}" type="parTrans" cxnId="{C37D0874-AB61-40F4-A7E2-6E87FA19A710}">
      <dgm:prSet/>
      <dgm:spPr/>
      <dgm:t>
        <a:bodyPr/>
        <a:lstStyle/>
        <a:p>
          <a:endParaRPr lang="en-US" sz="2000">
            <a:latin typeface="Arial" panose="020B0604020202020204" pitchFamily="34" charset="0"/>
            <a:cs typeface="Arial" panose="020B0604020202020204" pitchFamily="34" charset="0"/>
          </a:endParaRPr>
        </a:p>
      </dgm:t>
    </dgm:pt>
    <dgm:pt modelId="{1DEBF390-800C-45F8-9096-7F944B137534}" type="sibTrans" cxnId="{C37D0874-AB61-40F4-A7E2-6E87FA19A710}">
      <dgm:prSet/>
      <dgm:spPr/>
      <dgm:t>
        <a:bodyPr/>
        <a:lstStyle/>
        <a:p>
          <a:endParaRPr lang="en-US" sz="2000">
            <a:latin typeface="Arial" panose="020B0604020202020204" pitchFamily="34" charset="0"/>
            <a:cs typeface="Arial" panose="020B0604020202020204" pitchFamily="34" charset="0"/>
          </a:endParaRPr>
        </a:p>
      </dgm:t>
    </dgm:pt>
    <dgm:pt modelId="{09FB91FC-B6AC-4901-AB15-30CA80CD180D}">
      <dgm:prSet custT="1"/>
      <dgm:spPr/>
      <dgm:t>
        <a:bodyPr/>
        <a:lstStyle/>
        <a:p>
          <a:pPr rtl="0"/>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tế</a:t>
          </a:r>
          <a:endParaRPr lang="en-US" sz="1600" dirty="0">
            <a:latin typeface="Arial" panose="020B0604020202020204" pitchFamily="34" charset="0"/>
            <a:cs typeface="Arial" panose="020B0604020202020204" pitchFamily="34" charset="0"/>
          </a:endParaRPr>
        </a:p>
      </dgm:t>
    </dgm:pt>
    <dgm:pt modelId="{507412E9-0320-48C1-AA43-8246728C8A70}" type="parTrans" cxnId="{612DE199-D42F-4224-9F81-FD14A1752CA6}">
      <dgm:prSet/>
      <dgm:spPr/>
      <dgm:t>
        <a:bodyPr/>
        <a:lstStyle/>
        <a:p>
          <a:endParaRPr lang="en-US" sz="2000">
            <a:latin typeface="Arial" panose="020B0604020202020204" pitchFamily="34" charset="0"/>
            <a:cs typeface="Arial" panose="020B0604020202020204" pitchFamily="34" charset="0"/>
          </a:endParaRPr>
        </a:p>
      </dgm:t>
    </dgm:pt>
    <dgm:pt modelId="{870AF8B8-B721-41E1-880F-234DA993A194}" type="sibTrans" cxnId="{612DE199-D42F-4224-9F81-FD14A1752CA6}">
      <dgm:prSet/>
      <dgm:spPr/>
      <dgm:t>
        <a:bodyPr/>
        <a:lstStyle/>
        <a:p>
          <a:endParaRPr lang="en-US" sz="2000">
            <a:latin typeface="Arial" panose="020B0604020202020204" pitchFamily="34" charset="0"/>
            <a:cs typeface="Arial" panose="020B0604020202020204" pitchFamily="34" charset="0"/>
          </a:endParaRPr>
        </a:p>
      </dgm:t>
    </dgm:pt>
    <dgm:pt modelId="{D142AA97-6B18-4BB7-86AF-7D27FD964446}">
      <dgm:prSet custT="1"/>
      <dgm:spPr/>
      <dgm:t>
        <a:bodyPr/>
        <a:lstStyle/>
        <a:p>
          <a:pPr rtl="0"/>
          <a:r>
            <a:rPr lang="en-US" sz="1600" dirty="0" err="1">
              <a:latin typeface="Arial" panose="020B0604020202020204" pitchFamily="34" charset="0"/>
              <a:cs typeface="Arial" panose="020B0604020202020204" pitchFamily="34" charset="0"/>
            </a:rPr>
            <a:t>Tham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quan</a:t>
          </a:r>
          <a:endParaRPr lang="en-US" sz="1600" dirty="0">
            <a:latin typeface="Arial" panose="020B0604020202020204" pitchFamily="34" charset="0"/>
            <a:cs typeface="Arial" panose="020B0604020202020204" pitchFamily="34" charset="0"/>
          </a:endParaRPr>
        </a:p>
      </dgm:t>
    </dgm:pt>
    <dgm:pt modelId="{C93B8C98-51B5-498B-863A-38BFA64B449F}" type="parTrans" cxnId="{55AC9923-D4F5-4B80-92D5-2FB8469229B8}">
      <dgm:prSet/>
      <dgm:spPr/>
      <dgm:t>
        <a:bodyPr/>
        <a:lstStyle/>
        <a:p>
          <a:endParaRPr lang="en-US" sz="2000">
            <a:latin typeface="Arial" panose="020B0604020202020204" pitchFamily="34" charset="0"/>
            <a:cs typeface="Arial" panose="020B0604020202020204" pitchFamily="34" charset="0"/>
          </a:endParaRPr>
        </a:p>
      </dgm:t>
    </dgm:pt>
    <dgm:pt modelId="{F8BE72E5-DBD4-4667-AD85-2EC2169ABC7A}" type="sibTrans" cxnId="{55AC9923-D4F5-4B80-92D5-2FB8469229B8}">
      <dgm:prSet/>
      <dgm:spPr/>
      <dgm:t>
        <a:bodyPr/>
        <a:lstStyle/>
        <a:p>
          <a:endParaRPr lang="en-US" sz="2000">
            <a:latin typeface="Arial" panose="020B0604020202020204" pitchFamily="34" charset="0"/>
            <a:cs typeface="Arial" panose="020B0604020202020204" pitchFamily="34" charset="0"/>
          </a:endParaRPr>
        </a:p>
      </dgm:t>
    </dgm:pt>
    <dgm:pt modelId="{E3B8A7BF-3DBB-4CFB-8A7A-FD33A63A9269}">
      <dgm:prSet custT="1"/>
      <dgm:spPr/>
      <dgm:t>
        <a:bodyPr/>
        <a:lstStyle/>
        <a:p>
          <a:pPr rtl="0"/>
          <a:r>
            <a:rPr lang="en-US" sz="1600" dirty="0" err="1">
              <a:latin typeface="Arial" panose="020B0604020202020204" pitchFamily="34" charset="0"/>
              <a:cs typeface="Arial" panose="020B0604020202020204" pitchFamily="34" charset="0"/>
            </a:rPr>
            <a:t>Cắm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trại</a:t>
          </a:r>
          <a:endParaRPr lang="en-US" sz="1600" dirty="0">
            <a:latin typeface="Arial" panose="020B0604020202020204" pitchFamily="34" charset="0"/>
            <a:cs typeface="Arial" panose="020B0604020202020204" pitchFamily="34" charset="0"/>
          </a:endParaRPr>
        </a:p>
      </dgm:t>
    </dgm:pt>
    <dgm:pt modelId="{40CCD1E6-E929-4BE9-9C12-E7152AF0B125}" type="parTrans" cxnId="{048AF42F-29E1-4630-9E02-19D887E48E8A}">
      <dgm:prSet/>
      <dgm:spPr/>
      <dgm:t>
        <a:bodyPr/>
        <a:lstStyle/>
        <a:p>
          <a:endParaRPr lang="en-US" sz="2000">
            <a:latin typeface="Arial" panose="020B0604020202020204" pitchFamily="34" charset="0"/>
            <a:cs typeface="Arial" panose="020B0604020202020204" pitchFamily="34" charset="0"/>
          </a:endParaRPr>
        </a:p>
      </dgm:t>
    </dgm:pt>
    <dgm:pt modelId="{A8DDFD20-0D8B-444C-B67B-E50A9BB51FF7}" type="sibTrans" cxnId="{048AF42F-29E1-4630-9E02-19D887E48E8A}">
      <dgm:prSet/>
      <dgm:spPr/>
      <dgm:t>
        <a:bodyPr/>
        <a:lstStyle/>
        <a:p>
          <a:endParaRPr lang="en-US" sz="2000">
            <a:latin typeface="Arial" panose="020B0604020202020204" pitchFamily="34" charset="0"/>
            <a:cs typeface="Arial" panose="020B0604020202020204" pitchFamily="34" charset="0"/>
          </a:endParaRPr>
        </a:p>
      </dgm:t>
    </dgm:pt>
    <dgm:pt modelId="{60BAE1EF-00F9-495C-B1BA-7F2F55C64D1F}">
      <dgm:prSet custT="1"/>
      <dgm:spPr/>
      <dgm:t>
        <a:bodyPr/>
        <a:lstStyle/>
        <a:p>
          <a:pPr rtl="0"/>
          <a:r>
            <a:rPr lang="en-US" sz="1600" dirty="0" err="1">
              <a:latin typeface="Arial" panose="020B0604020202020204" pitchFamily="34" charset="0"/>
              <a:cs typeface="Arial" panose="020B0604020202020204" pitchFamily="34" charset="0"/>
            </a:rPr>
            <a:t>Tro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chơi</a:t>
          </a:r>
          <a:endParaRPr lang="en-US" sz="1600" dirty="0">
            <a:latin typeface="Arial" panose="020B0604020202020204" pitchFamily="34" charset="0"/>
            <a:cs typeface="Arial" panose="020B0604020202020204" pitchFamily="34" charset="0"/>
          </a:endParaRPr>
        </a:p>
      </dgm:t>
    </dgm:pt>
    <dgm:pt modelId="{2682533D-30AA-4E09-A5AA-C2615941F2C8}" type="parTrans" cxnId="{17E007EF-732B-4D14-BE01-6D752F0ECE1B}">
      <dgm:prSet/>
      <dgm:spPr/>
      <dgm:t>
        <a:bodyPr/>
        <a:lstStyle/>
        <a:p>
          <a:endParaRPr lang="en-US" sz="2000">
            <a:latin typeface="Arial" panose="020B0604020202020204" pitchFamily="34" charset="0"/>
            <a:cs typeface="Arial" panose="020B0604020202020204" pitchFamily="34" charset="0"/>
          </a:endParaRPr>
        </a:p>
      </dgm:t>
    </dgm:pt>
    <dgm:pt modelId="{8821C2F5-54BA-4618-B106-871C1BDACCC0}" type="sibTrans" cxnId="{17E007EF-732B-4D14-BE01-6D752F0ECE1B}">
      <dgm:prSet/>
      <dgm:spPr/>
      <dgm:t>
        <a:bodyPr/>
        <a:lstStyle/>
        <a:p>
          <a:endParaRPr lang="en-US" sz="2000">
            <a:latin typeface="Arial" panose="020B0604020202020204" pitchFamily="34" charset="0"/>
            <a:cs typeface="Arial" panose="020B0604020202020204" pitchFamily="34" charset="0"/>
          </a:endParaRPr>
        </a:p>
      </dgm:t>
    </dgm:pt>
    <dgm:pt modelId="{0A610D01-84A5-408F-9426-6CDF2E347738}">
      <dgm:prSet custT="1"/>
      <dgm:spPr/>
      <dgm:t>
        <a:bodyPr/>
        <a:lstStyle/>
        <a:p>
          <a:pPr rtl="0"/>
          <a:r>
            <a:rPr lang="en-US" sz="1600" dirty="0">
              <a:latin typeface="Arial" panose="020B0604020202020204" pitchFamily="34" charset="0"/>
              <a:cs typeface="Arial" panose="020B0604020202020204" pitchFamily="34" charset="0"/>
            </a:rPr>
            <a:t>…</a:t>
          </a:r>
        </a:p>
      </dgm:t>
    </dgm:pt>
    <dgm:pt modelId="{95D6292F-AE6D-455A-9B41-2C15F9FBEAB0}" type="parTrans" cxnId="{91A10A03-A0F5-4445-8D63-670AA8AE8BD5}">
      <dgm:prSet/>
      <dgm:spPr/>
      <dgm:t>
        <a:bodyPr/>
        <a:lstStyle/>
        <a:p>
          <a:endParaRPr lang="en-US" sz="2000">
            <a:latin typeface="Arial" panose="020B0604020202020204" pitchFamily="34" charset="0"/>
            <a:cs typeface="Arial" panose="020B0604020202020204" pitchFamily="34" charset="0"/>
          </a:endParaRPr>
        </a:p>
      </dgm:t>
    </dgm:pt>
    <dgm:pt modelId="{45659387-C1DE-45E4-8116-148ACD409F2F}" type="sibTrans" cxnId="{91A10A03-A0F5-4445-8D63-670AA8AE8BD5}">
      <dgm:prSet/>
      <dgm:spPr/>
      <dgm:t>
        <a:bodyPr/>
        <a:lstStyle/>
        <a:p>
          <a:endParaRPr lang="en-US" sz="2000">
            <a:latin typeface="Arial" panose="020B0604020202020204" pitchFamily="34" charset="0"/>
            <a:cs typeface="Arial" panose="020B0604020202020204" pitchFamily="34" charset="0"/>
          </a:endParaRPr>
        </a:p>
      </dgm:t>
    </dgm:pt>
    <dgm:pt modelId="{270F3EA8-3FEE-4136-95AB-35A9DEC28F34}">
      <dgm:prSet custT="1"/>
      <dgm:spPr/>
      <dgm:t>
        <a:bodyPr/>
        <a:lstStyle/>
        <a:p>
          <a:pPr rtl="0"/>
          <a:r>
            <a:rPr lang="en-US" sz="1600" dirty="0">
              <a:latin typeface="Arial" panose="020B0604020202020204" pitchFamily="34" charset="0"/>
              <a:cs typeface="Arial" panose="020B0604020202020204" pitchFamily="34" charset="0"/>
            </a:rPr>
            <a:t>…</a:t>
          </a:r>
        </a:p>
      </dgm:t>
    </dgm:pt>
    <dgm:pt modelId="{18F13D61-50D7-4CAB-88F1-5BFE1E013D3F}" type="parTrans" cxnId="{7A930444-D065-46EC-A793-70CE24F8D542}">
      <dgm:prSet/>
      <dgm:spPr/>
      <dgm:t>
        <a:bodyPr/>
        <a:lstStyle/>
        <a:p>
          <a:endParaRPr lang="en-US" sz="2000">
            <a:latin typeface="Arial" panose="020B0604020202020204" pitchFamily="34" charset="0"/>
            <a:cs typeface="Arial" panose="020B0604020202020204" pitchFamily="34" charset="0"/>
          </a:endParaRPr>
        </a:p>
      </dgm:t>
    </dgm:pt>
    <dgm:pt modelId="{B4C4676A-83C9-4C34-8046-D26953A7B009}" type="sibTrans" cxnId="{7A930444-D065-46EC-A793-70CE24F8D542}">
      <dgm:prSet/>
      <dgm:spPr/>
      <dgm:t>
        <a:bodyPr/>
        <a:lstStyle/>
        <a:p>
          <a:endParaRPr lang="en-US" sz="2000">
            <a:latin typeface="Arial" panose="020B0604020202020204" pitchFamily="34" charset="0"/>
            <a:cs typeface="Arial" panose="020B0604020202020204" pitchFamily="34" charset="0"/>
          </a:endParaRPr>
        </a:p>
      </dgm:t>
    </dgm:pt>
    <dgm:pt modelId="{F853ACA7-654B-40E2-AF76-5FB0FF97D0B1}">
      <dgm:prSet custT="1"/>
      <dgm:spPr/>
      <dgm:t>
        <a:bodyPr/>
        <a:lstStyle/>
        <a:p>
          <a:pPr rtl="0"/>
          <a:r>
            <a:rPr lang="en-US" sz="1600" dirty="0" err="1">
              <a:latin typeface="Arial" panose="020B0604020202020204" pitchFamily="34" charset="0"/>
              <a:cs typeface="Arial" panose="020B0604020202020204" pitchFamily="34" charset="0"/>
            </a:rPr>
            <a:t>Khảo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sát</a:t>
          </a:r>
          <a:endParaRPr lang="en-US" sz="1600" dirty="0">
            <a:latin typeface="Arial" panose="020B0604020202020204" pitchFamily="34" charset="0"/>
            <a:cs typeface="Arial" panose="020B0604020202020204" pitchFamily="34" charset="0"/>
          </a:endParaRPr>
        </a:p>
      </dgm:t>
    </dgm:pt>
    <dgm:pt modelId="{740D9427-9C98-4FB8-9802-96EDAB1D28D5}" type="parTrans" cxnId="{7BF837DE-B657-463E-BFEB-2A9EB5CD5773}">
      <dgm:prSet/>
      <dgm:spPr/>
      <dgm:t>
        <a:bodyPr/>
        <a:lstStyle/>
        <a:p>
          <a:endParaRPr lang="en-US" sz="2000">
            <a:latin typeface="Arial" panose="020B0604020202020204" pitchFamily="34" charset="0"/>
            <a:cs typeface="Arial" panose="020B0604020202020204" pitchFamily="34" charset="0"/>
          </a:endParaRPr>
        </a:p>
      </dgm:t>
    </dgm:pt>
    <dgm:pt modelId="{C20419A9-88DC-4611-B57F-61286AF42990}" type="sibTrans" cxnId="{7BF837DE-B657-463E-BFEB-2A9EB5CD5773}">
      <dgm:prSet/>
      <dgm:spPr/>
      <dgm:t>
        <a:bodyPr/>
        <a:lstStyle/>
        <a:p>
          <a:endParaRPr lang="en-US" sz="2000">
            <a:latin typeface="Arial" panose="020B0604020202020204" pitchFamily="34" charset="0"/>
            <a:cs typeface="Arial" panose="020B0604020202020204" pitchFamily="34" charset="0"/>
          </a:endParaRPr>
        </a:p>
      </dgm:t>
    </dgm:pt>
    <dgm:pt modelId="{943C1687-C762-47DB-8E5B-A79BB58F7507}">
      <dgm:prSet custT="1"/>
      <dgm:spPr/>
      <dgm:t>
        <a:bodyPr/>
        <a:lstStyle/>
        <a:p>
          <a:pPr rtl="0"/>
          <a:r>
            <a:rPr lang="en-US" sz="1600" dirty="0" err="1">
              <a:latin typeface="Arial" panose="020B0604020202020204" pitchFamily="34" charset="0"/>
              <a:cs typeface="Arial" panose="020B0604020202020204" pitchFamily="34" charset="0"/>
            </a:rPr>
            <a:t>Điều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tra</a:t>
          </a:r>
          <a:endParaRPr lang="en-US" sz="1600" dirty="0">
            <a:latin typeface="Arial" panose="020B0604020202020204" pitchFamily="34" charset="0"/>
            <a:cs typeface="Arial" panose="020B0604020202020204" pitchFamily="34" charset="0"/>
          </a:endParaRPr>
        </a:p>
      </dgm:t>
    </dgm:pt>
    <dgm:pt modelId="{4C922438-CE60-4219-B5FB-B6581D4125A6}" type="parTrans" cxnId="{0C17E31B-BEFC-446C-BB87-8AC003752C2C}">
      <dgm:prSet/>
      <dgm:spPr/>
      <dgm:t>
        <a:bodyPr/>
        <a:lstStyle/>
        <a:p>
          <a:endParaRPr lang="en-US" sz="2000">
            <a:latin typeface="Arial" panose="020B0604020202020204" pitchFamily="34" charset="0"/>
            <a:cs typeface="Arial" panose="020B0604020202020204" pitchFamily="34" charset="0"/>
          </a:endParaRPr>
        </a:p>
      </dgm:t>
    </dgm:pt>
    <dgm:pt modelId="{956B3815-66A9-465F-A4BC-66878E6BAA61}" type="sibTrans" cxnId="{0C17E31B-BEFC-446C-BB87-8AC003752C2C}">
      <dgm:prSet/>
      <dgm:spPr/>
      <dgm:t>
        <a:bodyPr/>
        <a:lstStyle/>
        <a:p>
          <a:endParaRPr lang="en-US" sz="2000">
            <a:latin typeface="Arial" panose="020B0604020202020204" pitchFamily="34" charset="0"/>
            <a:cs typeface="Arial" panose="020B0604020202020204" pitchFamily="34" charset="0"/>
          </a:endParaRPr>
        </a:p>
      </dgm:t>
    </dgm:pt>
    <dgm:pt modelId="{2E4E0BF9-8A44-4A3D-B835-E1D7BE1E2306}">
      <dgm:prSet custT="1"/>
      <dgm:spPr/>
      <dgm:t>
        <a:bodyPr/>
        <a:lstStyle/>
        <a:p>
          <a:pPr rtl="0"/>
          <a:r>
            <a:rPr lang="en-US" sz="1600" dirty="0" err="1">
              <a:latin typeface="Arial" panose="020B0604020202020204" pitchFamily="34" charset="0"/>
              <a:cs typeface="Arial" panose="020B0604020202020204" pitchFamily="34" charset="0"/>
            </a:rPr>
            <a:t>Sáng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tạo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công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nghệ</a:t>
          </a:r>
          <a:endParaRPr lang="en-US" sz="1600" dirty="0">
            <a:latin typeface="Arial" panose="020B0604020202020204" pitchFamily="34" charset="0"/>
            <a:cs typeface="Arial" panose="020B0604020202020204" pitchFamily="34" charset="0"/>
          </a:endParaRPr>
        </a:p>
      </dgm:t>
    </dgm:pt>
    <dgm:pt modelId="{81CA8424-EC98-4C67-B481-41143B4098EE}" type="parTrans" cxnId="{5261B71B-74F0-4421-BC9D-AC69669E0369}">
      <dgm:prSet/>
      <dgm:spPr/>
      <dgm:t>
        <a:bodyPr/>
        <a:lstStyle/>
        <a:p>
          <a:endParaRPr lang="en-US" sz="2000">
            <a:latin typeface="Arial" panose="020B0604020202020204" pitchFamily="34" charset="0"/>
            <a:cs typeface="Arial" panose="020B0604020202020204" pitchFamily="34" charset="0"/>
          </a:endParaRPr>
        </a:p>
      </dgm:t>
    </dgm:pt>
    <dgm:pt modelId="{96689EE4-7514-4A58-ADE7-9BCF48B8FC1F}" type="sibTrans" cxnId="{5261B71B-74F0-4421-BC9D-AC69669E0369}">
      <dgm:prSet/>
      <dgm:spPr/>
      <dgm:t>
        <a:bodyPr/>
        <a:lstStyle/>
        <a:p>
          <a:endParaRPr lang="en-US" sz="2000">
            <a:latin typeface="Arial" panose="020B0604020202020204" pitchFamily="34" charset="0"/>
            <a:cs typeface="Arial" panose="020B0604020202020204" pitchFamily="34" charset="0"/>
          </a:endParaRPr>
        </a:p>
      </dgm:t>
    </dgm:pt>
    <dgm:pt modelId="{9C21DD24-AF45-4603-A5C4-D2264FF0AE0C}">
      <dgm:prSet custT="1"/>
      <dgm:spPr/>
      <dgm:t>
        <a:bodyPr/>
        <a:lstStyle/>
        <a:p>
          <a:pPr rtl="0"/>
          <a:r>
            <a:rPr lang="en-US" sz="1600" dirty="0">
              <a:latin typeface="Arial" panose="020B0604020202020204" pitchFamily="34" charset="0"/>
              <a:cs typeface="Arial" panose="020B0604020202020204" pitchFamily="34" charset="0"/>
            </a:rPr>
            <a:t>….</a:t>
          </a:r>
        </a:p>
      </dgm:t>
    </dgm:pt>
    <dgm:pt modelId="{35C2655C-AE50-4A48-B2E9-196DFE2ECDCE}" type="parTrans" cxnId="{C2615D09-0A89-489F-BF79-CA3E866EB4F0}">
      <dgm:prSet/>
      <dgm:spPr/>
      <dgm:t>
        <a:bodyPr/>
        <a:lstStyle/>
        <a:p>
          <a:endParaRPr lang="en-US" sz="2000">
            <a:latin typeface="Arial" panose="020B0604020202020204" pitchFamily="34" charset="0"/>
            <a:cs typeface="Arial" panose="020B0604020202020204" pitchFamily="34" charset="0"/>
          </a:endParaRPr>
        </a:p>
      </dgm:t>
    </dgm:pt>
    <dgm:pt modelId="{999DFB12-818A-4DF6-883A-0AE0230C2942}" type="sibTrans" cxnId="{C2615D09-0A89-489F-BF79-CA3E866EB4F0}">
      <dgm:prSet/>
      <dgm:spPr/>
      <dgm:t>
        <a:bodyPr/>
        <a:lstStyle/>
        <a:p>
          <a:endParaRPr lang="en-US" sz="2000">
            <a:latin typeface="Arial" panose="020B0604020202020204" pitchFamily="34" charset="0"/>
            <a:cs typeface="Arial" panose="020B0604020202020204" pitchFamily="34" charset="0"/>
          </a:endParaRPr>
        </a:p>
      </dgm:t>
    </dgm:pt>
    <dgm:pt modelId="{58B38D08-0F86-4CDA-84BE-12C028214920}">
      <dgm:prSet custT="1"/>
      <dgm:spPr/>
      <dgm:t>
        <a:bodyPr/>
        <a:lstStyle/>
        <a:p>
          <a:pPr rtl="0"/>
          <a:r>
            <a:rPr lang="en-US" sz="1600" dirty="0">
              <a:latin typeface="Arial" panose="020B0604020202020204" pitchFamily="34" charset="0"/>
              <a:cs typeface="Arial" panose="020B0604020202020204" pitchFamily="34" charset="0"/>
            </a:rPr>
            <a:t>….</a:t>
          </a:r>
        </a:p>
      </dgm:t>
    </dgm:pt>
    <dgm:pt modelId="{AFD03728-7691-4D4E-AA95-A3306DD97B90}" type="parTrans" cxnId="{338AB9B3-858D-42E9-B33A-86018AFBD95A}">
      <dgm:prSet/>
      <dgm:spPr/>
      <dgm:t>
        <a:bodyPr/>
        <a:lstStyle/>
        <a:p>
          <a:endParaRPr lang="en-US" sz="2000">
            <a:latin typeface="Arial" panose="020B0604020202020204" pitchFamily="34" charset="0"/>
            <a:cs typeface="Arial" panose="020B0604020202020204" pitchFamily="34" charset="0"/>
          </a:endParaRPr>
        </a:p>
      </dgm:t>
    </dgm:pt>
    <dgm:pt modelId="{5A8ECA61-55BD-4933-BA3A-B7A7FE7E97C5}" type="sibTrans" cxnId="{338AB9B3-858D-42E9-B33A-86018AFBD95A}">
      <dgm:prSet/>
      <dgm:spPr/>
      <dgm:t>
        <a:bodyPr/>
        <a:lstStyle/>
        <a:p>
          <a:endParaRPr lang="en-US" sz="2000">
            <a:latin typeface="Arial" panose="020B0604020202020204" pitchFamily="34" charset="0"/>
            <a:cs typeface="Arial" panose="020B0604020202020204" pitchFamily="34" charset="0"/>
          </a:endParaRPr>
        </a:p>
      </dgm:t>
    </dgm:pt>
    <dgm:pt modelId="{F0D231D5-899C-482A-8C5A-9EDA350EFD1F}" type="pres">
      <dgm:prSet presAssocID="{4B584C57-B514-4977-845D-6DAAC614FB72}" presName="diagram" presStyleCnt="0">
        <dgm:presLayoutVars>
          <dgm:dir/>
          <dgm:animLvl val="lvl"/>
          <dgm:resizeHandles val="exact"/>
        </dgm:presLayoutVars>
      </dgm:prSet>
      <dgm:spPr/>
    </dgm:pt>
    <dgm:pt modelId="{5F22FD66-4D83-4A46-92D0-E097A2F77173}" type="pres">
      <dgm:prSet presAssocID="{D388C2CD-EDA6-4A35-8B51-5A7B84FCAB11}" presName="compNode" presStyleCnt="0"/>
      <dgm:spPr/>
    </dgm:pt>
    <dgm:pt modelId="{00CF7D2F-ACA6-48FB-88C2-2DAF83F3F634}" type="pres">
      <dgm:prSet presAssocID="{D388C2CD-EDA6-4A35-8B51-5A7B84FCAB11}" presName="childRect" presStyleLbl="bgAcc1" presStyleIdx="0" presStyleCnt="4">
        <dgm:presLayoutVars>
          <dgm:bulletEnabled val="1"/>
        </dgm:presLayoutVars>
      </dgm:prSet>
      <dgm:spPr/>
    </dgm:pt>
    <dgm:pt modelId="{AFFB3A18-260D-4053-A301-21CE82E6AEB8}" type="pres">
      <dgm:prSet presAssocID="{D388C2CD-EDA6-4A35-8B51-5A7B84FCAB11}" presName="parentText" presStyleLbl="node1" presStyleIdx="0" presStyleCnt="0">
        <dgm:presLayoutVars>
          <dgm:chMax val="0"/>
          <dgm:bulletEnabled val="1"/>
        </dgm:presLayoutVars>
      </dgm:prSet>
      <dgm:spPr/>
    </dgm:pt>
    <dgm:pt modelId="{7B926E96-1B4A-4CC5-950D-B0F08C402E88}" type="pres">
      <dgm:prSet presAssocID="{D388C2CD-EDA6-4A35-8B51-5A7B84FCAB11}" presName="parentRect" presStyleLbl="alignNode1" presStyleIdx="0" presStyleCnt="4" custScaleY="135397" custLinFactNeighborX="2736" custLinFactNeighborY="63919"/>
      <dgm:spPr/>
    </dgm:pt>
    <dgm:pt modelId="{D5685D6D-779E-4452-A174-BEE6A438CF93}" type="pres">
      <dgm:prSet presAssocID="{D388C2CD-EDA6-4A35-8B51-5A7B84FCAB11}" presName="adorn" presStyleLbl="fgAccFollowNode1" presStyleIdx="0" presStyleCnt="4"/>
      <dgm:spPr>
        <a:blipFill rotWithShape="1">
          <a:blip xmlns:r="http://schemas.openxmlformats.org/officeDocument/2006/relationships" r:embed="rId1"/>
          <a:stretch>
            <a:fillRect/>
          </a:stretch>
        </a:blipFill>
      </dgm:spPr>
    </dgm:pt>
    <dgm:pt modelId="{217AA091-E226-4B83-A924-94FCC0A06608}" type="pres">
      <dgm:prSet presAssocID="{A7906DCB-406F-4FDC-800A-303F78D3395B}" presName="sibTrans" presStyleLbl="sibTrans2D1" presStyleIdx="0" presStyleCnt="0"/>
      <dgm:spPr/>
    </dgm:pt>
    <dgm:pt modelId="{A1BE6033-2A66-41D3-A312-23B2E6B3FB12}" type="pres">
      <dgm:prSet presAssocID="{7F85F1AD-CA71-46E3-83A4-846313FEDDCB}" presName="compNode" presStyleCnt="0"/>
      <dgm:spPr/>
    </dgm:pt>
    <dgm:pt modelId="{28E8E9EC-82DC-468D-8B2C-39F7ABBD5C97}" type="pres">
      <dgm:prSet presAssocID="{7F85F1AD-CA71-46E3-83A4-846313FEDDCB}" presName="childRect" presStyleLbl="bgAcc1" presStyleIdx="1" presStyleCnt="4" custScaleY="168276" custLinFactNeighborX="-1486" custLinFactNeighborY="-49703">
        <dgm:presLayoutVars>
          <dgm:bulletEnabled val="1"/>
        </dgm:presLayoutVars>
      </dgm:prSet>
      <dgm:spPr/>
    </dgm:pt>
    <dgm:pt modelId="{58E15710-E78B-43A3-B636-0DEBDD40B5D4}" type="pres">
      <dgm:prSet presAssocID="{7F85F1AD-CA71-46E3-83A4-846313FEDDCB}" presName="parentText" presStyleLbl="node1" presStyleIdx="0" presStyleCnt="0">
        <dgm:presLayoutVars>
          <dgm:chMax val="0"/>
          <dgm:bulletEnabled val="1"/>
        </dgm:presLayoutVars>
      </dgm:prSet>
      <dgm:spPr/>
    </dgm:pt>
    <dgm:pt modelId="{BC1A4DF8-9E59-45AD-8950-0CD2E127AE4E}" type="pres">
      <dgm:prSet presAssocID="{7F85F1AD-CA71-46E3-83A4-846313FEDDCB}" presName="parentRect" presStyleLbl="alignNode1" presStyleIdx="1" presStyleCnt="4" custScaleY="135922" custLinFactNeighborX="820" custLinFactNeighborY="22692"/>
      <dgm:spPr/>
    </dgm:pt>
    <dgm:pt modelId="{7D8ED6A6-6092-4963-8780-4E77C49AD23F}" type="pres">
      <dgm:prSet presAssocID="{7F85F1AD-CA71-46E3-83A4-846313FEDDCB}" presName="adorn" presStyleLbl="fgAccFollowNode1" presStyleIdx="1" presStyleCnt="4" custLinFactNeighborX="2924" custLinFactNeighborY="-25801"/>
      <dgm:spPr>
        <a:blipFill rotWithShape="1">
          <a:blip xmlns:r="http://schemas.openxmlformats.org/officeDocument/2006/relationships" r:embed="rId2"/>
          <a:stretch>
            <a:fillRect/>
          </a:stretch>
        </a:blipFill>
      </dgm:spPr>
    </dgm:pt>
    <dgm:pt modelId="{835ACA5F-36AB-4D87-BA4B-DC35587536C6}" type="pres">
      <dgm:prSet presAssocID="{C32ED226-ED08-4B14-81AC-746E49EF6903}" presName="sibTrans" presStyleLbl="sibTrans2D1" presStyleIdx="0" presStyleCnt="0"/>
      <dgm:spPr/>
    </dgm:pt>
    <dgm:pt modelId="{F72CD18D-FBE2-42CA-8468-EE83B84DE929}" type="pres">
      <dgm:prSet presAssocID="{EDD6516E-6E5F-49B9-8BD4-A069F398544F}" presName="compNode" presStyleCnt="0"/>
      <dgm:spPr/>
    </dgm:pt>
    <dgm:pt modelId="{B5E5F476-4312-42F8-8CBA-78A7F87A7C1D}" type="pres">
      <dgm:prSet presAssocID="{EDD6516E-6E5F-49B9-8BD4-A069F398544F}" presName="childRect" presStyleLbl="bgAcc1" presStyleIdx="2" presStyleCnt="4">
        <dgm:presLayoutVars>
          <dgm:bulletEnabled val="1"/>
        </dgm:presLayoutVars>
      </dgm:prSet>
      <dgm:spPr/>
    </dgm:pt>
    <dgm:pt modelId="{CD0F3F97-E719-41E3-B151-5CCD9593C7D1}" type="pres">
      <dgm:prSet presAssocID="{EDD6516E-6E5F-49B9-8BD4-A069F398544F}" presName="parentText" presStyleLbl="node1" presStyleIdx="0" presStyleCnt="0">
        <dgm:presLayoutVars>
          <dgm:chMax val="0"/>
          <dgm:bulletEnabled val="1"/>
        </dgm:presLayoutVars>
      </dgm:prSet>
      <dgm:spPr/>
    </dgm:pt>
    <dgm:pt modelId="{4401019C-D6B0-460B-BCB5-36BAC3DA0CA1}" type="pres">
      <dgm:prSet presAssocID="{EDD6516E-6E5F-49B9-8BD4-A069F398544F}" presName="parentRect" presStyleLbl="alignNode1" presStyleIdx="2" presStyleCnt="4" custScaleY="135397" custLinFactNeighborY="66050"/>
      <dgm:spPr/>
    </dgm:pt>
    <dgm:pt modelId="{B185DBA0-BF46-4382-ADC6-29FB388C8381}" type="pres">
      <dgm:prSet presAssocID="{EDD6516E-6E5F-49B9-8BD4-A069F398544F}" presName="adorn" presStyleLbl="fgAccFollowNode1" presStyleIdx="2" presStyleCnt="4"/>
      <dgm:spPr>
        <a:blipFill rotWithShape="1">
          <a:blip xmlns:r="http://schemas.openxmlformats.org/officeDocument/2006/relationships" r:embed="rId3"/>
          <a:stretch>
            <a:fillRect/>
          </a:stretch>
        </a:blipFill>
      </dgm:spPr>
    </dgm:pt>
    <dgm:pt modelId="{CDAF78B1-31A6-4915-AAA9-2197373863BC}" type="pres">
      <dgm:prSet presAssocID="{A8F2A0C4-ABBA-4719-8545-10F230D1D121}" presName="sibTrans" presStyleLbl="sibTrans2D1" presStyleIdx="0" presStyleCnt="0"/>
      <dgm:spPr/>
    </dgm:pt>
    <dgm:pt modelId="{63E5350E-65B0-4BE4-B666-F9951E92D51F}" type="pres">
      <dgm:prSet presAssocID="{74D0EDBD-5CDB-4B6B-8799-81D55C9B6245}" presName="compNode" presStyleCnt="0"/>
      <dgm:spPr/>
    </dgm:pt>
    <dgm:pt modelId="{683E8E63-0777-4CF2-B23C-859922746098}" type="pres">
      <dgm:prSet presAssocID="{74D0EDBD-5CDB-4B6B-8799-81D55C9B6245}" presName="childRect" presStyleLbl="bgAcc1" presStyleIdx="3" presStyleCnt="4">
        <dgm:presLayoutVars>
          <dgm:bulletEnabled val="1"/>
        </dgm:presLayoutVars>
      </dgm:prSet>
      <dgm:spPr/>
    </dgm:pt>
    <dgm:pt modelId="{66A83823-B5C7-4389-8C49-4D80A5C754D7}" type="pres">
      <dgm:prSet presAssocID="{74D0EDBD-5CDB-4B6B-8799-81D55C9B6245}" presName="parentText" presStyleLbl="node1" presStyleIdx="0" presStyleCnt="0">
        <dgm:presLayoutVars>
          <dgm:chMax val="0"/>
          <dgm:bulletEnabled val="1"/>
        </dgm:presLayoutVars>
      </dgm:prSet>
      <dgm:spPr/>
    </dgm:pt>
    <dgm:pt modelId="{BC1D1BF4-7104-42AE-9D9D-C5A48B67C059}" type="pres">
      <dgm:prSet presAssocID="{74D0EDBD-5CDB-4B6B-8799-81D55C9B6245}" presName="parentRect" presStyleLbl="alignNode1" presStyleIdx="3" presStyleCnt="4" custScaleY="126874" custLinFactNeighborX="-684" custLinFactNeighborY="68180"/>
      <dgm:spPr/>
    </dgm:pt>
    <dgm:pt modelId="{3557C292-F2B0-404B-BB9C-FD9D08D8F0DA}" type="pres">
      <dgm:prSet presAssocID="{74D0EDBD-5CDB-4B6B-8799-81D55C9B6245}" presName="adorn" presStyleLbl="fgAccFollowNode1" presStyleIdx="3" presStyleCnt="4"/>
      <dgm:spPr>
        <a:blipFill rotWithShape="1">
          <a:blip xmlns:r="http://schemas.openxmlformats.org/officeDocument/2006/relationships" r:embed="rId4"/>
          <a:stretch>
            <a:fillRect/>
          </a:stretch>
        </a:blipFill>
      </dgm:spPr>
    </dgm:pt>
  </dgm:ptLst>
  <dgm:cxnLst>
    <dgm:cxn modelId="{91A10A03-A0F5-4445-8D63-670AA8AE8BD5}" srcId="{EDD6516E-6E5F-49B9-8BD4-A069F398544F}" destId="{0A610D01-84A5-408F-9426-6CDF2E347738}" srcOrd="4" destOrd="0" parTransId="{95D6292F-AE6D-455A-9B41-2C15F9FBEAB0}" sibTransId="{45659387-C1DE-45E4-8116-148ACD409F2F}"/>
    <dgm:cxn modelId="{11534904-04DA-48B3-90AE-8DA668905C49}" type="presOf" srcId="{3F614745-11EF-40D3-8D46-0093403CACA5}" destId="{B5E5F476-4312-42F8-8CBA-78A7F87A7C1D}" srcOrd="0" destOrd="3" presId="urn:microsoft.com/office/officeart/2005/8/layout/bList2"/>
    <dgm:cxn modelId="{C2615D09-0A89-489F-BF79-CA3E866EB4F0}" srcId="{74D0EDBD-5CDB-4B6B-8799-81D55C9B6245}" destId="{9C21DD24-AF45-4603-A5C4-D2264FF0AE0C}" srcOrd="4" destOrd="0" parTransId="{35C2655C-AE50-4A48-B2E9-196DFE2ECDCE}" sibTransId="{999DFB12-818A-4DF6-883A-0AE0230C2942}"/>
    <dgm:cxn modelId="{E3DB430A-9410-4D86-9CF6-2D0834C1CDD4}" type="presOf" srcId="{270F3EA8-3FEE-4136-95AB-35A9DEC28F34}" destId="{00CF7D2F-ACA6-48FB-88C2-2DAF83F3F634}" srcOrd="0" destOrd="5" presId="urn:microsoft.com/office/officeart/2005/8/layout/bList2"/>
    <dgm:cxn modelId="{B2A9C10E-C578-40E6-AA32-66DDCCFEA73E}" srcId="{4B584C57-B514-4977-845D-6DAAC614FB72}" destId="{74D0EDBD-5CDB-4B6B-8799-81D55C9B6245}" srcOrd="3" destOrd="0" parTransId="{98A7F875-A10D-42C6-9558-AB4B38D4813D}" sibTransId="{3C9225CF-66DB-4159-9560-D675253DB5D2}"/>
    <dgm:cxn modelId="{10644712-BF4E-425E-A552-2407BB9AC4AF}" srcId="{D388C2CD-EDA6-4A35-8B51-5A7B84FCAB11}" destId="{BC646680-7DE8-4DFC-B648-AF9505002535}" srcOrd="0" destOrd="0" parTransId="{3A7E2D46-8202-45FD-B644-0C7FE683722F}" sibTransId="{40F57581-5AD0-49F9-8844-F9A54670DA59}"/>
    <dgm:cxn modelId="{3EA92E19-FB3D-4A12-96E6-EA5C9C4CE172}" type="presOf" srcId="{A7906DCB-406F-4FDC-800A-303F78D3395B}" destId="{217AA091-E226-4B83-A924-94FCC0A06608}" srcOrd="0" destOrd="0" presId="urn:microsoft.com/office/officeart/2005/8/layout/bList2"/>
    <dgm:cxn modelId="{83E53019-63B8-41C9-9467-1466D5C56311}" type="presOf" srcId="{D388C2CD-EDA6-4A35-8B51-5A7B84FCAB11}" destId="{AFFB3A18-260D-4053-A301-21CE82E6AEB8}" srcOrd="0" destOrd="0" presId="urn:microsoft.com/office/officeart/2005/8/layout/bList2"/>
    <dgm:cxn modelId="{3D67BF19-D9CD-43B7-8775-0A5BBE561B38}" type="presOf" srcId="{685D8F2F-7D6B-4A7F-AE1B-105A8E966107}" destId="{28E8E9EC-82DC-468D-8B2C-39F7ABBD5C97}" srcOrd="0" destOrd="4" presId="urn:microsoft.com/office/officeart/2005/8/layout/bList2"/>
    <dgm:cxn modelId="{5261B71B-74F0-4421-BC9D-AC69669E0369}" srcId="{74D0EDBD-5CDB-4B6B-8799-81D55C9B6245}" destId="{2E4E0BF9-8A44-4A3D-B835-E1D7BE1E2306}" srcOrd="3" destOrd="0" parTransId="{81CA8424-EC98-4C67-B481-41143B4098EE}" sibTransId="{96689EE4-7514-4A58-ADE7-9BCF48B8FC1F}"/>
    <dgm:cxn modelId="{0C17E31B-BEFC-446C-BB87-8AC003752C2C}" srcId="{74D0EDBD-5CDB-4B6B-8799-81D55C9B6245}" destId="{943C1687-C762-47DB-8E5B-A79BB58F7507}" srcOrd="2" destOrd="0" parTransId="{4C922438-CE60-4219-B5FB-B6581D4125A6}" sibTransId="{956B3815-66A9-465F-A4BC-66878E6BAA61}"/>
    <dgm:cxn modelId="{BAA99D1F-D980-4E35-8068-956DF7CA574C}" type="presOf" srcId="{E23015E2-06F2-4B84-9A79-19240065E756}" destId="{28E8E9EC-82DC-468D-8B2C-39F7ABBD5C97}" srcOrd="0" destOrd="3" presId="urn:microsoft.com/office/officeart/2005/8/layout/bList2"/>
    <dgm:cxn modelId="{55AC9923-D4F5-4B80-92D5-2FB8469229B8}" srcId="{D388C2CD-EDA6-4A35-8B51-5A7B84FCAB11}" destId="{D142AA97-6B18-4BB7-86AF-7D27FD964446}" srcOrd="2" destOrd="0" parTransId="{C93B8C98-51B5-498B-863A-38BFA64B449F}" sibTransId="{F8BE72E5-DBD4-4667-AD85-2EC2169ABC7A}"/>
    <dgm:cxn modelId="{B3EAD229-C871-4555-AEAC-BAD68CCC00C4}" type="presOf" srcId="{74D0EDBD-5CDB-4B6B-8799-81D55C9B6245}" destId="{BC1D1BF4-7104-42AE-9D9D-C5A48B67C059}" srcOrd="1" destOrd="0" presId="urn:microsoft.com/office/officeart/2005/8/layout/bList2"/>
    <dgm:cxn modelId="{FCB4DF29-8930-47AE-890A-5C85A67E2418}" type="presOf" srcId="{60BAE1EF-00F9-495C-B1BA-7F2F55C64D1F}" destId="{00CF7D2F-ACA6-48FB-88C2-2DAF83F3F634}" srcOrd="0" destOrd="4" presId="urn:microsoft.com/office/officeart/2005/8/layout/bList2"/>
    <dgm:cxn modelId="{E9E8362B-8EE5-432C-BA83-F4440CC7357B}" srcId="{7F85F1AD-CA71-46E3-83A4-846313FEDDCB}" destId="{E23015E2-06F2-4B84-9A79-19240065E756}" srcOrd="3" destOrd="0" parTransId="{715D6A54-ACFB-4BAF-8325-901E02AD69C8}" sibTransId="{A7EF9EEB-C642-4CB5-80B8-126319C3EE43}"/>
    <dgm:cxn modelId="{048AF42F-29E1-4630-9E02-19D887E48E8A}" srcId="{D388C2CD-EDA6-4A35-8B51-5A7B84FCAB11}" destId="{E3B8A7BF-3DBB-4CFB-8A7A-FD33A63A9269}" srcOrd="3" destOrd="0" parTransId="{40CCD1E6-E929-4BE9-9C12-E7152AF0B125}" sibTransId="{A8DDFD20-0D8B-444C-B67B-E50A9BB51FF7}"/>
    <dgm:cxn modelId="{80C62731-1EEB-4A76-8ECE-7462CFB74136}" srcId="{7F85F1AD-CA71-46E3-83A4-846313FEDDCB}" destId="{5AD3C37F-8C4D-4C2A-BFB3-F1FF366B268D}" srcOrd="1" destOrd="0" parTransId="{FDC01963-8C1F-4A96-ACBC-11F1F5916BC2}" sibTransId="{88D42EE3-61BF-45ED-857D-5E25F464B407}"/>
    <dgm:cxn modelId="{C0C9C53C-CF9A-4D11-8FC3-C1162E4504C8}" type="presOf" srcId="{943C1687-C762-47DB-8E5B-A79BB58F7507}" destId="{683E8E63-0777-4CF2-B23C-859922746098}" srcOrd="0" destOrd="2" presId="urn:microsoft.com/office/officeart/2005/8/layout/bList2"/>
    <dgm:cxn modelId="{08B5CB3F-8C8D-4143-B28E-5B5FCAA45C8D}" type="presOf" srcId="{7F85F1AD-CA71-46E3-83A4-846313FEDDCB}" destId="{BC1A4DF8-9E59-45AD-8950-0CD2E127AE4E}" srcOrd="1" destOrd="0" presId="urn:microsoft.com/office/officeart/2005/8/layout/bList2"/>
    <dgm:cxn modelId="{FD68E65C-09BF-47D5-AB83-D83C340BAC8A}" type="presOf" srcId="{0BB2923F-F077-4B4E-BE70-259437F43A5F}" destId="{B5E5F476-4312-42F8-8CBA-78A7F87A7C1D}" srcOrd="0" destOrd="1" presId="urn:microsoft.com/office/officeart/2005/8/layout/bList2"/>
    <dgm:cxn modelId="{CB270261-7328-410F-A2BD-F5CFFD8034F4}" type="presOf" srcId="{E3B8A7BF-3DBB-4CFB-8A7A-FD33A63A9269}" destId="{00CF7D2F-ACA6-48FB-88C2-2DAF83F3F634}" srcOrd="0" destOrd="3" presId="urn:microsoft.com/office/officeart/2005/8/layout/bList2"/>
    <dgm:cxn modelId="{D6C04363-C8FA-4509-82C4-879D4FE4CD52}" type="presOf" srcId="{9C21DD24-AF45-4603-A5C4-D2264FF0AE0C}" destId="{683E8E63-0777-4CF2-B23C-859922746098}" srcOrd="0" destOrd="4" presId="urn:microsoft.com/office/officeart/2005/8/layout/bList2"/>
    <dgm:cxn modelId="{7A930444-D065-46EC-A793-70CE24F8D542}" srcId="{D388C2CD-EDA6-4A35-8B51-5A7B84FCAB11}" destId="{270F3EA8-3FEE-4136-95AB-35A9DEC28F34}" srcOrd="5" destOrd="0" parTransId="{18F13D61-50D7-4CAB-88F1-5BFE1E013D3F}" sibTransId="{B4C4676A-83C9-4C34-8046-D26953A7B009}"/>
    <dgm:cxn modelId="{3BB76F48-4B97-43DA-82B0-387B1B2EA8DF}" srcId="{7F85F1AD-CA71-46E3-83A4-846313FEDDCB}" destId="{685D8F2F-7D6B-4A7F-AE1B-105A8E966107}" srcOrd="4" destOrd="0" parTransId="{3BE46EE4-9135-42D0-B287-86526E5F5B13}" sibTransId="{597B2029-5C42-4518-88AC-AB3456653A5A}"/>
    <dgm:cxn modelId="{9186FB4B-BEFE-4DE5-A405-93B68A5484F8}" type="presOf" srcId="{C32ED226-ED08-4B14-81AC-746E49EF6903}" destId="{835ACA5F-36AB-4D87-BA4B-DC35587536C6}" srcOrd="0" destOrd="0" presId="urn:microsoft.com/office/officeart/2005/8/layout/bList2"/>
    <dgm:cxn modelId="{83D6294E-18E7-492C-B41F-F1495147830E}" type="presOf" srcId="{74D0EDBD-5CDB-4B6B-8799-81D55C9B6245}" destId="{66A83823-B5C7-4389-8C49-4D80A5C754D7}" srcOrd="0" destOrd="0" presId="urn:microsoft.com/office/officeart/2005/8/layout/bList2"/>
    <dgm:cxn modelId="{1CCFBD6F-AC05-4BE9-BD0B-244C88E9DE2A}" type="presOf" srcId="{EDD6516E-6E5F-49B9-8BD4-A069F398544F}" destId="{CD0F3F97-E719-41E3-B151-5CCD9593C7D1}" srcOrd="0" destOrd="0" presId="urn:microsoft.com/office/officeart/2005/8/layout/bList2"/>
    <dgm:cxn modelId="{DEFF0851-F364-49A7-AC7D-57C7374890AD}" srcId="{EDD6516E-6E5F-49B9-8BD4-A069F398544F}" destId="{0BB2923F-F077-4B4E-BE70-259437F43A5F}" srcOrd="1" destOrd="0" parTransId="{F8C1B0EF-834B-4DC3-B1DE-62DCA426B12E}" sibTransId="{C72FBC78-D74E-4D21-8527-A3E571C1BCA0}"/>
    <dgm:cxn modelId="{A89B4272-7FFC-419D-8198-9E22BFAF408A}" type="presOf" srcId="{D388C2CD-EDA6-4A35-8B51-5A7B84FCAB11}" destId="{7B926E96-1B4A-4CC5-950D-B0F08C402E88}" srcOrd="1" destOrd="0" presId="urn:microsoft.com/office/officeart/2005/8/layout/bList2"/>
    <dgm:cxn modelId="{C37D0874-AB61-40F4-A7E2-6E87FA19A710}" srcId="{EDD6516E-6E5F-49B9-8BD4-A069F398544F}" destId="{68076E95-47A0-427C-9EAF-C343CA67E283}" srcOrd="2" destOrd="0" parTransId="{2FE1AE58-9142-4789-89C8-9C3589BB7899}" sibTransId="{1DEBF390-800C-45F8-9096-7F944B137534}"/>
    <dgm:cxn modelId="{0B543454-E38F-4E3F-B1F5-6376969FB177}" srcId="{4B584C57-B514-4977-845D-6DAAC614FB72}" destId="{D388C2CD-EDA6-4A35-8B51-5A7B84FCAB11}" srcOrd="0" destOrd="0" parTransId="{CC4DD310-0DD6-4809-9F82-D03C15386411}" sibTransId="{A7906DCB-406F-4FDC-800A-303F78D3395B}"/>
    <dgm:cxn modelId="{64B0427A-EF37-47E5-B777-629C8CC88BBB}" srcId="{7F85F1AD-CA71-46E3-83A4-846313FEDDCB}" destId="{543F7336-EBC3-49D9-9981-89351173AB9B}" srcOrd="6" destOrd="0" parTransId="{52C13581-B98C-4F22-95A1-1808D3C01ED2}" sibTransId="{FECF53B5-73BB-4E39-8A69-C2DB14CB961F}"/>
    <dgm:cxn modelId="{1A89637F-5314-48A8-A196-874A26B04F6E}" srcId="{4B584C57-B514-4977-845D-6DAAC614FB72}" destId="{7F85F1AD-CA71-46E3-83A4-846313FEDDCB}" srcOrd="1" destOrd="0" parTransId="{49B5F32A-94B9-4E2C-8240-F850D8C11134}" sibTransId="{C32ED226-ED08-4B14-81AC-746E49EF6903}"/>
    <dgm:cxn modelId="{2DEEE381-6B9F-4816-BD2B-AD5966384D3F}" type="presOf" srcId="{BC646680-7DE8-4DFC-B648-AF9505002535}" destId="{00CF7D2F-ACA6-48FB-88C2-2DAF83F3F634}" srcOrd="0" destOrd="0" presId="urn:microsoft.com/office/officeart/2005/8/layout/bList2"/>
    <dgm:cxn modelId="{FE8F9583-438A-4A6F-87FE-163A39F8CD78}" srcId="{7F85F1AD-CA71-46E3-83A4-846313FEDDCB}" destId="{1746E949-81D7-48D2-91A5-83315F1051A2}" srcOrd="9" destOrd="0" parTransId="{7A6D7F56-59D4-4D42-912C-39D0FFDB5EC1}" sibTransId="{A58CFECE-6E41-474C-93E3-B60CAE4C95E5}"/>
    <dgm:cxn modelId="{BCB64A8C-9DAD-45BE-9AD5-5C96DDD15F1B}" srcId="{74D0EDBD-5CDB-4B6B-8799-81D55C9B6245}" destId="{3AE36D3A-FF54-49D0-9944-2DE06287BBA9}" srcOrd="0" destOrd="0" parTransId="{2A6630D9-8DCA-4024-B11E-4FDAECAE6BAD}" sibTransId="{68F8E0D6-A16E-459E-B72C-2DEA9F719C51}"/>
    <dgm:cxn modelId="{52DEB18F-13AE-4255-96F7-55E97EA05A60}" srcId="{7F85F1AD-CA71-46E3-83A4-846313FEDDCB}" destId="{3294A8D3-8C05-433C-B2C6-AF7472181B85}" srcOrd="0" destOrd="0" parTransId="{A044B6B1-3EDB-485B-BE49-CAB49B3F3CB7}" sibTransId="{35EE70E3-3411-4FC9-90E1-47086AAD6A5E}"/>
    <dgm:cxn modelId="{E0A55192-AF05-4FFC-B397-92DF972390DE}" type="presOf" srcId="{68076E95-47A0-427C-9EAF-C343CA67E283}" destId="{B5E5F476-4312-42F8-8CBA-78A7F87A7C1D}" srcOrd="0" destOrd="2" presId="urn:microsoft.com/office/officeart/2005/8/layout/bList2"/>
    <dgm:cxn modelId="{6AC9E092-9DBF-4F1B-93D7-4994BE330607}" type="presOf" srcId="{09FB91FC-B6AC-4901-AB15-30CA80CD180D}" destId="{00CF7D2F-ACA6-48FB-88C2-2DAF83F3F634}" srcOrd="0" destOrd="1" presId="urn:microsoft.com/office/officeart/2005/8/layout/bList2"/>
    <dgm:cxn modelId="{33687097-281A-4591-BABE-F851C75D13B6}" type="presOf" srcId="{A8F2A0C4-ABBA-4719-8545-10F230D1D121}" destId="{CDAF78B1-31A6-4915-AAA9-2197373863BC}" srcOrd="0" destOrd="0" presId="urn:microsoft.com/office/officeart/2005/8/layout/bList2"/>
    <dgm:cxn modelId="{612DE199-D42F-4224-9F81-FD14A1752CA6}" srcId="{D388C2CD-EDA6-4A35-8B51-5A7B84FCAB11}" destId="{09FB91FC-B6AC-4901-AB15-30CA80CD180D}" srcOrd="1" destOrd="0" parTransId="{507412E9-0320-48C1-AA43-8246728C8A70}" sibTransId="{870AF8B8-B721-41E1-880F-234DA993A194}"/>
    <dgm:cxn modelId="{FB77229A-216C-428F-AE04-9CDCA95865F4}" type="presOf" srcId="{5AD3C37F-8C4D-4C2A-BFB3-F1FF366B268D}" destId="{28E8E9EC-82DC-468D-8B2C-39F7ABBD5C97}" srcOrd="0" destOrd="1" presId="urn:microsoft.com/office/officeart/2005/8/layout/bList2"/>
    <dgm:cxn modelId="{AC2AF3A1-E628-4B9B-A96B-E0F45A49B108}" srcId="{7F85F1AD-CA71-46E3-83A4-846313FEDDCB}" destId="{99C2BBFB-B070-492C-859A-7B0F7923D110}" srcOrd="2" destOrd="0" parTransId="{7F2E7E4B-81C5-4662-813D-412BA4EAB918}" sibTransId="{B3D470F6-52D7-4694-90E3-E2F8B62252BE}"/>
    <dgm:cxn modelId="{1BD4C0A2-1EA1-4923-A4BB-B5C1DCB4EF0F}" type="presOf" srcId="{58B38D08-0F86-4CDA-84BE-12C028214920}" destId="{28E8E9EC-82DC-468D-8B2C-39F7ABBD5C97}" srcOrd="0" destOrd="10" presId="urn:microsoft.com/office/officeart/2005/8/layout/bList2"/>
    <dgm:cxn modelId="{3DB407AF-807E-4A0C-8691-86853D597360}" type="presOf" srcId="{4B584C57-B514-4977-845D-6DAAC614FB72}" destId="{F0D231D5-899C-482A-8C5A-9EDA350EFD1F}" srcOrd="0" destOrd="0" presId="urn:microsoft.com/office/officeart/2005/8/layout/bList2"/>
    <dgm:cxn modelId="{A1912FB2-95C9-4B67-B7BB-37E6BB767506}" type="presOf" srcId="{44EFD624-0B69-4A5F-8CF4-B44B27825ADA}" destId="{B5E5F476-4312-42F8-8CBA-78A7F87A7C1D}" srcOrd="0" destOrd="0" presId="urn:microsoft.com/office/officeart/2005/8/layout/bList2"/>
    <dgm:cxn modelId="{338AB9B3-858D-42E9-B33A-86018AFBD95A}" srcId="{7F85F1AD-CA71-46E3-83A4-846313FEDDCB}" destId="{58B38D08-0F86-4CDA-84BE-12C028214920}" srcOrd="10" destOrd="0" parTransId="{AFD03728-7691-4D4E-AA95-A3306DD97B90}" sibTransId="{5A8ECA61-55BD-4933-BA3A-B7A7FE7E97C5}"/>
    <dgm:cxn modelId="{CBD034BB-3AB0-42D5-98D9-FBD14A68A899}" srcId="{7F85F1AD-CA71-46E3-83A4-846313FEDDCB}" destId="{C689F98A-D265-41A7-9FE9-C2CF98A9715F}" srcOrd="8" destOrd="0" parTransId="{660D2816-B820-443C-A026-9C92D519D31F}" sibTransId="{6636690B-FB77-41FC-B90E-40F17FD2F3D5}"/>
    <dgm:cxn modelId="{81E3C6BE-1FC4-4AFA-8390-3BF696E63BFA}" type="presOf" srcId="{C689F98A-D265-41A7-9FE9-C2CF98A9715F}" destId="{28E8E9EC-82DC-468D-8B2C-39F7ABBD5C97}" srcOrd="0" destOrd="8" presId="urn:microsoft.com/office/officeart/2005/8/layout/bList2"/>
    <dgm:cxn modelId="{5FE3F6BE-8B8E-4FAC-9840-EE6BB1FC84E5}" type="presOf" srcId="{543F7336-EBC3-49D9-9981-89351173AB9B}" destId="{28E8E9EC-82DC-468D-8B2C-39F7ABBD5C97}" srcOrd="0" destOrd="6" presId="urn:microsoft.com/office/officeart/2005/8/layout/bList2"/>
    <dgm:cxn modelId="{25899BC1-5069-4F86-8E94-B493DE4A3CEC}" type="presOf" srcId="{3AE36D3A-FF54-49D0-9944-2DE06287BBA9}" destId="{683E8E63-0777-4CF2-B23C-859922746098}" srcOrd="0" destOrd="0" presId="urn:microsoft.com/office/officeart/2005/8/layout/bList2"/>
    <dgm:cxn modelId="{1B1EFEC4-E5E1-4FC9-9A67-33063FEED2DF}" type="presOf" srcId="{D142AA97-6B18-4BB7-86AF-7D27FD964446}" destId="{00CF7D2F-ACA6-48FB-88C2-2DAF83F3F634}" srcOrd="0" destOrd="2" presId="urn:microsoft.com/office/officeart/2005/8/layout/bList2"/>
    <dgm:cxn modelId="{87F3BBC6-0D0D-4F0A-88AD-8003FA0DB811}" srcId="{EDD6516E-6E5F-49B9-8BD4-A069F398544F}" destId="{44EFD624-0B69-4A5F-8CF4-B44B27825ADA}" srcOrd="0" destOrd="0" parTransId="{07CC0369-764C-4A0A-BE0F-59CE3603F6FA}" sibTransId="{79A2622A-814D-4E62-9870-EB133C8104D3}"/>
    <dgm:cxn modelId="{B4D809C8-EBBE-4627-977B-DC1A02FE71A6}" srcId="{7F85F1AD-CA71-46E3-83A4-846313FEDDCB}" destId="{0A141435-1C1E-4740-B5C4-9282EDB9EC34}" srcOrd="7" destOrd="0" parTransId="{D3C429B5-4452-4376-9BCC-C1F58A72FD46}" sibTransId="{F5A32547-628F-4DAA-AAA2-65B5DC82BF09}"/>
    <dgm:cxn modelId="{8EA0EAC9-E925-4F5A-9434-80A086E37078}" type="presOf" srcId="{2E4E0BF9-8A44-4A3D-B835-E1D7BE1E2306}" destId="{683E8E63-0777-4CF2-B23C-859922746098}" srcOrd="0" destOrd="3" presId="urn:microsoft.com/office/officeart/2005/8/layout/bList2"/>
    <dgm:cxn modelId="{A0092CCC-0D31-446B-B3D1-392FBF3C5EF3}" srcId="{EDD6516E-6E5F-49B9-8BD4-A069F398544F}" destId="{3F614745-11EF-40D3-8D46-0093403CACA5}" srcOrd="3" destOrd="0" parTransId="{07B2FB11-D830-4233-AFB0-EB57B072B960}" sibTransId="{BBF6CD2F-59AD-4A01-B72B-80C45E48D0EC}"/>
    <dgm:cxn modelId="{70B958CD-E114-478B-AB7E-18158BD6AA83}" type="presOf" srcId="{382D3B97-95A8-4FBA-A2CE-0E2D72E7AB53}" destId="{28E8E9EC-82DC-468D-8B2C-39F7ABBD5C97}" srcOrd="0" destOrd="5" presId="urn:microsoft.com/office/officeart/2005/8/layout/bList2"/>
    <dgm:cxn modelId="{8F9D5ACD-45BA-4F70-8D99-36FB2D79E2E4}" type="presOf" srcId="{EDD6516E-6E5F-49B9-8BD4-A069F398544F}" destId="{4401019C-D6B0-460B-BCB5-36BAC3DA0CA1}" srcOrd="1" destOrd="0" presId="urn:microsoft.com/office/officeart/2005/8/layout/bList2"/>
    <dgm:cxn modelId="{7BF837DE-B657-463E-BFEB-2A9EB5CD5773}" srcId="{74D0EDBD-5CDB-4B6B-8799-81D55C9B6245}" destId="{F853ACA7-654B-40E2-AF76-5FB0FF97D0B1}" srcOrd="1" destOrd="0" parTransId="{740D9427-9C98-4FB8-9802-96EDAB1D28D5}" sibTransId="{C20419A9-88DC-4611-B57F-61286AF42990}"/>
    <dgm:cxn modelId="{1375DDDE-B215-4312-8F32-DB572A837B39}" type="presOf" srcId="{1746E949-81D7-48D2-91A5-83315F1051A2}" destId="{28E8E9EC-82DC-468D-8B2C-39F7ABBD5C97}" srcOrd="0" destOrd="9" presId="urn:microsoft.com/office/officeart/2005/8/layout/bList2"/>
    <dgm:cxn modelId="{2FA475E0-5C44-4DED-BC43-2DBBE434CD2E}" type="presOf" srcId="{F853ACA7-654B-40E2-AF76-5FB0FF97D0B1}" destId="{683E8E63-0777-4CF2-B23C-859922746098}" srcOrd="0" destOrd="1" presId="urn:microsoft.com/office/officeart/2005/8/layout/bList2"/>
    <dgm:cxn modelId="{C3F862EC-CBF1-4DEE-9976-3C5209044E6F}" srcId="{7F85F1AD-CA71-46E3-83A4-846313FEDDCB}" destId="{382D3B97-95A8-4FBA-A2CE-0E2D72E7AB53}" srcOrd="5" destOrd="0" parTransId="{E86334AB-B290-45C7-A67D-60FC8DBED581}" sibTransId="{8940F9CA-FC7F-4977-AA5E-F6558D320A26}"/>
    <dgm:cxn modelId="{505804ED-9FB3-422D-AA5E-2B6E4B2C29DD}" type="presOf" srcId="{0A141435-1C1E-4740-B5C4-9282EDB9EC34}" destId="{28E8E9EC-82DC-468D-8B2C-39F7ABBD5C97}" srcOrd="0" destOrd="7" presId="urn:microsoft.com/office/officeart/2005/8/layout/bList2"/>
    <dgm:cxn modelId="{17E007EF-732B-4D14-BE01-6D752F0ECE1B}" srcId="{D388C2CD-EDA6-4A35-8B51-5A7B84FCAB11}" destId="{60BAE1EF-00F9-495C-B1BA-7F2F55C64D1F}" srcOrd="4" destOrd="0" parTransId="{2682533D-30AA-4E09-A5AA-C2615941F2C8}" sibTransId="{8821C2F5-54BA-4618-B106-871C1BDACCC0}"/>
    <dgm:cxn modelId="{15EAB1EF-1F84-4AAE-A2B4-DFA0424A71F6}" type="presOf" srcId="{99C2BBFB-B070-492C-859A-7B0F7923D110}" destId="{28E8E9EC-82DC-468D-8B2C-39F7ABBD5C97}" srcOrd="0" destOrd="2" presId="urn:microsoft.com/office/officeart/2005/8/layout/bList2"/>
    <dgm:cxn modelId="{B5A7BCF1-5A56-42C6-A75A-1ABE2C98573B}" type="presOf" srcId="{3294A8D3-8C05-433C-B2C6-AF7472181B85}" destId="{28E8E9EC-82DC-468D-8B2C-39F7ABBD5C97}" srcOrd="0" destOrd="0" presId="urn:microsoft.com/office/officeart/2005/8/layout/bList2"/>
    <dgm:cxn modelId="{916BDDF5-5EB3-41AC-8E9E-35ADBED8A25C}" type="presOf" srcId="{0A610D01-84A5-408F-9426-6CDF2E347738}" destId="{B5E5F476-4312-42F8-8CBA-78A7F87A7C1D}" srcOrd="0" destOrd="4" presId="urn:microsoft.com/office/officeart/2005/8/layout/bList2"/>
    <dgm:cxn modelId="{262C71F6-9E7C-4E51-B22A-9592830693F6}" type="presOf" srcId="{7F85F1AD-CA71-46E3-83A4-846313FEDDCB}" destId="{58E15710-E78B-43A3-B636-0DEBDD40B5D4}" srcOrd="0" destOrd="0" presId="urn:microsoft.com/office/officeart/2005/8/layout/bList2"/>
    <dgm:cxn modelId="{F1C6CAF7-5F23-4110-A18A-7D6728624F7D}" srcId="{4B584C57-B514-4977-845D-6DAAC614FB72}" destId="{EDD6516E-6E5F-49B9-8BD4-A069F398544F}" srcOrd="2" destOrd="0" parTransId="{B18A5823-3EEB-4F6B-9B65-3067CD0EC575}" sibTransId="{A8F2A0C4-ABBA-4719-8545-10F230D1D121}"/>
    <dgm:cxn modelId="{EE6131F8-9AD5-43BB-AC14-9CF2A0A2440A}" type="presParOf" srcId="{F0D231D5-899C-482A-8C5A-9EDA350EFD1F}" destId="{5F22FD66-4D83-4A46-92D0-E097A2F77173}" srcOrd="0" destOrd="0" presId="urn:microsoft.com/office/officeart/2005/8/layout/bList2"/>
    <dgm:cxn modelId="{3FB6775E-FFAD-4861-A342-3EB73638568A}" type="presParOf" srcId="{5F22FD66-4D83-4A46-92D0-E097A2F77173}" destId="{00CF7D2F-ACA6-48FB-88C2-2DAF83F3F634}" srcOrd="0" destOrd="0" presId="urn:microsoft.com/office/officeart/2005/8/layout/bList2"/>
    <dgm:cxn modelId="{E31DA185-7B80-4D9B-94CB-FF1D3C5AD154}" type="presParOf" srcId="{5F22FD66-4D83-4A46-92D0-E097A2F77173}" destId="{AFFB3A18-260D-4053-A301-21CE82E6AEB8}" srcOrd="1" destOrd="0" presId="urn:microsoft.com/office/officeart/2005/8/layout/bList2"/>
    <dgm:cxn modelId="{3C6D32DD-F35D-45EC-A523-CFC6B3BCB3AD}" type="presParOf" srcId="{5F22FD66-4D83-4A46-92D0-E097A2F77173}" destId="{7B926E96-1B4A-4CC5-950D-B0F08C402E88}" srcOrd="2" destOrd="0" presId="urn:microsoft.com/office/officeart/2005/8/layout/bList2"/>
    <dgm:cxn modelId="{C62321C2-D316-4771-8B0C-4A842C0FCC8E}" type="presParOf" srcId="{5F22FD66-4D83-4A46-92D0-E097A2F77173}" destId="{D5685D6D-779E-4452-A174-BEE6A438CF93}" srcOrd="3" destOrd="0" presId="urn:microsoft.com/office/officeart/2005/8/layout/bList2"/>
    <dgm:cxn modelId="{ADC765AC-3934-4827-B92A-B7FB403905A5}" type="presParOf" srcId="{F0D231D5-899C-482A-8C5A-9EDA350EFD1F}" destId="{217AA091-E226-4B83-A924-94FCC0A06608}" srcOrd="1" destOrd="0" presId="urn:microsoft.com/office/officeart/2005/8/layout/bList2"/>
    <dgm:cxn modelId="{DBF6B17F-E6C8-4F88-AC7C-241DA67FF2B3}" type="presParOf" srcId="{F0D231D5-899C-482A-8C5A-9EDA350EFD1F}" destId="{A1BE6033-2A66-41D3-A312-23B2E6B3FB12}" srcOrd="2" destOrd="0" presId="urn:microsoft.com/office/officeart/2005/8/layout/bList2"/>
    <dgm:cxn modelId="{321D100F-303F-4214-BE97-B907A460FB27}" type="presParOf" srcId="{A1BE6033-2A66-41D3-A312-23B2E6B3FB12}" destId="{28E8E9EC-82DC-468D-8B2C-39F7ABBD5C97}" srcOrd="0" destOrd="0" presId="urn:microsoft.com/office/officeart/2005/8/layout/bList2"/>
    <dgm:cxn modelId="{352482BD-8203-47A9-A5C3-CB95D394D898}" type="presParOf" srcId="{A1BE6033-2A66-41D3-A312-23B2E6B3FB12}" destId="{58E15710-E78B-43A3-B636-0DEBDD40B5D4}" srcOrd="1" destOrd="0" presId="urn:microsoft.com/office/officeart/2005/8/layout/bList2"/>
    <dgm:cxn modelId="{6B652B2B-85A7-499A-9FCA-06CDC022038E}" type="presParOf" srcId="{A1BE6033-2A66-41D3-A312-23B2E6B3FB12}" destId="{BC1A4DF8-9E59-45AD-8950-0CD2E127AE4E}" srcOrd="2" destOrd="0" presId="urn:microsoft.com/office/officeart/2005/8/layout/bList2"/>
    <dgm:cxn modelId="{9541B7B8-D80B-4C84-A2CC-D58BF6B4EB2F}" type="presParOf" srcId="{A1BE6033-2A66-41D3-A312-23B2E6B3FB12}" destId="{7D8ED6A6-6092-4963-8780-4E77C49AD23F}" srcOrd="3" destOrd="0" presId="urn:microsoft.com/office/officeart/2005/8/layout/bList2"/>
    <dgm:cxn modelId="{7FF665F7-F803-4630-819F-228F6C6C80A6}" type="presParOf" srcId="{F0D231D5-899C-482A-8C5A-9EDA350EFD1F}" destId="{835ACA5F-36AB-4D87-BA4B-DC35587536C6}" srcOrd="3" destOrd="0" presId="urn:microsoft.com/office/officeart/2005/8/layout/bList2"/>
    <dgm:cxn modelId="{8D61DB3D-9C68-480F-9B1E-B13375FDC976}" type="presParOf" srcId="{F0D231D5-899C-482A-8C5A-9EDA350EFD1F}" destId="{F72CD18D-FBE2-42CA-8468-EE83B84DE929}" srcOrd="4" destOrd="0" presId="urn:microsoft.com/office/officeart/2005/8/layout/bList2"/>
    <dgm:cxn modelId="{5042A4B0-B30F-411C-A925-7222DA14294B}" type="presParOf" srcId="{F72CD18D-FBE2-42CA-8468-EE83B84DE929}" destId="{B5E5F476-4312-42F8-8CBA-78A7F87A7C1D}" srcOrd="0" destOrd="0" presId="urn:microsoft.com/office/officeart/2005/8/layout/bList2"/>
    <dgm:cxn modelId="{A6050CF9-6813-4BEB-ACFC-F8FD58BA436D}" type="presParOf" srcId="{F72CD18D-FBE2-42CA-8468-EE83B84DE929}" destId="{CD0F3F97-E719-41E3-B151-5CCD9593C7D1}" srcOrd="1" destOrd="0" presId="urn:microsoft.com/office/officeart/2005/8/layout/bList2"/>
    <dgm:cxn modelId="{7776234D-7646-4B61-9034-7BB02CEB1A80}" type="presParOf" srcId="{F72CD18D-FBE2-42CA-8468-EE83B84DE929}" destId="{4401019C-D6B0-460B-BCB5-36BAC3DA0CA1}" srcOrd="2" destOrd="0" presId="urn:microsoft.com/office/officeart/2005/8/layout/bList2"/>
    <dgm:cxn modelId="{E0667641-985F-4FE3-97B5-78EB779A06B8}" type="presParOf" srcId="{F72CD18D-FBE2-42CA-8468-EE83B84DE929}" destId="{B185DBA0-BF46-4382-ADC6-29FB388C8381}" srcOrd="3" destOrd="0" presId="urn:microsoft.com/office/officeart/2005/8/layout/bList2"/>
    <dgm:cxn modelId="{368BFD8E-5671-494D-B207-B87E85D5FFA0}" type="presParOf" srcId="{F0D231D5-899C-482A-8C5A-9EDA350EFD1F}" destId="{CDAF78B1-31A6-4915-AAA9-2197373863BC}" srcOrd="5" destOrd="0" presId="urn:microsoft.com/office/officeart/2005/8/layout/bList2"/>
    <dgm:cxn modelId="{DE64DFC2-C51C-4898-808A-D67CE3D296A0}" type="presParOf" srcId="{F0D231D5-899C-482A-8C5A-9EDA350EFD1F}" destId="{63E5350E-65B0-4BE4-B666-F9951E92D51F}" srcOrd="6" destOrd="0" presId="urn:microsoft.com/office/officeart/2005/8/layout/bList2"/>
    <dgm:cxn modelId="{8B585FE4-3820-47F4-9130-BC85646CA80F}" type="presParOf" srcId="{63E5350E-65B0-4BE4-B666-F9951E92D51F}" destId="{683E8E63-0777-4CF2-B23C-859922746098}" srcOrd="0" destOrd="0" presId="urn:microsoft.com/office/officeart/2005/8/layout/bList2"/>
    <dgm:cxn modelId="{781DD045-9120-4139-9B04-D7503FB93F56}" type="presParOf" srcId="{63E5350E-65B0-4BE4-B666-F9951E92D51F}" destId="{66A83823-B5C7-4389-8C49-4D80A5C754D7}" srcOrd="1" destOrd="0" presId="urn:microsoft.com/office/officeart/2005/8/layout/bList2"/>
    <dgm:cxn modelId="{CE3C4576-391A-422C-850C-A5FB81BE8164}" type="presParOf" srcId="{63E5350E-65B0-4BE4-B666-F9951E92D51F}" destId="{BC1D1BF4-7104-42AE-9D9D-C5A48B67C059}" srcOrd="2" destOrd="0" presId="urn:microsoft.com/office/officeart/2005/8/layout/bList2"/>
    <dgm:cxn modelId="{27A5E03D-6CF2-43BE-80C5-F4EB415FE288}" type="presParOf" srcId="{63E5350E-65B0-4BE4-B666-F9951E92D51F}" destId="{3557C292-F2B0-404B-BB9C-FD9D08D8F0DA}"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6833434-A574-46E6-BA2E-3F221F81173D}"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31E3077F-5573-47E7-9B92-4E277F6263D6}">
      <dgm:prSet/>
      <dgm:spPr/>
      <dgm:t>
        <a:bodyPr/>
        <a:lstStyle/>
        <a:p>
          <a:pPr rtl="0"/>
          <a:r>
            <a:rPr lang="en-US">
              <a:latin typeface="Arial" panose="020B0604020202020204" pitchFamily="34" charset="0"/>
              <a:cs typeface="Arial" panose="020B0604020202020204" pitchFamily="34" charset="0"/>
            </a:rPr>
            <a:t>T</a:t>
          </a:r>
          <a:r>
            <a:rPr lang="vi-VN">
              <a:latin typeface="Arial" panose="020B0604020202020204" pitchFamily="34" charset="0"/>
              <a:cs typeface="Arial" panose="020B0604020202020204" pitchFamily="34" charset="0"/>
            </a:rPr>
            <a:t>hu thập thông tin chính xác, kịp thời, có giá trị về mức độ đáp ứng yêu cầu cần đạt so với chương trình; </a:t>
          </a:r>
          <a:endParaRPr lang="en-US">
            <a:latin typeface="Arial" panose="020B0604020202020204" pitchFamily="34" charset="0"/>
            <a:cs typeface="Arial" panose="020B0604020202020204" pitchFamily="34" charset="0"/>
          </a:endParaRPr>
        </a:p>
      </dgm:t>
    </dgm:pt>
    <dgm:pt modelId="{4C038FF2-7CE5-4F35-8092-66F237CD3285}" type="parTrans" cxnId="{BF4D81B7-C0E9-4E20-8F1F-6872AE460BBF}">
      <dgm:prSet/>
      <dgm:spPr/>
      <dgm:t>
        <a:bodyPr/>
        <a:lstStyle/>
        <a:p>
          <a:endParaRPr lang="en-US">
            <a:latin typeface="Arial" panose="020B0604020202020204" pitchFamily="34" charset="0"/>
            <a:cs typeface="Arial" panose="020B0604020202020204" pitchFamily="34" charset="0"/>
          </a:endParaRPr>
        </a:p>
      </dgm:t>
    </dgm:pt>
    <dgm:pt modelId="{E34E5B42-BC66-41B7-A125-F5CDB98FC3A7}" type="sibTrans" cxnId="{BF4D81B7-C0E9-4E20-8F1F-6872AE460BBF}">
      <dgm:prSet/>
      <dgm:spPr/>
      <dgm:t>
        <a:bodyPr/>
        <a:lstStyle/>
        <a:p>
          <a:endParaRPr lang="en-US">
            <a:latin typeface="Arial" panose="020B0604020202020204" pitchFamily="34" charset="0"/>
            <a:cs typeface="Arial" panose="020B0604020202020204" pitchFamily="34" charset="0"/>
          </a:endParaRPr>
        </a:p>
      </dgm:t>
    </dgm:pt>
    <dgm:pt modelId="{30D525DD-426E-4FDC-810E-51738376FCBA}">
      <dgm:prSet/>
      <dgm:spPr/>
      <dgm:t>
        <a:bodyPr/>
        <a:lstStyle/>
        <a:p>
          <a:pPr rtl="0"/>
          <a:r>
            <a:rPr lang="en-US">
              <a:latin typeface="Arial" panose="020B0604020202020204" pitchFamily="34" charset="0"/>
              <a:cs typeface="Arial" panose="020B0604020202020204" pitchFamily="34" charset="0"/>
            </a:rPr>
            <a:t>Xác định </a:t>
          </a:r>
          <a:r>
            <a:rPr lang="vi-VN">
              <a:latin typeface="Arial" panose="020B0604020202020204" pitchFamily="34" charset="0"/>
              <a:cs typeface="Arial" panose="020B0604020202020204" pitchFamily="34" charset="0"/>
            </a:rPr>
            <a:t>sự tiến bộ của học sinh trong và sau các giai đoạn trải nghiệm. </a:t>
          </a:r>
          <a:endParaRPr lang="en-US">
            <a:latin typeface="Arial" panose="020B0604020202020204" pitchFamily="34" charset="0"/>
            <a:cs typeface="Arial" panose="020B0604020202020204" pitchFamily="34" charset="0"/>
          </a:endParaRPr>
        </a:p>
      </dgm:t>
    </dgm:pt>
    <dgm:pt modelId="{1CEBAAC7-1375-4F77-9064-C0159A82A5C1}" type="parTrans" cxnId="{21B30E83-6E14-444E-8522-D4720B9F13E1}">
      <dgm:prSet/>
      <dgm:spPr/>
      <dgm:t>
        <a:bodyPr/>
        <a:lstStyle/>
        <a:p>
          <a:endParaRPr lang="en-US">
            <a:latin typeface="Arial" panose="020B0604020202020204" pitchFamily="34" charset="0"/>
            <a:cs typeface="Arial" panose="020B0604020202020204" pitchFamily="34" charset="0"/>
          </a:endParaRPr>
        </a:p>
      </dgm:t>
    </dgm:pt>
    <dgm:pt modelId="{317024E0-F55C-4304-8C9B-4ECE9B297BF1}" type="sibTrans" cxnId="{21B30E83-6E14-444E-8522-D4720B9F13E1}">
      <dgm:prSet/>
      <dgm:spPr/>
      <dgm:t>
        <a:bodyPr/>
        <a:lstStyle/>
        <a:p>
          <a:endParaRPr lang="en-US">
            <a:latin typeface="Arial" panose="020B0604020202020204" pitchFamily="34" charset="0"/>
            <a:cs typeface="Arial" panose="020B0604020202020204" pitchFamily="34" charset="0"/>
          </a:endParaRPr>
        </a:p>
      </dgm:t>
    </dgm:pt>
    <dgm:pt modelId="{4B6639B1-BDFE-4A00-8F6B-9C460CB4C6E1}">
      <dgm:prSet/>
      <dgm:spPr/>
      <dgm:t>
        <a:bodyPr/>
        <a:lstStyle/>
        <a:p>
          <a:pPr rtl="0"/>
          <a:r>
            <a:rPr lang="en-US">
              <a:latin typeface="Arial" panose="020B0604020202020204" pitchFamily="34" charset="0"/>
              <a:cs typeface="Arial" panose="020B0604020202020204" pitchFamily="34" charset="0"/>
            </a:rPr>
            <a:t>Xây dựng</a:t>
          </a:r>
          <a:r>
            <a:rPr lang="vi-VN">
              <a:latin typeface="Arial" panose="020B0604020202020204" pitchFamily="34" charset="0"/>
              <a:cs typeface="Arial" panose="020B0604020202020204" pitchFamily="34" charset="0"/>
            </a:rPr>
            <a:t> căn cứ để định hướng học sinh tiếp tục rèn luyện hoàn thiện bản thân</a:t>
          </a:r>
          <a:r>
            <a:rPr lang="en-US">
              <a:latin typeface="Arial" panose="020B0604020202020204" pitchFamily="34" charset="0"/>
              <a:cs typeface="Arial" panose="020B0604020202020204" pitchFamily="34" charset="0"/>
            </a:rPr>
            <a:t>.</a:t>
          </a:r>
        </a:p>
      </dgm:t>
    </dgm:pt>
    <dgm:pt modelId="{4C4F9CDE-38E5-4ABA-B028-312D131C6BBE}" type="parTrans" cxnId="{7F9E50A2-59C2-4AFE-A823-3AD8876306C1}">
      <dgm:prSet/>
      <dgm:spPr/>
      <dgm:t>
        <a:bodyPr/>
        <a:lstStyle/>
        <a:p>
          <a:endParaRPr lang="en-US">
            <a:latin typeface="Arial" panose="020B0604020202020204" pitchFamily="34" charset="0"/>
            <a:cs typeface="Arial" panose="020B0604020202020204" pitchFamily="34" charset="0"/>
          </a:endParaRPr>
        </a:p>
      </dgm:t>
    </dgm:pt>
    <dgm:pt modelId="{7C44E231-BC7B-4559-A8BF-4309E54CCE41}" type="sibTrans" cxnId="{7F9E50A2-59C2-4AFE-A823-3AD8876306C1}">
      <dgm:prSet/>
      <dgm:spPr/>
      <dgm:t>
        <a:bodyPr/>
        <a:lstStyle/>
        <a:p>
          <a:endParaRPr lang="en-US">
            <a:latin typeface="Arial" panose="020B0604020202020204" pitchFamily="34" charset="0"/>
            <a:cs typeface="Arial" panose="020B0604020202020204" pitchFamily="34" charset="0"/>
          </a:endParaRPr>
        </a:p>
      </dgm:t>
    </dgm:pt>
    <dgm:pt modelId="{CDFDDE3B-69D7-4300-93B1-9A5C9F44785F}">
      <dgm:prSet/>
      <dgm:spPr/>
      <dgm:t>
        <a:bodyPr/>
        <a:lstStyle/>
        <a:p>
          <a:pPr rtl="0"/>
          <a:r>
            <a:rPr lang="en-US">
              <a:solidFill>
                <a:schemeClr val="bg1"/>
              </a:solidFill>
              <a:latin typeface="Arial" panose="020B0604020202020204" pitchFamily="34" charset="0"/>
              <a:cs typeface="Arial" panose="020B0604020202020204" pitchFamily="34" charset="0"/>
            </a:rPr>
            <a:t>Xây dựng</a:t>
          </a:r>
          <a:r>
            <a:rPr lang="vi-VN">
              <a:solidFill>
                <a:schemeClr val="bg1"/>
              </a:solidFill>
              <a:latin typeface="Arial" panose="020B0604020202020204" pitchFamily="34" charset="0"/>
              <a:cs typeface="Arial" panose="020B0604020202020204" pitchFamily="34" charset="0"/>
            </a:rPr>
            <a:t> căn cứ để các cơ sở giáo dục, các nhà quản lí và đội ngũ giáo viên điều chỉnh chương trình và các hoạt động giáo dục trong nhà trường.</a:t>
          </a:r>
          <a:endParaRPr lang="en-US">
            <a:solidFill>
              <a:schemeClr val="bg1"/>
            </a:solidFill>
            <a:latin typeface="Arial" panose="020B0604020202020204" pitchFamily="34" charset="0"/>
            <a:cs typeface="Arial" panose="020B0604020202020204" pitchFamily="34" charset="0"/>
          </a:endParaRPr>
        </a:p>
      </dgm:t>
    </dgm:pt>
    <dgm:pt modelId="{36A0CB58-3FBB-4DEA-9295-B7BBEE94CA55}" type="parTrans" cxnId="{3AD52260-E6CB-4A3F-852E-06C17C0A740C}">
      <dgm:prSet/>
      <dgm:spPr/>
      <dgm:t>
        <a:bodyPr/>
        <a:lstStyle/>
        <a:p>
          <a:endParaRPr lang="en-US">
            <a:latin typeface="Arial" panose="020B0604020202020204" pitchFamily="34" charset="0"/>
            <a:cs typeface="Arial" panose="020B0604020202020204" pitchFamily="34" charset="0"/>
          </a:endParaRPr>
        </a:p>
      </dgm:t>
    </dgm:pt>
    <dgm:pt modelId="{B4370CD8-04E8-4CA1-97F8-2AD7D41ABC38}" type="sibTrans" cxnId="{3AD52260-E6CB-4A3F-852E-06C17C0A740C}">
      <dgm:prSet/>
      <dgm:spPr/>
      <dgm:t>
        <a:bodyPr/>
        <a:lstStyle/>
        <a:p>
          <a:endParaRPr lang="en-US">
            <a:latin typeface="Arial" panose="020B0604020202020204" pitchFamily="34" charset="0"/>
            <a:cs typeface="Arial" panose="020B0604020202020204" pitchFamily="34" charset="0"/>
          </a:endParaRPr>
        </a:p>
      </dgm:t>
    </dgm:pt>
    <dgm:pt modelId="{FDFEF431-0106-469F-8A25-362E234D15C1}" type="pres">
      <dgm:prSet presAssocID="{36833434-A574-46E6-BA2E-3F221F81173D}" presName="outerComposite" presStyleCnt="0">
        <dgm:presLayoutVars>
          <dgm:chMax val="5"/>
          <dgm:dir/>
          <dgm:resizeHandles val="exact"/>
        </dgm:presLayoutVars>
      </dgm:prSet>
      <dgm:spPr/>
    </dgm:pt>
    <dgm:pt modelId="{DDCA4E3F-B282-428A-B700-3CC21E6B23FD}" type="pres">
      <dgm:prSet presAssocID="{36833434-A574-46E6-BA2E-3F221F81173D}" presName="dummyMaxCanvas" presStyleCnt="0">
        <dgm:presLayoutVars/>
      </dgm:prSet>
      <dgm:spPr/>
    </dgm:pt>
    <dgm:pt modelId="{A80AAE32-3C22-4EC1-931A-6225154AC06F}" type="pres">
      <dgm:prSet presAssocID="{36833434-A574-46E6-BA2E-3F221F81173D}" presName="FourNodes_1" presStyleLbl="node1" presStyleIdx="0" presStyleCnt="4">
        <dgm:presLayoutVars>
          <dgm:bulletEnabled val="1"/>
        </dgm:presLayoutVars>
      </dgm:prSet>
      <dgm:spPr/>
    </dgm:pt>
    <dgm:pt modelId="{CED479B6-68AE-4EEF-8C08-F4A5C0799458}" type="pres">
      <dgm:prSet presAssocID="{36833434-A574-46E6-BA2E-3F221F81173D}" presName="FourNodes_2" presStyleLbl="node1" presStyleIdx="1" presStyleCnt="4">
        <dgm:presLayoutVars>
          <dgm:bulletEnabled val="1"/>
        </dgm:presLayoutVars>
      </dgm:prSet>
      <dgm:spPr/>
    </dgm:pt>
    <dgm:pt modelId="{CF075F71-815C-42EC-8335-94E8EE9CF008}" type="pres">
      <dgm:prSet presAssocID="{36833434-A574-46E6-BA2E-3F221F81173D}" presName="FourNodes_3" presStyleLbl="node1" presStyleIdx="2" presStyleCnt="4">
        <dgm:presLayoutVars>
          <dgm:bulletEnabled val="1"/>
        </dgm:presLayoutVars>
      </dgm:prSet>
      <dgm:spPr/>
    </dgm:pt>
    <dgm:pt modelId="{59061C43-F418-4FA1-8731-60F70A27B3E8}" type="pres">
      <dgm:prSet presAssocID="{36833434-A574-46E6-BA2E-3F221F81173D}" presName="FourNodes_4" presStyleLbl="node1" presStyleIdx="3" presStyleCnt="4">
        <dgm:presLayoutVars>
          <dgm:bulletEnabled val="1"/>
        </dgm:presLayoutVars>
      </dgm:prSet>
      <dgm:spPr/>
    </dgm:pt>
    <dgm:pt modelId="{342D5160-23E5-40C9-880D-1FA4BA91CF9E}" type="pres">
      <dgm:prSet presAssocID="{36833434-A574-46E6-BA2E-3F221F81173D}" presName="FourConn_1-2" presStyleLbl="fgAccFollowNode1" presStyleIdx="0" presStyleCnt="3">
        <dgm:presLayoutVars>
          <dgm:bulletEnabled val="1"/>
        </dgm:presLayoutVars>
      </dgm:prSet>
      <dgm:spPr/>
    </dgm:pt>
    <dgm:pt modelId="{FFAD5D2B-3E65-45E2-85CC-209A28A998E7}" type="pres">
      <dgm:prSet presAssocID="{36833434-A574-46E6-BA2E-3F221F81173D}" presName="FourConn_2-3" presStyleLbl="fgAccFollowNode1" presStyleIdx="1" presStyleCnt="3">
        <dgm:presLayoutVars>
          <dgm:bulletEnabled val="1"/>
        </dgm:presLayoutVars>
      </dgm:prSet>
      <dgm:spPr/>
    </dgm:pt>
    <dgm:pt modelId="{A6BDDEFA-CF71-42C9-9BEF-0FF7CBAADCF7}" type="pres">
      <dgm:prSet presAssocID="{36833434-A574-46E6-BA2E-3F221F81173D}" presName="FourConn_3-4" presStyleLbl="fgAccFollowNode1" presStyleIdx="2" presStyleCnt="3">
        <dgm:presLayoutVars>
          <dgm:bulletEnabled val="1"/>
        </dgm:presLayoutVars>
      </dgm:prSet>
      <dgm:spPr/>
    </dgm:pt>
    <dgm:pt modelId="{313A4437-1237-45C2-A8A1-F19E877481C8}" type="pres">
      <dgm:prSet presAssocID="{36833434-A574-46E6-BA2E-3F221F81173D}" presName="FourNodes_1_text" presStyleLbl="node1" presStyleIdx="3" presStyleCnt="4">
        <dgm:presLayoutVars>
          <dgm:bulletEnabled val="1"/>
        </dgm:presLayoutVars>
      </dgm:prSet>
      <dgm:spPr/>
    </dgm:pt>
    <dgm:pt modelId="{4F13F542-9BD5-4BA5-B336-70D7B613195D}" type="pres">
      <dgm:prSet presAssocID="{36833434-A574-46E6-BA2E-3F221F81173D}" presName="FourNodes_2_text" presStyleLbl="node1" presStyleIdx="3" presStyleCnt="4">
        <dgm:presLayoutVars>
          <dgm:bulletEnabled val="1"/>
        </dgm:presLayoutVars>
      </dgm:prSet>
      <dgm:spPr/>
    </dgm:pt>
    <dgm:pt modelId="{C15AC8E3-CFA5-4F81-A280-52BD61474BCF}" type="pres">
      <dgm:prSet presAssocID="{36833434-A574-46E6-BA2E-3F221F81173D}" presName="FourNodes_3_text" presStyleLbl="node1" presStyleIdx="3" presStyleCnt="4">
        <dgm:presLayoutVars>
          <dgm:bulletEnabled val="1"/>
        </dgm:presLayoutVars>
      </dgm:prSet>
      <dgm:spPr/>
    </dgm:pt>
    <dgm:pt modelId="{1E65BABC-7668-4D3D-8BF8-43E7D48DA8C9}" type="pres">
      <dgm:prSet presAssocID="{36833434-A574-46E6-BA2E-3F221F81173D}" presName="FourNodes_4_text" presStyleLbl="node1" presStyleIdx="3" presStyleCnt="4">
        <dgm:presLayoutVars>
          <dgm:bulletEnabled val="1"/>
        </dgm:presLayoutVars>
      </dgm:prSet>
      <dgm:spPr/>
    </dgm:pt>
  </dgm:ptLst>
  <dgm:cxnLst>
    <dgm:cxn modelId="{7E04470A-A6DD-41A9-9E7E-77FD0468FD1C}" type="presOf" srcId="{30D525DD-426E-4FDC-810E-51738376FCBA}" destId="{CED479B6-68AE-4EEF-8C08-F4A5C0799458}" srcOrd="0" destOrd="0" presId="urn:microsoft.com/office/officeart/2005/8/layout/vProcess5"/>
    <dgm:cxn modelId="{2C267519-C1CE-4058-9FE8-64E0002A86A4}" type="presOf" srcId="{CDFDDE3B-69D7-4300-93B1-9A5C9F44785F}" destId="{59061C43-F418-4FA1-8731-60F70A27B3E8}" srcOrd="0" destOrd="0" presId="urn:microsoft.com/office/officeart/2005/8/layout/vProcess5"/>
    <dgm:cxn modelId="{3AD52260-E6CB-4A3F-852E-06C17C0A740C}" srcId="{36833434-A574-46E6-BA2E-3F221F81173D}" destId="{CDFDDE3B-69D7-4300-93B1-9A5C9F44785F}" srcOrd="3" destOrd="0" parTransId="{36A0CB58-3FBB-4DEA-9295-B7BBEE94CA55}" sibTransId="{B4370CD8-04E8-4CA1-97F8-2AD7D41ABC38}"/>
    <dgm:cxn modelId="{C6578448-6B71-4B4C-8D0E-604783DDBFB0}" type="presOf" srcId="{CDFDDE3B-69D7-4300-93B1-9A5C9F44785F}" destId="{1E65BABC-7668-4D3D-8BF8-43E7D48DA8C9}" srcOrd="1" destOrd="0" presId="urn:microsoft.com/office/officeart/2005/8/layout/vProcess5"/>
    <dgm:cxn modelId="{B5118E68-ED1B-41F6-8DF1-C50B0BE89C66}" type="presOf" srcId="{E34E5B42-BC66-41B7-A125-F5CDB98FC3A7}" destId="{342D5160-23E5-40C9-880D-1FA4BA91CF9E}" srcOrd="0" destOrd="0" presId="urn:microsoft.com/office/officeart/2005/8/layout/vProcess5"/>
    <dgm:cxn modelId="{05693771-CC87-4518-B2C2-780A61F4D666}" type="presOf" srcId="{7C44E231-BC7B-4559-A8BF-4309E54CCE41}" destId="{A6BDDEFA-CF71-42C9-9BEF-0FF7CBAADCF7}" srcOrd="0" destOrd="0" presId="urn:microsoft.com/office/officeart/2005/8/layout/vProcess5"/>
    <dgm:cxn modelId="{55B69677-AFAC-4827-9514-5B39BD357947}" type="presOf" srcId="{30D525DD-426E-4FDC-810E-51738376FCBA}" destId="{4F13F542-9BD5-4BA5-B336-70D7B613195D}" srcOrd="1" destOrd="0" presId="urn:microsoft.com/office/officeart/2005/8/layout/vProcess5"/>
    <dgm:cxn modelId="{21B30E83-6E14-444E-8522-D4720B9F13E1}" srcId="{36833434-A574-46E6-BA2E-3F221F81173D}" destId="{30D525DD-426E-4FDC-810E-51738376FCBA}" srcOrd="1" destOrd="0" parTransId="{1CEBAAC7-1375-4F77-9064-C0159A82A5C1}" sibTransId="{317024E0-F55C-4304-8C9B-4ECE9B297BF1}"/>
    <dgm:cxn modelId="{6B3D4A87-312F-457F-B384-7F56EF1C864F}" type="presOf" srcId="{4B6639B1-BDFE-4A00-8F6B-9C460CB4C6E1}" destId="{C15AC8E3-CFA5-4F81-A280-52BD61474BCF}" srcOrd="1" destOrd="0" presId="urn:microsoft.com/office/officeart/2005/8/layout/vProcess5"/>
    <dgm:cxn modelId="{6790499A-C426-41EB-BFE3-A0F2A5383CBE}" type="presOf" srcId="{31E3077F-5573-47E7-9B92-4E277F6263D6}" destId="{A80AAE32-3C22-4EC1-931A-6225154AC06F}" srcOrd="0" destOrd="0" presId="urn:microsoft.com/office/officeart/2005/8/layout/vProcess5"/>
    <dgm:cxn modelId="{7F9E50A2-59C2-4AFE-A823-3AD8876306C1}" srcId="{36833434-A574-46E6-BA2E-3F221F81173D}" destId="{4B6639B1-BDFE-4A00-8F6B-9C460CB4C6E1}" srcOrd="2" destOrd="0" parTransId="{4C4F9CDE-38E5-4ABA-B028-312D131C6BBE}" sibTransId="{7C44E231-BC7B-4559-A8BF-4309E54CCE41}"/>
    <dgm:cxn modelId="{BF4D81B7-C0E9-4E20-8F1F-6872AE460BBF}" srcId="{36833434-A574-46E6-BA2E-3F221F81173D}" destId="{31E3077F-5573-47E7-9B92-4E277F6263D6}" srcOrd="0" destOrd="0" parTransId="{4C038FF2-7CE5-4F35-8092-66F237CD3285}" sibTransId="{E34E5B42-BC66-41B7-A125-F5CDB98FC3A7}"/>
    <dgm:cxn modelId="{409229C3-8F06-4951-BAB3-6BBD386A1681}" type="presOf" srcId="{31E3077F-5573-47E7-9B92-4E277F6263D6}" destId="{313A4437-1237-45C2-A8A1-F19E877481C8}" srcOrd="1" destOrd="0" presId="urn:microsoft.com/office/officeart/2005/8/layout/vProcess5"/>
    <dgm:cxn modelId="{58476DC9-7012-42F1-BBCA-CD248CD086D7}" type="presOf" srcId="{4B6639B1-BDFE-4A00-8F6B-9C460CB4C6E1}" destId="{CF075F71-815C-42EC-8335-94E8EE9CF008}" srcOrd="0" destOrd="0" presId="urn:microsoft.com/office/officeart/2005/8/layout/vProcess5"/>
    <dgm:cxn modelId="{32FB1FDB-4EDE-4FC8-B68F-F85A303A5FB8}" type="presOf" srcId="{317024E0-F55C-4304-8C9B-4ECE9B297BF1}" destId="{FFAD5D2B-3E65-45E2-85CC-209A28A998E7}" srcOrd="0" destOrd="0" presId="urn:microsoft.com/office/officeart/2005/8/layout/vProcess5"/>
    <dgm:cxn modelId="{1B4F32F9-2DF7-42D6-999B-C243280768E3}" type="presOf" srcId="{36833434-A574-46E6-BA2E-3F221F81173D}" destId="{FDFEF431-0106-469F-8A25-362E234D15C1}" srcOrd="0" destOrd="0" presId="urn:microsoft.com/office/officeart/2005/8/layout/vProcess5"/>
    <dgm:cxn modelId="{74622B17-71D5-4F99-A523-FA4E838776A9}" type="presParOf" srcId="{FDFEF431-0106-469F-8A25-362E234D15C1}" destId="{DDCA4E3F-B282-428A-B700-3CC21E6B23FD}" srcOrd="0" destOrd="0" presId="urn:microsoft.com/office/officeart/2005/8/layout/vProcess5"/>
    <dgm:cxn modelId="{2251B4A9-BFD8-41EE-8265-C117109D5F6D}" type="presParOf" srcId="{FDFEF431-0106-469F-8A25-362E234D15C1}" destId="{A80AAE32-3C22-4EC1-931A-6225154AC06F}" srcOrd="1" destOrd="0" presId="urn:microsoft.com/office/officeart/2005/8/layout/vProcess5"/>
    <dgm:cxn modelId="{13A05F41-7BC5-48B1-A7C5-7F0932E5642D}" type="presParOf" srcId="{FDFEF431-0106-469F-8A25-362E234D15C1}" destId="{CED479B6-68AE-4EEF-8C08-F4A5C0799458}" srcOrd="2" destOrd="0" presId="urn:microsoft.com/office/officeart/2005/8/layout/vProcess5"/>
    <dgm:cxn modelId="{4BB5EF4A-EEB7-47A2-80DA-18FFBB4C87A4}" type="presParOf" srcId="{FDFEF431-0106-469F-8A25-362E234D15C1}" destId="{CF075F71-815C-42EC-8335-94E8EE9CF008}" srcOrd="3" destOrd="0" presId="urn:microsoft.com/office/officeart/2005/8/layout/vProcess5"/>
    <dgm:cxn modelId="{14731379-158B-4126-B2D7-FF6C842FFB63}" type="presParOf" srcId="{FDFEF431-0106-469F-8A25-362E234D15C1}" destId="{59061C43-F418-4FA1-8731-60F70A27B3E8}" srcOrd="4" destOrd="0" presId="urn:microsoft.com/office/officeart/2005/8/layout/vProcess5"/>
    <dgm:cxn modelId="{11FE1E4E-1C2F-48C6-94C9-BF3E8B48ACDD}" type="presParOf" srcId="{FDFEF431-0106-469F-8A25-362E234D15C1}" destId="{342D5160-23E5-40C9-880D-1FA4BA91CF9E}" srcOrd="5" destOrd="0" presId="urn:microsoft.com/office/officeart/2005/8/layout/vProcess5"/>
    <dgm:cxn modelId="{09CBA941-F5FB-4A79-8478-06C786A6D9C4}" type="presParOf" srcId="{FDFEF431-0106-469F-8A25-362E234D15C1}" destId="{FFAD5D2B-3E65-45E2-85CC-209A28A998E7}" srcOrd="6" destOrd="0" presId="urn:microsoft.com/office/officeart/2005/8/layout/vProcess5"/>
    <dgm:cxn modelId="{46E61A6C-301E-4DA7-A943-11DCD53709A6}" type="presParOf" srcId="{FDFEF431-0106-469F-8A25-362E234D15C1}" destId="{A6BDDEFA-CF71-42C9-9BEF-0FF7CBAADCF7}" srcOrd="7" destOrd="0" presId="urn:microsoft.com/office/officeart/2005/8/layout/vProcess5"/>
    <dgm:cxn modelId="{50967ED0-2B85-4FED-B2DC-BB88E1F3C123}" type="presParOf" srcId="{FDFEF431-0106-469F-8A25-362E234D15C1}" destId="{313A4437-1237-45C2-A8A1-F19E877481C8}" srcOrd="8" destOrd="0" presId="urn:microsoft.com/office/officeart/2005/8/layout/vProcess5"/>
    <dgm:cxn modelId="{D1BB594D-A879-4BA1-92A1-BCAABB666692}" type="presParOf" srcId="{FDFEF431-0106-469F-8A25-362E234D15C1}" destId="{4F13F542-9BD5-4BA5-B336-70D7B613195D}" srcOrd="9" destOrd="0" presId="urn:microsoft.com/office/officeart/2005/8/layout/vProcess5"/>
    <dgm:cxn modelId="{CD03EA3F-B8F3-48A8-A67C-6A093AF49F62}" type="presParOf" srcId="{FDFEF431-0106-469F-8A25-362E234D15C1}" destId="{C15AC8E3-CFA5-4F81-A280-52BD61474BCF}" srcOrd="10" destOrd="0" presId="urn:microsoft.com/office/officeart/2005/8/layout/vProcess5"/>
    <dgm:cxn modelId="{C580608F-A05B-4403-BCE9-1B815DD41EA3}" type="presParOf" srcId="{FDFEF431-0106-469F-8A25-362E234D15C1}" destId="{1E65BABC-7668-4D3D-8BF8-43E7D48DA8C9}"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527603-8412-4652-A571-28F148E05053}"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957FDA11-CD54-42AA-B2BF-547BE6E06D59}">
      <dgm:prSet custT="1"/>
      <dgm:spPr/>
      <dgm:t>
        <a:bodyPr/>
        <a:lstStyle/>
        <a:p>
          <a:pPr algn="l" rtl="0"/>
          <a:r>
            <a:rPr lang="en-US" sz="1800" b="1" dirty="0">
              <a:latin typeface="Arial" panose="020B0604020202020204" pitchFamily="34" charset="0"/>
              <a:cs typeface="Arial" panose="020B0604020202020204" pitchFamily="34" charset="0"/>
            </a:rPr>
            <a:t>B</a:t>
          </a:r>
          <a:r>
            <a:rPr lang="vi-VN" sz="1800" b="1" dirty="0">
              <a:latin typeface="Arial" panose="020B0604020202020204" pitchFamily="34" charset="0"/>
              <a:cs typeface="Arial" panose="020B0604020202020204" pitchFamily="34" charset="0"/>
            </a:rPr>
            <a:t>iểu hiện của phẩm chất và năng lực đã được xác định trong chương trình:</a:t>
          </a:r>
          <a:endParaRPr lang="en-US" sz="1800" b="1" dirty="0">
            <a:latin typeface="Arial" panose="020B0604020202020204" pitchFamily="34" charset="0"/>
            <a:cs typeface="Arial" panose="020B0604020202020204" pitchFamily="34" charset="0"/>
          </a:endParaRPr>
        </a:p>
        <a:p>
          <a:pPr algn="l" rtl="0"/>
          <a:r>
            <a:rPr lang="en-US" sz="1800" dirty="0">
              <a:latin typeface="Arial" panose="020B0604020202020204" pitchFamily="34" charset="0"/>
              <a:cs typeface="Arial" panose="020B0604020202020204" pitchFamily="34" charset="0"/>
            </a:rPr>
            <a:t>- </a:t>
          </a:r>
          <a:r>
            <a:rPr lang="vi-VN" sz="1800" dirty="0">
              <a:latin typeface="Arial" panose="020B0604020202020204" pitchFamily="34" charset="0"/>
              <a:cs typeface="Arial" panose="020B0604020202020204" pitchFamily="34" charset="0"/>
            </a:rPr>
            <a:t>năng lực thích ứng với cuộc sống, </a:t>
          </a:r>
          <a:endParaRPr lang="en-US" sz="1800" dirty="0">
            <a:latin typeface="Arial" panose="020B0604020202020204" pitchFamily="34" charset="0"/>
            <a:cs typeface="Arial" panose="020B0604020202020204" pitchFamily="34" charset="0"/>
          </a:endParaRPr>
        </a:p>
        <a:p>
          <a:pPr algn="l" rtl="0"/>
          <a:r>
            <a:rPr lang="en-US" sz="1800" dirty="0">
              <a:latin typeface="Arial" panose="020B0604020202020204" pitchFamily="34" charset="0"/>
              <a:cs typeface="Arial" panose="020B0604020202020204" pitchFamily="34" charset="0"/>
            </a:rPr>
            <a:t>- </a:t>
          </a:r>
          <a:r>
            <a:rPr lang="vi-VN" sz="1800" dirty="0">
              <a:latin typeface="Arial" panose="020B0604020202020204" pitchFamily="34" charset="0"/>
              <a:cs typeface="Arial" panose="020B0604020202020204" pitchFamily="34" charset="0"/>
            </a:rPr>
            <a:t>năng lực thiết kế và tổ chức hoạt động, </a:t>
          </a:r>
          <a:endParaRPr lang="en-US" sz="1800" dirty="0">
            <a:latin typeface="Arial" panose="020B0604020202020204" pitchFamily="34" charset="0"/>
            <a:cs typeface="Arial" panose="020B0604020202020204" pitchFamily="34" charset="0"/>
          </a:endParaRPr>
        </a:p>
        <a:p>
          <a:pPr algn="l" rtl="0"/>
          <a:r>
            <a:rPr lang="en-US" sz="1800" dirty="0">
              <a:latin typeface="Arial" panose="020B0604020202020204" pitchFamily="34" charset="0"/>
              <a:cs typeface="Arial" panose="020B0604020202020204" pitchFamily="34" charset="0"/>
            </a:rPr>
            <a:t>- </a:t>
          </a:r>
          <a:r>
            <a:rPr lang="vi-VN" sz="1800" dirty="0">
              <a:latin typeface="Arial" panose="020B0604020202020204" pitchFamily="34" charset="0"/>
              <a:cs typeface="Arial" panose="020B0604020202020204" pitchFamily="34" charset="0"/>
            </a:rPr>
            <a:t>năng lực định hướng nghề nghiệp. </a:t>
          </a:r>
          <a:endParaRPr lang="en-US" sz="1800" dirty="0">
            <a:latin typeface="Arial" panose="020B0604020202020204" pitchFamily="34" charset="0"/>
            <a:cs typeface="Arial" panose="020B0604020202020204" pitchFamily="34" charset="0"/>
          </a:endParaRPr>
        </a:p>
      </dgm:t>
    </dgm:pt>
    <dgm:pt modelId="{95E78BAE-B928-4BC6-A928-FB6A006EF07F}" type="parTrans" cxnId="{1C1599D5-634F-459F-82C4-7735E5D80B77}">
      <dgm:prSet/>
      <dgm:spPr/>
      <dgm:t>
        <a:bodyPr/>
        <a:lstStyle/>
        <a:p>
          <a:endParaRPr lang="en-US" sz="1400">
            <a:latin typeface="Arial" panose="020B0604020202020204" pitchFamily="34" charset="0"/>
            <a:cs typeface="Arial" panose="020B0604020202020204" pitchFamily="34" charset="0"/>
          </a:endParaRPr>
        </a:p>
      </dgm:t>
    </dgm:pt>
    <dgm:pt modelId="{22EB108A-74D0-449E-8345-1DF6321F2E6D}" type="sibTrans" cxnId="{1C1599D5-634F-459F-82C4-7735E5D80B77}">
      <dgm:prSet/>
      <dgm:spPr/>
      <dgm:t>
        <a:bodyPr/>
        <a:lstStyle/>
        <a:p>
          <a:endParaRPr lang="en-US" sz="1400">
            <a:latin typeface="Arial" panose="020B0604020202020204" pitchFamily="34" charset="0"/>
            <a:cs typeface="Arial" panose="020B0604020202020204" pitchFamily="34" charset="0"/>
          </a:endParaRPr>
        </a:p>
      </dgm:t>
    </dgm:pt>
    <dgm:pt modelId="{3D831FB6-513E-43E4-B383-03498E3B5613}">
      <dgm:prSet custT="1"/>
      <dgm:spPr/>
      <dgm:t>
        <a:bodyPr/>
        <a:lstStyle/>
        <a:p>
          <a:pPr algn="l" rtl="0"/>
          <a:r>
            <a:rPr lang="vi-VN" sz="1600" dirty="0">
              <a:latin typeface="Arial" panose="020B0604020202020204" pitchFamily="34" charset="0"/>
              <a:cs typeface="Arial" panose="020B0604020202020204" pitchFamily="34" charset="0"/>
            </a:rPr>
            <a:t>Các yêu cầu cần đạt về sự phát triển phẩm chất và năng lực của mỗi cá nhân </a:t>
          </a:r>
          <a:endParaRPr lang="en-US" sz="1600" dirty="0">
            <a:latin typeface="Arial" panose="020B0604020202020204" pitchFamily="34" charset="0"/>
            <a:cs typeface="Arial" panose="020B0604020202020204" pitchFamily="34" charset="0"/>
          </a:endParaRPr>
        </a:p>
      </dgm:t>
    </dgm:pt>
    <dgm:pt modelId="{9E3311AC-4A64-4DAD-AC97-45635D6FA804}" type="parTrans" cxnId="{3567A003-C5A8-4E10-B62E-A0941AC0A0DB}">
      <dgm:prSet custT="1"/>
      <dgm:spPr/>
      <dgm:t>
        <a:bodyPr/>
        <a:lstStyle/>
        <a:p>
          <a:endParaRPr lang="en-US" sz="1400">
            <a:latin typeface="Arial" panose="020B0604020202020204" pitchFamily="34" charset="0"/>
            <a:cs typeface="Arial" panose="020B0604020202020204" pitchFamily="34" charset="0"/>
          </a:endParaRPr>
        </a:p>
      </dgm:t>
    </dgm:pt>
    <dgm:pt modelId="{34E5B44F-EDF3-4B0F-A49E-AB6A95F3D898}" type="sibTrans" cxnId="{3567A003-C5A8-4E10-B62E-A0941AC0A0DB}">
      <dgm:prSet/>
      <dgm:spPr/>
      <dgm:t>
        <a:bodyPr/>
        <a:lstStyle/>
        <a:p>
          <a:endParaRPr lang="en-US" sz="1400">
            <a:latin typeface="Arial" panose="020B0604020202020204" pitchFamily="34" charset="0"/>
            <a:cs typeface="Arial" panose="020B0604020202020204" pitchFamily="34" charset="0"/>
          </a:endParaRPr>
        </a:p>
      </dgm:t>
    </dgm:pt>
    <dgm:pt modelId="{1E537114-C5B4-4FB9-BA61-35B5DF999999}">
      <dgm:prSet custT="1"/>
      <dgm:spPr/>
      <dgm:t>
        <a:bodyPr/>
        <a:lstStyle/>
        <a:p>
          <a:pPr algn="l" rtl="0"/>
          <a:r>
            <a:rPr lang="vi-VN" sz="1600" dirty="0">
              <a:latin typeface="Arial" panose="020B0604020202020204" pitchFamily="34" charset="0"/>
              <a:cs typeface="Arial" panose="020B0604020202020204" pitchFamily="34" charset="0"/>
            </a:rPr>
            <a:t>chủ yếu được đánh giá thông qua </a:t>
          </a:r>
          <a:r>
            <a:rPr lang="en-US" sz="1600" b="1" dirty="0">
              <a:solidFill>
                <a:srgbClr val="FFFF00"/>
              </a:solidFill>
              <a:latin typeface="Arial" panose="020B0604020202020204" pitchFamily="34" charset="0"/>
              <a:cs typeface="Arial" panose="020B0604020202020204" pitchFamily="34" charset="0"/>
            </a:rPr>
            <a:t>HĐGD </a:t>
          </a:r>
          <a:r>
            <a:rPr lang="vi-VN" sz="1600" b="1" dirty="0">
              <a:solidFill>
                <a:srgbClr val="FFFF00"/>
              </a:solidFill>
              <a:latin typeface="Arial" panose="020B0604020202020204" pitchFamily="34" charset="0"/>
              <a:cs typeface="Arial" panose="020B0604020202020204" pitchFamily="34" charset="0"/>
            </a:rPr>
            <a:t>theo chủ đề, </a:t>
          </a:r>
          <a:r>
            <a:rPr lang="vi-VN" sz="1600" dirty="0">
              <a:latin typeface="Arial" panose="020B0604020202020204" pitchFamily="34" charset="0"/>
              <a:cs typeface="Arial" panose="020B0604020202020204" pitchFamily="34" charset="0"/>
            </a:rPr>
            <a:t>hoạt động hướng nghiệp, thông qua quá trình tham gia hoạt động tập thể và các sản phẩm của </a:t>
          </a:r>
          <a:r>
            <a:rPr lang="en-US" sz="1600" dirty="0">
              <a:latin typeface="Arial" panose="020B0604020202020204" pitchFamily="34" charset="0"/>
              <a:cs typeface="Arial" panose="020B0604020202020204" pitchFamily="34" charset="0"/>
            </a:rPr>
            <a:t>HS</a:t>
          </a:r>
          <a:r>
            <a:rPr lang="vi-VN" sz="1600" dirty="0">
              <a:latin typeface="Arial" panose="020B0604020202020204" pitchFamily="34" charset="0"/>
              <a:cs typeface="Arial" panose="020B0604020202020204" pitchFamily="34" charset="0"/>
            </a:rPr>
            <a:t> trong mỗi hoạt động.</a:t>
          </a:r>
          <a:endParaRPr lang="en-US" sz="1600" dirty="0">
            <a:latin typeface="Arial" panose="020B0604020202020204" pitchFamily="34" charset="0"/>
            <a:cs typeface="Arial" panose="020B0604020202020204" pitchFamily="34" charset="0"/>
          </a:endParaRPr>
        </a:p>
      </dgm:t>
    </dgm:pt>
    <dgm:pt modelId="{C59EFB22-DE18-4A07-97CF-FA9E9190702A}" type="parTrans" cxnId="{EE1478CD-49B9-497C-B380-6321C8B25B76}">
      <dgm:prSet custT="1"/>
      <dgm:spPr/>
      <dgm:t>
        <a:bodyPr/>
        <a:lstStyle/>
        <a:p>
          <a:endParaRPr lang="en-US" sz="1400">
            <a:latin typeface="Arial" panose="020B0604020202020204" pitchFamily="34" charset="0"/>
            <a:cs typeface="Arial" panose="020B0604020202020204" pitchFamily="34" charset="0"/>
          </a:endParaRPr>
        </a:p>
      </dgm:t>
    </dgm:pt>
    <dgm:pt modelId="{6810B428-A02F-477D-A488-791AA368D02B}" type="sibTrans" cxnId="{EE1478CD-49B9-497C-B380-6321C8B25B76}">
      <dgm:prSet/>
      <dgm:spPr/>
      <dgm:t>
        <a:bodyPr/>
        <a:lstStyle/>
        <a:p>
          <a:endParaRPr lang="en-US" sz="1400">
            <a:latin typeface="Arial" panose="020B0604020202020204" pitchFamily="34" charset="0"/>
            <a:cs typeface="Arial" panose="020B0604020202020204" pitchFamily="34" charset="0"/>
          </a:endParaRPr>
        </a:p>
      </dgm:t>
    </dgm:pt>
    <dgm:pt modelId="{9C1860B1-C377-4B02-9470-7C2EB454F7B2}">
      <dgm:prSet custT="1"/>
      <dgm:spPr/>
      <dgm:t>
        <a:bodyPr/>
        <a:lstStyle/>
        <a:p>
          <a:pPr algn="l" rtl="0"/>
          <a:r>
            <a:rPr lang="en-US" sz="1600" dirty="0">
              <a:latin typeface="Arial" panose="020B0604020202020204" pitchFamily="34" charset="0"/>
              <a:cs typeface="Arial" panose="020B0604020202020204" pitchFamily="34" charset="0"/>
            </a:rPr>
            <a:t>S</a:t>
          </a:r>
          <a:r>
            <a:rPr lang="vi-VN" sz="1600" dirty="0">
              <a:latin typeface="Arial" panose="020B0604020202020204" pitchFamily="34" charset="0"/>
              <a:cs typeface="Arial" panose="020B0604020202020204" pitchFamily="34" charset="0"/>
            </a:rPr>
            <a:t>ự đóng góp của học sinh cho các hoạt động tập thể, số giờ tham gia các hoạt động và việc thực hiện có kết quả hoạt động chung của tập thể. </a:t>
          </a:r>
          <a:endParaRPr lang="en-US" sz="1600" dirty="0">
            <a:latin typeface="Arial" panose="020B0604020202020204" pitchFamily="34" charset="0"/>
            <a:cs typeface="Arial" panose="020B0604020202020204" pitchFamily="34" charset="0"/>
          </a:endParaRPr>
        </a:p>
      </dgm:t>
    </dgm:pt>
    <dgm:pt modelId="{9E2158D9-ADCE-4872-A9D8-3BC42B0101D0}" type="parTrans" cxnId="{841852BB-58ED-443E-9818-4249CFBD1AF4}">
      <dgm:prSet custT="1"/>
      <dgm:spPr/>
      <dgm:t>
        <a:bodyPr/>
        <a:lstStyle/>
        <a:p>
          <a:endParaRPr lang="en-US" sz="1400">
            <a:latin typeface="Arial" panose="020B0604020202020204" pitchFamily="34" charset="0"/>
            <a:cs typeface="Arial" panose="020B0604020202020204" pitchFamily="34" charset="0"/>
          </a:endParaRPr>
        </a:p>
      </dgm:t>
    </dgm:pt>
    <dgm:pt modelId="{A0971391-BAFA-4112-88F3-CBFD78F48F1C}" type="sibTrans" cxnId="{841852BB-58ED-443E-9818-4249CFBD1AF4}">
      <dgm:prSet/>
      <dgm:spPr/>
      <dgm:t>
        <a:bodyPr/>
        <a:lstStyle/>
        <a:p>
          <a:endParaRPr lang="en-US" sz="1400">
            <a:latin typeface="Arial" panose="020B0604020202020204" pitchFamily="34" charset="0"/>
            <a:cs typeface="Arial" panose="020B0604020202020204" pitchFamily="34" charset="0"/>
          </a:endParaRPr>
        </a:p>
      </dgm:t>
    </dgm:pt>
    <dgm:pt modelId="{576982E7-5EF7-473B-BC39-79B3552FEF2F}">
      <dgm:prSet custT="1"/>
      <dgm:spPr/>
      <dgm:t>
        <a:bodyPr/>
        <a:lstStyle/>
        <a:p>
          <a:pPr algn="l" rtl="0"/>
          <a:r>
            <a:rPr lang="vi-VN" sz="1600" dirty="0">
              <a:latin typeface="Arial" panose="020B0604020202020204" pitchFamily="34" charset="0"/>
              <a:cs typeface="Arial" panose="020B0604020202020204" pitchFamily="34" charset="0"/>
            </a:rPr>
            <a:t>chủ yếu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đánh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thông</a:t>
          </a:r>
          <a:r>
            <a:rPr lang="en-US" sz="1600" dirty="0">
              <a:latin typeface="Arial" panose="020B0604020202020204" pitchFamily="34" charset="0"/>
              <a:cs typeface="Arial" panose="020B0604020202020204" pitchFamily="34" charset="0"/>
            </a:rPr>
            <a:t> qua </a:t>
          </a:r>
          <a:r>
            <a:rPr lang="en-US" sz="1600" b="1" dirty="0" err="1">
              <a:solidFill>
                <a:srgbClr val="FFFF00"/>
              </a:solidFill>
              <a:latin typeface="Arial" panose="020B0604020202020204" pitchFamily="34" charset="0"/>
              <a:cs typeface="Arial" panose="020B0604020202020204" pitchFamily="34" charset="0"/>
            </a:rPr>
            <a:t>Sinh</a:t>
          </a:r>
          <a:r>
            <a:rPr lang="en-US" sz="1600" b="1" dirty="0">
              <a:solidFill>
                <a:srgbClr val="FFFF00"/>
              </a:solidFill>
              <a:latin typeface="Arial" panose="020B0604020202020204" pitchFamily="34" charset="0"/>
              <a:cs typeface="Arial" panose="020B0604020202020204" pitchFamily="34" charset="0"/>
            </a:rPr>
            <a:t> </a:t>
          </a:r>
          <a:r>
            <a:rPr lang="en-US" sz="1600" b="1" dirty="0" err="1">
              <a:solidFill>
                <a:srgbClr val="FFFF00"/>
              </a:solidFill>
              <a:latin typeface="Arial" panose="020B0604020202020204" pitchFamily="34" charset="0"/>
              <a:cs typeface="Arial" panose="020B0604020202020204" pitchFamily="34" charset="0"/>
            </a:rPr>
            <a:t>hoạt</a:t>
          </a:r>
          <a:r>
            <a:rPr lang="en-US" sz="1600" b="1" dirty="0">
              <a:solidFill>
                <a:srgbClr val="FFFF00"/>
              </a:solidFill>
              <a:latin typeface="Arial" panose="020B0604020202020204" pitchFamily="34" charset="0"/>
              <a:cs typeface="Arial" panose="020B0604020202020204" pitchFamily="34" charset="0"/>
            </a:rPr>
            <a:t> </a:t>
          </a:r>
          <a:r>
            <a:rPr lang="en-US" sz="1600" b="1" dirty="0" err="1">
              <a:solidFill>
                <a:srgbClr val="FFFF00"/>
              </a:solidFill>
              <a:latin typeface="Arial" panose="020B0604020202020204" pitchFamily="34" charset="0"/>
              <a:cs typeface="Arial" panose="020B0604020202020204" pitchFamily="34" charset="0"/>
            </a:rPr>
            <a:t>dưới</a:t>
          </a:r>
          <a:r>
            <a:rPr lang="en-US" sz="1600" b="1" dirty="0">
              <a:solidFill>
                <a:srgbClr val="FFFF00"/>
              </a:solidFill>
              <a:latin typeface="Arial" panose="020B0604020202020204" pitchFamily="34" charset="0"/>
              <a:cs typeface="Arial" panose="020B0604020202020204" pitchFamily="34" charset="0"/>
            </a:rPr>
            <a:t> </a:t>
          </a:r>
          <a:r>
            <a:rPr lang="en-US" sz="1600" b="1" dirty="0" err="1">
              <a:solidFill>
                <a:srgbClr val="FFFF00"/>
              </a:solidFill>
              <a:latin typeface="Arial" panose="020B0604020202020204" pitchFamily="34" charset="0"/>
              <a:cs typeface="Arial" panose="020B0604020202020204" pitchFamily="34" charset="0"/>
            </a:rPr>
            <a:t>cờ</a:t>
          </a:r>
          <a:r>
            <a:rPr lang="en-US" sz="1600" b="1" dirty="0">
              <a:solidFill>
                <a:srgbClr val="FFFF00"/>
              </a:solidFill>
              <a:latin typeface="Arial" panose="020B0604020202020204" pitchFamily="34" charset="0"/>
              <a:cs typeface="Arial" panose="020B0604020202020204" pitchFamily="34" charset="0"/>
            </a:rPr>
            <a:t> </a:t>
          </a:r>
          <a:r>
            <a:rPr lang="en-US" sz="1600" b="1" dirty="0" err="1">
              <a:solidFill>
                <a:srgbClr val="FFFF00"/>
              </a:solidFill>
              <a:latin typeface="Arial" panose="020B0604020202020204" pitchFamily="34" charset="0"/>
              <a:cs typeface="Arial" panose="020B0604020202020204" pitchFamily="34" charset="0"/>
            </a:rPr>
            <a:t>và</a:t>
          </a:r>
          <a:r>
            <a:rPr lang="en-US" sz="1600" b="1" dirty="0">
              <a:solidFill>
                <a:srgbClr val="FFFF00"/>
              </a:solidFill>
              <a:latin typeface="Arial" panose="020B0604020202020204" pitchFamily="34" charset="0"/>
              <a:cs typeface="Arial" panose="020B0604020202020204" pitchFamily="34" charset="0"/>
            </a:rPr>
            <a:t> </a:t>
          </a:r>
          <a:r>
            <a:rPr lang="en-US" sz="1600" b="1" dirty="0" err="1">
              <a:solidFill>
                <a:srgbClr val="FFFF00"/>
              </a:solidFill>
              <a:latin typeface="Arial" panose="020B0604020202020204" pitchFamily="34" charset="0"/>
              <a:cs typeface="Arial" panose="020B0604020202020204" pitchFamily="34" charset="0"/>
            </a:rPr>
            <a:t>Sinh</a:t>
          </a:r>
          <a:r>
            <a:rPr lang="en-US" sz="1600" b="1" dirty="0">
              <a:solidFill>
                <a:srgbClr val="FFFF00"/>
              </a:solidFill>
              <a:latin typeface="Arial" panose="020B0604020202020204" pitchFamily="34" charset="0"/>
              <a:cs typeface="Arial" panose="020B0604020202020204" pitchFamily="34" charset="0"/>
            </a:rPr>
            <a:t> </a:t>
          </a:r>
          <a:r>
            <a:rPr lang="en-US" sz="1600" b="1" dirty="0" err="1">
              <a:solidFill>
                <a:srgbClr val="FFFF00"/>
              </a:solidFill>
              <a:latin typeface="Arial" panose="020B0604020202020204" pitchFamily="34" charset="0"/>
              <a:cs typeface="Arial" panose="020B0604020202020204" pitchFamily="34" charset="0"/>
            </a:rPr>
            <a:t>hoạt</a:t>
          </a:r>
          <a:r>
            <a:rPr lang="en-US" sz="1600" b="1" dirty="0">
              <a:solidFill>
                <a:srgbClr val="FFFF00"/>
              </a:solidFill>
              <a:latin typeface="Arial" panose="020B0604020202020204" pitchFamily="34" charset="0"/>
              <a:cs typeface="Arial" panose="020B0604020202020204" pitchFamily="34" charset="0"/>
            </a:rPr>
            <a:t> </a:t>
          </a:r>
          <a:r>
            <a:rPr lang="en-US" sz="1600" b="1" dirty="0" err="1">
              <a:solidFill>
                <a:srgbClr val="FFFF00"/>
              </a:solidFill>
              <a:latin typeface="Arial" panose="020B0604020202020204" pitchFamily="34" charset="0"/>
              <a:cs typeface="Arial" panose="020B0604020202020204" pitchFamily="34" charset="0"/>
            </a:rPr>
            <a:t>lớp</a:t>
          </a:r>
          <a:r>
            <a:rPr lang="en-US" sz="1600" dirty="0">
              <a:latin typeface="Arial" panose="020B0604020202020204" pitchFamily="34" charset="0"/>
              <a:cs typeface="Arial" panose="020B0604020202020204" pitchFamily="34" charset="0"/>
            </a:rPr>
            <a:t>, </a:t>
          </a:r>
        </a:p>
      </dgm:t>
    </dgm:pt>
    <dgm:pt modelId="{5C740FA7-B2DA-4E31-B25C-70CCCCFD04C8}" type="parTrans" cxnId="{9EB9C6BA-9330-4245-A174-E9266227C5CC}">
      <dgm:prSet custT="1"/>
      <dgm:spPr/>
      <dgm:t>
        <a:bodyPr/>
        <a:lstStyle/>
        <a:p>
          <a:endParaRPr lang="en-US" sz="1400">
            <a:latin typeface="Arial" panose="020B0604020202020204" pitchFamily="34" charset="0"/>
            <a:cs typeface="Arial" panose="020B0604020202020204" pitchFamily="34" charset="0"/>
          </a:endParaRPr>
        </a:p>
      </dgm:t>
    </dgm:pt>
    <dgm:pt modelId="{7DE462F4-9152-482F-9619-20E4D524E88E}" type="sibTrans" cxnId="{9EB9C6BA-9330-4245-A174-E9266227C5CC}">
      <dgm:prSet/>
      <dgm:spPr/>
      <dgm:t>
        <a:bodyPr/>
        <a:lstStyle/>
        <a:p>
          <a:endParaRPr lang="en-US" sz="1400">
            <a:latin typeface="Arial" panose="020B0604020202020204" pitchFamily="34" charset="0"/>
            <a:cs typeface="Arial" panose="020B0604020202020204" pitchFamily="34" charset="0"/>
          </a:endParaRPr>
        </a:p>
      </dgm:t>
    </dgm:pt>
    <dgm:pt modelId="{1B0915AC-65B4-459E-BDA2-101DAACFBFF6}">
      <dgm:prSet custT="1"/>
      <dgm:spPr/>
      <dgm:t>
        <a:bodyPr/>
        <a:lstStyle/>
        <a:p>
          <a:pPr algn="l" rtl="0"/>
          <a:r>
            <a:rPr lang="en-US" sz="1600" dirty="0">
              <a:latin typeface="Arial" panose="020B0604020202020204" pitchFamily="34" charset="0"/>
              <a:cs typeface="Arial" panose="020B0604020202020204" pitchFamily="34" charset="0"/>
            </a:rPr>
            <a:t>C</a:t>
          </a:r>
          <a:r>
            <a:rPr lang="vi-VN" sz="1600" dirty="0">
              <a:latin typeface="Arial" panose="020B0604020202020204" pitchFamily="34" charset="0"/>
              <a:cs typeface="Arial" panose="020B0604020202020204" pitchFamily="34" charset="0"/>
            </a:rPr>
            <a:t>ác yếu tố như động cơ, tinh thần, thái độ, ý thức trách nhiệm, tính tích cực đối với hoạt động chung của học sinh </a:t>
          </a:r>
          <a:endParaRPr lang="en-US" sz="1600" dirty="0">
            <a:latin typeface="Arial" panose="020B0604020202020204" pitchFamily="34" charset="0"/>
            <a:cs typeface="Arial" panose="020B0604020202020204" pitchFamily="34" charset="0"/>
          </a:endParaRPr>
        </a:p>
      </dgm:t>
    </dgm:pt>
    <dgm:pt modelId="{E23591B9-F000-4CF5-80D7-97A3F0D56C90}" type="parTrans" cxnId="{188C8974-6ACD-4955-B7BC-BB8D39EF730E}">
      <dgm:prSet custT="1"/>
      <dgm:spPr/>
      <dgm:t>
        <a:bodyPr/>
        <a:lstStyle/>
        <a:p>
          <a:endParaRPr lang="en-US" sz="1400">
            <a:latin typeface="Arial" panose="020B0604020202020204" pitchFamily="34" charset="0"/>
            <a:cs typeface="Arial" panose="020B0604020202020204" pitchFamily="34" charset="0"/>
          </a:endParaRPr>
        </a:p>
      </dgm:t>
    </dgm:pt>
    <dgm:pt modelId="{5D56D56A-CB6E-4FF3-93F3-972F2B129742}" type="sibTrans" cxnId="{188C8974-6ACD-4955-B7BC-BB8D39EF730E}">
      <dgm:prSet/>
      <dgm:spPr/>
      <dgm:t>
        <a:bodyPr/>
        <a:lstStyle/>
        <a:p>
          <a:endParaRPr lang="en-US" sz="1400">
            <a:latin typeface="Arial" panose="020B0604020202020204" pitchFamily="34" charset="0"/>
            <a:cs typeface="Arial" panose="020B0604020202020204" pitchFamily="34" charset="0"/>
          </a:endParaRPr>
        </a:p>
      </dgm:t>
    </dgm:pt>
    <dgm:pt modelId="{22616679-EE3C-4D9D-BA03-C0A4A4A4B506}">
      <dgm:prSet custT="1"/>
      <dgm:spPr/>
      <dgm:t>
        <a:bodyPr/>
        <a:lstStyle/>
        <a:p>
          <a:pPr algn="l" rtl="0"/>
          <a:r>
            <a:rPr lang="vi-VN" sz="1600" dirty="0">
              <a:latin typeface="Arial" panose="020B0604020202020204" pitchFamily="34" charset="0"/>
              <a:cs typeface="Arial" panose="020B0604020202020204" pitchFamily="34" charset="0"/>
            </a:rPr>
            <a:t>được đánh giá thường xuyên trong quá trình tham gia hoạt động.</a:t>
          </a:r>
          <a:endParaRPr lang="en-US" sz="1600" dirty="0">
            <a:latin typeface="Arial" panose="020B0604020202020204" pitchFamily="34" charset="0"/>
            <a:cs typeface="Arial" panose="020B0604020202020204" pitchFamily="34" charset="0"/>
          </a:endParaRPr>
        </a:p>
      </dgm:t>
    </dgm:pt>
    <dgm:pt modelId="{A0F81802-B4CE-4462-B907-FD6DB3339F6F}" type="parTrans" cxnId="{CEE627DF-C5D8-45D9-ABB8-E8A26CFBC2A6}">
      <dgm:prSet custT="1"/>
      <dgm:spPr/>
      <dgm:t>
        <a:bodyPr/>
        <a:lstStyle/>
        <a:p>
          <a:endParaRPr lang="en-US" sz="1400">
            <a:latin typeface="Arial" panose="020B0604020202020204" pitchFamily="34" charset="0"/>
            <a:cs typeface="Arial" panose="020B0604020202020204" pitchFamily="34" charset="0"/>
          </a:endParaRPr>
        </a:p>
      </dgm:t>
    </dgm:pt>
    <dgm:pt modelId="{C31F2606-F3C4-421E-9412-403CBF97749F}" type="sibTrans" cxnId="{CEE627DF-C5D8-45D9-ABB8-E8A26CFBC2A6}">
      <dgm:prSet/>
      <dgm:spPr/>
      <dgm:t>
        <a:bodyPr/>
        <a:lstStyle/>
        <a:p>
          <a:endParaRPr lang="en-US" sz="1400">
            <a:latin typeface="Arial" panose="020B0604020202020204" pitchFamily="34" charset="0"/>
            <a:cs typeface="Arial" panose="020B0604020202020204" pitchFamily="34" charset="0"/>
          </a:endParaRPr>
        </a:p>
      </dgm:t>
    </dgm:pt>
    <dgm:pt modelId="{0090961C-69EC-45AB-982B-9C13858F5229}" type="pres">
      <dgm:prSet presAssocID="{F5527603-8412-4652-A571-28F148E05053}" presName="diagram" presStyleCnt="0">
        <dgm:presLayoutVars>
          <dgm:chPref val="1"/>
          <dgm:dir/>
          <dgm:animOne val="branch"/>
          <dgm:animLvl val="lvl"/>
          <dgm:resizeHandles val="exact"/>
        </dgm:presLayoutVars>
      </dgm:prSet>
      <dgm:spPr/>
    </dgm:pt>
    <dgm:pt modelId="{40A98422-7261-4FD3-A3A0-7C1F8CC3AAD4}" type="pres">
      <dgm:prSet presAssocID="{957FDA11-CD54-42AA-B2BF-547BE6E06D59}" presName="root1" presStyleCnt="0"/>
      <dgm:spPr/>
    </dgm:pt>
    <dgm:pt modelId="{31225919-F6FF-4C77-9276-67318EDD0CAA}" type="pres">
      <dgm:prSet presAssocID="{957FDA11-CD54-42AA-B2BF-547BE6E06D59}" presName="LevelOneTextNode" presStyleLbl="node0" presStyleIdx="0" presStyleCnt="1" custScaleY="236548">
        <dgm:presLayoutVars>
          <dgm:chPref val="3"/>
        </dgm:presLayoutVars>
      </dgm:prSet>
      <dgm:spPr/>
    </dgm:pt>
    <dgm:pt modelId="{80004CF9-644D-4EE8-9DA5-E9298B2CB01D}" type="pres">
      <dgm:prSet presAssocID="{957FDA11-CD54-42AA-B2BF-547BE6E06D59}" presName="level2hierChild" presStyleCnt="0"/>
      <dgm:spPr/>
    </dgm:pt>
    <dgm:pt modelId="{83EF0447-610C-4CB5-B993-9AD0FEC9FB8D}" type="pres">
      <dgm:prSet presAssocID="{9E3311AC-4A64-4DAD-AC97-45635D6FA804}" presName="conn2-1" presStyleLbl="parChTrans1D2" presStyleIdx="0" presStyleCnt="3"/>
      <dgm:spPr/>
    </dgm:pt>
    <dgm:pt modelId="{474541DA-8B3C-4A1A-A6BF-B2798C5381E5}" type="pres">
      <dgm:prSet presAssocID="{9E3311AC-4A64-4DAD-AC97-45635D6FA804}" presName="connTx" presStyleLbl="parChTrans1D2" presStyleIdx="0" presStyleCnt="3"/>
      <dgm:spPr/>
    </dgm:pt>
    <dgm:pt modelId="{1E4D53F9-249C-4951-AAA3-A70388D10DF4}" type="pres">
      <dgm:prSet presAssocID="{3D831FB6-513E-43E4-B383-03498E3B5613}" presName="root2" presStyleCnt="0"/>
      <dgm:spPr/>
    </dgm:pt>
    <dgm:pt modelId="{8D0D2DA6-85EB-4DDE-B7F2-662C0AFE5B68}" type="pres">
      <dgm:prSet presAssocID="{3D831FB6-513E-43E4-B383-03498E3B5613}" presName="LevelTwoTextNode" presStyleLbl="node2" presStyleIdx="0" presStyleCnt="3">
        <dgm:presLayoutVars>
          <dgm:chPref val="3"/>
        </dgm:presLayoutVars>
      </dgm:prSet>
      <dgm:spPr/>
    </dgm:pt>
    <dgm:pt modelId="{DA0B6380-04E8-4AC1-8FC3-61D52379D14A}" type="pres">
      <dgm:prSet presAssocID="{3D831FB6-513E-43E4-B383-03498E3B5613}" presName="level3hierChild" presStyleCnt="0"/>
      <dgm:spPr/>
    </dgm:pt>
    <dgm:pt modelId="{5DA976B5-EA8B-4386-95EA-D8F65D1BEBF1}" type="pres">
      <dgm:prSet presAssocID="{C59EFB22-DE18-4A07-97CF-FA9E9190702A}" presName="conn2-1" presStyleLbl="parChTrans1D3" presStyleIdx="0" presStyleCnt="3"/>
      <dgm:spPr/>
    </dgm:pt>
    <dgm:pt modelId="{5C682F8C-C5A9-4EDE-97BF-2268994CECF4}" type="pres">
      <dgm:prSet presAssocID="{C59EFB22-DE18-4A07-97CF-FA9E9190702A}" presName="connTx" presStyleLbl="parChTrans1D3" presStyleIdx="0" presStyleCnt="3"/>
      <dgm:spPr/>
    </dgm:pt>
    <dgm:pt modelId="{C47729C5-E913-48EE-800A-733BC2156201}" type="pres">
      <dgm:prSet presAssocID="{1E537114-C5B4-4FB9-BA61-35B5DF999999}" presName="root2" presStyleCnt="0"/>
      <dgm:spPr/>
    </dgm:pt>
    <dgm:pt modelId="{97B23AE7-1E09-47D6-BFF3-479B7B37E80D}" type="pres">
      <dgm:prSet presAssocID="{1E537114-C5B4-4FB9-BA61-35B5DF999999}" presName="LevelTwoTextNode" presStyleLbl="node3" presStyleIdx="0" presStyleCnt="3" custScaleX="115369" custScaleY="123784">
        <dgm:presLayoutVars>
          <dgm:chPref val="3"/>
        </dgm:presLayoutVars>
      </dgm:prSet>
      <dgm:spPr/>
    </dgm:pt>
    <dgm:pt modelId="{0011B98E-2578-4444-9250-9DC184DF209D}" type="pres">
      <dgm:prSet presAssocID="{1E537114-C5B4-4FB9-BA61-35B5DF999999}" presName="level3hierChild" presStyleCnt="0"/>
      <dgm:spPr/>
    </dgm:pt>
    <dgm:pt modelId="{1199AAE5-6442-4D3B-9C28-DDD44C407910}" type="pres">
      <dgm:prSet presAssocID="{9E2158D9-ADCE-4872-A9D8-3BC42B0101D0}" presName="conn2-1" presStyleLbl="parChTrans1D2" presStyleIdx="1" presStyleCnt="3"/>
      <dgm:spPr/>
    </dgm:pt>
    <dgm:pt modelId="{0E4D4BD7-F317-430B-B321-050A2E997FDE}" type="pres">
      <dgm:prSet presAssocID="{9E2158D9-ADCE-4872-A9D8-3BC42B0101D0}" presName="connTx" presStyleLbl="parChTrans1D2" presStyleIdx="1" presStyleCnt="3"/>
      <dgm:spPr/>
    </dgm:pt>
    <dgm:pt modelId="{419216B1-FB5B-4E50-9581-CA6E2F0F2307}" type="pres">
      <dgm:prSet presAssocID="{9C1860B1-C377-4B02-9470-7C2EB454F7B2}" presName="root2" presStyleCnt="0"/>
      <dgm:spPr/>
    </dgm:pt>
    <dgm:pt modelId="{CA33EDC7-84E9-46A1-ADAA-03D583730FBC}" type="pres">
      <dgm:prSet presAssocID="{9C1860B1-C377-4B02-9470-7C2EB454F7B2}" presName="LevelTwoTextNode" presStyleLbl="node2" presStyleIdx="1" presStyleCnt="3" custScaleY="108478">
        <dgm:presLayoutVars>
          <dgm:chPref val="3"/>
        </dgm:presLayoutVars>
      </dgm:prSet>
      <dgm:spPr/>
    </dgm:pt>
    <dgm:pt modelId="{D7EF569A-98CE-419C-88A5-925B709F8C20}" type="pres">
      <dgm:prSet presAssocID="{9C1860B1-C377-4B02-9470-7C2EB454F7B2}" presName="level3hierChild" presStyleCnt="0"/>
      <dgm:spPr/>
    </dgm:pt>
    <dgm:pt modelId="{965E8EE5-713F-400D-AF9A-B7DFD27A6E5A}" type="pres">
      <dgm:prSet presAssocID="{5C740FA7-B2DA-4E31-B25C-70CCCCFD04C8}" presName="conn2-1" presStyleLbl="parChTrans1D3" presStyleIdx="1" presStyleCnt="3"/>
      <dgm:spPr/>
    </dgm:pt>
    <dgm:pt modelId="{F2514E90-9738-415E-8074-ED79E2D380A4}" type="pres">
      <dgm:prSet presAssocID="{5C740FA7-B2DA-4E31-B25C-70CCCCFD04C8}" presName="connTx" presStyleLbl="parChTrans1D3" presStyleIdx="1" presStyleCnt="3"/>
      <dgm:spPr/>
    </dgm:pt>
    <dgm:pt modelId="{34FD703B-D655-4CE9-A84E-690942FCCBAD}" type="pres">
      <dgm:prSet presAssocID="{576982E7-5EF7-473B-BC39-79B3552FEF2F}" presName="root2" presStyleCnt="0"/>
      <dgm:spPr/>
    </dgm:pt>
    <dgm:pt modelId="{7DE91745-68F2-405B-99E7-4F2257C5D971}" type="pres">
      <dgm:prSet presAssocID="{576982E7-5EF7-473B-BC39-79B3552FEF2F}" presName="LevelTwoTextNode" presStyleLbl="node3" presStyleIdx="1" presStyleCnt="3" custScaleX="113672">
        <dgm:presLayoutVars>
          <dgm:chPref val="3"/>
        </dgm:presLayoutVars>
      </dgm:prSet>
      <dgm:spPr/>
    </dgm:pt>
    <dgm:pt modelId="{C18FD246-6F75-44E0-B0BD-40221799A69B}" type="pres">
      <dgm:prSet presAssocID="{576982E7-5EF7-473B-BC39-79B3552FEF2F}" presName="level3hierChild" presStyleCnt="0"/>
      <dgm:spPr/>
    </dgm:pt>
    <dgm:pt modelId="{9679B39E-29C8-4D59-BFE5-EA7F6706F974}" type="pres">
      <dgm:prSet presAssocID="{E23591B9-F000-4CF5-80D7-97A3F0D56C90}" presName="conn2-1" presStyleLbl="parChTrans1D2" presStyleIdx="2" presStyleCnt="3"/>
      <dgm:spPr/>
    </dgm:pt>
    <dgm:pt modelId="{FFA0DBE8-B3AC-4473-81F6-0A26B5ED6C96}" type="pres">
      <dgm:prSet presAssocID="{E23591B9-F000-4CF5-80D7-97A3F0D56C90}" presName="connTx" presStyleLbl="parChTrans1D2" presStyleIdx="2" presStyleCnt="3"/>
      <dgm:spPr/>
    </dgm:pt>
    <dgm:pt modelId="{C541B29C-4921-4B67-B2DC-F77B139A789A}" type="pres">
      <dgm:prSet presAssocID="{1B0915AC-65B4-459E-BDA2-101DAACFBFF6}" presName="root2" presStyleCnt="0"/>
      <dgm:spPr/>
    </dgm:pt>
    <dgm:pt modelId="{DFF2F4DE-68A7-4C90-A853-024B98D685F1}" type="pres">
      <dgm:prSet presAssocID="{1B0915AC-65B4-459E-BDA2-101DAACFBFF6}" presName="LevelTwoTextNode" presStyleLbl="node2" presStyleIdx="2" presStyleCnt="3">
        <dgm:presLayoutVars>
          <dgm:chPref val="3"/>
        </dgm:presLayoutVars>
      </dgm:prSet>
      <dgm:spPr/>
    </dgm:pt>
    <dgm:pt modelId="{A78DBB60-5AE9-45DF-A021-FF444D49CB86}" type="pres">
      <dgm:prSet presAssocID="{1B0915AC-65B4-459E-BDA2-101DAACFBFF6}" presName="level3hierChild" presStyleCnt="0"/>
      <dgm:spPr/>
    </dgm:pt>
    <dgm:pt modelId="{95758372-B771-4A5C-B8F4-D2C16298FD9B}" type="pres">
      <dgm:prSet presAssocID="{A0F81802-B4CE-4462-B907-FD6DB3339F6F}" presName="conn2-1" presStyleLbl="parChTrans1D3" presStyleIdx="2" presStyleCnt="3"/>
      <dgm:spPr/>
    </dgm:pt>
    <dgm:pt modelId="{6303CC96-B005-4B39-B6A7-EA6571D4CEFA}" type="pres">
      <dgm:prSet presAssocID="{A0F81802-B4CE-4462-B907-FD6DB3339F6F}" presName="connTx" presStyleLbl="parChTrans1D3" presStyleIdx="2" presStyleCnt="3"/>
      <dgm:spPr/>
    </dgm:pt>
    <dgm:pt modelId="{8F9AB670-F487-4492-8AFA-85029CAC13D6}" type="pres">
      <dgm:prSet presAssocID="{22616679-EE3C-4D9D-BA03-C0A4A4A4B506}" presName="root2" presStyleCnt="0"/>
      <dgm:spPr/>
    </dgm:pt>
    <dgm:pt modelId="{AA9467C2-B537-48D0-837F-FF48C4D1FB0F}" type="pres">
      <dgm:prSet presAssocID="{22616679-EE3C-4D9D-BA03-C0A4A4A4B506}" presName="LevelTwoTextNode" presStyleLbl="node3" presStyleIdx="2" presStyleCnt="3" custScaleX="117066">
        <dgm:presLayoutVars>
          <dgm:chPref val="3"/>
        </dgm:presLayoutVars>
      </dgm:prSet>
      <dgm:spPr/>
    </dgm:pt>
    <dgm:pt modelId="{AD38F826-5DEC-4482-9E67-9CE22CF84790}" type="pres">
      <dgm:prSet presAssocID="{22616679-EE3C-4D9D-BA03-C0A4A4A4B506}" presName="level3hierChild" presStyleCnt="0"/>
      <dgm:spPr/>
    </dgm:pt>
  </dgm:ptLst>
  <dgm:cxnLst>
    <dgm:cxn modelId="{3567A003-C5A8-4E10-B62E-A0941AC0A0DB}" srcId="{957FDA11-CD54-42AA-B2BF-547BE6E06D59}" destId="{3D831FB6-513E-43E4-B383-03498E3B5613}" srcOrd="0" destOrd="0" parTransId="{9E3311AC-4A64-4DAD-AC97-45635D6FA804}" sibTransId="{34E5B44F-EDF3-4B0F-A49E-AB6A95F3D898}"/>
    <dgm:cxn modelId="{6283480F-3C2B-4A58-A240-D222179A067A}" type="presOf" srcId="{E23591B9-F000-4CF5-80D7-97A3F0D56C90}" destId="{FFA0DBE8-B3AC-4473-81F6-0A26B5ED6C96}" srcOrd="1" destOrd="0" presId="urn:microsoft.com/office/officeart/2005/8/layout/hierarchy2"/>
    <dgm:cxn modelId="{23F75838-5D60-4AB4-B845-409721439566}" type="presOf" srcId="{5C740FA7-B2DA-4E31-B25C-70CCCCFD04C8}" destId="{F2514E90-9738-415E-8074-ED79E2D380A4}" srcOrd="1" destOrd="0" presId="urn:microsoft.com/office/officeart/2005/8/layout/hierarchy2"/>
    <dgm:cxn modelId="{78059039-7720-4F62-AA03-2E0F395D1CE8}" type="presOf" srcId="{A0F81802-B4CE-4462-B907-FD6DB3339F6F}" destId="{6303CC96-B005-4B39-B6A7-EA6571D4CEFA}" srcOrd="1" destOrd="0" presId="urn:microsoft.com/office/officeart/2005/8/layout/hierarchy2"/>
    <dgm:cxn modelId="{CB657B5B-3FD8-4DB2-A4D9-6A5929C8D043}" type="presOf" srcId="{C59EFB22-DE18-4A07-97CF-FA9E9190702A}" destId="{5DA976B5-EA8B-4386-95EA-D8F65D1BEBF1}" srcOrd="0" destOrd="0" presId="urn:microsoft.com/office/officeart/2005/8/layout/hierarchy2"/>
    <dgm:cxn modelId="{797FEF66-A2AD-4D9B-A66C-5C8B6C18CFD5}" type="presOf" srcId="{A0F81802-B4CE-4462-B907-FD6DB3339F6F}" destId="{95758372-B771-4A5C-B8F4-D2C16298FD9B}" srcOrd="0" destOrd="0" presId="urn:microsoft.com/office/officeart/2005/8/layout/hierarchy2"/>
    <dgm:cxn modelId="{0FC98969-5EA1-4619-A9B7-E1F0E1105409}" type="presOf" srcId="{C59EFB22-DE18-4A07-97CF-FA9E9190702A}" destId="{5C682F8C-C5A9-4EDE-97BF-2268994CECF4}" srcOrd="1" destOrd="0" presId="urn:microsoft.com/office/officeart/2005/8/layout/hierarchy2"/>
    <dgm:cxn modelId="{B53B884C-0F0B-4DB9-A664-B72C88405170}" type="presOf" srcId="{9E3311AC-4A64-4DAD-AC97-45635D6FA804}" destId="{474541DA-8B3C-4A1A-A6BF-B2798C5381E5}" srcOrd="1" destOrd="0" presId="urn:microsoft.com/office/officeart/2005/8/layout/hierarchy2"/>
    <dgm:cxn modelId="{188C8974-6ACD-4955-B7BC-BB8D39EF730E}" srcId="{957FDA11-CD54-42AA-B2BF-547BE6E06D59}" destId="{1B0915AC-65B4-459E-BDA2-101DAACFBFF6}" srcOrd="2" destOrd="0" parTransId="{E23591B9-F000-4CF5-80D7-97A3F0D56C90}" sibTransId="{5D56D56A-CB6E-4FF3-93F3-972F2B129742}"/>
    <dgm:cxn modelId="{74FAA954-BB3F-49C0-A29E-949E819CD016}" type="presOf" srcId="{9E3311AC-4A64-4DAD-AC97-45635D6FA804}" destId="{83EF0447-610C-4CB5-B993-9AD0FEC9FB8D}" srcOrd="0" destOrd="0" presId="urn:microsoft.com/office/officeart/2005/8/layout/hierarchy2"/>
    <dgm:cxn modelId="{5309927B-7C80-46FE-87E3-6E8BBA901E4E}" type="presOf" srcId="{9E2158D9-ADCE-4872-A9D8-3BC42B0101D0}" destId="{0E4D4BD7-F317-430B-B321-050A2E997FDE}" srcOrd="1" destOrd="0" presId="urn:microsoft.com/office/officeart/2005/8/layout/hierarchy2"/>
    <dgm:cxn modelId="{E53ABE89-4A66-4B98-8342-75C3EEE293ED}" type="presOf" srcId="{22616679-EE3C-4D9D-BA03-C0A4A4A4B506}" destId="{AA9467C2-B537-48D0-837F-FF48C4D1FB0F}" srcOrd="0" destOrd="0" presId="urn:microsoft.com/office/officeart/2005/8/layout/hierarchy2"/>
    <dgm:cxn modelId="{B0783891-1305-47F8-AECA-891839C1E6EF}" type="presOf" srcId="{576982E7-5EF7-473B-BC39-79B3552FEF2F}" destId="{7DE91745-68F2-405B-99E7-4F2257C5D971}" srcOrd="0" destOrd="0" presId="urn:microsoft.com/office/officeart/2005/8/layout/hierarchy2"/>
    <dgm:cxn modelId="{C2C2B69B-7DEE-49C9-9AB6-56A5A89976E8}" type="presOf" srcId="{F5527603-8412-4652-A571-28F148E05053}" destId="{0090961C-69EC-45AB-982B-9C13858F5229}" srcOrd="0" destOrd="0" presId="urn:microsoft.com/office/officeart/2005/8/layout/hierarchy2"/>
    <dgm:cxn modelId="{ED5567AC-B6B5-4A57-B10D-5C5EB0072B5F}" type="presOf" srcId="{957FDA11-CD54-42AA-B2BF-547BE6E06D59}" destId="{31225919-F6FF-4C77-9276-67318EDD0CAA}" srcOrd="0" destOrd="0" presId="urn:microsoft.com/office/officeart/2005/8/layout/hierarchy2"/>
    <dgm:cxn modelId="{29A1D4B7-AB73-4896-A9B3-2940540C20ED}" type="presOf" srcId="{9E2158D9-ADCE-4872-A9D8-3BC42B0101D0}" destId="{1199AAE5-6442-4D3B-9C28-DDD44C407910}" srcOrd="0" destOrd="0" presId="urn:microsoft.com/office/officeart/2005/8/layout/hierarchy2"/>
    <dgm:cxn modelId="{A0E6B7BA-8D98-4BE5-A79A-E2A7138FD8A3}" type="presOf" srcId="{9C1860B1-C377-4B02-9470-7C2EB454F7B2}" destId="{CA33EDC7-84E9-46A1-ADAA-03D583730FBC}" srcOrd="0" destOrd="0" presId="urn:microsoft.com/office/officeart/2005/8/layout/hierarchy2"/>
    <dgm:cxn modelId="{9EB9C6BA-9330-4245-A174-E9266227C5CC}" srcId="{9C1860B1-C377-4B02-9470-7C2EB454F7B2}" destId="{576982E7-5EF7-473B-BC39-79B3552FEF2F}" srcOrd="0" destOrd="0" parTransId="{5C740FA7-B2DA-4E31-B25C-70CCCCFD04C8}" sibTransId="{7DE462F4-9152-482F-9619-20E4D524E88E}"/>
    <dgm:cxn modelId="{841852BB-58ED-443E-9818-4249CFBD1AF4}" srcId="{957FDA11-CD54-42AA-B2BF-547BE6E06D59}" destId="{9C1860B1-C377-4B02-9470-7C2EB454F7B2}" srcOrd="1" destOrd="0" parTransId="{9E2158D9-ADCE-4872-A9D8-3BC42B0101D0}" sibTransId="{A0971391-BAFA-4112-88F3-CBFD78F48F1C}"/>
    <dgm:cxn modelId="{09D481BC-65B2-4F68-84EF-044730A829FC}" type="presOf" srcId="{3D831FB6-513E-43E4-B383-03498E3B5613}" destId="{8D0D2DA6-85EB-4DDE-B7F2-662C0AFE5B68}" srcOrd="0" destOrd="0" presId="urn:microsoft.com/office/officeart/2005/8/layout/hierarchy2"/>
    <dgm:cxn modelId="{74EFFFBF-2222-4445-9A2A-1585C5DC9416}" type="presOf" srcId="{E23591B9-F000-4CF5-80D7-97A3F0D56C90}" destId="{9679B39E-29C8-4D59-BFE5-EA7F6706F974}" srcOrd="0" destOrd="0" presId="urn:microsoft.com/office/officeart/2005/8/layout/hierarchy2"/>
    <dgm:cxn modelId="{44BFE0C1-D233-44ED-BBC4-BCF73066F48D}" type="presOf" srcId="{5C740FA7-B2DA-4E31-B25C-70CCCCFD04C8}" destId="{965E8EE5-713F-400D-AF9A-B7DFD27A6E5A}" srcOrd="0" destOrd="0" presId="urn:microsoft.com/office/officeart/2005/8/layout/hierarchy2"/>
    <dgm:cxn modelId="{EE1478CD-49B9-497C-B380-6321C8B25B76}" srcId="{3D831FB6-513E-43E4-B383-03498E3B5613}" destId="{1E537114-C5B4-4FB9-BA61-35B5DF999999}" srcOrd="0" destOrd="0" parTransId="{C59EFB22-DE18-4A07-97CF-FA9E9190702A}" sibTransId="{6810B428-A02F-477D-A488-791AA368D02B}"/>
    <dgm:cxn modelId="{1C1599D5-634F-459F-82C4-7735E5D80B77}" srcId="{F5527603-8412-4652-A571-28F148E05053}" destId="{957FDA11-CD54-42AA-B2BF-547BE6E06D59}" srcOrd="0" destOrd="0" parTransId="{95E78BAE-B928-4BC6-A928-FB6A006EF07F}" sibTransId="{22EB108A-74D0-449E-8345-1DF6321F2E6D}"/>
    <dgm:cxn modelId="{CEE627DF-C5D8-45D9-ABB8-E8A26CFBC2A6}" srcId="{1B0915AC-65B4-459E-BDA2-101DAACFBFF6}" destId="{22616679-EE3C-4D9D-BA03-C0A4A4A4B506}" srcOrd="0" destOrd="0" parTransId="{A0F81802-B4CE-4462-B907-FD6DB3339F6F}" sibTransId="{C31F2606-F3C4-421E-9412-403CBF97749F}"/>
    <dgm:cxn modelId="{A76B0AEF-99CC-4E2E-8A20-34F4FC4AA634}" type="presOf" srcId="{1B0915AC-65B4-459E-BDA2-101DAACFBFF6}" destId="{DFF2F4DE-68A7-4C90-A853-024B98D685F1}" srcOrd="0" destOrd="0" presId="urn:microsoft.com/office/officeart/2005/8/layout/hierarchy2"/>
    <dgm:cxn modelId="{CA9F2EFE-0F78-48C1-902B-5BF332BBBA2A}" type="presOf" srcId="{1E537114-C5B4-4FB9-BA61-35B5DF999999}" destId="{97B23AE7-1E09-47D6-BFF3-479B7B37E80D}" srcOrd="0" destOrd="0" presId="urn:microsoft.com/office/officeart/2005/8/layout/hierarchy2"/>
    <dgm:cxn modelId="{91BEAC9D-39A4-401A-9865-8A3A5069992D}" type="presParOf" srcId="{0090961C-69EC-45AB-982B-9C13858F5229}" destId="{40A98422-7261-4FD3-A3A0-7C1F8CC3AAD4}" srcOrd="0" destOrd="0" presId="urn:microsoft.com/office/officeart/2005/8/layout/hierarchy2"/>
    <dgm:cxn modelId="{84D75BF2-9776-4355-9AA3-0037E6A6C4C3}" type="presParOf" srcId="{40A98422-7261-4FD3-A3A0-7C1F8CC3AAD4}" destId="{31225919-F6FF-4C77-9276-67318EDD0CAA}" srcOrd="0" destOrd="0" presId="urn:microsoft.com/office/officeart/2005/8/layout/hierarchy2"/>
    <dgm:cxn modelId="{939DA663-2DAB-44AB-BA57-6190C9183D5E}" type="presParOf" srcId="{40A98422-7261-4FD3-A3A0-7C1F8CC3AAD4}" destId="{80004CF9-644D-4EE8-9DA5-E9298B2CB01D}" srcOrd="1" destOrd="0" presId="urn:microsoft.com/office/officeart/2005/8/layout/hierarchy2"/>
    <dgm:cxn modelId="{C15B6405-295D-4F15-8C04-5CA3E177EAB2}" type="presParOf" srcId="{80004CF9-644D-4EE8-9DA5-E9298B2CB01D}" destId="{83EF0447-610C-4CB5-B993-9AD0FEC9FB8D}" srcOrd="0" destOrd="0" presId="urn:microsoft.com/office/officeart/2005/8/layout/hierarchy2"/>
    <dgm:cxn modelId="{B84E04B4-3387-4C7C-B90B-896406034FE4}" type="presParOf" srcId="{83EF0447-610C-4CB5-B993-9AD0FEC9FB8D}" destId="{474541DA-8B3C-4A1A-A6BF-B2798C5381E5}" srcOrd="0" destOrd="0" presId="urn:microsoft.com/office/officeart/2005/8/layout/hierarchy2"/>
    <dgm:cxn modelId="{28A976F1-3255-45AC-8335-8715F9757E85}" type="presParOf" srcId="{80004CF9-644D-4EE8-9DA5-E9298B2CB01D}" destId="{1E4D53F9-249C-4951-AAA3-A70388D10DF4}" srcOrd="1" destOrd="0" presId="urn:microsoft.com/office/officeart/2005/8/layout/hierarchy2"/>
    <dgm:cxn modelId="{C7E4F3BE-5964-4826-A954-2D76E3809B81}" type="presParOf" srcId="{1E4D53F9-249C-4951-AAA3-A70388D10DF4}" destId="{8D0D2DA6-85EB-4DDE-B7F2-662C0AFE5B68}" srcOrd="0" destOrd="0" presId="urn:microsoft.com/office/officeart/2005/8/layout/hierarchy2"/>
    <dgm:cxn modelId="{848C1190-B1E3-42C1-BA73-459D72092C1D}" type="presParOf" srcId="{1E4D53F9-249C-4951-AAA3-A70388D10DF4}" destId="{DA0B6380-04E8-4AC1-8FC3-61D52379D14A}" srcOrd="1" destOrd="0" presId="urn:microsoft.com/office/officeart/2005/8/layout/hierarchy2"/>
    <dgm:cxn modelId="{2685D06A-5E05-4668-B6AD-C7C366FBE6E0}" type="presParOf" srcId="{DA0B6380-04E8-4AC1-8FC3-61D52379D14A}" destId="{5DA976B5-EA8B-4386-95EA-D8F65D1BEBF1}" srcOrd="0" destOrd="0" presId="urn:microsoft.com/office/officeart/2005/8/layout/hierarchy2"/>
    <dgm:cxn modelId="{9B7DDD50-716A-4251-960A-7C98BB71D94E}" type="presParOf" srcId="{5DA976B5-EA8B-4386-95EA-D8F65D1BEBF1}" destId="{5C682F8C-C5A9-4EDE-97BF-2268994CECF4}" srcOrd="0" destOrd="0" presId="urn:microsoft.com/office/officeart/2005/8/layout/hierarchy2"/>
    <dgm:cxn modelId="{705E52EE-499D-4AE4-B6C3-B53633336AE2}" type="presParOf" srcId="{DA0B6380-04E8-4AC1-8FC3-61D52379D14A}" destId="{C47729C5-E913-48EE-800A-733BC2156201}" srcOrd="1" destOrd="0" presId="urn:microsoft.com/office/officeart/2005/8/layout/hierarchy2"/>
    <dgm:cxn modelId="{1DA8C1ED-844F-4A56-A37A-DA56F5F05583}" type="presParOf" srcId="{C47729C5-E913-48EE-800A-733BC2156201}" destId="{97B23AE7-1E09-47D6-BFF3-479B7B37E80D}" srcOrd="0" destOrd="0" presId="urn:microsoft.com/office/officeart/2005/8/layout/hierarchy2"/>
    <dgm:cxn modelId="{554E9D00-F6CA-43F8-A9B9-2970231B05E0}" type="presParOf" srcId="{C47729C5-E913-48EE-800A-733BC2156201}" destId="{0011B98E-2578-4444-9250-9DC184DF209D}" srcOrd="1" destOrd="0" presId="urn:microsoft.com/office/officeart/2005/8/layout/hierarchy2"/>
    <dgm:cxn modelId="{2A1061E4-6167-4571-A625-10412FDB61F5}" type="presParOf" srcId="{80004CF9-644D-4EE8-9DA5-E9298B2CB01D}" destId="{1199AAE5-6442-4D3B-9C28-DDD44C407910}" srcOrd="2" destOrd="0" presId="urn:microsoft.com/office/officeart/2005/8/layout/hierarchy2"/>
    <dgm:cxn modelId="{DA929B1B-12F4-41FB-92E9-2C1CDB9C77EB}" type="presParOf" srcId="{1199AAE5-6442-4D3B-9C28-DDD44C407910}" destId="{0E4D4BD7-F317-430B-B321-050A2E997FDE}" srcOrd="0" destOrd="0" presId="urn:microsoft.com/office/officeart/2005/8/layout/hierarchy2"/>
    <dgm:cxn modelId="{4FFA1A74-4773-4034-8EF9-7AF38DFD529F}" type="presParOf" srcId="{80004CF9-644D-4EE8-9DA5-E9298B2CB01D}" destId="{419216B1-FB5B-4E50-9581-CA6E2F0F2307}" srcOrd="3" destOrd="0" presId="urn:microsoft.com/office/officeart/2005/8/layout/hierarchy2"/>
    <dgm:cxn modelId="{99B3DDF6-E3FE-4395-A6B4-BA99F6FBD504}" type="presParOf" srcId="{419216B1-FB5B-4E50-9581-CA6E2F0F2307}" destId="{CA33EDC7-84E9-46A1-ADAA-03D583730FBC}" srcOrd="0" destOrd="0" presId="urn:microsoft.com/office/officeart/2005/8/layout/hierarchy2"/>
    <dgm:cxn modelId="{F19FABE5-0650-48DF-80DE-032F0E6080EE}" type="presParOf" srcId="{419216B1-FB5B-4E50-9581-CA6E2F0F2307}" destId="{D7EF569A-98CE-419C-88A5-925B709F8C20}" srcOrd="1" destOrd="0" presId="urn:microsoft.com/office/officeart/2005/8/layout/hierarchy2"/>
    <dgm:cxn modelId="{C1B674E9-679B-49D8-B5B5-760B1F4F1A95}" type="presParOf" srcId="{D7EF569A-98CE-419C-88A5-925B709F8C20}" destId="{965E8EE5-713F-400D-AF9A-B7DFD27A6E5A}" srcOrd="0" destOrd="0" presId="urn:microsoft.com/office/officeart/2005/8/layout/hierarchy2"/>
    <dgm:cxn modelId="{9D00D683-B001-441A-A85A-195C4CB5A4CE}" type="presParOf" srcId="{965E8EE5-713F-400D-AF9A-B7DFD27A6E5A}" destId="{F2514E90-9738-415E-8074-ED79E2D380A4}" srcOrd="0" destOrd="0" presId="urn:microsoft.com/office/officeart/2005/8/layout/hierarchy2"/>
    <dgm:cxn modelId="{8D713D75-4682-4F38-A6EB-25329B3A7388}" type="presParOf" srcId="{D7EF569A-98CE-419C-88A5-925B709F8C20}" destId="{34FD703B-D655-4CE9-A84E-690942FCCBAD}" srcOrd="1" destOrd="0" presId="urn:microsoft.com/office/officeart/2005/8/layout/hierarchy2"/>
    <dgm:cxn modelId="{AF55EA68-214E-477B-9461-944E0ABE7AA4}" type="presParOf" srcId="{34FD703B-D655-4CE9-A84E-690942FCCBAD}" destId="{7DE91745-68F2-405B-99E7-4F2257C5D971}" srcOrd="0" destOrd="0" presId="urn:microsoft.com/office/officeart/2005/8/layout/hierarchy2"/>
    <dgm:cxn modelId="{E97FB20B-D5B7-4C97-817C-04E30E7B4A70}" type="presParOf" srcId="{34FD703B-D655-4CE9-A84E-690942FCCBAD}" destId="{C18FD246-6F75-44E0-B0BD-40221799A69B}" srcOrd="1" destOrd="0" presId="urn:microsoft.com/office/officeart/2005/8/layout/hierarchy2"/>
    <dgm:cxn modelId="{9739151F-8AE3-4F52-A925-E60C64DCC389}" type="presParOf" srcId="{80004CF9-644D-4EE8-9DA5-E9298B2CB01D}" destId="{9679B39E-29C8-4D59-BFE5-EA7F6706F974}" srcOrd="4" destOrd="0" presId="urn:microsoft.com/office/officeart/2005/8/layout/hierarchy2"/>
    <dgm:cxn modelId="{FFE78D6A-8429-492F-BBF8-0A7AFA576AB4}" type="presParOf" srcId="{9679B39E-29C8-4D59-BFE5-EA7F6706F974}" destId="{FFA0DBE8-B3AC-4473-81F6-0A26B5ED6C96}" srcOrd="0" destOrd="0" presId="urn:microsoft.com/office/officeart/2005/8/layout/hierarchy2"/>
    <dgm:cxn modelId="{BCD9C920-F352-4157-877A-DBA86F01DE8D}" type="presParOf" srcId="{80004CF9-644D-4EE8-9DA5-E9298B2CB01D}" destId="{C541B29C-4921-4B67-B2DC-F77B139A789A}" srcOrd="5" destOrd="0" presId="urn:microsoft.com/office/officeart/2005/8/layout/hierarchy2"/>
    <dgm:cxn modelId="{C18D3A90-45D1-416B-84A4-DBD7CFFBFB3F}" type="presParOf" srcId="{C541B29C-4921-4B67-B2DC-F77B139A789A}" destId="{DFF2F4DE-68A7-4C90-A853-024B98D685F1}" srcOrd="0" destOrd="0" presId="urn:microsoft.com/office/officeart/2005/8/layout/hierarchy2"/>
    <dgm:cxn modelId="{0260EE49-FC2A-4B64-A372-5E8B29FE87C7}" type="presParOf" srcId="{C541B29C-4921-4B67-B2DC-F77B139A789A}" destId="{A78DBB60-5AE9-45DF-A021-FF444D49CB86}" srcOrd="1" destOrd="0" presId="urn:microsoft.com/office/officeart/2005/8/layout/hierarchy2"/>
    <dgm:cxn modelId="{442EB0C8-3FE8-479A-90FC-09D1A3D24197}" type="presParOf" srcId="{A78DBB60-5AE9-45DF-A021-FF444D49CB86}" destId="{95758372-B771-4A5C-B8F4-D2C16298FD9B}" srcOrd="0" destOrd="0" presId="urn:microsoft.com/office/officeart/2005/8/layout/hierarchy2"/>
    <dgm:cxn modelId="{A3F55FA7-DC43-4B42-97D9-EF6295526AEE}" type="presParOf" srcId="{95758372-B771-4A5C-B8F4-D2C16298FD9B}" destId="{6303CC96-B005-4B39-B6A7-EA6571D4CEFA}" srcOrd="0" destOrd="0" presId="urn:microsoft.com/office/officeart/2005/8/layout/hierarchy2"/>
    <dgm:cxn modelId="{6E7FE2A0-FDC5-4EF3-AA58-98A9A8DAB67A}" type="presParOf" srcId="{A78DBB60-5AE9-45DF-A021-FF444D49CB86}" destId="{8F9AB670-F487-4492-8AFA-85029CAC13D6}" srcOrd="1" destOrd="0" presId="urn:microsoft.com/office/officeart/2005/8/layout/hierarchy2"/>
    <dgm:cxn modelId="{49A12162-5042-42E5-8650-21442B7D1B62}" type="presParOf" srcId="{8F9AB670-F487-4492-8AFA-85029CAC13D6}" destId="{AA9467C2-B537-48D0-837F-FF48C4D1FB0F}" srcOrd="0" destOrd="0" presId="urn:microsoft.com/office/officeart/2005/8/layout/hierarchy2"/>
    <dgm:cxn modelId="{435EB95C-3C30-4934-97D0-62E08398C751}" type="presParOf" srcId="{8F9AB670-F487-4492-8AFA-85029CAC13D6}" destId="{AD38F826-5DEC-4482-9E67-9CE22CF8479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03624D1-F6A8-4BE9-AA6E-8104A8684364}" type="doc">
      <dgm:prSet loTypeId="urn:microsoft.com/office/officeart/2005/8/layout/hList7" loCatId="process" qsTypeId="urn:microsoft.com/office/officeart/2005/8/quickstyle/simple1" qsCatId="simple" csTypeId="urn:microsoft.com/office/officeart/2005/8/colors/colorful1" csCatId="colorful" phldr="1"/>
      <dgm:spPr/>
      <dgm:t>
        <a:bodyPr/>
        <a:lstStyle/>
        <a:p>
          <a:endParaRPr lang="en-US"/>
        </a:p>
      </dgm:t>
    </dgm:pt>
    <dgm:pt modelId="{E6D3519A-B8CC-4F74-A191-64280C243989}">
      <dgm:prSet custT="1"/>
      <dgm:spPr/>
      <dgm:t>
        <a:bodyPr/>
        <a:lstStyle/>
        <a:p>
          <a:pPr rtl="0"/>
          <a:r>
            <a:rPr lang="en-US" sz="2000" b="1" dirty="0">
              <a:solidFill>
                <a:schemeClr val="bg1"/>
              </a:solidFill>
              <a:latin typeface="Time new roman"/>
            </a:rPr>
            <a:t>GIÁO VIÊN CHỦ NHIỆM, GV CÙNG THỰC HIỆN HĐ NÀY</a:t>
          </a:r>
        </a:p>
      </dgm:t>
    </dgm:pt>
    <dgm:pt modelId="{70E6BDF6-EDD6-4A98-BD6A-D03C7CE6C224}" type="parTrans" cxnId="{B67123AA-000F-48E3-886C-CF7EE1904BA2}">
      <dgm:prSet/>
      <dgm:spPr/>
      <dgm:t>
        <a:bodyPr/>
        <a:lstStyle/>
        <a:p>
          <a:endParaRPr lang="en-US" sz="1600"/>
        </a:p>
      </dgm:t>
    </dgm:pt>
    <dgm:pt modelId="{822CA9DC-C963-46DE-8C5F-4B2C06BC6601}" type="sibTrans" cxnId="{B67123AA-000F-48E3-886C-CF7EE1904BA2}">
      <dgm:prSet/>
      <dgm:spPr/>
      <dgm:t>
        <a:bodyPr/>
        <a:lstStyle/>
        <a:p>
          <a:endParaRPr lang="en-US" sz="1600"/>
        </a:p>
      </dgm:t>
    </dgm:pt>
    <dgm:pt modelId="{BA647213-F031-44A9-8A80-E523DD520B7E}">
      <dgm:prSet custT="1"/>
      <dgm:spPr/>
      <dgm:t>
        <a:bodyPr/>
        <a:lstStyle/>
        <a:p>
          <a:pPr rtl="0"/>
          <a:r>
            <a:rPr lang="en-US" sz="2000" b="1" dirty="0">
              <a:latin typeface="Time new roman"/>
            </a:rPr>
            <a:t>BẢN THÂN HỌC SINH</a:t>
          </a:r>
        </a:p>
      </dgm:t>
    </dgm:pt>
    <dgm:pt modelId="{7F2D23EC-E65C-4A4D-8B57-ADCE8E386A12}" type="parTrans" cxnId="{F2E31B14-59AD-408D-9CED-DE4BACB17624}">
      <dgm:prSet/>
      <dgm:spPr/>
      <dgm:t>
        <a:bodyPr/>
        <a:lstStyle/>
        <a:p>
          <a:endParaRPr lang="en-US" sz="1600"/>
        </a:p>
      </dgm:t>
    </dgm:pt>
    <dgm:pt modelId="{CA3F485C-5D34-46AA-A8F4-7FF5E717FD35}" type="sibTrans" cxnId="{F2E31B14-59AD-408D-9CED-DE4BACB17624}">
      <dgm:prSet/>
      <dgm:spPr/>
      <dgm:t>
        <a:bodyPr/>
        <a:lstStyle/>
        <a:p>
          <a:endParaRPr lang="en-US" sz="1600"/>
        </a:p>
      </dgm:t>
    </dgm:pt>
    <dgm:pt modelId="{52BF6C9F-F5F9-403B-A277-B8F69EE32AE7}">
      <dgm:prSet custT="1"/>
      <dgm:spPr/>
      <dgm:t>
        <a:bodyPr/>
        <a:lstStyle/>
        <a:p>
          <a:pPr rtl="0"/>
          <a:r>
            <a:rPr lang="en-US" sz="2000" b="1" dirty="0">
              <a:latin typeface="Time new roman"/>
            </a:rPr>
            <a:t>BẠN BÈ, NHÓM</a:t>
          </a:r>
        </a:p>
      </dgm:t>
    </dgm:pt>
    <dgm:pt modelId="{BB6A5EBA-8C31-4C5B-A318-EBCC68AC156C}" type="parTrans" cxnId="{A3044E41-B05B-4093-B7C3-F7C760C80183}">
      <dgm:prSet/>
      <dgm:spPr/>
      <dgm:t>
        <a:bodyPr/>
        <a:lstStyle/>
        <a:p>
          <a:endParaRPr lang="en-US" sz="1600"/>
        </a:p>
      </dgm:t>
    </dgm:pt>
    <dgm:pt modelId="{D9E8FB5A-8E20-465E-8C43-AFD7BB73A1AE}" type="sibTrans" cxnId="{A3044E41-B05B-4093-B7C3-F7C760C80183}">
      <dgm:prSet/>
      <dgm:spPr/>
      <dgm:t>
        <a:bodyPr/>
        <a:lstStyle/>
        <a:p>
          <a:endParaRPr lang="en-US" sz="1600"/>
        </a:p>
      </dgm:t>
    </dgm:pt>
    <dgm:pt modelId="{59321B0D-7132-4D27-810F-3D159B7AABA7}">
      <dgm:prSet custT="1"/>
      <dgm:spPr>
        <a:solidFill>
          <a:srgbClr val="00B0F0"/>
        </a:solidFill>
      </dgm:spPr>
      <dgm:t>
        <a:bodyPr/>
        <a:lstStyle/>
        <a:p>
          <a:pPr rtl="0"/>
          <a:r>
            <a:rPr lang="en-US" sz="1600" b="1" dirty="0">
              <a:latin typeface="Time new roman"/>
            </a:rPr>
            <a:t>CÁC GIÁO VIÊN, CÁN BỘ KHÁC TRONG TRƯỜNG; </a:t>
          </a:r>
        </a:p>
        <a:p>
          <a:pPr rtl="0"/>
          <a:r>
            <a:rPr lang="en-US" sz="1600" b="1" dirty="0">
              <a:solidFill>
                <a:schemeClr val="bg1"/>
              </a:solidFill>
              <a:latin typeface="Time new roman"/>
            </a:rPr>
            <a:t>CHA MẸ HỌC SINH VÀ CỘNG ĐỒNG</a:t>
          </a:r>
        </a:p>
      </dgm:t>
    </dgm:pt>
    <dgm:pt modelId="{CF39197F-B9A4-469E-B1C5-BAC1E8E58CA7}" type="parTrans" cxnId="{5E736893-A2B6-405C-B0C5-5C3EA29F1BAE}">
      <dgm:prSet/>
      <dgm:spPr/>
      <dgm:t>
        <a:bodyPr/>
        <a:lstStyle/>
        <a:p>
          <a:endParaRPr lang="en-US" sz="1600"/>
        </a:p>
      </dgm:t>
    </dgm:pt>
    <dgm:pt modelId="{323BCE3B-6B21-4CCB-803A-3C9C8C5BF0B2}" type="sibTrans" cxnId="{5E736893-A2B6-405C-B0C5-5C3EA29F1BAE}">
      <dgm:prSet/>
      <dgm:spPr/>
      <dgm:t>
        <a:bodyPr/>
        <a:lstStyle/>
        <a:p>
          <a:endParaRPr lang="en-US" sz="1600"/>
        </a:p>
      </dgm:t>
    </dgm:pt>
    <dgm:pt modelId="{A2ED9720-9943-4856-B144-3D861AF399FE}" type="pres">
      <dgm:prSet presAssocID="{503624D1-F6A8-4BE9-AA6E-8104A8684364}" presName="Name0" presStyleCnt="0">
        <dgm:presLayoutVars>
          <dgm:dir/>
          <dgm:resizeHandles val="exact"/>
        </dgm:presLayoutVars>
      </dgm:prSet>
      <dgm:spPr/>
    </dgm:pt>
    <dgm:pt modelId="{5D290E58-7574-4DDA-9A94-B656C7F33C35}" type="pres">
      <dgm:prSet presAssocID="{503624D1-F6A8-4BE9-AA6E-8104A8684364}" presName="fgShape" presStyleLbl="fgShp" presStyleIdx="0" presStyleCnt="1"/>
      <dgm:spPr/>
    </dgm:pt>
    <dgm:pt modelId="{EC29077A-C780-4A66-B72F-8E9D60713E79}" type="pres">
      <dgm:prSet presAssocID="{503624D1-F6A8-4BE9-AA6E-8104A8684364}" presName="linComp" presStyleCnt="0"/>
      <dgm:spPr/>
    </dgm:pt>
    <dgm:pt modelId="{AB423D8B-4E4D-4C08-A149-36F71E157938}" type="pres">
      <dgm:prSet presAssocID="{BA647213-F031-44A9-8A80-E523DD520B7E}" presName="compNode" presStyleCnt="0"/>
      <dgm:spPr/>
    </dgm:pt>
    <dgm:pt modelId="{F60A843B-0811-4147-A389-71E38A49AB91}" type="pres">
      <dgm:prSet presAssocID="{BA647213-F031-44A9-8A80-E523DD520B7E}" presName="bkgdShape" presStyleLbl="node1" presStyleIdx="0" presStyleCnt="4"/>
      <dgm:spPr/>
    </dgm:pt>
    <dgm:pt modelId="{264200A2-A1CE-4DF9-8FD5-26F81CBBB085}" type="pres">
      <dgm:prSet presAssocID="{BA647213-F031-44A9-8A80-E523DD520B7E}" presName="nodeTx" presStyleLbl="node1" presStyleIdx="0" presStyleCnt="4">
        <dgm:presLayoutVars>
          <dgm:bulletEnabled val="1"/>
        </dgm:presLayoutVars>
      </dgm:prSet>
      <dgm:spPr/>
    </dgm:pt>
    <dgm:pt modelId="{C4EE1E41-3CCA-46CF-94F8-9AC96AA0974D}" type="pres">
      <dgm:prSet presAssocID="{BA647213-F031-44A9-8A80-E523DD520B7E}" presName="invisiNode" presStyleLbl="node1" presStyleIdx="0" presStyleCnt="4"/>
      <dgm:spPr/>
    </dgm:pt>
    <dgm:pt modelId="{5E98B5CE-4D62-4565-ABA8-BB62F0F10EFF}" type="pres">
      <dgm:prSet presAssocID="{BA647213-F031-44A9-8A80-E523DD520B7E}" presName="imagNode" presStyleLbl="fgImgPlace1" presStyleIdx="0" presStyleCnt="4"/>
      <dgm:spPr>
        <a:blipFill rotWithShape="1">
          <a:blip xmlns:r="http://schemas.openxmlformats.org/officeDocument/2006/relationships" r:embed="rId1"/>
          <a:stretch>
            <a:fillRect/>
          </a:stretch>
        </a:blipFill>
      </dgm:spPr>
    </dgm:pt>
    <dgm:pt modelId="{91220F08-E3A0-42AF-8C91-B99975FE73AC}" type="pres">
      <dgm:prSet presAssocID="{CA3F485C-5D34-46AA-A8F4-7FF5E717FD35}" presName="sibTrans" presStyleLbl="sibTrans2D1" presStyleIdx="0" presStyleCnt="0"/>
      <dgm:spPr/>
    </dgm:pt>
    <dgm:pt modelId="{A91BA996-5416-4ECF-B32D-AF59AE1194DD}" type="pres">
      <dgm:prSet presAssocID="{52BF6C9F-F5F9-403B-A277-B8F69EE32AE7}" presName="compNode" presStyleCnt="0"/>
      <dgm:spPr/>
    </dgm:pt>
    <dgm:pt modelId="{38AF9215-628F-4675-8E15-B57D3AEB4241}" type="pres">
      <dgm:prSet presAssocID="{52BF6C9F-F5F9-403B-A277-B8F69EE32AE7}" presName="bkgdShape" presStyleLbl="node1" presStyleIdx="1" presStyleCnt="4"/>
      <dgm:spPr/>
    </dgm:pt>
    <dgm:pt modelId="{75BD0C42-16CE-4B73-8C56-51A115C32E4E}" type="pres">
      <dgm:prSet presAssocID="{52BF6C9F-F5F9-403B-A277-B8F69EE32AE7}" presName="nodeTx" presStyleLbl="node1" presStyleIdx="1" presStyleCnt="4">
        <dgm:presLayoutVars>
          <dgm:bulletEnabled val="1"/>
        </dgm:presLayoutVars>
      </dgm:prSet>
      <dgm:spPr/>
    </dgm:pt>
    <dgm:pt modelId="{65000F14-8302-4E6B-8B55-CD3B058CF667}" type="pres">
      <dgm:prSet presAssocID="{52BF6C9F-F5F9-403B-A277-B8F69EE32AE7}" presName="invisiNode" presStyleLbl="node1" presStyleIdx="1" presStyleCnt="4"/>
      <dgm:spPr/>
    </dgm:pt>
    <dgm:pt modelId="{517BED44-B354-429F-A0B9-0ADBB346A8CE}" type="pres">
      <dgm:prSet presAssocID="{52BF6C9F-F5F9-403B-A277-B8F69EE32AE7}" presName="imagNode" presStyleLbl="fgImgPlace1" presStyleIdx="1" presStyleCnt="4"/>
      <dgm:spPr>
        <a:blipFill rotWithShape="1">
          <a:blip xmlns:r="http://schemas.openxmlformats.org/officeDocument/2006/relationships" r:embed="rId2"/>
          <a:stretch>
            <a:fillRect/>
          </a:stretch>
        </a:blipFill>
      </dgm:spPr>
    </dgm:pt>
    <dgm:pt modelId="{BF0D9487-BA64-46D9-A86B-F2A81A697AEE}" type="pres">
      <dgm:prSet presAssocID="{D9E8FB5A-8E20-465E-8C43-AFD7BB73A1AE}" presName="sibTrans" presStyleLbl="sibTrans2D1" presStyleIdx="0" presStyleCnt="0"/>
      <dgm:spPr/>
    </dgm:pt>
    <dgm:pt modelId="{11EDA1F1-1A2C-4255-BDCF-5F715002DD9F}" type="pres">
      <dgm:prSet presAssocID="{59321B0D-7132-4D27-810F-3D159B7AABA7}" presName="compNode" presStyleCnt="0"/>
      <dgm:spPr/>
    </dgm:pt>
    <dgm:pt modelId="{08B1D2FB-3E67-4062-95D8-42684986DF92}" type="pres">
      <dgm:prSet presAssocID="{59321B0D-7132-4D27-810F-3D159B7AABA7}" presName="bkgdShape" presStyleLbl="node1" presStyleIdx="2" presStyleCnt="4"/>
      <dgm:spPr/>
    </dgm:pt>
    <dgm:pt modelId="{B4E97736-6AB9-4740-9DB3-B5A5A38F1419}" type="pres">
      <dgm:prSet presAssocID="{59321B0D-7132-4D27-810F-3D159B7AABA7}" presName="nodeTx" presStyleLbl="node1" presStyleIdx="2" presStyleCnt="4">
        <dgm:presLayoutVars>
          <dgm:bulletEnabled val="1"/>
        </dgm:presLayoutVars>
      </dgm:prSet>
      <dgm:spPr/>
    </dgm:pt>
    <dgm:pt modelId="{3D41DE8F-35EE-46D5-B525-F434CAD3CDF5}" type="pres">
      <dgm:prSet presAssocID="{59321B0D-7132-4D27-810F-3D159B7AABA7}" presName="invisiNode" presStyleLbl="node1" presStyleIdx="2" presStyleCnt="4"/>
      <dgm:spPr/>
    </dgm:pt>
    <dgm:pt modelId="{2EEED5BE-B64B-466D-8078-7D30E181CE22}" type="pres">
      <dgm:prSet presAssocID="{59321B0D-7132-4D27-810F-3D159B7AABA7}" presName="imagNode" presStyleLbl="fgImgPlace1" presStyleIdx="2" presStyleCnt="4"/>
      <dgm:spPr>
        <a:blipFill rotWithShape="1">
          <a:blip xmlns:r="http://schemas.openxmlformats.org/officeDocument/2006/relationships" r:embed="rId3"/>
          <a:stretch>
            <a:fillRect/>
          </a:stretch>
        </a:blipFill>
      </dgm:spPr>
    </dgm:pt>
    <dgm:pt modelId="{AD052B1B-2F13-4108-9C20-E2B2DBF2EC74}" type="pres">
      <dgm:prSet presAssocID="{323BCE3B-6B21-4CCB-803A-3C9C8C5BF0B2}" presName="sibTrans" presStyleLbl="sibTrans2D1" presStyleIdx="0" presStyleCnt="0"/>
      <dgm:spPr/>
    </dgm:pt>
    <dgm:pt modelId="{A49AFD43-89D4-41BB-AF8A-E8F09947AC88}" type="pres">
      <dgm:prSet presAssocID="{E6D3519A-B8CC-4F74-A191-64280C243989}" presName="compNode" presStyleCnt="0"/>
      <dgm:spPr/>
    </dgm:pt>
    <dgm:pt modelId="{68A10911-C944-4441-B364-FF48DC49F860}" type="pres">
      <dgm:prSet presAssocID="{E6D3519A-B8CC-4F74-A191-64280C243989}" presName="bkgdShape" presStyleLbl="node1" presStyleIdx="3" presStyleCnt="4"/>
      <dgm:spPr/>
    </dgm:pt>
    <dgm:pt modelId="{3E3BBE29-5DA0-4DC5-B6FF-83F08907193A}" type="pres">
      <dgm:prSet presAssocID="{E6D3519A-B8CC-4F74-A191-64280C243989}" presName="nodeTx" presStyleLbl="node1" presStyleIdx="3" presStyleCnt="4">
        <dgm:presLayoutVars>
          <dgm:bulletEnabled val="1"/>
        </dgm:presLayoutVars>
      </dgm:prSet>
      <dgm:spPr/>
    </dgm:pt>
    <dgm:pt modelId="{F568A386-3AA4-4100-B176-9EEA5A3B856B}" type="pres">
      <dgm:prSet presAssocID="{E6D3519A-B8CC-4F74-A191-64280C243989}" presName="invisiNode" presStyleLbl="node1" presStyleIdx="3" presStyleCnt="4"/>
      <dgm:spPr/>
    </dgm:pt>
    <dgm:pt modelId="{CC79C844-8749-4751-8C9E-A858333C15BF}" type="pres">
      <dgm:prSet presAssocID="{E6D3519A-B8CC-4F74-A191-64280C243989}" presName="imagNode" presStyleLbl="fgImgPlace1" presStyleIdx="3" presStyleCnt="4"/>
      <dgm:spPr>
        <a:blipFill rotWithShape="1">
          <a:blip xmlns:r="http://schemas.openxmlformats.org/officeDocument/2006/relationships" r:embed="rId4"/>
          <a:stretch>
            <a:fillRect/>
          </a:stretch>
        </a:blipFill>
      </dgm:spPr>
    </dgm:pt>
  </dgm:ptLst>
  <dgm:cxnLst>
    <dgm:cxn modelId="{80E67501-2C32-4A38-AF0E-D40F76CE0678}" type="presOf" srcId="{503624D1-F6A8-4BE9-AA6E-8104A8684364}" destId="{A2ED9720-9943-4856-B144-3D861AF399FE}" srcOrd="0" destOrd="0" presId="urn:microsoft.com/office/officeart/2005/8/layout/hList7"/>
    <dgm:cxn modelId="{F2E31B14-59AD-408D-9CED-DE4BACB17624}" srcId="{503624D1-F6A8-4BE9-AA6E-8104A8684364}" destId="{BA647213-F031-44A9-8A80-E523DD520B7E}" srcOrd="0" destOrd="0" parTransId="{7F2D23EC-E65C-4A4D-8B57-ADCE8E386A12}" sibTransId="{CA3F485C-5D34-46AA-A8F4-7FF5E717FD35}"/>
    <dgm:cxn modelId="{95863B36-6F52-47FF-A40C-1CA8FCA29694}" type="presOf" srcId="{CA3F485C-5D34-46AA-A8F4-7FF5E717FD35}" destId="{91220F08-E3A0-42AF-8C91-B99975FE73AC}" srcOrd="0" destOrd="0" presId="urn:microsoft.com/office/officeart/2005/8/layout/hList7"/>
    <dgm:cxn modelId="{A3044E41-B05B-4093-B7C3-F7C760C80183}" srcId="{503624D1-F6A8-4BE9-AA6E-8104A8684364}" destId="{52BF6C9F-F5F9-403B-A277-B8F69EE32AE7}" srcOrd="1" destOrd="0" parTransId="{BB6A5EBA-8C31-4C5B-A318-EBCC68AC156C}" sibTransId="{D9E8FB5A-8E20-465E-8C43-AFD7BB73A1AE}"/>
    <dgm:cxn modelId="{8CC78941-1EED-40B6-8830-B4EEFED4A8AD}" type="presOf" srcId="{D9E8FB5A-8E20-465E-8C43-AFD7BB73A1AE}" destId="{BF0D9487-BA64-46D9-A86B-F2A81A697AEE}" srcOrd="0" destOrd="0" presId="urn:microsoft.com/office/officeart/2005/8/layout/hList7"/>
    <dgm:cxn modelId="{E4E1A246-2384-48E2-99A0-B3B05647817A}" type="presOf" srcId="{52BF6C9F-F5F9-403B-A277-B8F69EE32AE7}" destId="{75BD0C42-16CE-4B73-8C56-51A115C32E4E}" srcOrd="1" destOrd="0" presId="urn:microsoft.com/office/officeart/2005/8/layout/hList7"/>
    <dgm:cxn modelId="{30494F48-5B17-444C-BB9C-82A9AB4FF5B5}" type="presOf" srcId="{E6D3519A-B8CC-4F74-A191-64280C243989}" destId="{3E3BBE29-5DA0-4DC5-B6FF-83F08907193A}" srcOrd="1" destOrd="0" presId="urn:microsoft.com/office/officeart/2005/8/layout/hList7"/>
    <dgm:cxn modelId="{45AD047D-C199-4E69-953E-515EC0E234D8}" type="presOf" srcId="{BA647213-F031-44A9-8A80-E523DD520B7E}" destId="{264200A2-A1CE-4DF9-8FD5-26F81CBBB085}" srcOrd="1" destOrd="0" presId="urn:microsoft.com/office/officeart/2005/8/layout/hList7"/>
    <dgm:cxn modelId="{5E736893-A2B6-405C-B0C5-5C3EA29F1BAE}" srcId="{503624D1-F6A8-4BE9-AA6E-8104A8684364}" destId="{59321B0D-7132-4D27-810F-3D159B7AABA7}" srcOrd="2" destOrd="0" parTransId="{CF39197F-B9A4-469E-B1C5-BAC1E8E58CA7}" sibTransId="{323BCE3B-6B21-4CCB-803A-3C9C8C5BF0B2}"/>
    <dgm:cxn modelId="{B67123AA-000F-48E3-886C-CF7EE1904BA2}" srcId="{503624D1-F6A8-4BE9-AA6E-8104A8684364}" destId="{E6D3519A-B8CC-4F74-A191-64280C243989}" srcOrd="3" destOrd="0" parTransId="{70E6BDF6-EDD6-4A98-BD6A-D03C7CE6C224}" sibTransId="{822CA9DC-C963-46DE-8C5F-4B2C06BC6601}"/>
    <dgm:cxn modelId="{D7E10EAC-46A7-4A34-8C92-1BE073D1EEDD}" type="presOf" srcId="{BA647213-F031-44A9-8A80-E523DD520B7E}" destId="{F60A843B-0811-4147-A389-71E38A49AB91}" srcOrd="0" destOrd="0" presId="urn:microsoft.com/office/officeart/2005/8/layout/hList7"/>
    <dgm:cxn modelId="{87F989B5-295A-4C95-8672-B55DF1BE533F}" type="presOf" srcId="{323BCE3B-6B21-4CCB-803A-3C9C8C5BF0B2}" destId="{AD052B1B-2F13-4108-9C20-E2B2DBF2EC74}" srcOrd="0" destOrd="0" presId="urn:microsoft.com/office/officeart/2005/8/layout/hList7"/>
    <dgm:cxn modelId="{DF571AD5-E48D-48E4-AA2C-C5C994824CC1}" type="presOf" srcId="{E6D3519A-B8CC-4F74-A191-64280C243989}" destId="{68A10911-C944-4441-B364-FF48DC49F860}" srcOrd="0" destOrd="0" presId="urn:microsoft.com/office/officeart/2005/8/layout/hList7"/>
    <dgm:cxn modelId="{EC5B6AF2-8DE0-424A-B961-B4EBA01E142B}" type="presOf" srcId="{52BF6C9F-F5F9-403B-A277-B8F69EE32AE7}" destId="{38AF9215-628F-4675-8E15-B57D3AEB4241}" srcOrd="0" destOrd="0" presId="urn:microsoft.com/office/officeart/2005/8/layout/hList7"/>
    <dgm:cxn modelId="{449CACF2-9565-4289-A25C-12BD194F0D4E}" type="presOf" srcId="{59321B0D-7132-4D27-810F-3D159B7AABA7}" destId="{B4E97736-6AB9-4740-9DB3-B5A5A38F1419}" srcOrd="1" destOrd="0" presId="urn:microsoft.com/office/officeart/2005/8/layout/hList7"/>
    <dgm:cxn modelId="{5232DFFF-17DD-447C-9A4C-06A187327EEC}" type="presOf" srcId="{59321B0D-7132-4D27-810F-3D159B7AABA7}" destId="{08B1D2FB-3E67-4062-95D8-42684986DF92}" srcOrd="0" destOrd="0" presId="urn:microsoft.com/office/officeart/2005/8/layout/hList7"/>
    <dgm:cxn modelId="{A0C13E19-BC48-4604-8F85-35E31BABFD96}" type="presParOf" srcId="{A2ED9720-9943-4856-B144-3D861AF399FE}" destId="{5D290E58-7574-4DDA-9A94-B656C7F33C35}" srcOrd="0" destOrd="0" presId="urn:microsoft.com/office/officeart/2005/8/layout/hList7"/>
    <dgm:cxn modelId="{405000BF-ACAA-4635-8A2E-B1F06CE4A8F4}" type="presParOf" srcId="{A2ED9720-9943-4856-B144-3D861AF399FE}" destId="{EC29077A-C780-4A66-B72F-8E9D60713E79}" srcOrd="1" destOrd="0" presId="urn:microsoft.com/office/officeart/2005/8/layout/hList7"/>
    <dgm:cxn modelId="{B345F35F-67AC-476B-9775-CAF20B55AFE1}" type="presParOf" srcId="{EC29077A-C780-4A66-B72F-8E9D60713E79}" destId="{AB423D8B-4E4D-4C08-A149-36F71E157938}" srcOrd="0" destOrd="0" presId="urn:microsoft.com/office/officeart/2005/8/layout/hList7"/>
    <dgm:cxn modelId="{5AE13A61-8548-4214-973D-FEA240F1AFCB}" type="presParOf" srcId="{AB423D8B-4E4D-4C08-A149-36F71E157938}" destId="{F60A843B-0811-4147-A389-71E38A49AB91}" srcOrd="0" destOrd="0" presId="urn:microsoft.com/office/officeart/2005/8/layout/hList7"/>
    <dgm:cxn modelId="{946265B0-F0CD-4B6E-BFC8-C1B92DDC9EAF}" type="presParOf" srcId="{AB423D8B-4E4D-4C08-A149-36F71E157938}" destId="{264200A2-A1CE-4DF9-8FD5-26F81CBBB085}" srcOrd="1" destOrd="0" presId="urn:microsoft.com/office/officeart/2005/8/layout/hList7"/>
    <dgm:cxn modelId="{ADBCDEA6-9279-4F51-9590-9CD4A39755D8}" type="presParOf" srcId="{AB423D8B-4E4D-4C08-A149-36F71E157938}" destId="{C4EE1E41-3CCA-46CF-94F8-9AC96AA0974D}" srcOrd="2" destOrd="0" presId="urn:microsoft.com/office/officeart/2005/8/layout/hList7"/>
    <dgm:cxn modelId="{BE135947-632E-4656-A1BE-4E01269B30F7}" type="presParOf" srcId="{AB423D8B-4E4D-4C08-A149-36F71E157938}" destId="{5E98B5CE-4D62-4565-ABA8-BB62F0F10EFF}" srcOrd="3" destOrd="0" presId="urn:microsoft.com/office/officeart/2005/8/layout/hList7"/>
    <dgm:cxn modelId="{0BC16555-B309-4346-B943-11FC07682D67}" type="presParOf" srcId="{EC29077A-C780-4A66-B72F-8E9D60713E79}" destId="{91220F08-E3A0-42AF-8C91-B99975FE73AC}" srcOrd="1" destOrd="0" presId="urn:microsoft.com/office/officeart/2005/8/layout/hList7"/>
    <dgm:cxn modelId="{7177C721-ACE5-4B02-B59E-ED86880F1DB9}" type="presParOf" srcId="{EC29077A-C780-4A66-B72F-8E9D60713E79}" destId="{A91BA996-5416-4ECF-B32D-AF59AE1194DD}" srcOrd="2" destOrd="0" presId="urn:microsoft.com/office/officeart/2005/8/layout/hList7"/>
    <dgm:cxn modelId="{5AE2A2EF-BDE1-4EF7-9157-81E1F16BA00B}" type="presParOf" srcId="{A91BA996-5416-4ECF-B32D-AF59AE1194DD}" destId="{38AF9215-628F-4675-8E15-B57D3AEB4241}" srcOrd="0" destOrd="0" presId="urn:microsoft.com/office/officeart/2005/8/layout/hList7"/>
    <dgm:cxn modelId="{4E860564-57AD-4ACF-AFD9-F4C26171D343}" type="presParOf" srcId="{A91BA996-5416-4ECF-B32D-AF59AE1194DD}" destId="{75BD0C42-16CE-4B73-8C56-51A115C32E4E}" srcOrd="1" destOrd="0" presId="urn:microsoft.com/office/officeart/2005/8/layout/hList7"/>
    <dgm:cxn modelId="{6988AE7A-5DC5-4CF2-9849-B6F17262BDE1}" type="presParOf" srcId="{A91BA996-5416-4ECF-B32D-AF59AE1194DD}" destId="{65000F14-8302-4E6B-8B55-CD3B058CF667}" srcOrd="2" destOrd="0" presId="urn:microsoft.com/office/officeart/2005/8/layout/hList7"/>
    <dgm:cxn modelId="{5FA82CAC-3C13-40FF-A8FD-A80331224756}" type="presParOf" srcId="{A91BA996-5416-4ECF-B32D-AF59AE1194DD}" destId="{517BED44-B354-429F-A0B9-0ADBB346A8CE}" srcOrd="3" destOrd="0" presId="urn:microsoft.com/office/officeart/2005/8/layout/hList7"/>
    <dgm:cxn modelId="{FEED2B73-9355-4BC3-8673-CF8E20F96256}" type="presParOf" srcId="{EC29077A-C780-4A66-B72F-8E9D60713E79}" destId="{BF0D9487-BA64-46D9-A86B-F2A81A697AEE}" srcOrd="3" destOrd="0" presId="urn:microsoft.com/office/officeart/2005/8/layout/hList7"/>
    <dgm:cxn modelId="{74736928-6BCE-4BCF-88DD-F88A2EE61E55}" type="presParOf" srcId="{EC29077A-C780-4A66-B72F-8E9D60713E79}" destId="{11EDA1F1-1A2C-4255-BDCF-5F715002DD9F}" srcOrd="4" destOrd="0" presId="urn:microsoft.com/office/officeart/2005/8/layout/hList7"/>
    <dgm:cxn modelId="{9F91B211-32F3-4131-98E4-6D8307D936F0}" type="presParOf" srcId="{11EDA1F1-1A2C-4255-BDCF-5F715002DD9F}" destId="{08B1D2FB-3E67-4062-95D8-42684986DF92}" srcOrd="0" destOrd="0" presId="urn:microsoft.com/office/officeart/2005/8/layout/hList7"/>
    <dgm:cxn modelId="{D5293C98-FC57-4CA3-B5D5-CCA135769EA7}" type="presParOf" srcId="{11EDA1F1-1A2C-4255-BDCF-5F715002DD9F}" destId="{B4E97736-6AB9-4740-9DB3-B5A5A38F1419}" srcOrd="1" destOrd="0" presId="urn:microsoft.com/office/officeart/2005/8/layout/hList7"/>
    <dgm:cxn modelId="{310674F8-DFB5-4326-9854-E317D76113E4}" type="presParOf" srcId="{11EDA1F1-1A2C-4255-BDCF-5F715002DD9F}" destId="{3D41DE8F-35EE-46D5-B525-F434CAD3CDF5}" srcOrd="2" destOrd="0" presId="urn:microsoft.com/office/officeart/2005/8/layout/hList7"/>
    <dgm:cxn modelId="{D86DDECC-71F3-491F-9528-CD653FE2D47B}" type="presParOf" srcId="{11EDA1F1-1A2C-4255-BDCF-5F715002DD9F}" destId="{2EEED5BE-B64B-466D-8078-7D30E181CE22}" srcOrd="3" destOrd="0" presId="urn:microsoft.com/office/officeart/2005/8/layout/hList7"/>
    <dgm:cxn modelId="{FF5253AF-E328-4DCB-8EC2-521EBDC05F5A}" type="presParOf" srcId="{EC29077A-C780-4A66-B72F-8E9D60713E79}" destId="{AD052B1B-2F13-4108-9C20-E2B2DBF2EC74}" srcOrd="5" destOrd="0" presId="urn:microsoft.com/office/officeart/2005/8/layout/hList7"/>
    <dgm:cxn modelId="{F82D94E2-5ED6-4542-8680-BBE65C267F25}" type="presParOf" srcId="{EC29077A-C780-4A66-B72F-8E9D60713E79}" destId="{A49AFD43-89D4-41BB-AF8A-E8F09947AC88}" srcOrd="6" destOrd="0" presId="urn:microsoft.com/office/officeart/2005/8/layout/hList7"/>
    <dgm:cxn modelId="{13E1E3D2-5EEE-44A0-8AB4-D04DCBBF08EB}" type="presParOf" srcId="{A49AFD43-89D4-41BB-AF8A-E8F09947AC88}" destId="{68A10911-C944-4441-B364-FF48DC49F860}" srcOrd="0" destOrd="0" presId="urn:microsoft.com/office/officeart/2005/8/layout/hList7"/>
    <dgm:cxn modelId="{F210C3C7-BD88-4F59-80AA-E87549432D32}" type="presParOf" srcId="{A49AFD43-89D4-41BB-AF8A-E8F09947AC88}" destId="{3E3BBE29-5DA0-4DC5-B6FF-83F08907193A}" srcOrd="1" destOrd="0" presId="urn:microsoft.com/office/officeart/2005/8/layout/hList7"/>
    <dgm:cxn modelId="{E4F35BCC-8E2F-44C7-B3D3-0378CE5FDE6F}" type="presParOf" srcId="{A49AFD43-89D4-41BB-AF8A-E8F09947AC88}" destId="{F568A386-3AA4-4100-B176-9EEA5A3B856B}" srcOrd="2" destOrd="0" presId="urn:microsoft.com/office/officeart/2005/8/layout/hList7"/>
    <dgm:cxn modelId="{03ED1B52-2603-4E0C-9375-48466C28C0DF}" type="presParOf" srcId="{A49AFD43-89D4-41BB-AF8A-E8F09947AC88}" destId="{CC79C844-8749-4751-8C9E-A858333C15B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588C9F2-D6C3-41BB-954C-2ECC9D12666F}" type="doc">
      <dgm:prSet loTypeId="urn:microsoft.com/office/officeart/2008/layout/PictureAccentList" loCatId="picture" qsTypeId="urn:microsoft.com/office/officeart/2005/8/quickstyle/simple1" qsCatId="simple" csTypeId="urn:microsoft.com/office/officeart/2005/8/colors/colorful2" csCatId="colorful" phldr="1"/>
      <dgm:spPr/>
      <dgm:t>
        <a:bodyPr/>
        <a:lstStyle/>
        <a:p>
          <a:endParaRPr lang="en-US"/>
        </a:p>
      </dgm:t>
    </dgm:pt>
    <dgm:pt modelId="{A70D2DD3-DAC9-40EE-9AEC-D87275F8A52B}">
      <dgm:prSet custT="1"/>
      <dgm:spPr/>
      <dgm:t>
        <a:bodyPr/>
        <a:lstStyle/>
        <a:p>
          <a:pPr rtl="0"/>
          <a:r>
            <a:rPr lang="en-US" sz="2400" b="1" dirty="0" err="1">
              <a:latin typeface="Time new roman"/>
            </a:rPr>
            <a:t>Đánh</a:t>
          </a:r>
          <a:r>
            <a:rPr lang="en-US" sz="2400" b="1" dirty="0">
              <a:latin typeface="Time new roman"/>
            </a:rPr>
            <a:t> </a:t>
          </a:r>
          <a:r>
            <a:rPr lang="en-US" sz="2400" b="1" dirty="0" err="1">
              <a:latin typeface="Time new roman"/>
            </a:rPr>
            <a:t>giá</a:t>
          </a:r>
          <a:r>
            <a:rPr lang="en-US" sz="2400" b="1" dirty="0">
              <a:latin typeface="Time new roman"/>
            </a:rPr>
            <a:t> </a:t>
          </a:r>
          <a:r>
            <a:rPr lang="en-US" sz="2400" b="1" dirty="0" err="1">
              <a:latin typeface="Time new roman"/>
            </a:rPr>
            <a:t>định</a:t>
          </a:r>
          <a:r>
            <a:rPr lang="en-US" sz="2400" b="1" dirty="0">
              <a:latin typeface="Time new roman"/>
            </a:rPr>
            <a:t> </a:t>
          </a:r>
          <a:r>
            <a:rPr lang="en-US" sz="2400" b="1" dirty="0" err="1">
              <a:latin typeface="Time new roman"/>
            </a:rPr>
            <a:t>tính</a:t>
          </a:r>
          <a:endParaRPr lang="en-US" sz="2400" b="1" dirty="0">
            <a:latin typeface="Time new roman"/>
          </a:endParaRPr>
        </a:p>
      </dgm:t>
    </dgm:pt>
    <dgm:pt modelId="{9270B744-F70B-42F4-B465-34BC45FFF66B}" type="parTrans" cxnId="{6582060F-8A38-4A3B-A56C-D1CB85DCF9DF}">
      <dgm:prSet/>
      <dgm:spPr/>
      <dgm:t>
        <a:bodyPr/>
        <a:lstStyle/>
        <a:p>
          <a:endParaRPr lang="en-US" sz="2000">
            <a:latin typeface="Time new roman"/>
          </a:endParaRPr>
        </a:p>
      </dgm:t>
    </dgm:pt>
    <dgm:pt modelId="{2D952F6F-3DBB-4563-905E-E9CA8F6014C6}" type="sibTrans" cxnId="{6582060F-8A38-4A3B-A56C-D1CB85DCF9DF}">
      <dgm:prSet/>
      <dgm:spPr/>
      <dgm:t>
        <a:bodyPr/>
        <a:lstStyle/>
        <a:p>
          <a:endParaRPr lang="en-US" sz="2000">
            <a:latin typeface="Time new roman"/>
          </a:endParaRPr>
        </a:p>
      </dgm:t>
    </dgm:pt>
    <dgm:pt modelId="{C39BDBC0-12E7-4691-BD0B-16D7936CE508}">
      <dgm:prSet custT="1"/>
      <dgm:spPr/>
      <dgm:t>
        <a:bodyPr/>
        <a:lstStyle/>
        <a:p>
          <a:pPr algn="l" rtl="0"/>
          <a:r>
            <a:rPr lang="vi-VN" sz="2000" dirty="0">
              <a:latin typeface="Time new roman"/>
            </a:rPr>
            <a:t>từ quan s</a:t>
          </a:r>
          <a:r>
            <a:rPr lang="hr-HR" sz="2000" dirty="0">
              <a:latin typeface="Time new roman"/>
            </a:rPr>
            <a:t>á</a:t>
          </a:r>
          <a:r>
            <a:rPr lang="vi-VN" sz="2000" dirty="0">
              <a:latin typeface="Time new roman"/>
            </a:rPr>
            <a:t>t của gi</a:t>
          </a:r>
          <a:r>
            <a:rPr lang="hr-HR" sz="2000" dirty="0">
              <a:latin typeface="Time new roman"/>
            </a:rPr>
            <a:t>á</a:t>
          </a:r>
          <a:r>
            <a:rPr lang="vi-VN" sz="2000" dirty="0">
              <a:latin typeface="Time new roman"/>
            </a:rPr>
            <a:t>o vi</a:t>
          </a:r>
          <a:r>
            <a:rPr lang="hr-HR" sz="2000" dirty="0">
              <a:latin typeface="Time new roman"/>
            </a:rPr>
            <a:t>ê</a:t>
          </a:r>
          <a:r>
            <a:rPr lang="vi-VN" sz="2000" dirty="0">
              <a:latin typeface="Time new roman"/>
            </a:rPr>
            <a:t>n</a:t>
          </a:r>
          <a:r>
            <a:rPr lang="en-US" sz="2000" dirty="0">
              <a:latin typeface="Time new roman"/>
            </a:rPr>
            <a:t> (</a:t>
          </a:r>
          <a:r>
            <a:rPr lang="en-US" sz="2000" dirty="0" err="1">
              <a:latin typeface="Time new roman"/>
            </a:rPr>
            <a:t>hằng</a:t>
          </a:r>
          <a:r>
            <a:rPr lang="en-US" sz="2000" dirty="0">
              <a:latin typeface="Time new roman"/>
            </a:rPr>
            <a:t> </a:t>
          </a:r>
          <a:r>
            <a:rPr lang="en-US" sz="2000" dirty="0" err="1">
              <a:latin typeface="Time new roman"/>
            </a:rPr>
            <a:t>ngày</a:t>
          </a:r>
          <a:r>
            <a:rPr lang="en-US" sz="2000" dirty="0">
              <a:latin typeface="Time new roman"/>
            </a:rPr>
            <a:t>)</a:t>
          </a:r>
        </a:p>
      </dgm:t>
    </dgm:pt>
    <dgm:pt modelId="{692276D2-1AEE-453C-AA79-D560FC90E30F}" type="parTrans" cxnId="{3CD0DE92-7835-44D5-B3FD-5F6A5B177632}">
      <dgm:prSet/>
      <dgm:spPr/>
      <dgm:t>
        <a:bodyPr/>
        <a:lstStyle/>
        <a:p>
          <a:endParaRPr lang="en-US" sz="2000">
            <a:latin typeface="Time new roman"/>
          </a:endParaRPr>
        </a:p>
      </dgm:t>
    </dgm:pt>
    <dgm:pt modelId="{1E4FF710-E689-4AD7-B6C7-52B6E415293F}" type="sibTrans" cxnId="{3CD0DE92-7835-44D5-B3FD-5F6A5B177632}">
      <dgm:prSet/>
      <dgm:spPr/>
      <dgm:t>
        <a:bodyPr/>
        <a:lstStyle/>
        <a:p>
          <a:endParaRPr lang="en-US" sz="2000">
            <a:latin typeface="Time new roman"/>
          </a:endParaRPr>
        </a:p>
      </dgm:t>
    </dgm:pt>
    <dgm:pt modelId="{DA7B42D2-78BF-4705-8ED1-D138710447DC}">
      <dgm:prSet custT="1"/>
      <dgm:spPr/>
      <dgm:t>
        <a:bodyPr/>
        <a:lstStyle/>
        <a:p>
          <a:pPr algn="l" rtl="0"/>
          <a:r>
            <a:rPr lang="vi-VN" sz="2000" dirty="0">
              <a:latin typeface="Time new roman"/>
            </a:rPr>
            <a:t>từ</a:t>
          </a:r>
          <a:r>
            <a:rPr lang="hr-HR" sz="2000" dirty="0">
              <a:latin typeface="Time new roman"/>
            </a:rPr>
            <a:t> ý </a:t>
          </a:r>
          <a:r>
            <a:rPr lang="vi-VN" sz="2000" dirty="0">
              <a:latin typeface="Time new roman"/>
            </a:rPr>
            <a:t>kiến tự</a:t>
          </a:r>
          <a:r>
            <a:rPr lang="hr-HR" sz="2000" dirty="0">
              <a:latin typeface="Time new roman"/>
            </a:rPr>
            <a:t> đá</a:t>
          </a:r>
          <a:r>
            <a:rPr lang="vi-VN" sz="2000" dirty="0">
              <a:latin typeface="Time new roman"/>
            </a:rPr>
            <a:t>nh gi</a:t>
          </a:r>
          <a:r>
            <a:rPr lang="hr-HR" sz="2000" dirty="0">
              <a:latin typeface="Time new roman"/>
            </a:rPr>
            <a:t>á </a:t>
          </a:r>
          <a:r>
            <a:rPr lang="vi-VN" sz="2000" dirty="0">
              <a:latin typeface="Time new roman"/>
            </a:rPr>
            <a:t>của học sinh</a:t>
          </a:r>
          <a:r>
            <a:rPr lang="en-US" sz="2000" dirty="0">
              <a:latin typeface="Time new roman"/>
            </a:rPr>
            <a:t> (</a:t>
          </a:r>
          <a:r>
            <a:rPr lang="en-US" sz="2000" dirty="0" err="1">
              <a:latin typeface="Time new roman"/>
            </a:rPr>
            <a:t>sau</a:t>
          </a:r>
          <a:r>
            <a:rPr lang="en-US" sz="2000" dirty="0">
              <a:latin typeface="Time new roman"/>
            </a:rPr>
            <a:t> </a:t>
          </a:r>
          <a:r>
            <a:rPr lang="en-US" sz="2000" dirty="0" err="1">
              <a:latin typeface="Time new roman"/>
            </a:rPr>
            <a:t>mỗi</a:t>
          </a:r>
          <a:r>
            <a:rPr lang="en-US" sz="2000" dirty="0">
              <a:latin typeface="Time new roman"/>
            </a:rPr>
            <a:t> </a:t>
          </a:r>
          <a:r>
            <a:rPr lang="en-US" sz="2000" dirty="0" err="1">
              <a:latin typeface="Time new roman"/>
            </a:rPr>
            <a:t>chủ</a:t>
          </a:r>
          <a:r>
            <a:rPr lang="en-US" sz="2000" dirty="0">
              <a:latin typeface="Time new roman"/>
            </a:rPr>
            <a:t> </a:t>
          </a:r>
          <a:r>
            <a:rPr lang="en-US" sz="2000" dirty="0" err="1">
              <a:latin typeface="Time new roman"/>
            </a:rPr>
            <a:t>đề</a:t>
          </a:r>
          <a:r>
            <a:rPr lang="en-US" sz="2000" dirty="0">
              <a:latin typeface="Time new roman"/>
            </a:rPr>
            <a:t>)</a:t>
          </a:r>
          <a:r>
            <a:rPr lang="hr-HR" sz="2000" dirty="0">
              <a:latin typeface="Time new roman"/>
            </a:rPr>
            <a:t> </a:t>
          </a:r>
          <a:endParaRPr lang="en-US" sz="2000" dirty="0">
            <a:latin typeface="Time new roman"/>
          </a:endParaRPr>
        </a:p>
      </dgm:t>
    </dgm:pt>
    <dgm:pt modelId="{68BB5C8B-C26F-4394-AA39-330437574C74}" type="parTrans" cxnId="{81B422F8-83D5-4B83-9E29-662415865042}">
      <dgm:prSet/>
      <dgm:spPr/>
      <dgm:t>
        <a:bodyPr/>
        <a:lstStyle/>
        <a:p>
          <a:endParaRPr lang="en-US" sz="2000">
            <a:latin typeface="Time new roman"/>
          </a:endParaRPr>
        </a:p>
      </dgm:t>
    </dgm:pt>
    <dgm:pt modelId="{AE6442F9-18E8-4665-B3B5-6C509AB73A9F}" type="sibTrans" cxnId="{81B422F8-83D5-4B83-9E29-662415865042}">
      <dgm:prSet/>
      <dgm:spPr/>
      <dgm:t>
        <a:bodyPr/>
        <a:lstStyle/>
        <a:p>
          <a:endParaRPr lang="en-US" sz="2000">
            <a:latin typeface="Time new roman"/>
          </a:endParaRPr>
        </a:p>
      </dgm:t>
    </dgm:pt>
    <dgm:pt modelId="{18EAA70D-A7D5-46EA-BDCA-7325B15B78A8}">
      <dgm:prSet custT="1"/>
      <dgm:spPr/>
      <dgm:t>
        <a:bodyPr/>
        <a:lstStyle/>
        <a:p>
          <a:pPr algn="l" rtl="0"/>
          <a:r>
            <a:rPr lang="hr-HR" sz="2000" dirty="0">
              <a:latin typeface="Time new roman"/>
            </a:rPr>
            <a:t>đá</a:t>
          </a:r>
          <a:r>
            <a:rPr lang="vi-VN" sz="2000" dirty="0">
              <a:latin typeface="Time new roman"/>
            </a:rPr>
            <a:t>nh gi</a:t>
          </a:r>
          <a:r>
            <a:rPr lang="hr-HR" sz="2000" dirty="0">
              <a:latin typeface="Time new roman"/>
            </a:rPr>
            <a:t>á đ</a:t>
          </a:r>
          <a:r>
            <a:rPr lang="vi-VN" sz="2000" dirty="0">
              <a:latin typeface="Time new roman"/>
            </a:rPr>
            <a:t>ồng</a:t>
          </a:r>
          <a:r>
            <a:rPr lang="hr-HR" sz="2000" dirty="0">
              <a:latin typeface="Time new roman"/>
            </a:rPr>
            <a:t> đ</a:t>
          </a:r>
          <a:r>
            <a:rPr lang="vi-VN" sz="2000" dirty="0">
              <a:latin typeface="Time new roman"/>
            </a:rPr>
            <a:t>ẳng của c</a:t>
          </a:r>
          <a:r>
            <a:rPr lang="hr-HR" sz="2000" dirty="0">
              <a:latin typeface="Time new roman"/>
            </a:rPr>
            <a:t>á</a:t>
          </a:r>
          <a:r>
            <a:rPr lang="vi-VN" sz="2000" dirty="0">
              <a:latin typeface="Time new roman"/>
            </a:rPr>
            <a:t>c học sinh trong lớp</a:t>
          </a:r>
          <a:r>
            <a:rPr lang="en-US" sz="2000" dirty="0">
              <a:latin typeface="Time new roman"/>
            </a:rPr>
            <a:t> (</a:t>
          </a:r>
          <a:r>
            <a:rPr lang="en-US" sz="2000" dirty="0" err="1">
              <a:latin typeface="Time new roman"/>
            </a:rPr>
            <a:t>sau</a:t>
          </a:r>
          <a:r>
            <a:rPr lang="en-US" sz="2000" dirty="0">
              <a:latin typeface="Time new roman"/>
            </a:rPr>
            <a:t> </a:t>
          </a:r>
          <a:r>
            <a:rPr lang="en-US" sz="2000" dirty="0" err="1">
              <a:latin typeface="Time new roman"/>
            </a:rPr>
            <a:t>mỗi</a:t>
          </a:r>
          <a:r>
            <a:rPr lang="en-US" sz="2000" dirty="0">
              <a:latin typeface="Time new roman"/>
            </a:rPr>
            <a:t> </a:t>
          </a:r>
          <a:r>
            <a:rPr lang="en-US" sz="2000" dirty="0" err="1">
              <a:latin typeface="Time new roman"/>
            </a:rPr>
            <a:t>chủ</a:t>
          </a:r>
          <a:r>
            <a:rPr lang="en-US" sz="2000" dirty="0">
              <a:latin typeface="Time new roman"/>
            </a:rPr>
            <a:t> </a:t>
          </a:r>
          <a:r>
            <a:rPr lang="en-US" sz="2000" dirty="0" err="1">
              <a:latin typeface="Time new roman"/>
            </a:rPr>
            <a:t>đề</a:t>
          </a:r>
          <a:r>
            <a:rPr lang="en-US" sz="2000" dirty="0">
              <a:latin typeface="Time new roman"/>
            </a:rPr>
            <a:t>)</a:t>
          </a:r>
          <a:r>
            <a:rPr lang="hr-HR" sz="2000" dirty="0">
              <a:latin typeface="Time new roman"/>
            </a:rPr>
            <a:t> </a:t>
          </a:r>
          <a:endParaRPr lang="en-US" sz="2000" dirty="0">
            <a:latin typeface="Time new roman"/>
          </a:endParaRPr>
        </a:p>
      </dgm:t>
    </dgm:pt>
    <dgm:pt modelId="{0CED696E-FFCE-4B9C-A9D0-061F65248A4A}" type="parTrans" cxnId="{860F68F3-9571-4E4A-AF4C-4434BD7CA88B}">
      <dgm:prSet/>
      <dgm:spPr/>
      <dgm:t>
        <a:bodyPr/>
        <a:lstStyle/>
        <a:p>
          <a:endParaRPr lang="en-US" sz="2000">
            <a:latin typeface="Time new roman"/>
          </a:endParaRPr>
        </a:p>
      </dgm:t>
    </dgm:pt>
    <dgm:pt modelId="{9C3784DE-7360-4AC1-93C5-85EC6227EE96}" type="sibTrans" cxnId="{860F68F3-9571-4E4A-AF4C-4434BD7CA88B}">
      <dgm:prSet/>
      <dgm:spPr/>
      <dgm:t>
        <a:bodyPr/>
        <a:lstStyle/>
        <a:p>
          <a:endParaRPr lang="en-US" sz="2000">
            <a:latin typeface="Time new roman"/>
          </a:endParaRPr>
        </a:p>
      </dgm:t>
    </dgm:pt>
    <dgm:pt modelId="{21FB392B-25AD-4237-884F-52C74C735946}">
      <dgm:prSet custT="1"/>
      <dgm:spPr/>
      <dgm:t>
        <a:bodyPr/>
        <a:lstStyle/>
        <a:p>
          <a:pPr algn="l" rtl="0"/>
          <a:r>
            <a:rPr lang="hr-HR" sz="2000" dirty="0">
              <a:latin typeface="Time new roman"/>
            </a:rPr>
            <a:t>ý </a:t>
          </a:r>
          <a:r>
            <a:rPr lang="vi-VN" sz="2000" dirty="0">
              <a:latin typeface="Time new roman"/>
            </a:rPr>
            <a:t>kiến nhận x</a:t>
          </a:r>
          <a:r>
            <a:rPr lang="hr-HR" sz="2000" dirty="0">
              <a:latin typeface="Time new roman"/>
            </a:rPr>
            <a:t>é</a:t>
          </a:r>
          <a:r>
            <a:rPr lang="vi-VN" sz="2000" dirty="0">
              <a:latin typeface="Time new roman"/>
            </a:rPr>
            <a:t>t của cha mẹ học sinh v</a:t>
          </a:r>
          <a:r>
            <a:rPr lang="hr-HR" sz="2000" dirty="0">
              <a:latin typeface="Time new roman"/>
            </a:rPr>
            <a:t>à </a:t>
          </a:r>
          <a:r>
            <a:rPr lang="vi-VN" sz="2000" dirty="0">
              <a:latin typeface="Time new roman"/>
            </a:rPr>
            <a:t>cộng</a:t>
          </a:r>
          <a:r>
            <a:rPr lang="hr-HR" sz="2000" dirty="0">
              <a:latin typeface="Time new roman"/>
            </a:rPr>
            <a:t> đ</a:t>
          </a:r>
          <a:r>
            <a:rPr lang="vi-VN" sz="2000" dirty="0">
              <a:latin typeface="Time new roman"/>
            </a:rPr>
            <a:t>ồng</a:t>
          </a:r>
          <a:r>
            <a:rPr lang="en-US" sz="2000" dirty="0">
              <a:latin typeface="Time new roman"/>
            </a:rPr>
            <a:t> (</a:t>
          </a:r>
          <a:r>
            <a:rPr lang="en-US" sz="2000" dirty="0" err="1">
              <a:latin typeface="Time new roman"/>
            </a:rPr>
            <a:t>có</a:t>
          </a:r>
          <a:r>
            <a:rPr lang="en-US" sz="2000" dirty="0">
              <a:latin typeface="Time new roman"/>
            </a:rPr>
            <a:t> </a:t>
          </a:r>
          <a:r>
            <a:rPr lang="en-US" sz="2000" dirty="0" err="1">
              <a:latin typeface="Time new roman"/>
            </a:rPr>
            <a:t>liên</a:t>
          </a:r>
          <a:r>
            <a:rPr lang="en-US" sz="2000" dirty="0">
              <a:latin typeface="Time new roman"/>
            </a:rPr>
            <a:t> </a:t>
          </a:r>
          <a:r>
            <a:rPr lang="en-US" sz="2000" dirty="0" err="1">
              <a:latin typeface="Time new roman"/>
            </a:rPr>
            <a:t>quan</a:t>
          </a:r>
          <a:r>
            <a:rPr lang="en-US" sz="2000" dirty="0">
              <a:latin typeface="Time new roman"/>
            </a:rPr>
            <a:t>)</a:t>
          </a:r>
        </a:p>
      </dgm:t>
    </dgm:pt>
    <dgm:pt modelId="{A2C8912A-C965-44D0-A9D7-DFFA83033658}" type="parTrans" cxnId="{249F99F4-D283-4E60-BDB8-35E22224DEE8}">
      <dgm:prSet/>
      <dgm:spPr/>
      <dgm:t>
        <a:bodyPr/>
        <a:lstStyle/>
        <a:p>
          <a:endParaRPr lang="en-US" sz="2000">
            <a:latin typeface="Time new roman"/>
          </a:endParaRPr>
        </a:p>
      </dgm:t>
    </dgm:pt>
    <dgm:pt modelId="{C2217C5D-E3D5-40C5-9DBB-AE96C949079E}" type="sibTrans" cxnId="{249F99F4-D283-4E60-BDB8-35E22224DEE8}">
      <dgm:prSet/>
      <dgm:spPr/>
      <dgm:t>
        <a:bodyPr/>
        <a:lstStyle/>
        <a:p>
          <a:endParaRPr lang="en-US" sz="2000">
            <a:latin typeface="Time new roman"/>
          </a:endParaRPr>
        </a:p>
      </dgm:t>
    </dgm:pt>
    <dgm:pt modelId="{C6EC7198-D8C9-4E86-82AD-7DE00552C638}">
      <dgm:prSet custT="1"/>
      <dgm:spPr/>
      <dgm:t>
        <a:bodyPr/>
        <a:lstStyle/>
        <a:p>
          <a:pPr rtl="0"/>
          <a:r>
            <a:rPr lang="en-US" sz="2400" b="1" dirty="0" err="1">
              <a:latin typeface="Time new roman"/>
            </a:rPr>
            <a:t>Đánh</a:t>
          </a:r>
          <a:r>
            <a:rPr lang="en-US" sz="2400" b="1" dirty="0">
              <a:latin typeface="Time new roman"/>
            </a:rPr>
            <a:t> </a:t>
          </a:r>
          <a:r>
            <a:rPr lang="en-US" sz="2400" b="1" dirty="0" err="1">
              <a:latin typeface="Time new roman"/>
            </a:rPr>
            <a:t>giá</a:t>
          </a:r>
          <a:r>
            <a:rPr lang="en-US" sz="2400" b="1" dirty="0">
              <a:latin typeface="Time new roman"/>
            </a:rPr>
            <a:t> </a:t>
          </a:r>
          <a:r>
            <a:rPr lang="en-US" sz="2400" b="1" dirty="0" err="1">
              <a:latin typeface="Time new roman"/>
            </a:rPr>
            <a:t>định</a:t>
          </a:r>
          <a:r>
            <a:rPr lang="en-US" sz="2400" b="1" dirty="0">
              <a:latin typeface="Time new roman"/>
            </a:rPr>
            <a:t> </a:t>
          </a:r>
          <a:r>
            <a:rPr lang="en-US" sz="2400" b="1" dirty="0" err="1">
              <a:latin typeface="Time new roman"/>
            </a:rPr>
            <a:t>lượng</a:t>
          </a:r>
          <a:endParaRPr lang="en-US" sz="2400" b="1" dirty="0">
            <a:latin typeface="Time new roman"/>
          </a:endParaRPr>
        </a:p>
      </dgm:t>
    </dgm:pt>
    <dgm:pt modelId="{CFAA3175-DA7C-4505-A7BD-B1E8C670042E}" type="parTrans" cxnId="{7D0CADBC-B64C-40FD-BF3F-662BB2CF0D91}">
      <dgm:prSet/>
      <dgm:spPr/>
      <dgm:t>
        <a:bodyPr/>
        <a:lstStyle/>
        <a:p>
          <a:endParaRPr lang="en-US" sz="2000">
            <a:latin typeface="Time new roman"/>
          </a:endParaRPr>
        </a:p>
      </dgm:t>
    </dgm:pt>
    <dgm:pt modelId="{66B2B5F5-DDAF-4363-99F0-35497C1217ED}" type="sibTrans" cxnId="{7D0CADBC-B64C-40FD-BF3F-662BB2CF0D91}">
      <dgm:prSet/>
      <dgm:spPr/>
      <dgm:t>
        <a:bodyPr/>
        <a:lstStyle/>
        <a:p>
          <a:endParaRPr lang="en-US" sz="2000">
            <a:latin typeface="Time new roman"/>
          </a:endParaRPr>
        </a:p>
      </dgm:t>
    </dgm:pt>
    <dgm:pt modelId="{E5A5DA41-A6C8-4549-8591-5333B6C3D9BF}">
      <dgm:prSet custT="1"/>
      <dgm:spPr/>
      <dgm:t>
        <a:bodyPr/>
        <a:lstStyle/>
        <a:p>
          <a:pPr algn="l" rtl="0"/>
          <a:r>
            <a:rPr lang="vi-VN" sz="2000" dirty="0"/>
            <a:t>số giờ</a:t>
          </a:r>
          <a:r>
            <a:rPr lang="hr-HR" sz="2000" dirty="0"/>
            <a:t> (</a:t>
          </a:r>
          <a:r>
            <a:rPr lang="vi-VN" sz="2000" dirty="0"/>
            <a:t>số lần</a:t>
          </a:r>
          <a:r>
            <a:rPr lang="hr-HR" sz="2000" dirty="0"/>
            <a:t>) </a:t>
          </a:r>
          <a:r>
            <a:rPr lang="vi-VN" sz="2000" dirty="0"/>
            <a:t>tham gia hoạt</a:t>
          </a:r>
          <a:r>
            <a:rPr lang="hr-HR" sz="2000" dirty="0"/>
            <a:t> đ</a:t>
          </a:r>
          <a:r>
            <a:rPr lang="vi-VN" sz="2000" dirty="0"/>
            <a:t>ộng trải nghiệm</a:t>
          </a:r>
          <a:r>
            <a:rPr lang="hr-HR" sz="2000" dirty="0"/>
            <a:t> (</a:t>
          </a:r>
          <a:r>
            <a:rPr lang="vi-VN" sz="2000" dirty="0"/>
            <a:t>hoạt</a:t>
          </a:r>
          <a:r>
            <a:rPr lang="hr-HR" sz="2000" dirty="0"/>
            <a:t> đ</a:t>
          </a:r>
          <a:r>
            <a:rPr lang="vi-VN" sz="2000" dirty="0"/>
            <a:t>ộng tập thể</a:t>
          </a:r>
          <a:r>
            <a:rPr lang="hr-HR" sz="2000" dirty="0"/>
            <a:t>, </a:t>
          </a:r>
          <a:r>
            <a:rPr lang="vi-VN" sz="2000" dirty="0"/>
            <a:t>hoạt</a:t>
          </a:r>
          <a:r>
            <a:rPr lang="hr-HR" sz="2000" dirty="0"/>
            <a:t> đ</a:t>
          </a:r>
          <a:r>
            <a:rPr lang="vi-VN" sz="2000" dirty="0"/>
            <a:t>ộng trải nghiệm th</a:t>
          </a:r>
          <a:r>
            <a:rPr lang="hr-HR" sz="2000" dirty="0"/>
            <a:t>ư</a:t>
          </a:r>
          <a:r>
            <a:rPr lang="vi-VN" sz="2000" dirty="0"/>
            <a:t>ờng xuy</a:t>
          </a:r>
          <a:r>
            <a:rPr lang="hr-HR" sz="2000" dirty="0"/>
            <a:t>ê</a:t>
          </a:r>
          <a:r>
            <a:rPr lang="vi-VN" sz="2000" dirty="0"/>
            <a:t>n</a:t>
          </a:r>
          <a:r>
            <a:rPr lang="hr-HR" sz="2000" dirty="0"/>
            <a:t>, </a:t>
          </a:r>
          <a:r>
            <a:rPr lang="vi-VN" sz="2000" dirty="0"/>
            <a:t>hoạt</a:t>
          </a:r>
          <a:r>
            <a:rPr lang="hr-HR" sz="2000" dirty="0"/>
            <a:t> đ</a:t>
          </a:r>
          <a:r>
            <a:rPr lang="vi-VN" sz="2000" dirty="0"/>
            <a:t>ộng x</a:t>
          </a:r>
          <a:r>
            <a:rPr lang="hr-HR" sz="2000" dirty="0"/>
            <a:t>ã </a:t>
          </a:r>
          <a:r>
            <a:rPr lang="vi-VN" sz="2000" dirty="0"/>
            <a:t>hội v</a:t>
          </a:r>
          <a:r>
            <a:rPr lang="hr-HR" sz="2000" dirty="0"/>
            <a:t>à </a:t>
          </a:r>
          <a:r>
            <a:rPr lang="vi-VN" sz="2000" dirty="0"/>
            <a:t>phục vụ cộng</a:t>
          </a:r>
          <a:r>
            <a:rPr lang="hr-HR" sz="2000" dirty="0"/>
            <a:t> đ</a:t>
          </a:r>
          <a:r>
            <a:rPr lang="vi-VN" sz="2000" dirty="0"/>
            <a:t>ồng</a:t>
          </a:r>
          <a:r>
            <a:rPr lang="hr-HR" sz="2000" dirty="0"/>
            <a:t>, </a:t>
          </a:r>
          <a:r>
            <a:rPr lang="vi-VN" sz="2000" dirty="0"/>
            <a:t>hoạt</a:t>
          </a:r>
          <a:r>
            <a:rPr lang="hr-HR" sz="2000" dirty="0"/>
            <a:t> đ</a:t>
          </a:r>
          <a:r>
            <a:rPr lang="vi-VN" sz="2000" dirty="0"/>
            <a:t>ộng h</a:t>
          </a:r>
          <a:r>
            <a:rPr lang="hr-HR" sz="2000" dirty="0"/>
            <a:t>ư</a:t>
          </a:r>
          <a:r>
            <a:rPr lang="vi-VN" sz="2000" dirty="0"/>
            <a:t>ớng nghiệp</a:t>
          </a:r>
          <a:r>
            <a:rPr lang="hr-HR" sz="2000" dirty="0"/>
            <a:t>, </a:t>
          </a:r>
          <a:r>
            <a:rPr lang="vi-VN" sz="2000" dirty="0"/>
            <a:t>hoạt</a:t>
          </a:r>
          <a:r>
            <a:rPr lang="hr-HR" sz="2000" dirty="0"/>
            <a:t> đ</a:t>
          </a:r>
          <a:r>
            <a:rPr lang="vi-VN" sz="2000" dirty="0"/>
            <a:t>ộng lao</a:t>
          </a:r>
          <a:r>
            <a:rPr lang="hr-HR" sz="2000" dirty="0"/>
            <a:t> đ</a:t>
          </a:r>
          <a:r>
            <a:rPr lang="vi-VN" sz="2000" dirty="0"/>
            <a:t>ộng</a:t>
          </a:r>
          <a:r>
            <a:rPr lang="hr-HR" sz="2000" dirty="0"/>
            <a:t>,...); </a:t>
          </a:r>
          <a:endParaRPr lang="en-US" sz="2000" dirty="0">
            <a:latin typeface="Time new roman"/>
          </a:endParaRPr>
        </a:p>
      </dgm:t>
    </dgm:pt>
    <dgm:pt modelId="{E3D44C90-351F-4A50-BB1D-E712068D22F3}" type="parTrans" cxnId="{3584886C-F4FA-4BA4-A11E-F658CBBE8EF1}">
      <dgm:prSet/>
      <dgm:spPr/>
      <dgm:t>
        <a:bodyPr/>
        <a:lstStyle/>
        <a:p>
          <a:endParaRPr lang="en-US" sz="2000">
            <a:latin typeface="Time new roman"/>
          </a:endParaRPr>
        </a:p>
      </dgm:t>
    </dgm:pt>
    <dgm:pt modelId="{032C6A57-B080-4103-AB2A-2A9613072744}" type="sibTrans" cxnId="{3584886C-F4FA-4BA4-A11E-F658CBBE8EF1}">
      <dgm:prSet/>
      <dgm:spPr/>
      <dgm:t>
        <a:bodyPr/>
        <a:lstStyle/>
        <a:p>
          <a:endParaRPr lang="en-US" sz="2000">
            <a:latin typeface="Time new roman"/>
          </a:endParaRPr>
        </a:p>
      </dgm:t>
    </dgm:pt>
    <dgm:pt modelId="{9EB6A414-98E7-4F7F-BB26-2C589ED0BF93}">
      <dgm:prSet custT="1"/>
      <dgm:spPr/>
      <dgm:t>
        <a:bodyPr/>
        <a:lstStyle/>
        <a:p>
          <a:pPr algn="l" rtl="0"/>
          <a:r>
            <a:rPr lang="vi-VN" sz="2000" dirty="0"/>
            <a:t>số l</a:t>
          </a:r>
          <a:r>
            <a:rPr lang="hr-HR" sz="2000" dirty="0"/>
            <a:t>ư</a:t>
          </a:r>
          <a:r>
            <a:rPr lang="vi-VN" sz="2000" dirty="0"/>
            <a:t>ợng</a:t>
          </a:r>
          <a:r>
            <a:rPr lang="hr-HR" sz="2000" dirty="0"/>
            <a:t> và chất lượng </a:t>
          </a:r>
          <a:r>
            <a:rPr lang="vi-VN" sz="2000" dirty="0"/>
            <a:t>c</a:t>
          </a:r>
          <a:r>
            <a:rPr lang="hr-HR" sz="2000" dirty="0"/>
            <a:t>á</a:t>
          </a:r>
          <a:r>
            <a:rPr lang="vi-VN" sz="2000" dirty="0"/>
            <a:t>c sản phẩm ho</a:t>
          </a:r>
          <a:r>
            <a:rPr lang="hr-HR" sz="2000" dirty="0"/>
            <a:t>à</a:t>
          </a:r>
          <a:r>
            <a:rPr lang="vi-VN" sz="2000" dirty="0"/>
            <a:t>n th</a:t>
          </a:r>
          <a:r>
            <a:rPr lang="hr-HR" sz="2000" dirty="0"/>
            <a:t>à</a:t>
          </a:r>
          <a:r>
            <a:rPr lang="vi-VN" sz="2000" dirty="0"/>
            <a:t>nh</a:t>
          </a:r>
          <a:r>
            <a:rPr lang="hr-HR" sz="2000" dirty="0"/>
            <a:t> đư</a:t>
          </a:r>
          <a:r>
            <a:rPr lang="vi-VN" sz="2000" dirty="0"/>
            <a:t>ợc l</a:t>
          </a:r>
          <a:r>
            <a:rPr lang="hr-HR" sz="2000" dirty="0"/>
            <a:t>ư</a:t>
          </a:r>
          <a:r>
            <a:rPr lang="vi-VN" sz="2000" dirty="0"/>
            <a:t>u trong hồ s</a:t>
          </a:r>
          <a:r>
            <a:rPr lang="hr-HR" sz="2000" dirty="0"/>
            <a:t>ơ </a:t>
          </a:r>
          <a:r>
            <a:rPr lang="vi-VN" sz="2000" dirty="0"/>
            <a:t>hoạt</a:t>
          </a:r>
          <a:r>
            <a:rPr lang="hr-HR" sz="2000" dirty="0"/>
            <a:t> đ</a:t>
          </a:r>
          <a:r>
            <a:rPr lang="vi-VN" sz="2000" dirty="0"/>
            <a:t>ộng</a:t>
          </a:r>
          <a:endParaRPr lang="en-US" sz="2000" dirty="0">
            <a:latin typeface="Time new roman"/>
          </a:endParaRPr>
        </a:p>
      </dgm:t>
    </dgm:pt>
    <dgm:pt modelId="{02F6D7FC-6223-4F15-B026-3E715D6C4628}" type="parTrans" cxnId="{CBB8CA03-DCE7-4386-947A-4640562B0B98}">
      <dgm:prSet/>
      <dgm:spPr/>
      <dgm:t>
        <a:bodyPr/>
        <a:lstStyle/>
        <a:p>
          <a:endParaRPr lang="en-US" sz="2000">
            <a:latin typeface="Time new roman"/>
          </a:endParaRPr>
        </a:p>
      </dgm:t>
    </dgm:pt>
    <dgm:pt modelId="{6BBA1A3E-DB35-40A6-81FC-76106611C8E8}" type="sibTrans" cxnId="{CBB8CA03-DCE7-4386-947A-4640562B0B98}">
      <dgm:prSet/>
      <dgm:spPr/>
      <dgm:t>
        <a:bodyPr/>
        <a:lstStyle/>
        <a:p>
          <a:endParaRPr lang="en-US" sz="2000">
            <a:latin typeface="Time new roman"/>
          </a:endParaRPr>
        </a:p>
      </dgm:t>
    </dgm:pt>
    <dgm:pt modelId="{E00761F0-879E-4E03-9362-A14CECC598E3}" type="pres">
      <dgm:prSet presAssocID="{B588C9F2-D6C3-41BB-954C-2ECC9D12666F}" presName="layout" presStyleCnt="0">
        <dgm:presLayoutVars>
          <dgm:chMax/>
          <dgm:chPref/>
          <dgm:dir/>
          <dgm:animOne val="branch"/>
          <dgm:animLvl val="lvl"/>
          <dgm:resizeHandles/>
        </dgm:presLayoutVars>
      </dgm:prSet>
      <dgm:spPr/>
    </dgm:pt>
    <dgm:pt modelId="{1F016816-F844-40CB-A75C-F80A9C6F17FD}" type="pres">
      <dgm:prSet presAssocID="{A70D2DD3-DAC9-40EE-9AEC-D87275F8A52B}" presName="root" presStyleCnt="0">
        <dgm:presLayoutVars>
          <dgm:chMax/>
          <dgm:chPref val="4"/>
        </dgm:presLayoutVars>
      </dgm:prSet>
      <dgm:spPr/>
    </dgm:pt>
    <dgm:pt modelId="{0B0B4D44-2FF2-4ED3-9D6F-7558D1677341}" type="pres">
      <dgm:prSet presAssocID="{A70D2DD3-DAC9-40EE-9AEC-D87275F8A52B}" presName="rootComposite" presStyleCnt="0">
        <dgm:presLayoutVars/>
      </dgm:prSet>
      <dgm:spPr/>
    </dgm:pt>
    <dgm:pt modelId="{EC644CEB-2387-4A19-8F68-162C34BA7F7D}" type="pres">
      <dgm:prSet presAssocID="{A70D2DD3-DAC9-40EE-9AEC-D87275F8A52B}" presName="rootText" presStyleLbl="node0" presStyleIdx="0" presStyleCnt="2">
        <dgm:presLayoutVars>
          <dgm:chMax/>
          <dgm:chPref val="4"/>
        </dgm:presLayoutVars>
      </dgm:prSet>
      <dgm:spPr/>
    </dgm:pt>
    <dgm:pt modelId="{6E5A5FA3-91D4-4791-A0E0-22FCB75E083F}" type="pres">
      <dgm:prSet presAssocID="{A70D2DD3-DAC9-40EE-9AEC-D87275F8A52B}" presName="childShape" presStyleCnt="0">
        <dgm:presLayoutVars>
          <dgm:chMax val="0"/>
          <dgm:chPref val="0"/>
        </dgm:presLayoutVars>
      </dgm:prSet>
      <dgm:spPr/>
    </dgm:pt>
    <dgm:pt modelId="{3393223B-56E0-4036-A7CC-8BC566485AF1}" type="pres">
      <dgm:prSet presAssocID="{C39BDBC0-12E7-4691-BD0B-16D7936CE508}" presName="childComposite" presStyleCnt="0">
        <dgm:presLayoutVars>
          <dgm:chMax val="0"/>
          <dgm:chPref val="0"/>
        </dgm:presLayoutVars>
      </dgm:prSet>
      <dgm:spPr/>
    </dgm:pt>
    <dgm:pt modelId="{F4ACBD11-9277-4FA9-AF91-D1508E1A9516}" type="pres">
      <dgm:prSet presAssocID="{C39BDBC0-12E7-4691-BD0B-16D7936CE508}" presName="Image" presStyleLbl="node1" presStyleIdx="0" presStyleCnt="6"/>
      <dgm:spPr>
        <a:blipFill rotWithShape="1">
          <a:blip xmlns:r="http://schemas.openxmlformats.org/officeDocument/2006/relationships" r:embed="rId1"/>
          <a:stretch>
            <a:fillRect/>
          </a:stretch>
        </a:blipFill>
      </dgm:spPr>
    </dgm:pt>
    <dgm:pt modelId="{2E3AA7D6-6188-4541-B26C-51E36573A4C5}" type="pres">
      <dgm:prSet presAssocID="{C39BDBC0-12E7-4691-BD0B-16D7936CE508}" presName="childText" presStyleLbl="lnNode1" presStyleIdx="0" presStyleCnt="6">
        <dgm:presLayoutVars>
          <dgm:chMax val="0"/>
          <dgm:chPref val="0"/>
          <dgm:bulletEnabled val="1"/>
        </dgm:presLayoutVars>
      </dgm:prSet>
      <dgm:spPr/>
    </dgm:pt>
    <dgm:pt modelId="{9C770AF1-CC24-4E1C-946A-44811B11872D}" type="pres">
      <dgm:prSet presAssocID="{DA7B42D2-78BF-4705-8ED1-D138710447DC}" presName="childComposite" presStyleCnt="0">
        <dgm:presLayoutVars>
          <dgm:chMax val="0"/>
          <dgm:chPref val="0"/>
        </dgm:presLayoutVars>
      </dgm:prSet>
      <dgm:spPr/>
    </dgm:pt>
    <dgm:pt modelId="{77509488-D2C8-4395-80F4-F4EC528525D6}" type="pres">
      <dgm:prSet presAssocID="{DA7B42D2-78BF-4705-8ED1-D138710447DC}" presName="Image" presStyleLbl="node1" presStyleIdx="1" presStyleCnt="6"/>
      <dgm:spPr>
        <a:blipFill rotWithShape="1">
          <a:blip xmlns:r="http://schemas.openxmlformats.org/officeDocument/2006/relationships" r:embed="rId2"/>
          <a:stretch>
            <a:fillRect/>
          </a:stretch>
        </a:blipFill>
      </dgm:spPr>
    </dgm:pt>
    <dgm:pt modelId="{3471774B-7FFF-4DBE-981B-9DD516589986}" type="pres">
      <dgm:prSet presAssocID="{DA7B42D2-78BF-4705-8ED1-D138710447DC}" presName="childText" presStyleLbl="lnNode1" presStyleIdx="1" presStyleCnt="6">
        <dgm:presLayoutVars>
          <dgm:chMax val="0"/>
          <dgm:chPref val="0"/>
          <dgm:bulletEnabled val="1"/>
        </dgm:presLayoutVars>
      </dgm:prSet>
      <dgm:spPr/>
    </dgm:pt>
    <dgm:pt modelId="{014BC843-94B3-4C48-9FF8-C5646189AD26}" type="pres">
      <dgm:prSet presAssocID="{18EAA70D-A7D5-46EA-BDCA-7325B15B78A8}" presName="childComposite" presStyleCnt="0">
        <dgm:presLayoutVars>
          <dgm:chMax val="0"/>
          <dgm:chPref val="0"/>
        </dgm:presLayoutVars>
      </dgm:prSet>
      <dgm:spPr/>
    </dgm:pt>
    <dgm:pt modelId="{14F9E12F-D954-4B68-93EF-6CE8941F09BF}" type="pres">
      <dgm:prSet presAssocID="{18EAA70D-A7D5-46EA-BDCA-7325B15B78A8}" presName="Image" presStyleLbl="node1" presStyleIdx="2" presStyleCnt="6"/>
      <dgm:spPr>
        <a:blipFill rotWithShape="1">
          <a:blip xmlns:r="http://schemas.openxmlformats.org/officeDocument/2006/relationships" r:embed="rId3"/>
          <a:stretch>
            <a:fillRect/>
          </a:stretch>
        </a:blipFill>
      </dgm:spPr>
    </dgm:pt>
    <dgm:pt modelId="{2BB6A4A0-8CB0-464E-83B4-E8AED20E9779}" type="pres">
      <dgm:prSet presAssocID="{18EAA70D-A7D5-46EA-BDCA-7325B15B78A8}" presName="childText" presStyleLbl="lnNode1" presStyleIdx="2" presStyleCnt="6" custScaleX="101942">
        <dgm:presLayoutVars>
          <dgm:chMax val="0"/>
          <dgm:chPref val="0"/>
          <dgm:bulletEnabled val="1"/>
        </dgm:presLayoutVars>
      </dgm:prSet>
      <dgm:spPr/>
    </dgm:pt>
    <dgm:pt modelId="{CF6D077E-898B-494D-AD6B-5471F18F31BD}" type="pres">
      <dgm:prSet presAssocID="{21FB392B-25AD-4237-884F-52C74C735946}" presName="childComposite" presStyleCnt="0">
        <dgm:presLayoutVars>
          <dgm:chMax val="0"/>
          <dgm:chPref val="0"/>
        </dgm:presLayoutVars>
      </dgm:prSet>
      <dgm:spPr/>
    </dgm:pt>
    <dgm:pt modelId="{DDAB4292-2FBC-41F8-9993-E491D9C9BF75}" type="pres">
      <dgm:prSet presAssocID="{21FB392B-25AD-4237-884F-52C74C735946}" presName="Image" presStyleLbl="node1" presStyleIdx="3" presStyleCnt="6"/>
      <dgm:spPr>
        <a:blipFill rotWithShape="1">
          <a:blip xmlns:r="http://schemas.openxmlformats.org/officeDocument/2006/relationships" r:embed="rId4"/>
          <a:stretch>
            <a:fillRect/>
          </a:stretch>
        </a:blipFill>
      </dgm:spPr>
    </dgm:pt>
    <dgm:pt modelId="{AC8FD7C5-8985-4740-926D-704A0BA49B89}" type="pres">
      <dgm:prSet presAssocID="{21FB392B-25AD-4237-884F-52C74C735946}" presName="childText" presStyleLbl="lnNode1" presStyleIdx="3" presStyleCnt="6">
        <dgm:presLayoutVars>
          <dgm:chMax val="0"/>
          <dgm:chPref val="0"/>
          <dgm:bulletEnabled val="1"/>
        </dgm:presLayoutVars>
      </dgm:prSet>
      <dgm:spPr/>
    </dgm:pt>
    <dgm:pt modelId="{899C6011-8E08-4E04-8FC3-344CD261F88D}" type="pres">
      <dgm:prSet presAssocID="{C6EC7198-D8C9-4E86-82AD-7DE00552C638}" presName="root" presStyleCnt="0">
        <dgm:presLayoutVars>
          <dgm:chMax/>
          <dgm:chPref val="4"/>
        </dgm:presLayoutVars>
      </dgm:prSet>
      <dgm:spPr/>
    </dgm:pt>
    <dgm:pt modelId="{CEA00B82-5B70-4E75-8ED9-E06A92045ED4}" type="pres">
      <dgm:prSet presAssocID="{C6EC7198-D8C9-4E86-82AD-7DE00552C638}" presName="rootComposite" presStyleCnt="0">
        <dgm:presLayoutVars/>
      </dgm:prSet>
      <dgm:spPr/>
    </dgm:pt>
    <dgm:pt modelId="{2AC0320D-A716-4398-8BD2-6B8D01CBF3E3}" type="pres">
      <dgm:prSet presAssocID="{C6EC7198-D8C9-4E86-82AD-7DE00552C638}" presName="rootText" presStyleLbl="node0" presStyleIdx="1" presStyleCnt="2">
        <dgm:presLayoutVars>
          <dgm:chMax/>
          <dgm:chPref val="4"/>
        </dgm:presLayoutVars>
      </dgm:prSet>
      <dgm:spPr/>
    </dgm:pt>
    <dgm:pt modelId="{B631F233-75DB-41F6-92D3-214071A27CA7}" type="pres">
      <dgm:prSet presAssocID="{C6EC7198-D8C9-4E86-82AD-7DE00552C638}" presName="childShape" presStyleCnt="0">
        <dgm:presLayoutVars>
          <dgm:chMax val="0"/>
          <dgm:chPref val="0"/>
        </dgm:presLayoutVars>
      </dgm:prSet>
      <dgm:spPr/>
    </dgm:pt>
    <dgm:pt modelId="{AE36235E-ECF9-4DE2-805E-2D650675F416}" type="pres">
      <dgm:prSet presAssocID="{E5A5DA41-A6C8-4549-8591-5333B6C3D9BF}" presName="childComposite" presStyleCnt="0">
        <dgm:presLayoutVars>
          <dgm:chMax val="0"/>
          <dgm:chPref val="0"/>
        </dgm:presLayoutVars>
      </dgm:prSet>
      <dgm:spPr/>
    </dgm:pt>
    <dgm:pt modelId="{3AED8991-A37C-4CDB-9D22-9763943CFD42}" type="pres">
      <dgm:prSet presAssocID="{E5A5DA41-A6C8-4549-8591-5333B6C3D9BF}" presName="Image" presStyleLbl="node1" presStyleIdx="4" presStyleCnt="6" custLinFactNeighborX="-28300" custLinFactNeighborY="1158"/>
      <dgm:spPr>
        <a:blipFill rotWithShape="1">
          <a:blip xmlns:r="http://schemas.openxmlformats.org/officeDocument/2006/relationships" r:embed="rId5"/>
          <a:stretch>
            <a:fillRect/>
          </a:stretch>
        </a:blipFill>
      </dgm:spPr>
    </dgm:pt>
    <dgm:pt modelId="{413C9E5A-0ACF-46EC-BEE0-02461AB371F4}" type="pres">
      <dgm:prSet presAssocID="{E5A5DA41-A6C8-4549-8591-5333B6C3D9BF}" presName="childText" presStyleLbl="lnNode1" presStyleIdx="4" presStyleCnt="6" custScaleX="105941" custScaleY="302738" custLinFactNeighborX="-203" custLinFactNeighborY="-6689">
        <dgm:presLayoutVars>
          <dgm:chMax val="0"/>
          <dgm:chPref val="0"/>
          <dgm:bulletEnabled val="1"/>
        </dgm:presLayoutVars>
      </dgm:prSet>
      <dgm:spPr/>
    </dgm:pt>
    <dgm:pt modelId="{9EB6DB34-EBFB-4E39-87DF-6E6E00146A18}" type="pres">
      <dgm:prSet presAssocID="{9EB6A414-98E7-4F7F-BB26-2C589ED0BF93}" presName="childComposite" presStyleCnt="0">
        <dgm:presLayoutVars>
          <dgm:chMax val="0"/>
          <dgm:chPref val="0"/>
        </dgm:presLayoutVars>
      </dgm:prSet>
      <dgm:spPr/>
    </dgm:pt>
    <dgm:pt modelId="{CCD9BC63-F290-44D4-BF72-E5B110647A46}" type="pres">
      <dgm:prSet presAssocID="{9EB6A414-98E7-4F7F-BB26-2C589ED0BF93}" presName="Image" presStyleLbl="node1" presStyleIdx="5" presStyleCnt="6" custLinFactNeighborX="-15740" custLinFactNeighborY="1193"/>
      <dgm:spPr>
        <a:blipFill rotWithShape="1">
          <a:blip xmlns:r="http://schemas.openxmlformats.org/officeDocument/2006/relationships" r:embed="rId6"/>
          <a:stretch>
            <a:fillRect/>
          </a:stretch>
        </a:blipFill>
      </dgm:spPr>
    </dgm:pt>
    <dgm:pt modelId="{7FC07816-3889-4C83-BC00-225BF64B0B09}" type="pres">
      <dgm:prSet presAssocID="{9EB6A414-98E7-4F7F-BB26-2C589ED0BF93}" presName="childText" presStyleLbl="lnNode1" presStyleIdx="5" presStyleCnt="6" custScaleY="117522" custLinFactNeighborX="-2210" custLinFactNeighborY="-88">
        <dgm:presLayoutVars>
          <dgm:chMax val="0"/>
          <dgm:chPref val="0"/>
          <dgm:bulletEnabled val="1"/>
        </dgm:presLayoutVars>
      </dgm:prSet>
      <dgm:spPr/>
    </dgm:pt>
  </dgm:ptLst>
  <dgm:cxnLst>
    <dgm:cxn modelId="{CBB8CA03-DCE7-4386-947A-4640562B0B98}" srcId="{C6EC7198-D8C9-4E86-82AD-7DE00552C638}" destId="{9EB6A414-98E7-4F7F-BB26-2C589ED0BF93}" srcOrd="1" destOrd="0" parTransId="{02F6D7FC-6223-4F15-B026-3E715D6C4628}" sibTransId="{6BBA1A3E-DB35-40A6-81FC-76106611C8E8}"/>
    <dgm:cxn modelId="{6582060F-8A38-4A3B-A56C-D1CB85DCF9DF}" srcId="{B588C9F2-D6C3-41BB-954C-2ECC9D12666F}" destId="{A70D2DD3-DAC9-40EE-9AEC-D87275F8A52B}" srcOrd="0" destOrd="0" parTransId="{9270B744-F70B-42F4-B465-34BC45FFF66B}" sibTransId="{2D952F6F-3DBB-4563-905E-E9CA8F6014C6}"/>
    <dgm:cxn modelId="{80B6F11B-697E-45FA-9FAE-99D714973E5A}" type="presOf" srcId="{C39BDBC0-12E7-4691-BD0B-16D7936CE508}" destId="{2E3AA7D6-6188-4541-B26C-51E36573A4C5}" srcOrd="0" destOrd="0" presId="urn:microsoft.com/office/officeart/2008/layout/PictureAccentList"/>
    <dgm:cxn modelId="{DDDC4F24-FB4D-475A-9C3E-3B006BC8CC30}" type="presOf" srcId="{E5A5DA41-A6C8-4549-8591-5333B6C3D9BF}" destId="{413C9E5A-0ACF-46EC-BEE0-02461AB371F4}" srcOrd="0" destOrd="0" presId="urn:microsoft.com/office/officeart/2008/layout/PictureAccentList"/>
    <dgm:cxn modelId="{04F0132B-F4FF-42E8-8475-2F53F8D9DC1B}" type="presOf" srcId="{9EB6A414-98E7-4F7F-BB26-2C589ED0BF93}" destId="{7FC07816-3889-4C83-BC00-225BF64B0B09}" srcOrd="0" destOrd="0" presId="urn:microsoft.com/office/officeart/2008/layout/PictureAccentList"/>
    <dgm:cxn modelId="{89463640-D7E1-4470-88AE-76A379B34978}" type="presOf" srcId="{B588C9F2-D6C3-41BB-954C-2ECC9D12666F}" destId="{E00761F0-879E-4E03-9362-A14CECC598E3}" srcOrd="0" destOrd="0" presId="urn:microsoft.com/office/officeart/2008/layout/PictureAccentList"/>
    <dgm:cxn modelId="{3584886C-F4FA-4BA4-A11E-F658CBBE8EF1}" srcId="{C6EC7198-D8C9-4E86-82AD-7DE00552C638}" destId="{E5A5DA41-A6C8-4549-8591-5333B6C3D9BF}" srcOrd="0" destOrd="0" parTransId="{E3D44C90-351F-4A50-BB1D-E712068D22F3}" sibTransId="{032C6A57-B080-4103-AB2A-2A9613072744}"/>
    <dgm:cxn modelId="{5139EE57-C7DF-43DE-B81B-81958FEC8082}" type="presOf" srcId="{C6EC7198-D8C9-4E86-82AD-7DE00552C638}" destId="{2AC0320D-A716-4398-8BD2-6B8D01CBF3E3}" srcOrd="0" destOrd="0" presId="urn:microsoft.com/office/officeart/2008/layout/PictureAccentList"/>
    <dgm:cxn modelId="{3CD0DE92-7835-44D5-B3FD-5F6A5B177632}" srcId="{A70D2DD3-DAC9-40EE-9AEC-D87275F8A52B}" destId="{C39BDBC0-12E7-4691-BD0B-16D7936CE508}" srcOrd="0" destOrd="0" parTransId="{692276D2-1AEE-453C-AA79-D560FC90E30F}" sibTransId="{1E4FF710-E689-4AD7-B6C7-52B6E415293F}"/>
    <dgm:cxn modelId="{772880B3-9CB1-43BE-AC99-C19B1E93A3E0}" type="presOf" srcId="{18EAA70D-A7D5-46EA-BDCA-7325B15B78A8}" destId="{2BB6A4A0-8CB0-464E-83B4-E8AED20E9779}" srcOrd="0" destOrd="0" presId="urn:microsoft.com/office/officeart/2008/layout/PictureAccentList"/>
    <dgm:cxn modelId="{7D0CADBC-B64C-40FD-BF3F-662BB2CF0D91}" srcId="{B588C9F2-D6C3-41BB-954C-2ECC9D12666F}" destId="{C6EC7198-D8C9-4E86-82AD-7DE00552C638}" srcOrd="1" destOrd="0" parTransId="{CFAA3175-DA7C-4505-A7BD-B1E8C670042E}" sibTransId="{66B2B5F5-DDAF-4363-99F0-35497C1217ED}"/>
    <dgm:cxn modelId="{F43EBBE3-408E-491E-8EBC-080EB32509B4}" type="presOf" srcId="{DA7B42D2-78BF-4705-8ED1-D138710447DC}" destId="{3471774B-7FFF-4DBE-981B-9DD516589986}" srcOrd="0" destOrd="0" presId="urn:microsoft.com/office/officeart/2008/layout/PictureAccentList"/>
    <dgm:cxn modelId="{860F68F3-9571-4E4A-AF4C-4434BD7CA88B}" srcId="{A70D2DD3-DAC9-40EE-9AEC-D87275F8A52B}" destId="{18EAA70D-A7D5-46EA-BDCA-7325B15B78A8}" srcOrd="2" destOrd="0" parTransId="{0CED696E-FFCE-4B9C-A9D0-061F65248A4A}" sibTransId="{9C3784DE-7360-4AC1-93C5-85EC6227EE96}"/>
    <dgm:cxn modelId="{249F99F4-D283-4E60-BDB8-35E22224DEE8}" srcId="{A70D2DD3-DAC9-40EE-9AEC-D87275F8A52B}" destId="{21FB392B-25AD-4237-884F-52C74C735946}" srcOrd="3" destOrd="0" parTransId="{A2C8912A-C965-44D0-A9D7-DFFA83033658}" sibTransId="{C2217C5D-E3D5-40C5-9DBB-AE96C949079E}"/>
    <dgm:cxn modelId="{81B422F8-83D5-4B83-9E29-662415865042}" srcId="{A70D2DD3-DAC9-40EE-9AEC-D87275F8A52B}" destId="{DA7B42D2-78BF-4705-8ED1-D138710447DC}" srcOrd="1" destOrd="0" parTransId="{68BB5C8B-C26F-4394-AA39-330437574C74}" sibTransId="{AE6442F9-18E8-4665-B3B5-6C509AB73A9F}"/>
    <dgm:cxn modelId="{8D1B85FC-EC23-479F-8658-37580EDC2937}" type="presOf" srcId="{21FB392B-25AD-4237-884F-52C74C735946}" destId="{AC8FD7C5-8985-4740-926D-704A0BA49B89}" srcOrd="0" destOrd="0" presId="urn:microsoft.com/office/officeart/2008/layout/PictureAccentList"/>
    <dgm:cxn modelId="{62485CFD-6C61-49BF-8FB1-A5132CF30410}" type="presOf" srcId="{A70D2DD3-DAC9-40EE-9AEC-D87275F8A52B}" destId="{EC644CEB-2387-4A19-8F68-162C34BA7F7D}" srcOrd="0" destOrd="0" presId="urn:microsoft.com/office/officeart/2008/layout/PictureAccentList"/>
    <dgm:cxn modelId="{5EC897BC-9FE8-4A13-BE57-ED2926811730}" type="presParOf" srcId="{E00761F0-879E-4E03-9362-A14CECC598E3}" destId="{1F016816-F844-40CB-A75C-F80A9C6F17FD}" srcOrd="0" destOrd="0" presId="urn:microsoft.com/office/officeart/2008/layout/PictureAccentList"/>
    <dgm:cxn modelId="{EBF94B9E-BB3E-417E-8372-E60BF5977015}" type="presParOf" srcId="{1F016816-F844-40CB-A75C-F80A9C6F17FD}" destId="{0B0B4D44-2FF2-4ED3-9D6F-7558D1677341}" srcOrd="0" destOrd="0" presId="urn:microsoft.com/office/officeart/2008/layout/PictureAccentList"/>
    <dgm:cxn modelId="{52DC1E26-0328-4614-B362-FD6D776F275A}" type="presParOf" srcId="{0B0B4D44-2FF2-4ED3-9D6F-7558D1677341}" destId="{EC644CEB-2387-4A19-8F68-162C34BA7F7D}" srcOrd="0" destOrd="0" presId="urn:microsoft.com/office/officeart/2008/layout/PictureAccentList"/>
    <dgm:cxn modelId="{BEA2922C-7262-46FD-94C7-014E9300328E}" type="presParOf" srcId="{1F016816-F844-40CB-A75C-F80A9C6F17FD}" destId="{6E5A5FA3-91D4-4791-A0E0-22FCB75E083F}" srcOrd="1" destOrd="0" presId="urn:microsoft.com/office/officeart/2008/layout/PictureAccentList"/>
    <dgm:cxn modelId="{820A975B-A902-4753-84E0-E0D43F71D759}" type="presParOf" srcId="{6E5A5FA3-91D4-4791-A0E0-22FCB75E083F}" destId="{3393223B-56E0-4036-A7CC-8BC566485AF1}" srcOrd="0" destOrd="0" presId="urn:microsoft.com/office/officeart/2008/layout/PictureAccentList"/>
    <dgm:cxn modelId="{50EF9760-5F18-45A5-A5D4-2933EB8F0F46}" type="presParOf" srcId="{3393223B-56E0-4036-A7CC-8BC566485AF1}" destId="{F4ACBD11-9277-4FA9-AF91-D1508E1A9516}" srcOrd="0" destOrd="0" presId="urn:microsoft.com/office/officeart/2008/layout/PictureAccentList"/>
    <dgm:cxn modelId="{7C71C9D0-3FB2-46F3-9349-2B6CFBB18E0E}" type="presParOf" srcId="{3393223B-56E0-4036-A7CC-8BC566485AF1}" destId="{2E3AA7D6-6188-4541-B26C-51E36573A4C5}" srcOrd="1" destOrd="0" presId="urn:microsoft.com/office/officeart/2008/layout/PictureAccentList"/>
    <dgm:cxn modelId="{816C84DA-F484-4077-B0A7-37248362FB97}" type="presParOf" srcId="{6E5A5FA3-91D4-4791-A0E0-22FCB75E083F}" destId="{9C770AF1-CC24-4E1C-946A-44811B11872D}" srcOrd="1" destOrd="0" presId="urn:microsoft.com/office/officeart/2008/layout/PictureAccentList"/>
    <dgm:cxn modelId="{24EAF898-5817-4079-8CAE-8F4431A8B74E}" type="presParOf" srcId="{9C770AF1-CC24-4E1C-946A-44811B11872D}" destId="{77509488-D2C8-4395-80F4-F4EC528525D6}" srcOrd="0" destOrd="0" presId="urn:microsoft.com/office/officeart/2008/layout/PictureAccentList"/>
    <dgm:cxn modelId="{7FD0C9F4-617E-447F-814C-56A775CB7C57}" type="presParOf" srcId="{9C770AF1-CC24-4E1C-946A-44811B11872D}" destId="{3471774B-7FFF-4DBE-981B-9DD516589986}" srcOrd="1" destOrd="0" presId="urn:microsoft.com/office/officeart/2008/layout/PictureAccentList"/>
    <dgm:cxn modelId="{8C2674C9-D947-4541-B053-8845A4D7F742}" type="presParOf" srcId="{6E5A5FA3-91D4-4791-A0E0-22FCB75E083F}" destId="{014BC843-94B3-4C48-9FF8-C5646189AD26}" srcOrd="2" destOrd="0" presId="urn:microsoft.com/office/officeart/2008/layout/PictureAccentList"/>
    <dgm:cxn modelId="{44A2598C-1001-437F-88C3-00F6BC16766D}" type="presParOf" srcId="{014BC843-94B3-4C48-9FF8-C5646189AD26}" destId="{14F9E12F-D954-4B68-93EF-6CE8941F09BF}" srcOrd="0" destOrd="0" presId="urn:microsoft.com/office/officeart/2008/layout/PictureAccentList"/>
    <dgm:cxn modelId="{168BB38C-9D93-4934-8CEC-1133489A5189}" type="presParOf" srcId="{014BC843-94B3-4C48-9FF8-C5646189AD26}" destId="{2BB6A4A0-8CB0-464E-83B4-E8AED20E9779}" srcOrd="1" destOrd="0" presId="urn:microsoft.com/office/officeart/2008/layout/PictureAccentList"/>
    <dgm:cxn modelId="{29F0A46F-470D-45FA-B356-261FC7163697}" type="presParOf" srcId="{6E5A5FA3-91D4-4791-A0E0-22FCB75E083F}" destId="{CF6D077E-898B-494D-AD6B-5471F18F31BD}" srcOrd="3" destOrd="0" presId="urn:microsoft.com/office/officeart/2008/layout/PictureAccentList"/>
    <dgm:cxn modelId="{4E9ACD07-8BC5-4F34-AFAC-BADA3AE6208B}" type="presParOf" srcId="{CF6D077E-898B-494D-AD6B-5471F18F31BD}" destId="{DDAB4292-2FBC-41F8-9993-E491D9C9BF75}" srcOrd="0" destOrd="0" presId="urn:microsoft.com/office/officeart/2008/layout/PictureAccentList"/>
    <dgm:cxn modelId="{7E65B086-FC4D-4877-A394-32AA74D4DBFE}" type="presParOf" srcId="{CF6D077E-898B-494D-AD6B-5471F18F31BD}" destId="{AC8FD7C5-8985-4740-926D-704A0BA49B89}" srcOrd="1" destOrd="0" presId="urn:microsoft.com/office/officeart/2008/layout/PictureAccentList"/>
    <dgm:cxn modelId="{90C7402F-7BF3-4156-82C0-0549DAA23AA0}" type="presParOf" srcId="{E00761F0-879E-4E03-9362-A14CECC598E3}" destId="{899C6011-8E08-4E04-8FC3-344CD261F88D}" srcOrd="1" destOrd="0" presId="urn:microsoft.com/office/officeart/2008/layout/PictureAccentList"/>
    <dgm:cxn modelId="{653AA1A0-C475-4727-AA67-9B5173B76DE0}" type="presParOf" srcId="{899C6011-8E08-4E04-8FC3-344CD261F88D}" destId="{CEA00B82-5B70-4E75-8ED9-E06A92045ED4}" srcOrd="0" destOrd="0" presId="urn:microsoft.com/office/officeart/2008/layout/PictureAccentList"/>
    <dgm:cxn modelId="{5898A268-5A22-485E-B339-8356BD8AA246}" type="presParOf" srcId="{CEA00B82-5B70-4E75-8ED9-E06A92045ED4}" destId="{2AC0320D-A716-4398-8BD2-6B8D01CBF3E3}" srcOrd="0" destOrd="0" presId="urn:microsoft.com/office/officeart/2008/layout/PictureAccentList"/>
    <dgm:cxn modelId="{AF391E21-775D-4264-ADFE-C31F237F7C73}" type="presParOf" srcId="{899C6011-8E08-4E04-8FC3-344CD261F88D}" destId="{B631F233-75DB-41F6-92D3-214071A27CA7}" srcOrd="1" destOrd="0" presId="urn:microsoft.com/office/officeart/2008/layout/PictureAccentList"/>
    <dgm:cxn modelId="{71D1145A-12E1-44C1-A352-CD13FF060CB3}" type="presParOf" srcId="{B631F233-75DB-41F6-92D3-214071A27CA7}" destId="{AE36235E-ECF9-4DE2-805E-2D650675F416}" srcOrd="0" destOrd="0" presId="urn:microsoft.com/office/officeart/2008/layout/PictureAccentList"/>
    <dgm:cxn modelId="{3ACACDAE-F875-4DD0-9DA6-D94B11292F3E}" type="presParOf" srcId="{AE36235E-ECF9-4DE2-805E-2D650675F416}" destId="{3AED8991-A37C-4CDB-9D22-9763943CFD42}" srcOrd="0" destOrd="0" presId="urn:microsoft.com/office/officeart/2008/layout/PictureAccentList"/>
    <dgm:cxn modelId="{3A32EE3D-DE8A-4A68-8AC7-6F73EEEC9AD2}" type="presParOf" srcId="{AE36235E-ECF9-4DE2-805E-2D650675F416}" destId="{413C9E5A-0ACF-46EC-BEE0-02461AB371F4}" srcOrd="1" destOrd="0" presId="urn:microsoft.com/office/officeart/2008/layout/PictureAccentList"/>
    <dgm:cxn modelId="{C370AB59-5DA8-4113-A11C-9843524E57F0}" type="presParOf" srcId="{B631F233-75DB-41F6-92D3-214071A27CA7}" destId="{9EB6DB34-EBFB-4E39-87DF-6E6E00146A18}" srcOrd="1" destOrd="0" presId="urn:microsoft.com/office/officeart/2008/layout/PictureAccentList"/>
    <dgm:cxn modelId="{EE57DFC6-3F2E-4A23-9820-E47561FB5E34}" type="presParOf" srcId="{9EB6DB34-EBFB-4E39-87DF-6E6E00146A18}" destId="{CCD9BC63-F290-44D4-BF72-E5B110647A46}" srcOrd="0" destOrd="0" presId="urn:microsoft.com/office/officeart/2008/layout/PictureAccentList"/>
    <dgm:cxn modelId="{1D991B7C-665E-4323-83DB-A9720AA9EC86}" type="presParOf" srcId="{9EB6DB34-EBFB-4E39-87DF-6E6E00146A18}" destId="{7FC07816-3889-4C83-BC00-225BF64B0B0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19AFD2E-E5AA-4A44-9E60-CB6FBB672033}" type="doc">
      <dgm:prSet loTypeId="urn:microsoft.com/office/officeart/2011/layout/ConvergingText" loCatId="process" qsTypeId="urn:microsoft.com/office/officeart/2005/8/quickstyle/simple1" qsCatId="simple" csTypeId="urn:microsoft.com/office/officeart/2005/8/colors/colorful1" csCatId="colorful" phldr="1"/>
      <dgm:spPr/>
      <dgm:t>
        <a:bodyPr/>
        <a:lstStyle/>
        <a:p>
          <a:endParaRPr lang="en-US"/>
        </a:p>
      </dgm:t>
    </dgm:pt>
    <dgm:pt modelId="{EE3DE484-CEA5-44C3-9B10-B2AAF8F9B55A}">
      <dgm:prSet custT="1"/>
      <dgm:spPr/>
      <dgm:t>
        <a:bodyPr/>
        <a:lstStyle/>
        <a:p>
          <a:pPr rtl="0"/>
          <a:r>
            <a:rPr lang="vi-VN" sz="2000" b="0"/>
            <a:t>về phẩm chất và năng lực và có thể phân ra làm một số mức để xếp loại. </a:t>
          </a:r>
          <a:endParaRPr lang="en-US" sz="2000" b="0"/>
        </a:p>
      </dgm:t>
    </dgm:pt>
    <dgm:pt modelId="{FAF3DF6D-CF58-45A7-9071-A540CDCDEB2D}" type="parTrans" cxnId="{F8A34AD8-3F34-4C02-B694-3501732BC3BD}">
      <dgm:prSet/>
      <dgm:spPr/>
      <dgm:t>
        <a:bodyPr/>
        <a:lstStyle/>
        <a:p>
          <a:endParaRPr lang="en-US" sz="2000"/>
        </a:p>
      </dgm:t>
    </dgm:pt>
    <dgm:pt modelId="{39CFB927-852E-4622-9BA1-2E907996B66F}" type="sibTrans" cxnId="{F8A34AD8-3F34-4C02-B694-3501732BC3BD}">
      <dgm:prSet/>
      <dgm:spPr/>
      <dgm:t>
        <a:bodyPr/>
        <a:lstStyle/>
        <a:p>
          <a:endParaRPr lang="en-US" sz="2000"/>
        </a:p>
      </dgm:t>
    </dgm:pt>
    <dgm:pt modelId="{2F9A704F-576D-498B-841E-8F24DAD73CB0}">
      <dgm:prSet custT="1"/>
      <dgm:spPr/>
      <dgm:t>
        <a:bodyPr/>
        <a:lstStyle/>
        <a:p>
          <a:pPr rtl="0"/>
          <a:r>
            <a:rPr lang="vi-VN" sz="2000" dirty="0"/>
            <a:t>đánh giá thường xuyên  </a:t>
          </a:r>
          <a:endParaRPr lang="en-US" sz="2000" dirty="0"/>
        </a:p>
      </dgm:t>
    </dgm:pt>
    <dgm:pt modelId="{4B525EA2-9A5F-4FCD-A399-1838AAFD3630}" type="parTrans" cxnId="{A9589949-491A-49B0-A217-4DBCEE1135B2}">
      <dgm:prSet/>
      <dgm:spPr/>
      <dgm:t>
        <a:bodyPr/>
        <a:lstStyle/>
        <a:p>
          <a:endParaRPr lang="en-US" sz="2000"/>
        </a:p>
      </dgm:t>
    </dgm:pt>
    <dgm:pt modelId="{C7667DE6-7399-4929-A786-1EF155F5F2BF}" type="sibTrans" cxnId="{A9589949-491A-49B0-A217-4DBCEE1135B2}">
      <dgm:prSet/>
      <dgm:spPr/>
      <dgm:t>
        <a:bodyPr/>
        <a:lstStyle/>
        <a:p>
          <a:endParaRPr lang="en-US" sz="2000"/>
        </a:p>
      </dgm:t>
    </dgm:pt>
    <dgm:pt modelId="{341C5365-DD50-4D42-BE7E-4F81A7F7C713}">
      <dgm:prSet custT="1"/>
      <dgm:spPr/>
      <dgm:t>
        <a:bodyPr/>
        <a:lstStyle/>
        <a:p>
          <a:pPr rtl="0"/>
          <a:r>
            <a:rPr lang="vi-VN" sz="2000" dirty="0"/>
            <a:t>đánh giá định kì </a:t>
          </a:r>
          <a:endParaRPr lang="en-US" sz="2000" dirty="0"/>
        </a:p>
      </dgm:t>
    </dgm:pt>
    <dgm:pt modelId="{5807D299-4518-4E62-ADA4-D3189281777E}" type="parTrans" cxnId="{3F3AACF3-3EA1-4179-98E0-70950FB1752B}">
      <dgm:prSet/>
      <dgm:spPr/>
      <dgm:t>
        <a:bodyPr/>
        <a:lstStyle/>
        <a:p>
          <a:endParaRPr lang="en-US" sz="2000"/>
        </a:p>
      </dgm:t>
    </dgm:pt>
    <dgm:pt modelId="{13EFC96C-461B-4EC4-B2C3-4A51F84C6B81}" type="sibTrans" cxnId="{3F3AACF3-3EA1-4179-98E0-70950FB1752B}">
      <dgm:prSet/>
      <dgm:spPr/>
      <dgm:t>
        <a:bodyPr/>
        <a:lstStyle/>
        <a:p>
          <a:endParaRPr lang="en-US" sz="2000"/>
        </a:p>
      </dgm:t>
    </dgm:pt>
    <dgm:pt modelId="{42677983-1733-4C4D-ACB8-846A906410DC}" type="pres">
      <dgm:prSet presAssocID="{E19AFD2E-E5AA-4A44-9E60-CB6FBB672033}" presName="Name0" presStyleCnt="0">
        <dgm:presLayoutVars>
          <dgm:chMax/>
          <dgm:chPref val="1"/>
          <dgm:dir/>
          <dgm:animOne val="branch"/>
          <dgm:animLvl val="lvl"/>
          <dgm:resizeHandles/>
        </dgm:presLayoutVars>
      </dgm:prSet>
      <dgm:spPr/>
    </dgm:pt>
    <dgm:pt modelId="{F82A0C2B-D3F2-441E-B18D-F29C7105C049}" type="pres">
      <dgm:prSet presAssocID="{EE3DE484-CEA5-44C3-9B10-B2AAF8F9B55A}" presName="composite" presStyleCnt="0"/>
      <dgm:spPr/>
    </dgm:pt>
    <dgm:pt modelId="{9600EECB-5ADD-46C1-B456-3C9AFA729F5C}" type="pres">
      <dgm:prSet presAssocID="{EE3DE484-CEA5-44C3-9B10-B2AAF8F9B55A}" presName="ParentAccent1" presStyleLbl="alignNode1" presStyleIdx="0" presStyleCnt="27"/>
      <dgm:spPr/>
    </dgm:pt>
    <dgm:pt modelId="{DB4C4A7B-2F25-414C-9F27-5303771D05AF}" type="pres">
      <dgm:prSet presAssocID="{EE3DE484-CEA5-44C3-9B10-B2AAF8F9B55A}" presName="ParentAccent2" presStyleLbl="alignNode1" presStyleIdx="1" presStyleCnt="27"/>
      <dgm:spPr/>
    </dgm:pt>
    <dgm:pt modelId="{62FF6A67-3147-4831-B9A9-62269E464585}" type="pres">
      <dgm:prSet presAssocID="{EE3DE484-CEA5-44C3-9B10-B2AAF8F9B55A}" presName="ParentAccent3" presStyleLbl="alignNode1" presStyleIdx="2" presStyleCnt="27"/>
      <dgm:spPr/>
    </dgm:pt>
    <dgm:pt modelId="{5F20E9F6-9A9D-44E0-ABD1-6D296F38D90C}" type="pres">
      <dgm:prSet presAssocID="{EE3DE484-CEA5-44C3-9B10-B2AAF8F9B55A}" presName="ParentAccent4" presStyleLbl="alignNode1" presStyleIdx="3" presStyleCnt="27"/>
      <dgm:spPr/>
    </dgm:pt>
    <dgm:pt modelId="{AE17F681-453D-440D-B1E9-5B08E07F3EE6}" type="pres">
      <dgm:prSet presAssocID="{EE3DE484-CEA5-44C3-9B10-B2AAF8F9B55A}" presName="ParentAccent5" presStyleLbl="alignNode1" presStyleIdx="4" presStyleCnt="27"/>
      <dgm:spPr/>
    </dgm:pt>
    <dgm:pt modelId="{51EAB379-86AA-4846-A975-32F1B9FC3197}" type="pres">
      <dgm:prSet presAssocID="{EE3DE484-CEA5-44C3-9B10-B2AAF8F9B55A}" presName="ParentAccent6" presStyleLbl="alignNode1" presStyleIdx="5" presStyleCnt="27"/>
      <dgm:spPr/>
    </dgm:pt>
    <dgm:pt modelId="{52CB7E9D-1827-4EDD-935E-613800BCD800}" type="pres">
      <dgm:prSet presAssocID="{EE3DE484-CEA5-44C3-9B10-B2AAF8F9B55A}" presName="ParentAccent7" presStyleLbl="alignNode1" presStyleIdx="6" presStyleCnt="27"/>
      <dgm:spPr/>
    </dgm:pt>
    <dgm:pt modelId="{7E63A38F-EE69-4D90-BDD1-2EA7EF3C33D2}" type="pres">
      <dgm:prSet presAssocID="{EE3DE484-CEA5-44C3-9B10-B2AAF8F9B55A}" presName="ParentAccent8" presStyleLbl="alignNode1" presStyleIdx="7" presStyleCnt="27"/>
      <dgm:spPr/>
    </dgm:pt>
    <dgm:pt modelId="{981959F5-7DB1-4595-9CDA-F26BB2DB9732}" type="pres">
      <dgm:prSet presAssocID="{EE3DE484-CEA5-44C3-9B10-B2AAF8F9B55A}" presName="ParentAccent9" presStyleLbl="alignNode1" presStyleIdx="8" presStyleCnt="27"/>
      <dgm:spPr/>
    </dgm:pt>
    <dgm:pt modelId="{E30EBD19-EE22-4DEF-9D59-FD2EAABC171E}" type="pres">
      <dgm:prSet presAssocID="{EE3DE484-CEA5-44C3-9B10-B2AAF8F9B55A}" presName="ParentAccent10" presStyleLbl="alignNode1" presStyleIdx="9" presStyleCnt="27"/>
      <dgm:spPr/>
    </dgm:pt>
    <dgm:pt modelId="{99485413-FCC2-4104-9CAA-C6CE2EFC181E}" type="pres">
      <dgm:prSet presAssocID="{EE3DE484-CEA5-44C3-9B10-B2AAF8F9B55A}" presName="Parent" presStyleLbl="alignNode1" presStyleIdx="10" presStyleCnt="27" custScaleX="164104" custScaleY="156335">
        <dgm:presLayoutVars>
          <dgm:chMax val="5"/>
          <dgm:chPref val="3"/>
          <dgm:bulletEnabled val="1"/>
        </dgm:presLayoutVars>
      </dgm:prSet>
      <dgm:spPr/>
    </dgm:pt>
    <dgm:pt modelId="{C0FECADA-052D-4064-B7CF-013E689D8EFC}" type="pres">
      <dgm:prSet presAssocID="{2F9A704F-576D-498B-841E-8F24DAD73CB0}" presName="Child1Accent1" presStyleLbl="alignNode1" presStyleIdx="11" presStyleCnt="27" custLinFactX="100000" custLinFactNeighborX="139674" custLinFactNeighborY="-62383"/>
      <dgm:spPr/>
    </dgm:pt>
    <dgm:pt modelId="{365EE321-B813-46BB-80C4-B49DCAFC705B}" type="pres">
      <dgm:prSet presAssocID="{2F9A704F-576D-498B-841E-8F24DAD73CB0}" presName="Child1Accent2" presStyleLbl="alignNode1" presStyleIdx="12" presStyleCnt="27"/>
      <dgm:spPr/>
    </dgm:pt>
    <dgm:pt modelId="{DE0357AF-1F37-440C-A0EA-8C04F90A0DB8}" type="pres">
      <dgm:prSet presAssocID="{2F9A704F-576D-498B-841E-8F24DAD73CB0}" presName="Child1Accent3" presStyleLbl="alignNode1" presStyleIdx="13" presStyleCnt="27"/>
      <dgm:spPr/>
    </dgm:pt>
    <dgm:pt modelId="{BEB79547-2288-4BEE-92CE-E28AE10BAE77}" type="pres">
      <dgm:prSet presAssocID="{2F9A704F-576D-498B-841E-8F24DAD73CB0}" presName="Child1Accent4" presStyleLbl="alignNode1" presStyleIdx="14" presStyleCnt="27"/>
      <dgm:spPr/>
    </dgm:pt>
    <dgm:pt modelId="{4728C68B-BFAF-49AC-A73B-D5633B91FC55}" type="pres">
      <dgm:prSet presAssocID="{2F9A704F-576D-498B-841E-8F24DAD73CB0}" presName="Child1Accent5" presStyleLbl="alignNode1" presStyleIdx="15" presStyleCnt="27"/>
      <dgm:spPr/>
    </dgm:pt>
    <dgm:pt modelId="{0BA64DC3-C382-4E7D-B55A-1AEDD86E1CA2}" type="pres">
      <dgm:prSet presAssocID="{2F9A704F-576D-498B-841E-8F24DAD73CB0}" presName="Child1Accent6" presStyleLbl="alignNode1" presStyleIdx="16" presStyleCnt="27"/>
      <dgm:spPr/>
    </dgm:pt>
    <dgm:pt modelId="{AA334379-CF6E-438B-BB49-EC9B0B81E9CE}" type="pres">
      <dgm:prSet presAssocID="{2F9A704F-576D-498B-841E-8F24DAD73CB0}" presName="Child1Accent7" presStyleLbl="alignNode1" presStyleIdx="17" presStyleCnt="27"/>
      <dgm:spPr/>
    </dgm:pt>
    <dgm:pt modelId="{1E251BAA-A291-463A-8E9B-75886575408D}" type="pres">
      <dgm:prSet presAssocID="{2F9A704F-576D-498B-841E-8F24DAD73CB0}" presName="Child1Accent8" presStyleLbl="alignNode1" presStyleIdx="18" presStyleCnt="27"/>
      <dgm:spPr/>
    </dgm:pt>
    <dgm:pt modelId="{7CEA12FB-7371-47AA-8F91-0BDA5D11AA49}" type="pres">
      <dgm:prSet presAssocID="{2F9A704F-576D-498B-841E-8F24DAD73CB0}" presName="Child1Accent9" presStyleLbl="alignNode1" presStyleIdx="19" presStyleCnt="27"/>
      <dgm:spPr/>
    </dgm:pt>
    <dgm:pt modelId="{5290ECF2-6FCF-4F1A-BE9F-1B0BEC6E50E5}" type="pres">
      <dgm:prSet presAssocID="{2F9A704F-576D-498B-841E-8F24DAD73CB0}" presName="Child1" presStyleLbl="revTx" presStyleIdx="0" presStyleCnt="2" custLinFactNeighborX="2622" custLinFactNeighborY="-15130">
        <dgm:presLayoutVars>
          <dgm:chMax/>
          <dgm:chPref val="0"/>
          <dgm:bulletEnabled val="1"/>
        </dgm:presLayoutVars>
      </dgm:prSet>
      <dgm:spPr/>
    </dgm:pt>
    <dgm:pt modelId="{987EDB4B-2BEF-43C8-996D-119608DDB1C1}" type="pres">
      <dgm:prSet presAssocID="{341C5365-DD50-4D42-BE7E-4F81A7F7C713}" presName="Child2Accent1" presStyleLbl="alignNode1" presStyleIdx="20" presStyleCnt="27"/>
      <dgm:spPr/>
    </dgm:pt>
    <dgm:pt modelId="{4FF3B0DC-A4D8-4FBF-9E5B-66A583267699}" type="pres">
      <dgm:prSet presAssocID="{341C5365-DD50-4D42-BE7E-4F81A7F7C713}" presName="Child2Accent2" presStyleLbl="alignNode1" presStyleIdx="21" presStyleCnt="27"/>
      <dgm:spPr/>
    </dgm:pt>
    <dgm:pt modelId="{2F0AD00B-A671-4DAC-BBB2-8E69E1FF7CF4}" type="pres">
      <dgm:prSet presAssocID="{341C5365-DD50-4D42-BE7E-4F81A7F7C713}" presName="Child2Accent3" presStyleLbl="alignNode1" presStyleIdx="22" presStyleCnt="27"/>
      <dgm:spPr/>
    </dgm:pt>
    <dgm:pt modelId="{6F46EFAF-5A22-4DF9-B903-AB6606CE8946}" type="pres">
      <dgm:prSet presAssocID="{341C5365-DD50-4D42-BE7E-4F81A7F7C713}" presName="Child2Accent4" presStyleLbl="alignNode1" presStyleIdx="23" presStyleCnt="27"/>
      <dgm:spPr/>
    </dgm:pt>
    <dgm:pt modelId="{39DF928F-19BD-48C0-A740-8C348D59365D}" type="pres">
      <dgm:prSet presAssocID="{341C5365-DD50-4D42-BE7E-4F81A7F7C713}" presName="Child2Accent5" presStyleLbl="alignNode1" presStyleIdx="24" presStyleCnt="27"/>
      <dgm:spPr/>
    </dgm:pt>
    <dgm:pt modelId="{D3733457-243F-405D-899A-A40E87AF4277}" type="pres">
      <dgm:prSet presAssocID="{341C5365-DD50-4D42-BE7E-4F81A7F7C713}" presName="Child2Accent6" presStyleLbl="alignNode1" presStyleIdx="25" presStyleCnt="27"/>
      <dgm:spPr/>
    </dgm:pt>
    <dgm:pt modelId="{ABEB9551-167D-4D8E-8467-3A69B4775D71}" type="pres">
      <dgm:prSet presAssocID="{341C5365-DD50-4D42-BE7E-4F81A7F7C713}" presName="Child2Accent7" presStyleLbl="alignNode1" presStyleIdx="26" presStyleCnt="27"/>
      <dgm:spPr/>
    </dgm:pt>
    <dgm:pt modelId="{3B9C5752-D82B-4377-BEA0-E297DD53345A}" type="pres">
      <dgm:prSet presAssocID="{341C5365-DD50-4D42-BE7E-4F81A7F7C713}" presName="Child2" presStyleLbl="revTx" presStyleIdx="1" presStyleCnt="2" custScaleX="83338" custLinFactNeighborX="-7865" custLinFactNeighborY="-11945">
        <dgm:presLayoutVars>
          <dgm:chMax/>
          <dgm:chPref val="0"/>
          <dgm:bulletEnabled val="1"/>
        </dgm:presLayoutVars>
      </dgm:prSet>
      <dgm:spPr/>
    </dgm:pt>
  </dgm:ptLst>
  <dgm:cxnLst>
    <dgm:cxn modelId="{A9589949-491A-49B0-A217-4DBCEE1135B2}" srcId="{EE3DE484-CEA5-44C3-9B10-B2AAF8F9B55A}" destId="{2F9A704F-576D-498B-841E-8F24DAD73CB0}" srcOrd="0" destOrd="0" parTransId="{4B525EA2-9A5F-4FCD-A399-1838AAFD3630}" sibTransId="{C7667DE6-7399-4929-A786-1EF155F5F2BF}"/>
    <dgm:cxn modelId="{7A10E156-A764-4C28-AA84-032C9E824EC9}" type="presOf" srcId="{EE3DE484-CEA5-44C3-9B10-B2AAF8F9B55A}" destId="{99485413-FCC2-4104-9CAA-C6CE2EFC181E}" srcOrd="0" destOrd="0" presId="urn:microsoft.com/office/officeart/2011/layout/ConvergingText"/>
    <dgm:cxn modelId="{35F61C8D-19BC-4040-AB64-D26C8EA0E748}" type="presOf" srcId="{341C5365-DD50-4D42-BE7E-4F81A7F7C713}" destId="{3B9C5752-D82B-4377-BEA0-E297DD53345A}" srcOrd="0" destOrd="0" presId="urn:microsoft.com/office/officeart/2011/layout/ConvergingText"/>
    <dgm:cxn modelId="{7CB64BAF-E0E8-488C-B2A0-66A575A0944A}" type="presOf" srcId="{2F9A704F-576D-498B-841E-8F24DAD73CB0}" destId="{5290ECF2-6FCF-4F1A-BE9F-1B0BEC6E50E5}" srcOrd="0" destOrd="0" presId="urn:microsoft.com/office/officeart/2011/layout/ConvergingText"/>
    <dgm:cxn modelId="{F8A34AD8-3F34-4C02-B694-3501732BC3BD}" srcId="{E19AFD2E-E5AA-4A44-9E60-CB6FBB672033}" destId="{EE3DE484-CEA5-44C3-9B10-B2AAF8F9B55A}" srcOrd="0" destOrd="0" parTransId="{FAF3DF6D-CF58-45A7-9071-A540CDCDEB2D}" sibTransId="{39CFB927-852E-4622-9BA1-2E907996B66F}"/>
    <dgm:cxn modelId="{D23C0DEF-50AB-46D6-AB8C-E13B10C710AA}" type="presOf" srcId="{E19AFD2E-E5AA-4A44-9E60-CB6FBB672033}" destId="{42677983-1733-4C4D-ACB8-846A906410DC}" srcOrd="0" destOrd="0" presId="urn:microsoft.com/office/officeart/2011/layout/ConvergingText"/>
    <dgm:cxn modelId="{3F3AACF3-3EA1-4179-98E0-70950FB1752B}" srcId="{EE3DE484-CEA5-44C3-9B10-B2AAF8F9B55A}" destId="{341C5365-DD50-4D42-BE7E-4F81A7F7C713}" srcOrd="1" destOrd="0" parTransId="{5807D299-4518-4E62-ADA4-D3189281777E}" sibTransId="{13EFC96C-461B-4EC4-B2C3-4A51F84C6B81}"/>
    <dgm:cxn modelId="{9305CA8A-C279-44A9-98BB-88B3E463C51F}" type="presParOf" srcId="{42677983-1733-4C4D-ACB8-846A906410DC}" destId="{F82A0C2B-D3F2-441E-B18D-F29C7105C049}" srcOrd="0" destOrd="0" presId="urn:microsoft.com/office/officeart/2011/layout/ConvergingText"/>
    <dgm:cxn modelId="{1D179534-F284-43D1-8219-9CB6E81018CC}" type="presParOf" srcId="{F82A0C2B-D3F2-441E-B18D-F29C7105C049}" destId="{9600EECB-5ADD-46C1-B456-3C9AFA729F5C}" srcOrd="0" destOrd="0" presId="urn:microsoft.com/office/officeart/2011/layout/ConvergingText"/>
    <dgm:cxn modelId="{74068811-5059-461A-B85E-C9EB221A2D14}" type="presParOf" srcId="{F82A0C2B-D3F2-441E-B18D-F29C7105C049}" destId="{DB4C4A7B-2F25-414C-9F27-5303771D05AF}" srcOrd="1" destOrd="0" presId="urn:microsoft.com/office/officeart/2011/layout/ConvergingText"/>
    <dgm:cxn modelId="{E3C2F19F-A809-4634-B8DB-579F62414D87}" type="presParOf" srcId="{F82A0C2B-D3F2-441E-B18D-F29C7105C049}" destId="{62FF6A67-3147-4831-B9A9-62269E464585}" srcOrd="2" destOrd="0" presId="urn:microsoft.com/office/officeart/2011/layout/ConvergingText"/>
    <dgm:cxn modelId="{7D52498E-3D1A-4648-B2CF-71B29398D6BC}" type="presParOf" srcId="{F82A0C2B-D3F2-441E-B18D-F29C7105C049}" destId="{5F20E9F6-9A9D-44E0-ABD1-6D296F38D90C}" srcOrd="3" destOrd="0" presId="urn:microsoft.com/office/officeart/2011/layout/ConvergingText"/>
    <dgm:cxn modelId="{59E87025-678D-4033-A668-83FB91D317C3}" type="presParOf" srcId="{F82A0C2B-D3F2-441E-B18D-F29C7105C049}" destId="{AE17F681-453D-440D-B1E9-5B08E07F3EE6}" srcOrd="4" destOrd="0" presId="urn:microsoft.com/office/officeart/2011/layout/ConvergingText"/>
    <dgm:cxn modelId="{5A5AAD32-9672-41CF-9403-C1D75B4BC405}" type="presParOf" srcId="{F82A0C2B-D3F2-441E-B18D-F29C7105C049}" destId="{51EAB379-86AA-4846-A975-32F1B9FC3197}" srcOrd="5" destOrd="0" presId="urn:microsoft.com/office/officeart/2011/layout/ConvergingText"/>
    <dgm:cxn modelId="{EAA9CFB8-76D7-42EE-9CA2-80C82354E096}" type="presParOf" srcId="{F82A0C2B-D3F2-441E-B18D-F29C7105C049}" destId="{52CB7E9D-1827-4EDD-935E-613800BCD800}" srcOrd="6" destOrd="0" presId="urn:microsoft.com/office/officeart/2011/layout/ConvergingText"/>
    <dgm:cxn modelId="{F5F4C33C-6508-4EBF-83E3-5AAE390EC873}" type="presParOf" srcId="{F82A0C2B-D3F2-441E-B18D-F29C7105C049}" destId="{7E63A38F-EE69-4D90-BDD1-2EA7EF3C33D2}" srcOrd="7" destOrd="0" presId="urn:microsoft.com/office/officeart/2011/layout/ConvergingText"/>
    <dgm:cxn modelId="{68A42AC9-18F3-4685-8171-DDC9F98E2CF3}" type="presParOf" srcId="{F82A0C2B-D3F2-441E-B18D-F29C7105C049}" destId="{981959F5-7DB1-4595-9CDA-F26BB2DB9732}" srcOrd="8" destOrd="0" presId="urn:microsoft.com/office/officeart/2011/layout/ConvergingText"/>
    <dgm:cxn modelId="{E5ACAF01-74ED-4DFE-A98D-C853BE4A267C}" type="presParOf" srcId="{F82A0C2B-D3F2-441E-B18D-F29C7105C049}" destId="{E30EBD19-EE22-4DEF-9D59-FD2EAABC171E}" srcOrd="9" destOrd="0" presId="urn:microsoft.com/office/officeart/2011/layout/ConvergingText"/>
    <dgm:cxn modelId="{03723EED-2833-4B4F-AEE0-9E34B19A05F6}" type="presParOf" srcId="{F82A0C2B-D3F2-441E-B18D-F29C7105C049}" destId="{99485413-FCC2-4104-9CAA-C6CE2EFC181E}" srcOrd="10" destOrd="0" presId="urn:microsoft.com/office/officeart/2011/layout/ConvergingText"/>
    <dgm:cxn modelId="{94673EC7-0AC6-4750-AD7C-47962D312182}" type="presParOf" srcId="{F82A0C2B-D3F2-441E-B18D-F29C7105C049}" destId="{C0FECADA-052D-4064-B7CF-013E689D8EFC}" srcOrd="11" destOrd="0" presId="urn:microsoft.com/office/officeart/2011/layout/ConvergingText"/>
    <dgm:cxn modelId="{168EBEFD-A33C-4F7F-986B-5BDE3A69203A}" type="presParOf" srcId="{F82A0C2B-D3F2-441E-B18D-F29C7105C049}" destId="{365EE321-B813-46BB-80C4-B49DCAFC705B}" srcOrd="12" destOrd="0" presId="urn:microsoft.com/office/officeart/2011/layout/ConvergingText"/>
    <dgm:cxn modelId="{D073B617-FCB8-41CE-99D8-A2DE7AE17033}" type="presParOf" srcId="{F82A0C2B-D3F2-441E-B18D-F29C7105C049}" destId="{DE0357AF-1F37-440C-A0EA-8C04F90A0DB8}" srcOrd="13" destOrd="0" presId="urn:microsoft.com/office/officeart/2011/layout/ConvergingText"/>
    <dgm:cxn modelId="{A516A86F-0C0D-4D67-B173-B17B8E3A4236}" type="presParOf" srcId="{F82A0C2B-D3F2-441E-B18D-F29C7105C049}" destId="{BEB79547-2288-4BEE-92CE-E28AE10BAE77}" srcOrd="14" destOrd="0" presId="urn:microsoft.com/office/officeart/2011/layout/ConvergingText"/>
    <dgm:cxn modelId="{C0C6F5CD-9B63-4B38-8210-35FCCD12B74A}" type="presParOf" srcId="{F82A0C2B-D3F2-441E-B18D-F29C7105C049}" destId="{4728C68B-BFAF-49AC-A73B-D5633B91FC55}" srcOrd="15" destOrd="0" presId="urn:microsoft.com/office/officeart/2011/layout/ConvergingText"/>
    <dgm:cxn modelId="{EF6E199A-1A0C-4337-AAD1-57E5E28CF483}" type="presParOf" srcId="{F82A0C2B-D3F2-441E-B18D-F29C7105C049}" destId="{0BA64DC3-C382-4E7D-B55A-1AEDD86E1CA2}" srcOrd="16" destOrd="0" presId="urn:microsoft.com/office/officeart/2011/layout/ConvergingText"/>
    <dgm:cxn modelId="{240CEB9A-0096-4B3A-AD2E-CFB25FDA2323}" type="presParOf" srcId="{F82A0C2B-D3F2-441E-B18D-F29C7105C049}" destId="{AA334379-CF6E-438B-BB49-EC9B0B81E9CE}" srcOrd="17" destOrd="0" presId="urn:microsoft.com/office/officeart/2011/layout/ConvergingText"/>
    <dgm:cxn modelId="{C14523F9-4993-46BE-B1B1-F43F341CBF06}" type="presParOf" srcId="{F82A0C2B-D3F2-441E-B18D-F29C7105C049}" destId="{1E251BAA-A291-463A-8E9B-75886575408D}" srcOrd="18" destOrd="0" presId="urn:microsoft.com/office/officeart/2011/layout/ConvergingText"/>
    <dgm:cxn modelId="{752FFC7D-B5B8-488B-8D30-FECE18F85774}" type="presParOf" srcId="{F82A0C2B-D3F2-441E-B18D-F29C7105C049}" destId="{7CEA12FB-7371-47AA-8F91-0BDA5D11AA49}" srcOrd="19" destOrd="0" presId="urn:microsoft.com/office/officeart/2011/layout/ConvergingText"/>
    <dgm:cxn modelId="{174D2EE1-E230-4DBD-A7E2-A801473B9F0C}" type="presParOf" srcId="{F82A0C2B-D3F2-441E-B18D-F29C7105C049}" destId="{5290ECF2-6FCF-4F1A-BE9F-1B0BEC6E50E5}" srcOrd="20" destOrd="0" presId="urn:microsoft.com/office/officeart/2011/layout/ConvergingText"/>
    <dgm:cxn modelId="{1D4D1AC2-353C-469A-9666-686EB442AD68}" type="presParOf" srcId="{F82A0C2B-D3F2-441E-B18D-F29C7105C049}" destId="{987EDB4B-2BEF-43C8-996D-119608DDB1C1}" srcOrd="21" destOrd="0" presId="urn:microsoft.com/office/officeart/2011/layout/ConvergingText"/>
    <dgm:cxn modelId="{5DA5C13A-0B59-4A01-BA25-0EC92B9773A5}" type="presParOf" srcId="{F82A0C2B-D3F2-441E-B18D-F29C7105C049}" destId="{4FF3B0DC-A4D8-4FBF-9E5B-66A583267699}" srcOrd="22" destOrd="0" presId="urn:microsoft.com/office/officeart/2011/layout/ConvergingText"/>
    <dgm:cxn modelId="{1E3F10D7-1DFB-44EC-9567-0102A72852C3}" type="presParOf" srcId="{F82A0C2B-D3F2-441E-B18D-F29C7105C049}" destId="{2F0AD00B-A671-4DAC-BBB2-8E69E1FF7CF4}" srcOrd="23" destOrd="0" presId="urn:microsoft.com/office/officeart/2011/layout/ConvergingText"/>
    <dgm:cxn modelId="{4D0CB4DA-D827-4E37-B68D-2112BB3F1804}" type="presParOf" srcId="{F82A0C2B-D3F2-441E-B18D-F29C7105C049}" destId="{6F46EFAF-5A22-4DF9-B903-AB6606CE8946}" srcOrd="24" destOrd="0" presId="urn:microsoft.com/office/officeart/2011/layout/ConvergingText"/>
    <dgm:cxn modelId="{746EC9CD-458F-460C-BFDC-1C269E8A124E}" type="presParOf" srcId="{F82A0C2B-D3F2-441E-B18D-F29C7105C049}" destId="{39DF928F-19BD-48C0-A740-8C348D59365D}" srcOrd="25" destOrd="0" presId="urn:microsoft.com/office/officeart/2011/layout/ConvergingText"/>
    <dgm:cxn modelId="{5E54A792-7AD6-4902-9A8E-C8C7CDA648AE}" type="presParOf" srcId="{F82A0C2B-D3F2-441E-B18D-F29C7105C049}" destId="{D3733457-243F-405D-899A-A40E87AF4277}" srcOrd="26" destOrd="0" presId="urn:microsoft.com/office/officeart/2011/layout/ConvergingText"/>
    <dgm:cxn modelId="{EE1E3A93-174C-42EB-90F4-AC7B5DF6F16A}" type="presParOf" srcId="{F82A0C2B-D3F2-441E-B18D-F29C7105C049}" destId="{ABEB9551-167D-4D8E-8467-3A69B4775D71}" srcOrd="27" destOrd="0" presId="urn:microsoft.com/office/officeart/2011/layout/ConvergingText"/>
    <dgm:cxn modelId="{A68A8F4C-6ABC-4CE9-8C06-B72A84BBD6CD}" type="presParOf" srcId="{F82A0C2B-D3F2-441E-B18D-F29C7105C049}" destId="{3B9C5752-D82B-4377-BEA0-E297DD53345A}" srcOrd="28" destOrd="0" presId="urn:microsoft.com/office/officeart/2011/layout/Converging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A74F9E6-5509-44C7-BDF9-4EB4BB8140F3}"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3268024A-45E9-4D54-B7BD-3854BF4C6C0C}">
      <dgm:prSet custT="1"/>
      <dgm:spPr/>
      <dgm:t>
        <a:bodyPr/>
        <a:lstStyle/>
        <a:p>
          <a:r>
            <a:rPr lang="en-US" sz="2800">
              <a:latin typeface="Arial" panose="020B0604020202020204" pitchFamily="34" charset="0"/>
              <a:cs typeface="Arial" panose="020B0604020202020204" pitchFamily="34" charset="0"/>
            </a:rPr>
            <a:t>Luôn chú ý đến số lượng học sinh được tham gia một hoạt động, </a:t>
          </a:r>
        </a:p>
      </dgm:t>
    </dgm:pt>
    <dgm:pt modelId="{35DDB163-4200-4528-A1F0-D1A35F6B3EE8}" type="parTrans" cxnId="{34A73C79-98F7-47C4-9664-FB0AE3F892A1}">
      <dgm:prSet/>
      <dgm:spPr/>
      <dgm:t>
        <a:bodyPr/>
        <a:lstStyle/>
        <a:p>
          <a:endParaRPr lang="en-US" sz="2000">
            <a:latin typeface="Arial" panose="020B0604020202020204" pitchFamily="34" charset="0"/>
            <a:cs typeface="Arial" panose="020B0604020202020204" pitchFamily="34" charset="0"/>
          </a:endParaRPr>
        </a:p>
      </dgm:t>
    </dgm:pt>
    <dgm:pt modelId="{039707D2-F25F-43DF-BC79-0164E7DD1779}" type="sibTrans" cxnId="{34A73C79-98F7-47C4-9664-FB0AE3F892A1}">
      <dgm:prSet custT="1"/>
      <dgm:spPr/>
      <dgm:t>
        <a:bodyPr/>
        <a:lstStyle/>
        <a:p>
          <a:endParaRPr lang="en-US" sz="4000">
            <a:latin typeface="Arial" panose="020B0604020202020204" pitchFamily="34" charset="0"/>
            <a:cs typeface="Arial" panose="020B0604020202020204" pitchFamily="34" charset="0"/>
          </a:endParaRPr>
        </a:p>
      </dgm:t>
    </dgm:pt>
    <dgm:pt modelId="{324D5319-2A42-4C2A-A17F-784D6B5D3976}">
      <dgm:prSet custT="1"/>
      <dgm:spPr/>
      <dgm:t>
        <a:bodyPr/>
        <a:lstStyle/>
        <a:p>
          <a:r>
            <a:rPr lang="en-US" sz="2800">
              <a:latin typeface="Arial" panose="020B0604020202020204" pitchFamily="34" charset="0"/>
              <a:cs typeface="Arial" panose="020B0604020202020204" pitchFamily="34" charset="0"/>
            </a:rPr>
            <a:t>Chú ý số lần mỗi học sinh được lặp lại hành vi.</a:t>
          </a:r>
        </a:p>
      </dgm:t>
    </dgm:pt>
    <dgm:pt modelId="{3C993FA8-2DB1-4E9D-90B1-AD6FBE0953FA}" type="parTrans" cxnId="{1CC29AF9-B478-4270-829B-58976A194C51}">
      <dgm:prSet/>
      <dgm:spPr/>
      <dgm:t>
        <a:bodyPr/>
        <a:lstStyle/>
        <a:p>
          <a:endParaRPr lang="en-US" sz="2000">
            <a:latin typeface="Arial" panose="020B0604020202020204" pitchFamily="34" charset="0"/>
            <a:cs typeface="Arial" panose="020B0604020202020204" pitchFamily="34" charset="0"/>
          </a:endParaRPr>
        </a:p>
      </dgm:t>
    </dgm:pt>
    <dgm:pt modelId="{02115018-2D79-44D3-8CC1-99E8951E2497}" type="sibTrans" cxnId="{1CC29AF9-B478-4270-829B-58976A194C51}">
      <dgm:prSet custT="1"/>
      <dgm:spPr/>
      <dgm:t>
        <a:bodyPr/>
        <a:lstStyle/>
        <a:p>
          <a:endParaRPr lang="en-US" sz="4000">
            <a:latin typeface="Arial" panose="020B0604020202020204" pitchFamily="34" charset="0"/>
            <a:cs typeface="Arial" panose="020B0604020202020204" pitchFamily="34" charset="0"/>
          </a:endParaRPr>
        </a:p>
      </dgm:t>
    </dgm:pt>
    <dgm:pt modelId="{1D3C343F-8910-4842-ADE1-16926F8C6A23}">
      <dgm:prSet custT="1"/>
      <dgm:spPr/>
      <dgm:t>
        <a:bodyPr/>
        <a:lstStyle/>
        <a:p>
          <a:r>
            <a:rPr lang="en-US" sz="2800">
              <a:latin typeface="Arial" panose="020B0604020202020204" pitchFamily="34" charset="0"/>
              <a:cs typeface="Arial" panose="020B0604020202020204" pitchFamily="34" charset="0"/>
            </a:rPr>
            <a:t>Hoạt động rèn luyện hành vi được ưu tiên về tỷ trọng thời gian.</a:t>
          </a:r>
        </a:p>
      </dgm:t>
    </dgm:pt>
    <dgm:pt modelId="{A38AB5FC-9F98-41C0-9434-99B4308CDC21}" type="parTrans" cxnId="{F0D23044-1C6D-458A-9787-04B62EA3EEF3}">
      <dgm:prSet/>
      <dgm:spPr/>
      <dgm:t>
        <a:bodyPr/>
        <a:lstStyle/>
        <a:p>
          <a:endParaRPr lang="en-US" sz="2000">
            <a:latin typeface="Arial" panose="020B0604020202020204" pitchFamily="34" charset="0"/>
            <a:cs typeface="Arial" panose="020B0604020202020204" pitchFamily="34" charset="0"/>
          </a:endParaRPr>
        </a:p>
      </dgm:t>
    </dgm:pt>
    <dgm:pt modelId="{4454DE78-1C7C-4643-87ED-7941E93B5B9E}" type="sibTrans" cxnId="{F0D23044-1C6D-458A-9787-04B62EA3EEF3}">
      <dgm:prSet/>
      <dgm:spPr/>
      <dgm:t>
        <a:bodyPr/>
        <a:lstStyle/>
        <a:p>
          <a:endParaRPr lang="en-US" sz="2000">
            <a:latin typeface="Arial" panose="020B0604020202020204" pitchFamily="34" charset="0"/>
            <a:cs typeface="Arial" panose="020B0604020202020204" pitchFamily="34" charset="0"/>
          </a:endParaRPr>
        </a:p>
      </dgm:t>
    </dgm:pt>
    <dgm:pt modelId="{AF7DAFA9-B9C8-4B88-8097-9BA6F1DC5692}" type="pres">
      <dgm:prSet presAssocID="{8A74F9E6-5509-44C7-BDF9-4EB4BB8140F3}" presName="outerComposite" presStyleCnt="0">
        <dgm:presLayoutVars>
          <dgm:chMax val="5"/>
          <dgm:dir/>
          <dgm:resizeHandles val="exact"/>
        </dgm:presLayoutVars>
      </dgm:prSet>
      <dgm:spPr/>
    </dgm:pt>
    <dgm:pt modelId="{CBD592DA-DF62-4349-B4DB-D9E897328D26}" type="pres">
      <dgm:prSet presAssocID="{8A74F9E6-5509-44C7-BDF9-4EB4BB8140F3}" presName="dummyMaxCanvas" presStyleCnt="0">
        <dgm:presLayoutVars/>
      </dgm:prSet>
      <dgm:spPr/>
    </dgm:pt>
    <dgm:pt modelId="{048B7BA7-BB03-4471-9F5C-C623BBB8CF6C}" type="pres">
      <dgm:prSet presAssocID="{8A74F9E6-5509-44C7-BDF9-4EB4BB8140F3}" presName="ThreeNodes_1" presStyleLbl="node1" presStyleIdx="0" presStyleCnt="3">
        <dgm:presLayoutVars>
          <dgm:bulletEnabled val="1"/>
        </dgm:presLayoutVars>
      </dgm:prSet>
      <dgm:spPr/>
    </dgm:pt>
    <dgm:pt modelId="{78E77F3D-6C35-488E-8590-8406648A236D}" type="pres">
      <dgm:prSet presAssocID="{8A74F9E6-5509-44C7-BDF9-4EB4BB8140F3}" presName="ThreeNodes_2" presStyleLbl="node1" presStyleIdx="1" presStyleCnt="3">
        <dgm:presLayoutVars>
          <dgm:bulletEnabled val="1"/>
        </dgm:presLayoutVars>
      </dgm:prSet>
      <dgm:spPr/>
    </dgm:pt>
    <dgm:pt modelId="{8ECA750C-6A51-4650-B683-58DCCE742F78}" type="pres">
      <dgm:prSet presAssocID="{8A74F9E6-5509-44C7-BDF9-4EB4BB8140F3}" presName="ThreeNodes_3" presStyleLbl="node1" presStyleIdx="2" presStyleCnt="3">
        <dgm:presLayoutVars>
          <dgm:bulletEnabled val="1"/>
        </dgm:presLayoutVars>
      </dgm:prSet>
      <dgm:spPr/>
    </dgm:pt>
    <dgm:pt modelId="{5304E6EF-0AE4-4F90-9BA9-8299EF6C83D2}" type="pres">
      <dgm:prSet presAssocID="{8A74F9E6-5509-44C7-BDF9-4EB4BB8140F3}" presName="ThreeConn_1-2" presStyleLbl="fgAccFollowNode1" presStyleIdx="0" presStyleCnt="2">
        <dgm:presLayoutVars>
          <dgm:bulletEnabled val="1"/>
        </dgm:presLayoutVars>
      </dgm:prSet>
      <dgm:spPr/>
    </dgm:pt>
    <dgm:pt modelId="{EC65A319-6014-4F0E-9027-207AD810B659}" type="pres">
      <dgm:prSet presAssocID="{8A74F9E6-5509-44C7-BDF9-4EB4BB8140F3}" presName="ThreeConn_2-3" presStyleLbl="fgAccFollowNode1" presStyleIdx="1" presStyleCnt="2">
        <dgm:presLayoutVars>
          <dgm:bulletEnabled val="1"/>
        </dgm:presLayoutVars>
      </dgm:prSet>
      <dgm:spPr/>
    </dgm:pt>
    <dgm:pt modelId="{DA52E6C1-CDD1-4193-B16E-A2107471753C}" type="pres">
      <dgm:prSet presAssocID="{8A74F9E6-5509-44C7-BDF9-4EB4BB8140F3}" presName="ThreeNodes_1_text" presStyleLbl="node1" presStyleIdx="2" presStyleCnt="3">
        <dgm:presLayoutVars>
          <dgm:bulletEnabled val="1"/>
        </dgm:presLayoutVars>
      </dgm:prSet>
      <dgm:spPr/>
    </dgm:pt>
    <dgm:pt modelId="{54B374E0-3F2A-4B6F-AE2C-79EAE1A0D431}" type="pres">
      <dgm:prSet presAssocID="{8A74F9E6-5509-44C7-BDF9-4EB4BB8140F3}" presName="ThreeNodes_2_text" presStyleLbl="node1" presStyleIdx="2" presStyleCnt="3">
        <dgm:presLayoutVars>
          <dgm:bulletEnabled val="1"/>
        </dgm:presLayoutVars>
      </dgm:prSet>
      <dgm:spPr/>
    </dgm:pt>
    <dgm:pt modelId="{F18973A3-814E-4755-9CDE-4D67FC616723}" type="pres">
      <dgm:prSet presAssocID="{8A74F9E6-5509-44C7-BDF9-4EB4BB8140F3}" presName="ThreeNodes_3_text" presStyleLbl="node1" presStyleIdx="2" presStyleCnt="3">
        <dgm:presLayoutVars>
          <dgm:bulletEnabled val="1"/>
        </dgm:presLayoutVars>
      </dgm:prSet>
      <dgm:spPr/>
    </dgm:pt>
  </dgm:ptLst>
  <dgm:cxnLst>
    <dgm:cxn modelId="{5546A825-E442-490B-BA06-F53ADAAFCCE9}" type="presOf" srcId="{1D3C343F-8910-4842-ADE1-16926F8C6A23}" destId="{F18973A3-814E-4755-9CDE-4D67FC616723}" srcOrd="1" destOrd="0" presId="urn:microsoft.com/office/officeart/2005/8/layout/vProcess5"/>
    <dgm:cxn modelId="{F0D23044-1C6D-458A-9787-04B62EA3EEF3}" srcId="{8A74F9E6-5509-44C7-BDF9-4EB4BB8140F3}" destId="{1D3C343F-8910-4842-ADE1-16926F8C6A23}" srcOrd="2" destOrd="0" parTransId="{A38AB5FC-9F98-41C0-9434-99B4308CDC21}" sibTransId="{4454DE78-1C7C-4643-87ED-7941E93B5B9E}"/>
    <dgm:cxn modelId="{050EE775-D450-49A9-A7DC-0002E7BB4D47}" type="presOf" srcId="{3268024A-45E9-4D54-B7BD-3854BF4C6C0C}" destId="{048B7BA7-BB03-4471-9F5C-C623BBB8CF6C}" srcOrd="0" destOrd="0" presId="urn:microsoft.com/office/officeart/2005/8/layout/vProcess5"/>
    <dgm:cxn modelId="{34A73C79-98F7-47C4-9664-FB0AE3F892A1}" srcId="{8A74F9E6-5509-44C7-BDF9-4EB4BB8140F3}" destId="{3268024A-45E9-4D54-B7BD-3854BF4C6C0C}" srcOrd="0" destOrd="0" parTransId="{35DDB163-4200-4528-A1F0-D1A35F6B3EE8}" sibTransId="{039707D2-F25F-43DF-BC79-0164E7DD1779}"/>
    <dgm:cxn modelId="{3705E6A9-3A8E-4626-9D68-3F21838A0696}" type="presOf" srcId="{02115018-2D79-44D3-8CC1-99E8951E2497}" destId="{EC65A319-6014-4F0E-9027-207AD810B659}" srcOrd="0" destOrd="0" presId="urn:microsoft.com/office/officeart/2005/8/layout/vProcess5"/>
    <dgm:cxn modelId="{162E64B0-BF54-4F96-AA0D-E079BC3F9C94}" type="presOf" srcId="{324D5319-2A42-4C2A-A17F-784D6B5D3976}" destId="{78E77F3D-6C35-488E-8590-8406648A236D}" srcOrd="0" destOrd="0" presId="urn:microsoft.com/office/officeart/2005/8/layout/vProcess5"/>
    <dgm:cxn modelId="{A65EC2BC-8EF8-46AF-97ED-4039D1981BEC}" type="presOf" srcId="{1D3C343F-8910-4842-ADE1-16926F8C6A23}" destId="{8ECA750C-6A51-4650-B683-58DCCE742F78}" srcOrd="0" destOrd="0" presId="urn:microsoft.com/office/officeart/2005/8/layout/vProcess5"/>
    <dgm:cxn modelId="{4ED67EC6-7F48-48D0-B335-76F1B525A650}" type="presOf" srcId="{324D5319-2A42-4C2A-A17F-784D6B5D3976}" destId="{54B374E0-3F2A-4B6F-AE2C-79EAE1A0D431}" srcOrd="1" destOrd="0" presId="urn:microsoft.com/office/officeart/2005/8/layout/vProcess5"/>
    <dgm:cxn modelId="{3B4B1CCE-EA0A-4FF8-8F5A-100572E614D4}" type="presOf" srcId="{3268024A-45E9-4D54-B7BD-3854BF4C6C0C}" destId="{DA52E6C1-CDD1-4193-B16E-A2107471753C}" srcOrd="1" destOrd="0" presId="urn:microsoft.com/office/officeart/2005/8/layout/vProcess5"/>
    <dgm:cxn modelId="{FEB5D8F6-BB9B-42FD-9350-586B1CE7ABF2}" type="presOf" srcId="{8A74F9E6-5509-44C7-BDF9-4EB4BB8140F3}" destId="{AF7DAFA9-B9C8-4B88-8097-9BA6F1DC5692}" srcOrd="0" destOrd="0" presId="urn:microsoft.com/office/officeart/2005/8/layout/vProcess5"/>
    <dgm:cxn modelId="{B27AC5F7-F64E-46D3-8172-2D432504B0B5}" type="presOf" srcId="{039707D2-F25F-43DF-BC79-0164E7DD1779}" destId="{5304E6EF-0AE4-4F90-9BA9-8299EF6C83D2}" srcOrd="0" destOrd="0" presId="urn:microsoft.com/office/officeart/2005/8/layout/vProcess5"/>
    <dgm:cxn modelId="{1CC29AF9-B478-4270-829B-58976A194C51}" srcId="{8A74F9E6-5509-44C7-BDF9-4EB4BB8140F3}" destId="{324D5319-2A42-4C2A-A17F-784D6B5D3976}" srcOrd="1" destOrd="0" parTransId="{3C993FA8-2DB1-4E9D-90B1-AD6FBE0953FA}" sibTransId="{02115018-2D79-44D3-8CC1-99E8951E2497}"/>
    <dgm:cxn modelId="{2F3328C0-9A53-47B0-9A23-BFBDA42E2219}" type="presParOf" srcId="{AF7DAFA9-B9C8-4B88-8097-9BA6F1DC5692}" destId="{CBD592DA-DF62-4349-B4DB-D9E897328D26}" srcOrd="0" destOrd="0" presId="urn:microsoft.com/office/officeart/2005/8/layout/vProcess5"/>
    <dgm:cxn modelId="{402C66C4-F49B-49E9-BD6F-BA2297A4EC5C}" type="presParOf" srcId="{AF7DAFA9-B9C8-4B88-8097-9BA6F1DC5692}" destId="{048B7BA7-BB03-4471-9F5C-C623BBB8CF6C}" srcOrd="1" destOrd="0" presId="urn:microsoft.com/office/officeart/2005/8/layout/vProcess5"/>
    <dgm:cxn modelId="{F9FEDD79-08D2-4258-B8EC-5B0E960FE159}" type="presParOf" srcId="{AF7DAFA9-B9C8-4B88-8097-9BA6F1DC5692}" destId="{78E77F3D-6C35-488E-8590-8406648A236D}" srcOrd="2" destOrd="0" presId="urn:microsoft.com/office/officeart/2005/8/layout/vProcess5"/>
    <dgm:cxn modelId="{25305FF8-D075-46E5-AB17-0D5698D88A73}" type="presParOf" srcId="{AF7DAFA9-B9C8-4B88-8097-9BA6F1DC5692}" destId="{8ECA750C-6A51-4650-B683-58DCCE742F78}" srcOrd="3" destOrd="0" presId="urn:microsoft.com/office/officeart/2005/8/layout/vProcess5"/>
    <dgm:cxn modelId="{318A5891-1215-41D4-8EE9-BD0DEE7321CB}" type="presParOf" srcId="{AF7DAFA9-B9C8-4B88-8097-9BA6F1DC5692}" destId="{5304E6EF-0AE4-4F90-9BA9-8299EF6C83D2}" srcOrd="4" destOrd="0" presId="urn:microsoft.com/office/officeart/2005/8/layout/vProcess5"/>
    <dgm:cxn modelId="{0DF34DE5-8C62-4944-9C0F-8FE3AF355D35}" type="presParOf" srcId="{AF7DAFA9-B9C8-4B88-8097-9BA6F1DC5692}" destId="{EC65A319-6014-4F0E-9027-207AD810B659}" srcOrd="5" destOrd="0" presId="urn:microsoft.com/office/officeart/2005/8/layout/vProcess5"/>
    <dgm:cxn modelId="{642139D0-1DE1-49F7-A95D-CF4F2579F5C0}" type="presParOf" srcId="{AF7DAFA9-B9C8-4B88-8097-9BA6F1DC5692}" destId="{DA52E6C1-CDD1-4193-B16E-A2107471753C}" srcOrd="6" destOrd="0" presId="urn:microsoft.com/office/officeart/2005/8/layout/vProcess5"/>
    <dgm:cxn modelId="{0655E729-ECCC-455A-8441-135A9EB2058C}" type="presParOf" srcId="{AF7DAFA9-B9C8-4B88-8097-9BA6F1DC5692}" destId="{54B374E0-3F2A-4B6F-AE2C-79EAE1A0D431}" srcOrd="7" destOrd="0" presId="urn:microsoft.com/office/officeart/2005/8/layout/vProcess5"/>
    <dgm:cxn modelId="{04EE1D6D-904C-41FA-8600-6B33EAE06635}" type="presParOf" srcId="{AF7DAFA9-B9C8-4B88-8097-9BA6F1DC5692}" destId="{F18973A3-814E-4755-9CDE-4D67FC61672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AFA738-4023-4154-9DB6-739CD3474CDA}" type="doc">
      <dgm:prSet loTypeId="urn:microsoft.com/office/officeart/2008/layout/LinedList" loCatId="list" qsTypeId="urn:microsoft.com/office/officeart/2005/8/quickstyle/simple2" qsCatId="simple" csTypeId="urn:microsoft.com/office/officeart/2005/8/colors/accent1_3" csCatId="accent1" phldr="1"/>
      <dgm:spPr/>
      <dgm:t>
        <a:bodyPr/>
        <a:lstStyle/>
        <a:p>
          <a:endParaRPr lang="en-US"/>
        </a:p>
      </dgm:t>
    </dgm:pt>
    <dgm:pt modelId="{0D4B2EED-654F-44E9-A385-D4DD125AFD69}">
      <dgm:prSet custT="1"/>
      <dgm:spPr>
        <a:solidFill>
          <a:schemeClr val="accent2">
            <a:lumMod val="50000"/>
          </a:schemeClr>
        </a:solidFill>
      </dgm:spPr>
      <dgm:t>
        <a:bodyPr/>
        <a:lstStyle/>
        <a:p>
          <a:pPr rtl="0">
            <a:lnSpc>
              <a:spcPct val="100000"/>
            </a:lnSpc>
          </a:pPr>
          <a:r>
            <a:rPr lang="en-US" sz="2400" b="0" dirty="0" err="1">
              <a:solidFill>
                <a:schemeClr val="bg1"/>
              </a:solidFill>
              <a:latin typeface="Arial" panose="020B0604020202020204" pitchFamily="34" charset="0"/>
              <a:cs typeface="Arial" panose="020B0604020202020204" pitchFamily="34" charset="0"/>
            </a:rPr>
            <a:t>Kĩ</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năng</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tổ</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chức</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hoạt</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động</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trải</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nghiệm</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của</a:t>
          </a:r>
          <a:r>
            <a:rPr lang="en-US" sz="2400" b="0" dirty="0">
              <a:solidFill>
                <a:schemeClr val="bg1"/>
              </a:solidFill>
              <a:latin typeface="Arial" panose="020B0604020202020204" pitchFamily="34" charset="0"/>
              <a:cs typeface="Arial" panose="020B0604020202020204" pitchFamily="34" charset="0"/>
            </a:rPr>
            <a:t> GV </a:t>
          </a:r>
          <a:r>
            <a:rPr lang="en-US" sz="2400" b="0" dirty="0" err="1">
              <a:solidFill>
                <a:schemeClr val="bg1"/>
              </a:solidFill>
              <a:latin typeface="Arial" panose="020B0604020202020204" pitchFamily="34" charset="0"/>
              <a:cs typeface="Arial" panose="020B0604020202020204" pitchFamily="34" charset="0"/>
            </a:rPr>
            <a:t>được</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thể</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hiện</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như</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thế</a:t>
          </a:r>
          <a:r>
            <a:rPr lang="en-US" sz="2400" b="0" dirty="0">
              <a:solidFill>
                <a:schemeClr val="bg1"/>
              </a:solidFill>
              <a:latin typeface="Arial" panose="020B0604020202020204" pitchFamily="34" charset="0"/>
              <a:cs typeface="Arial" panose="020B0604020202020204" pitchFamily="34" charset="0"/>
            </a:rPr>
            <a:t> </a:t>
          </a:r>
          <a:r>
            <a:rPr lang="en-US" sz="2400" b="0" dirty="0" err="1">
              <a:solidFill>
                <a:schemeClr val="bg1"/>
              </a:solidFill>
              <a:latin typeface="Arial" panose="020B0604020202020204" pitchFamily="34" charset="0"/>
              <a:cs typeface="Arial" panose="020B0604020202020204" pitchFamily="34" charset="0"/>
            </a:rPr>
            <a:t>nào</a:t>
          </a:r>
          <a:r>
            <a:rPr lang="en-US" sz="2400" b="0" dirty="0">
              <a:solidFill>
                <a:schemeClr val="bg1"/>
              </a:solidFill>
              <a:latin typeface="Arial" panose="020B0604020202020204" pitchFamily="34" charset="0"/>
              <a:cs typeface="Arial" panose="020B0604020202020204" pitchFamily="34" charset="0"/>
            </a:rPr>
            <a:t>?</a:t>
          </a:r>
        </a:p>
      </dgm:t>
    </dgm:pt>
    <dgm:pt modelId="{5D21D9F4-0194-492C-85FA-6A3B7920B235}" type="parTrans" cxnId="{21BBA71F-3C93-4711-A93D-2EEBE9A58F16}">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5F97D0C4-DC3A-4F3D-A48F-81E74C9769C1}" type="sibTrans" cxnId="{21BBA71F-3C93-4711-A93D-2EEBE9A58F16}">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D90D1499-3DFE-4429-BEEC-826937D9F3FA}">
      <dgm:prSet custT="1"/>
      <dgm:spPr>
        <a:solidFill>
          <a:schemeClr val="accent2">
            <a:lumMod val="20000"/>
            <a:lumOff val="80000"/>
          </a:schemeClr>
        </a:solidFill>
      </dgm:spPr>
      <dgm:t>
        <a:bodyPr/>
        <a:lstStyle/>
        <a:p>
          <a:pPr algn="l" rtl="0"/>
          <a:r>
            <a:rPr lang="en-US" sz="2000" dirty="0">
              <a:solidFill>
                <a:srgbClr val="002060"/>
              </a:solidFill>
              <a:latin typeface="Arial" panose="020B0604020202020204" pitchFamily="34" charset="0"/>
              <a:cs typeface="Arial" panose="020B0604020202020204" pitchFamily="34" charset="0"/>
            </a:rPr>
            <a:t>1. </a:t>
          </a:r>
          <a:r>
            <a:rPr lang="en-US" sz="2000" dirty="0" err="1">
              <a:solidFill>
                <a:srgbClr val="002060"/>
              </a:solidFill>
              <a:latin typeface="Arial" panose="020B0604020202020204" pitchFamily="34" charset="0"/>
              <a:cs typeface="Arial" panose="020B0604020202020204" pitchFamily="34" charset="0"/>
            </a:rPr>
            <a:t>cấu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trúc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khởi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triển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khai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thúc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endParaRPr lang="en-US" sz="2000" dirty="0">
            <a:solidFill>
              <a:srgbClr val="002060"/>
            </a:solidFill>
            <a:latin typeface="Arial" panose="020B0604020202020204" pitchFamily="34" charset="0"/>
            <a:cs typeface="Arial" panose="020B0604020202020204" pitchFamily="34" charset="0"/>
          </a:endParaRPr>
        </a:p>
      </dgm:t>
    </dgm:pt>
    <dgm:pt modelId="{DA876AEE-BAD0-4A8B-BC96-900569C3275E}" type="parTrans" cxnId="{890B9BEC-6B82-4C19-991B-B51ADF885F6A}">
      <dgm:prSet custT="1"/>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E9A9578F-77AA-4CA0-8CE1-7B7D9710EDB4}" type="sibTrans" cxnId="{890B9BEC-6B82-4C19-991B-B51ADF885F6A}">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FA729E37-5396-4F0C-B937-9F4C8ACF3156}">
      <dgm:prSet custT="1"/>
      <dgm:spPr/>
      <dgm:t>
        <a:bodyPr/>
        <a:lstStyle/>
        <a:p>
          <a:pPr algn="l" rtl="0"/>
          <a:r>
            <a:rPr lang="en-US" sz="2000" dirty="0">
              <a:solidFill>
                <a:srgbClr val="002060"/>
              </a:solidFill>
              <a:latin typeface="Arial" panose="020B0604020202020204" pitchFamily="34" charset="0"/>
              <a:cs typeface="Arial" panose="020B0604020202020204" pitchFamily="34" charset="0"/>
            </a:rPr>
            <a:t>2. </a:t>
          </a:r>
          <a:r>
            <a:rPr lang="en-US" sz="2000" dirty="0" err="1">
              <a:solidFill>
                <a:srgbClr val="002060"/>
              </a:solidFill>
              <a:latin typeface="Arial" panose="020B0604020202020204" pitchFamily="34" charset="0"/>
              <a:cs typeface="Arial" panose="020B0604020202020204" pitchFamily="34" charset="0"/>
            </a:rPr>
            <a:t>cách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giao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nhiệm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vụ</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mệnh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lệnh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rõ</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ràng</a:t>
          </a:r>
          <a:endParaRPr lang="en-US" sz="2000" dirty="0">
            <a:solidFill>
              <a:srgbClr val="002060"/>
            </a:solidFill>
            <a:latin typeface="Arial" panose="020B0604020202020204" pitchFamily="34" charset="0"/>
            <a:cs typeface="Arial" panose="020B0604020202020204" pitchFamily="34" charset="0"/>
          </a:endParaRPr>
        </a:p>
      </dgm:t>
    </dgm:pt>
    <dgm:pt modelId="{70F499D8-5BB5-4968-BF82-520BD484C99E}" type="parTrans" cxnId="{31ABA18E-0EA8-43A8-8B79-39FC10923EAE}">
      <dgm:prSet custT="1"/>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A3A70F32-7DA2-4B40-9758-0207F06701C2}" type="sibTrans" cxnId="{31ABA18E-0EA8-43A8-8B79-39FC10923EAE}">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D04860FD-84B3-4342-8C6F-C84C2916D5E6}">
      <dgm:prSet custT="1"/>
      <dgm:spPr>
        <a:solidFill>
          <a:schemeClr val="accent4">
            <a:lumMod val="20000"/>
            <a:lumOff val="80000"/>
          </a:schemeClr>
        </a:solidFill>
      </dgm:spPr>
      <dgm:t>
        <a:bodyPr/>
        <a:lstStyle/>
        <a:p>
          <a:pPr algn="l" rtl="0"/>
          <a:r>
            <a:rPr lang="en-US" sz="2000" dirty="0">
              <a:solidFill>
                <a:srgbClr val="002060"/>
              </a:solidFill>
              <a:latin typeface="Arial" panose="020B0604020202020204" pitchFamily="34" charset="0"/>
              <a:cs typeface="Arial" panose="020B0604020202020204" pitchFamily="34" charset="0"/>
            </a:rPr>
            <a:t>3. </a:t>
          </a:r>
          <a:r>
            <a:rPr lang="en-US" sz="2000" dirty="0" err="1">
              <a:solidFill>
                <a:srgbClr val="002060"/>
              </a:solidFill>
              <a:latin typeface="Arial" panose="020B0604020202020204" pitchFamily="34" charset="0"/>
              <a:cs typeface="Arial" panose="020B0604020202020204" pitchFamily="34" charset="0"/>
            </a:rPr>
            <a:t>cách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hướng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dẫn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giám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endParaRPr lang="en-US" sz="2000" dirty="0">
            <a:solidFill>
              <a:srgbClr val="002060"/>
            </a:solidFill>
            <a:latin typeface="Arial" panose="020B0604020202020204" pitchFamily="34" charset="0"/>
            <a:cs typeface="Arial" panose="020B0604020202020204" pitchFamily="34" charset="0"/>
          </a:endParaRPr>
        </a:p>
      </dgm:t>
    </dgm:pt>
    <dgm:pt modelId="{B77656D3-07BA-46BE-AB32-B6DBE3CAFFBD}" type="parTrans" cxnId="{A5EDEB33-99A1-40FB-80D0-6EC4BF9202A3}">
      <dgm:prSet custT="1"/>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31D36C19-209B-4AD0-884B-F10803C74760}" type="sibTrans" cxnId="{A5EDEB33-99A1-40FB-80D0-6EC4BF9202A3}">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F65ECE52-971D-4B2B-B58F-27636E68D1EE}">
      <dgm:prSet custT="1"/>
      <dgm:spPr/>
      <dgm:t>
        <a:bodyPr/>
        <a:lstStyle/>
        <a:p>
          <a:pPr algn="l" rtl="0"/>
          <a:r>
            <a:rPr lang="en-US" sz="2000" dirty="0">
              <a:solidFill>
                <a:srgbClr val="002060"/>
              </a:solidFill>
              <a:latin typeface="Arial" panose="020B0604020202020204" pitchFamily="34" charset="0"/>
              <a:cs typeface="Arial" panose="020B0604020202020204" pitchFamily="34" charset="0"/>
            </a:rPr>
            <a:t>4. </a:t>
          </a:r>
          <a:r>
            <a:rPr lang="en-US" sz="2000" dirty="0" err="1">
              <a:solidFill>
                <a:srgbClr val="002060"/>
              </a:solidFill>
              <a:latin typeface="Arial" panose="020B0604020202020204" pitchFamily="34" charset="0"/>
              <a:cs typeface="Arial" panose="020B0604020202020204" pitchFamily="34" charset="0"/>
            </a:rPr>
            <a:t>cách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khích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lệ</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hỗ</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trợ</a:t>
          </a:r>
          <a:r>
            <a:rPr lang="en-US" sz="2000" dirty="0">
              <a:solidFill>
                <a:srgbClr val="002060"/>
              </a:solidFill>
              <a:latin typeface="Arial" panose="020B0604020202020204" pitchFamily="34" charset="0"/>
              <a:cs typeface="Arial" panose="020B0604020202020204" pitchFamily="34" charset="0"/>
            </a:rPr>
            <a:t> HS </a:t>
          </a:r>
          <a:r>
            <a:rPr lang="en-US" sz="2000" dirty="0" err="1">
              <a:solidFill>
                <a:srgbClr val="002060"/>
              </a:solidFill>
              <a:latin typeface="Arial" panose="020B0604020202020204" pitchFamily="34" charset="0"/>
              <a:cs typeface="Arial" panose="020B0604020202020204" pitchFamily="34" charset="0"/>
            </a:rPr>
            <a:t>kịp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thời</a:t>
          </a:r>
          <a:endParaRPr lang="en-US" sz="2000" dirty="0">
            <a:solidFill>
              <a:srgbClr val="002060"/>
            </a:solidFill>
            <a:latin typeface="Arial" panose="020B0604020202020204" pitchFamily="34" charset="0"/>
            <a:cs typeface="Arial" panose="020B0604020202020204" pitchFamily="34" charset="0"/>
          </a:endParaRPr>
        </a:p>
      </dgm:t>
    </dgm:pt>
    <dgm:pt modelId="{550938D3-3780-45E8-9F0E-AB0D7902A230}" type="parTrans" cxnId="{A37E2858-1265-4DC8-927F-23AD77AF4ADD}">
      <dgm:prSet custT="1"/>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16523603-DC12-429E-852B-553BE59967B3}" type="sibTrans" cxnId="{A37E2858-1265-4DC8-927F-23AD77AF4ADD}">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1F7CC256-4BFC-4A6E-BB8A-6974C2434EC3}">
      <dgm:prSet custT="1"/>
      <dgm:spPr>
        <a:solidFill>
          <a:schemeClr val="accent2">
            <a:lumMod val="40000"/>
            <a:lumOff val="60000"/>
          </a:schemeClr>
        </a:solidFill>
      </dgm:spPr>
      <dgm:t>
        <a:bodyPr/>
        <a:lstStyle/>
        <a:p>
          <a:pPr algn="l" rtl="0"/>
          <a:r>
            <a:rPr lang="en-US" sz="2000" dirty="0">
              <a:solidFill>
                <a:srgbClr val="002060"/>
              </a:solidFill>
              <a:latin typeface="Arial" panose="020B0604020202020204" pitchFamily="34" charset="0"/>
              <a:cs typeface="Arial" panose="020B0604020202020204" pitchFamily="34" charset="0"/>
            </a:rPr>
            <a:t>5. </a:t>
          </a:r>
          <a:r>
            <a:rPr lang="en-US" sz="2000" dirty="0" err="1">
              <a:solidFill>
                <a:srgbClr val="002060"/>
              </a:solidFill>
              <a:latin typeface="Arial" panose="020B0604020202020204" pitchFamily="34" charset="0"/>
              <a:cs typeface="Arial" panose="020B0604020202020204" pitchFamily="34" charset="0"/>
            </a:rPr>
            <a:t>cách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truyền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cảm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hứng</a:t>
          </a:r>
          <a:endParaRPr lang="en-US" sz="2000" dirty="0">
            <a:solidFill>
              <a:srgbClr val="002060"/>
            </a:solidFill>
            <a:latin typeface="Arial" panose="020B0604020202020204" pitchFamily="34" charset="0"/>
            <a:cs typeface="Arial" panose="020B0604020202020204" pitchFamily="34" charset="0"/>
          </a:endParaRPr>
        </a:p>
      </dgm:t>
    </dgm:pt>
    <dgm:pt modelId="{66EF2569-1A0A-43E7-B74B-688D1368706E}" type="parTrans" cxnId="{5DBD6F05-231E-4BC0-8208-3F2C78C4D5C3}">
      <dgm:prSet custT="1"/>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392EBE7E-43A4-442C-8C70-A2E9F1E8C4AF}" type="sibTrans" cxnId="{5DBD6F05-231E-4BC0-8208-3F2C78C4D5C3}">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BAF6347D-9DEE-436F-9CB8-33539AF970A6}">
      <dgm:prSet custT="1"/>
      <dgm:spPr/>
      <dgm:t>
        <a:bodyPr/>
        <a:lstStyle/>
        <a:p>
          <a:pPr algn="l" rtl="0"/>
          <a:r>
            <a:rPr lang="en-US" sz="2000" dirty="0">
              <a:solidFill>
                <a:srgbClr val="002060"/>
              </a:solidFill>
              <a:latin typeface="Arial" panose="020B0604020202020204" pitchFamily="34" charset="0"/>
              <a:cs typeface="Arial" panose="020B0604020202020204" pitchFamily="34" charset="0"/>
            </a:rPr>
            <a:t>6. </a:t>
          </a:r>
          <a:r>
            <a:rPr lang="en-US" sz="2000" dirty="0" err="1">
              <a:solidFill>
                <a:srgbClr val="002060"/>
              </a:solidFill>
              <a:latin typeface="Arial" panose="020B0604020202020204" pitchFamily="34" charset="0"/>
              <a:cs typeface="Arial" panose="020B0604020202020204" pitchFamily="34" charset="0"/>
            </a:rPr>
            <a:t>cách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phân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bổ</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gian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tốc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nhịp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endParaRPr lang="en-US" sz="2000" dirty="0">
            <a:solidFill>
              <a:srgbClr val="002060"/>
            </a:solidFill>
            <a:latin typeface="Arial" panose="020B0604020202020204" pitchFamily="34" charset="0"/>
            <a:cs typeface="Arial" panose="020B0604020202020204" pitchFamily="34" charset="0"/>
          </a:endParaRPr>
        </a:p>
      </dgm:t>
    </dgm:pt>
    <dgm:pt modelId="{47A95710-AC27-4E09-9CE6-E5943A1FC1DF}" type="parTrans" cxnId="{925DC969-C51F-4CC0-872D-A106CDA4F406}">
      <dgm:prSet custT="1"/>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64257C68-E55D-4532-AF63-1F43235346AE}" type="sibTrans" cxnId="{925DC969-C51F-4CC0-872D-A106CDA4F406}">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178455CA-0CC7-4276-9EB9-DCA9D4D49F6A}">
      <dgm:prSet custT="1"/>
      <dgm:spPr/>
      <dgm:t>
        <a:bodyPr/>
        <a:lstStyle/>
        <a:p>
          <a:pPr algn="l" rtl="0"/>
          <a:endParaRPr lang="en-US" sz="2000" dirty="0">
            <a:solidFill>
              <a:srgbClr val="002060"/>
            </a:solidFill>
            <a:latin typeface="Arial" panose="020B0604020202020204" pitchFamily="34" charset="0"/>
            <a:cs typeface="Arial" panose="020B0604020202020204" pitchFamily="34" charset="0"/>
          </a:endParaRPr>
        </a:p>
      </dgm:t>
    </dgm:pt>
    <dgm:pt modelId="{F07DDC55-46A2-43D8-BB0E-957AE024747B}" type="parTrans" cxnId="{9CEB0945-BA04-4F48-B678-4E5AD2AB20BC}">
      <dgm:prSet custT="1"/>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CDC7B2F4-F47A-42B9-8A78-B442E9BE0FFB}" type="sibTrans" cxnId="{9CEB0945-BA04-4F48-B678-4E5AD2AB20BC}">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3BC1B59E-BDB7-422B-946B-A107441E40F9}">
      <dgm:prSet custT="1"/>
      <dgm:spPr>
        <a:solidFill>
          <a:schemeClr val="accent2">
            <a:lumMod val="20000"/>
            <a:lumOff val="80000"/>
          </a:schemeClr>
        </a:solidFill>
      </dgm:spPr>
      <dgm:t>
        <a:bodyPr/>
        <a:lstStyle/>
        <a:p>
          <a:pPr algn="l" rtl="0"/>
          <a:r>
            <a:rPr lang="en-US" sz="2000" dirty="0">
              <a:solidFill>
                <a:srgbClr val="002060"/>
              </a:solidFill>
              <a:latin typeface="Arial" panose="020B0604020202020204" pitchFamily="34" charset="0"/>
              <a:cs typeface="Arial" panose="020B0604020202020204" pitchFamily="34" charset="0"/>
            </a:rPr>
            <a:t>8. </a:t>
          </a:r>
          <a:r>
            <a:rPr lang="en-US" sz="2000" dirty="0" err="1">
              <a:solidFill>
                <a:srgbClr val="002060"/>
              </a:solidFill>
              <a:latin typeface="Arial" panose="020B0604020202020204" pitchFamily="34" charset="0"/>
              <a:cs typeface="Arial" panose="020B0604020202020204" pitchFamily="34" charset="0"/>
            </a:rPr>
            <a:t>cách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tổ</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chức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đánh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giá</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quả</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endParaRPr lang="en-US" sz="2000" dirty="0">
            <a:solidFill>
              <a:srgbClr val="002060"/>
            </a:solidFill>
            <a:latin typeface="Arial" panose="020B0604020202020204" pitchFamily="34" charset="0"/>
            <a:cs typeface="Arial" panose="020B0604020202020204" pitchFamily="34" charset="0"/>
          </a:endParaRPr>
        </a:p>
      </dgm:t>
    </dgm:pt>
    <dgm:pt modelId="{7B9EB7EF-5088-40FC-B2F0-C98959756E0B}" type="parTrans" cxnId="{4FE56C83-35FF-48E3-A125-70C4B05FD224}">
      <dgm:prSet custT="1"/>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AF06E9B2-8740-4BE4-B252-0A9ECBA21AB6}" type="sibTrans" cxnId="{4FE56C83-35FF-48E3-A125-70C4B05FD224}">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12BFC8AA-E8B5-4F6B-90C6-DB2D82F3DF9B}">
      <dgm:prSet custT="1"/>
      <dgm:spPr>
        <a:solidFill>
          <a:schemeClr val="accent4">
            <a:lumMod val="20000"/>
            <a:lumOff val="80000"/>
          </a:schemeClr>
        </a:solidFill>
      </dgm:spPr>
      <dgm: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Arial" panose="020B0604020202020204" pitchFamily="34" charset="0"/>
              <a:cs typeface="Arial" panose="020B0604020202020204" pitchFamily="34" charset="0"/>
            </a:rPr>
            <a:t>7. </a:t>
          </a:r>
          <a:r>
            <a:rPr lang="en-US" sz="2000" dirty="0" err="1">
              <a:solidFill>
                <a:srgbClr val="002060"/>
              </a:solidFill>
              <a:latin typeface="Arial" panose="020B0604020202020204" pitchFamily="34" charset="0"/>
              <a:cs typeface="Arial" panose="020B0604020202020204" pitchFamily="34" charset="0"/>
            </a:rPr>
            <a:t>cách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làm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cho</a:t>
          </a:r>
          <a:r>
            <a:rPr lang="en-US" sz="2000" dirty="0">
              <a:solidFill>
                <a:srgbClr val="002060"/>
              </a:solidFill>
              <a:latin typeface="Arial" panose="020B0604020202020204" pitchFamily="34" charset="0"/>
              <a:cs typeface="Arial" panose="020B0604020202020204" pitchFamily="34" charset="0"/>
            </a:rPr>
            <a:t> 100% HS </a:t>
          </a:r>
          <a:r>
            <a:rPr lang="en-US" sz="2000" dirty="0" err="1">
              <a:solidFill>
                <a:srgbClr val="002060"/>
              </a:solidFill>
              <a:latin typeface="Arial" panose="020B0604020202020204" pitchFamily="34" charset="0"/>
              <a:cs typeface="Arial" panose="020B0604020202020204" pitchFamily="34" charset="0"/>
            </a:rPr>
            <a:t>tham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chú</a:t>
          </a:r>
          <a:r>
            <a:rPr lang="en-US" sz="2000" dirty="0">
              <a:solidFill>
                <a:srgbClr val="002060"/>
              </a:solidFill>
              <a:latin typeface="Arial" panose="020B0604020202020204" pitchFamily="34" charset="0"/>
              <a:cs typeface="Arial" panose="020B0604020202020204" pitchFamily="34" charset="0"/>
            </a:rPr>
            <a:t> ý </a:t>
          </a:r>
          <a:r>
            <a:rPr lang="en-US" sz="2000" dirty="0" err="1">
              <a:solidFill>
                <a:srgbClr val="002060"/>
              </a:solidFill>
              <a:latin typeface="Arial" panose="020B0604020202020204" pitchFamily="34" charset="0"/>
              <a:cs typeface="Arial" panose="020B0604020202020204" pitchFamily="34" charset="0"/>
            </a:rPr>
            <a:t>đến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giáo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dục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biêt</a:t>
          </a:r>
          <a:endParaRPr lang="en-US" sz="2000" dirty="0">
            <a:solidFill>
              <a:srgbClr val="002060"/>
            </a:solidFill>
            <a:latin typeface="Arial" panose="020B0604020202020204" pitchFamily="34" charset="0"/>
            <a:cs typeface="Arial" panose="020B0604020202020204" pitchFamily="34" charset="0"/>
          </a:endParaRPr>
        </a:p>
        <a:p>
          <a:pPr algn="l" defTabSz="889000" rtl="0">
            <a:lnSpc>
              <a:spcPct val="90000"/>
            </a:lnSpc>
            <a:spcBef>
              <a:spcPct val="0"/>
            </a:spcBef>
            <a:spcAft>
              <a:spcPct val="35000"/>
            </a:spcAft>
          </a:pPr>
          <a:endParaRPr lang="en-US" sz="2000" dirty="0">
            <a:solidFill>
              <a:srgbClr val="002060"/>
            </a:solidFill>
            <a:latin typeface="Arial" panose="020B0604020202020204" pitchFamily="34" charset="0"/>
            <a:cs typeface="Arial" panose="020B0604020202020204" pitchFamily="34" charset="0"/>
          </a:endParaRPr>
        </a:p>
      </dgm:t>
    </dgm:pt>
    <dgm:pt modelId="{E8E7F7CC-E468-4EE6-B213-524B72155DBB}" type="sibTrans" cxnId="{14CE7549-B415-40B9-8E09-37D34B8EC096}">
      <dgm:prSet/>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4BD6E9B4-43D2-48FE-B24E-9405635ADFAC}" type="parTrans" cxnId="{14CE7549-B415-40B9-8E09-37D34B8EC096}">
      <dgm:prSet custT="1"/>
      <dgm:spPr/>
      <dgm:t>
        <a:bodyPr/>
        <a:lstStyle/>
        <a:p>
          <a:endParaRPr lang="en-US" sz="1100">
            <a:solidFill>
              <a:srgbClr val="002060"/>
            </a:solidFill>
            <a:latin typeface="Arial" panose="020B0604020202020204" pitchFamily="34" charset="0"/>
            <a:cs typeface="Arial" panose="020B0604020202020204" pitchFamily="34" charset="0"/>
          </a:endParaRPr>
        </a:p>
      </dgm:t>
    </dgm:pt>
    <dgm:pt modelId="{212525C5-1827-4059-BE3A-1C57B225EC66}" type="pres">
      <dgm:prSet presAssocID="{F1AFA738-4023-4154-9DB6-739CD3474CDA}" presName="vert0" presStyleCnt="0">
        <dgm:presLayoutVars>
          <dgm:dir/>
          <dgm:animOne val="branch"/>
          <dgm:animLvl val="lvl"/>
        </dgm:presLayoutVars>
      </dgm:prSet>
      <dgm:spPr/>
    </dgm:pt>
    <dgm:pt modelId="{3AF4DE9F-02FA-4804-B139-BF1D0A89EEF6}" type="pres">
      <dgm:prSet presAssocID="{0D4B2EED-654F-44E9-A385-D4DD125AFD69}" presName="thickLine" presStyleLbl="alignNode1" presStyleIdx="0" presStyleCnt="1"/>
      <dgm:spPr/>
    </dgm:pt>
    <dgm:pt modelId="{FCAC520F-CC5A-4F1C-AC0C-CCBE8CC89BCA}" type="pres">
      <dgm:prSet presAssocID="{0D4B2EED-654F-44E9-A385-D4DD125AFD69}" presName="horz1" presStyleCnt="0"/>
      <dgm:spPr/>
    </dgm:pt>
    <dgm:pt modelId="{B46A323A-5FAC-40A5-A9DC-FBD4C03C62CA}" type="pres">
      <dgm:prSet presAssocID="{0D4B2EED-654F-44E9-A385-D4DD125AFD69}" presName="tx1" presStyleLbl="revTx" presStyleIdx="0" presStyleCnt="10"/>
      <dgm:spPr/>
    </dgm:pt>
    <dgm:pt modelId="{A2A33AAD-679F-4BD1-A83A-0D1BD22843D7}" type="pres">
      <dgm:prSet presAssocID="{0D4B2EED-654F-44E9-A385-D4DD125AFD69}" presName="vert1" presStyleCnt="0"/>
      <dgm:spPr/>
    </dgm:pt>
    <dgm:pt modelId="{446AE32C-C9F4-46A4-9A06-A0248602FB5F}" type="pres">
      <dgm:prSet presAssocID="{D90D1499-3DFE-4429-BEEC-826937D9F3FA}" presName="vertSpace2a" presStyleCnt="0"/>
      <dgm:spPr/>
    </dgm:pt>
    <dgm:pt modelId="{44E914F8-7754-4C82-8E07-0C30652678E7}" type="pres">
      <dgm:prSet presAssocID="{D90D1499-3DFE-4429-BEEC-826937D9F3FA}" presName="horz2" presStyleCnt="0"/>
      <dgm:spPr/>
    </dgm:pt>
    <dgm:pt modelId="{82E7A3BD-9785-4D64-A45D-B54CA0CACBE7}" type="pres">
      <dgm:prSet presAssocID="{D90D1499-3DFE-4429-BEEC-826937D9F3FA}" presName="horzSpace2" presStyleCnt="0"/>
      <dgm:spPr/>
    </dgm:pt>
    <dgm:pt modelId="{266F99CB-E9E2-4F8E-9A60-BE4C957936E5}" type="pres">
      <dgm:prSet presAssocID="{D90D1499-3DFE-4429-BEEC-826937D9F3FA}" presName="tx2" presStyleLbl="revTx" presStyleIdx="1" presStyleCnt="10"/>
      <dgm:spPr/>
    </dgm:pt>
    <dgm:pt modelId="{5219FD52-DB18-45C9-9183-2BED148CB777}" type="pres">
      <dgm:prSet presAssocID="{D90D1499-3DFE-4429-BEEC-826937D9F3FA}" presName="vert2" presStyleCnt="0"/>
      <dgm:spPr/>
    </dgm:pt>
    <dgm:pt modelId="{94AA0447-5A4B-41CC-A966-7D52B6BFAEE9}" type="pres">
      <dgm:prSet presAssocID="{D90D1499-3DFE-4429-BEEC-826937D9F3FA}" presName="thinLine2b" presStyleLbl="callout" presStyleIdx="0" presStyleCnt="9"/>
      <dgm:spPr/>
    </dgm:pt>
    <dgm:pt modelId="{8420CBC0-1D72-4496-A280-D696FAEB1D01}" type="pres">
      <dgm:prSet presAssocID="{D90D1499-3DFE-4429-BEEC-826937D9F3FA}" presName="vertSpace2b" presStyleCnt="0"/>
      <dgm:spPr/>
    </dgm:pt>
    <dgm:pt modelId="{4D4FBAC3-5CC5-4A2C-BAA2-CD709D5508E4}" type="pres">
      <dgm:prSet presAssocID="{FA729E37-5396-4F0C-B937-9F4C8ACF3156}" presName="horz2" presStyleCnt="0"/>
      <dgm:spPr/>
    </dgm:pt>
    <dgm:pt modelId="{7FB3ABD8-EAB2-4A5F-BE55-1D0AA399B6D5}" type="pres">
      <dgm:prSet presAssocID="{FA729E37-5396-4F0C-B937-9F4C8ACF3156}" presName="horzSpace2" presStyleCnt="0"/>
      <dgm:spPr/>
    </dgm:pt>
    <dgm:pt modelId="{8F707FD3-8BB5-4365-8DE0-EFB0E1298C0D}" type="pres">
      <dgm:prSet presAssocID="{FA729E37-5396-4F0C-B937-9F4C8ACF3156}" presName="tx2" presStyleLbl="revTx" presStyleIdx="2" presStyleCnt="10"/>
      <dgm:spPr/>
    </dgm:pt>
    <dgm:pt modelId="{7879A9BD-0367-4CC8-94FF-A2993F2576C3}" type="pres">
      <dgm:prSet presAssocID="{FA729E37-5396-4F0C-B937-9F4C8ACF3156}" presName="vert2" presStyleCnt="0"/>
      <dgm:spPr/>
    </dgm:pt>
    <dgm:pt modelId="{F79587F9-5790-4DCC-90F4-0E0CF2FAB705}" type="pres">
      <dgm:prSet presAssocID="{FA729E37-5396-4F0C-B937-9F4C8ACF3156}" presName="thinLine2b" presStyleLbl="callout" presStyleIdx="1" presStyleCnt="9"/>
      <dgm:spPr/>
    </dgm:pt>
    <dgm:pt modelId="{B0AA02E7-FF0B-4FB8-A4A2-DD6C0FE5C929}" type="pres">
      <dgm:prSet presAssocID="{FA729E37-5396-4F0C-B937-9F4C8ACF3156}" presName="vertSpace2b" presStyleCnt="0"/>
      <dgm:spPr/>
    </dgm:pt>
    <dgm:pt modelId="{9C30F2AD-3B28-4959-AEC5-AFAEDD04BCBF}" type="pres">
      <dgm:prSet presAssocID="{D04860FD-84B3-4342-8C6F-C84C2916D5E6}" presName="horz2" presStyleCnt="0"/>
      <dgm:spPr/>
    </dgm:pt>
    <dgm:pt modelId="{75F76AE8-0FCB-4E6B-8666-A71475D224EE}" type="pres">
      <dgm:prSet presAssocID="{D04860FD-84B3-4342-8C6F-C84C2916D5E6}" presName="horzSpace2" presStyleCnt="0"/>
      <dgm:spPr/>
    </dgm:pt>
    <dgm:pt modelId="{4013DD3D-13E6-4479-8CAD-31E4C008F18F}" type="pres">
      <dgm:prSet presAssocID="{D04860FD-84B3-4342-8C6F-C84C2916D5E6}" presName="tx2" presStyleLbl="revTx" presStyleIdx="3" presStyleCnt="10"/>
      <dgm:spPr/>
    </dgm:pt>
    <dgm:pt modelId="{FE35CB66-0777-4294-B084-6DA82E2483FB}" type="pres">
      <dgm:prSet presAssocID="{D04860FD-84B3-4342-8C6F-C84C2916D5E6}" presName="vert2" presStyleCnt="0"/>
      <dgm:spPr/>
    </dgm:pt>
    <dgm:pt modelId="{42DDF822-589A-4387-A742-19A7DD741082}" type="pres">
      <dgm:prSet presAssocID="{D04860FD-84B3-4342-8C6F-C84C2916D5E6}" presName="thinLine2b" presStyleLbl="callout" presStyleIdx="2" presStyleCnt="9"/>
      <dgm:spPr/>
    </dgm:pt>
    <dgm:pt modelId="{3E05140B-C428-4D32-BAB8-7AC964B6FFD9}" type="pres">
      <dgm:prSet presAssocID="{D04860FD-84B3-4342-8C6F-C84C2916D5E6}" presName="vertSpace2b" presStyleCnt="0"/>
      <dgm:spPr/>
    </dgm:pt>
    <dgm:pt modelId="{3CB489EA-C60D-4964-A029-D9E6B7802C6A}" type="pres">
      <dgm:prSet presAssocID="{F65ECE52-971D-4B2B-B58F-27636E68D1EE}" presName="horz2" presStyleCnt="0"/>
      <dgm:spPr/>
    </dgm:pt>
    <dgm:pt modelId="{2DBD0F11-4BB1-456D-B40E-E83FE19FB33F}" type="pres">
      <dgm:prSet presAssocID="{F65ECE52-971D-4B2B-B58F-27636E68D1EE}" presName="horzSpace2" presStyleCnt="0"/>
      <dgm:spPr/>
    </dgm:pt>
    <dgm:pt modelId="{0BC36832-6B3C-4CE0-9CBB-55C94A9E9488}" type="pres">
      <dgm:prSet presAssocID="{F65ECE52-971D-4B2B-B58F-27636E68D1EE}" presName="tx2" presStyleLbl="revTx" presStyleIdx="4" presStyleCnt="10"/>
      <dgm:spPr/>
    </dgm:pt>
    <dgm:pt modelId="{EB3CEB71-2849-4516-A8B9-AFC6E607DCC2}" type="pres">
      <dgm:prSet presAssocID="{F65ECE52-971D-4B2B-B58F-27636E68D1EE}" presName="vert2" presStyleCnt="0"/>
      <dgm:spPr/>
    </dgm:pt>
    <dgm:pt modelId="{E8F5F9A1-5E93-4644-9447-2651B6B7FB56}" type="pres">
      <dgm:prSet presAssocID="{F65ECE52-971D-4B2B-B58F-27636E68D1EE}" presName="thinLine2b" presStyleLbl="callout" presStyleIdx="3" presStyleCnt="9"/>
      <dgm:spPr/>
    </dgm:pt>
    <dgm:pt modelId="{7C0DDA32-B4C1-423F-A777-A6E5E06994AF}" type="pres">
      <dgm:prSet presAssocID="{F65ECE52-971D-4B2B-B58F-27636E68D1EE}" presName="vertSpace2b" presStyleCnt="0"/>
      <dgm:spPr/>
    </dgm:pt>
    <dgm:pt modelId="{B9DA6C2A-A356-4F0C-AFAC-5D6E20C4C5FF}" type="pres">
      <dgm:prSet presAssocID="{1F7CC256-4BFC-4A6E-BB8A-6974C2434EC3}" presName="horz2" presStyleCnt="0"/>
      <dgm:spPr/>
    </dgm:pt>
    <dgm:pt modelId="{B8867D3F-19A0-47D4-B01B-93587CCDC820}" type="pres">
      <dgm:prSet presAssocID="{1F7CC256-4BFC-4A6E-BB8A-6974C2434EC3}" presName="horzSpace2" presStyleCnt="0"/>
      <dgm:spPr/>
    </dgm:pt>
    <dgm:pt modelId="{A2144959-7D21-489E-8742-4D979263E550}" type="pres">
      <dgm:prSet presAssocID="{1F7CC256-4BFC-4A6E-BB8A-6974C2434EC3}" presName="tx2" presStyleLbl="revTx" presStyleIdx="5" presStyleCnt="10"/>
      <dgm:spPr/>
    </dgm:pt>
    <dgm:pt modelId="{1DDCC03B-5E9D-44EC-9FBE-2CC3770D5056}" type="pres">
      <dgm:prSet presAssocID="{1F7CC256-4BFC-4A6E-BB8A-6974C2434EC3}" presName="vert2" presStyleCnt="0"/>
      <dgm:spPr/>
    </dgm:pt>
    <dgm:pt modelId="{246F4E9F-7794-4FE9-B43F-434A703DA4C3}" type="pres">
      <dgm:prSet presAssocID="{1F7CC256-4BFC-4A6E-BB8A-6974C2434EC3}" presName="thinLine2b" presStyleLbl="callout" presStyleIdx="4" presStyleCnt="9"/>
      <dgm:spPr/>
    </dgm:pt>
    <dgm:pt modelId="{48F94906-3FD5-419D-9E3D-AD7B7F6ECABB}" type="pres">
      <dgm:prSet presAssocID="{1F7CC256-4BFC-4A6E-BB8A-6974C2434EC3}" presName="vertSpace2b" presStyleCnt="0"/>
      <dgm:spPr/>
    </dgm:pt>
    <dgm:pt modelId="{C7BD61CF-8856-446A-8C5D-FC1034D87523}" type="pres">
      <dgm:prSet presAssocID="{BAF6347D-9DEE-436F-9CB8-33539AF970A6}" presName="horz2" presStyleCnt="0"/>
      <dgm:spPr/>
    </dgm:pt>
    <dgm:pt modelId="{5F86DE60-4ADB-465A-B66F-686110D4124D}" type="pres">
      <dgm:prSet presAssocID="{BAF6347D-9DEE-436F-9CB8-33539AF970A6}" presName="horzSpace2" presStyleCnt="0"/>
      <dgm:spPr/>
    </dgm:pt>
    <dgm:pt modelId="{F6FF62DD-0438-4A3E-8E6B-1F342423CDEB}" type="pres">
      <dgm:prSet presAssocID="{BAF6347D-9DEE-436F-9CB8-33539AF970A6}" presName="tx2" presStyleLbl="revTx" presStyleIdx="6" presStyleCnt="10"/>
      <dgm:spPr/>
    </dgm:pt>
    <dgm:pt modelId="{75A09AEF-1423-4ED2-BD8A-CEABEA8B238B}" type="pres">
      <dgm:prSet presAssocID="{BAF6347D-9DEE-436F-9CB8-33539AF970A6}" presName="vert2" presStyleCnt="0"/>
      <dgm:spPr/>
    </dgm:pt>
    <dgm:pt modelId="{43B28C18-0EAA-40BE-B92A-B9C30B67952E}" type="pres">
      <dgm:prSet presAssocID="{BAF6347D-9DEE-436F-9CB8-33539AF970A6}" presName="thinLine2b" presStyleLbl="callout" presStyleIdx="5" presStyleCnt="9"/>
      <dgm:spPr/>
    </dgm:pt>
    <dgm:pt modelId="{67FF9034-8ABF-4486-AB40-2A6283F82956}" type="pres">
      <dgm:prSet presAssocID="{BAF6347D-9DEE-436F-9CB8-33539AF970A6}" presName="vertSpace2b" presStyleCnt="0"/>
      <dgm:spPr/>
    </dgm:pt>
    <dgm:pt modelId="{BD3973C3-3519-450C-BC8C-A8666EE3A835}" type="pres">
      <dgm:prSet presAssocID="{12BFC8AA-E8B5-4F6B-90C6-DB2D82F3DF9B}" presName="horz2" presStyleCnt="0"/>
      <dgm:spPr/>
    </dgm:pt>
    <dgm:pt modelId="{68C4DF6B-C521-4CDC-9180-7897B2647A20}" type="pres">
      <dgm:prSet presAssocID="{12BFC8AA-E8B5-4F6B-90C6-DB2D82F3DF9B}" presName="horzSpace2" presStyleCnt="0"/>
      <dgm:spPr/>
    </dgm:pt>
    <dgm:pt modelId="{F16BCB36-A290-408E-840C-04B44F2C5977}" type="pres">
      <dgm:prSet presAssocID="{12BFC8AA-E8B5-4F6B-90C6-DB2D82F3DF9B}" presName="tx2" presStyleLbl="revTx" presStyleIdx="7" presStyleCnt="10"/>
      <dgm:spPr/>
    </dgm:pt>
    <dgm:pt modelId="{5089E37F-8462-4BC7-A640-D35DBF18D758}" type="pres">
      <dgm:prSet presAssocID="{12BFC8AA-E8B5-4F6B-90C6-DB2D82F3DF9B}" presName="vert2" presStyleCnt="0"/>
      <dgm:spPr/>
    </dgm:pt>
    <dgm:pt modelId="{22CE1CC4-7F14-431E-87E4-6064ED4CF541}" type="pres">
      <dgm:prSet presAssocID="{12BFC8AA-E8B5-4F6B-90C6-DB2D82F3DF9B}" presName="thinLine2b" presStyleLbl="callout" presStyleIdx="6" presStyleCnt="9"/>
      <dgm:spPr/>
    </dgm:pt>
    <dgm:pt modelId="{DA6C17BF-D582-4807-BAA3-6F77586A0935}" type="pres">
      <dgm:prSet presAssocID="{12BFC8AA-E8B5-4F6B-90C6-DB2D82F3DF9B}" presName="vertSpace2b" presStyleCnt="0"/>
      <dgm:spPr/>
    </dgm:pt>
    <dgm:pt modelId="{CEDD4BC0-18B6-4CB1-B71F-6A64F301C792}" type="pres">
      <dgm:prSet presAssocID="{178455CA-0CC7-4276-9EB9-DCA9D4D49F6A}" presName="horz2" presStyleCnt="0"/>
      <dgm:spPr/>
    </dgm:pt>
    <dgm:pt modelId="{30C40EAA-944F-45B7-906C-1F46B83DBF0C}" type="pres">
      <dgm:prSet presAssocID="{178455CA-0CC7-4276-9EB9-DCA9D4D49F6A}" presName="horzSpace2" presStyleCnt="0"/>
      <dgm:spPr/>
    </dgm:pt>
    <dgm:pt modelId="{05259718-D64C-4BAC-9DD9-7A90B6A69E48}" type="pres">
      <dgm:prSet presAssocID="{178455CA-0CC7-4276-9EB9-DCA9D4D49F6A}" presName="tx2" presStyleLbl="revTx" presStyleIdx="8" presStyleCnt="10"/>
      <dgm:spPr/>
    </dgm:pt>
    <dgm:pt modelId="{1D83AF06-E577-468E-B95E-AC4AC5B3C68F}" type="pres">
      <dgm:prSet presAssocID="{178455CA-0CC7-4276-9EB9-DCA9D4D49F6A}" presName="vert2" presStyleCnt="0"/>
      <dgm:spPr/>
    </dgm:pt>
    <dgm:pt modelId="{70963A8D-67EF-4EC7-8B3D-D3DBC3A9879D}" type="pres">
      <dgm:prSet presAssocID="{178455CA-0CC7-4276-9EB9-DCA9D4D49F6A}" presName="thinLine2b" presStyleLbl="callout" presStyleIdx="7" presStyleCnt="9"/>
      <dgm:spPr/>
    </dgm:pt>
    <dgm:pt modelId="{512C4368-B1E5-4253-B7A6-818F0E6C69B3}" type="pres">
      <dgm:prSet presAssocID="{178455CA-0CC7-4276-9EB9-DCA9D4D49F6A}" presName="vertSpace2b" presStyleCnt="0"/>
      <dgm:spPr/>
    </dgm:pt>
    <dgm:pt modelId="{1D2A704A-1732-4F36-AFD1-96159F569D7D}" type="pres">
      <dgm:prSet presAssocID="{3BC1B59E-BDB7-422B-946B-A107441E40F9}" presName="horz2" presStyleCnt="0"/>
      <dgm:spPr/>
    </dgm:pt>
    <dgm:pt modelId="{64D21A4E-481D-4B07-9387-199E4D552744}" type="pres">
      <dgm:prSet presAssocID="{3BC1B59E-BDB7-422B-946B-A107441E40F9}" presName="horzSpace2" presStyleCnt="0"/>
      <dgm:spPr/>
    </dgm:pt>
    <dgm:pt modelId="{950BA02C-45EC-4806-B517-D68D5556320A}" type="pres">
      <dgm:prSet presAssocID="{3BC1B59E-BDB7-422B-946B-A107441E40F9}" presName="tx2" presStyleLbl="revTx" presStyleIdx="9" presStyleCnt="10" custLinFactY="-6377" custLinFactNeighborX="-229" custLinFactNeighborY="-100000"/>
      <dgm:spPr/>
    </dgm:pt>
    <dgm:pt modelId="{DD05E54F-5914-464A-A05C-8F7D7D8C7F1B}" type="pres">
      <dgm:prSet presAssocID="{3BC1B59E-BDB7-422B-946B-A107441E40F9}" presName="vert2" presStyleCnt="0"/>
      <dgm:spPr/>
    </dgm:pt>
    <dgm:pt modelId="{5CB47DA1-7947-4463-9A8E-C3378C184A36}" type="pres">
      <dgm:prSet presAssocID="{3BC1B59E-BDB7-422B-946B-A107441E40F9}" presName="thinLine2b" presStyleLbl="callout" presStyleIdx="8" presStyleCnt="9"/>
      <dgm:spPr/>
    </dgm:pt>
    <dgm:pt modelId="{8B104BD9-725B-4CD2-9B74-693DC695D293}" type="pres">
      <dgm:prSet presAssocID="{3BC1B59E-BDB7-422B-946B-A107441E40F9}" presName="vertSpace2b" presStyleCnt="0"/>
      <dgm:spPr/>
    </dgm:pt>
  </dgm:ptLst>
  <dgm:cxnLst>
    <dgm:cxn modelId="{5DBD6F05-231E-4BC0-8208-3F2C78C4D5C3}" srcId="{0D4B2EED-654F-44E9-A385-D4DD125AFD69}" destId="{1F7CC256-4BFC-4A6E-BB8A-6974C2434EC3}" srcOrd="4" destOrd="0" parTransId="{66EF2569-1A0A-43E7-B74B-688D1368706E}" sibTransId="{392EBE7E-43A4-442C-8C70-A2E9F1E8C4AF}"/>
    <dgm:cxn modelId="{21BBA71F-3C93-4711-A93D-2EEBE9A58F16}" srcId="{F1AFA738-4023-4154-9DB6-739CD3474CDA}" destId="{0D4B2EED-654F-44E9-A385-D4DD125AFD69}" srcOrd="0" destOrd="0" parTransId="{5D21D9F4-0194-492C-85FA-6A3B7920B235}" sibTransId="{5F97D0C4-DC3A-4F3D-A48F-81E74C9769C1}"/>
    <dgm:cxn modelId="{6D0F1B2B-E134-4F37-8DE7-F40AFA280A3E}" type="presOf" srcId="{178455CA-0CC7-4276-9EB9-DCA9D4D49F6A}" destId="{05259718-D64C-4BAC-9DD9-7A90B6A69E48}" srcOrd="0" destOrd="0" presId="urn:microsoft.com/office/officeart/2008/layout/LinedList"/>
    <dgm:cxn modelId="{A5EDEB33-99A1-40FB-80D0-6EC4BF9202A3}" srcId="{0D4B2EED-654F-44E9-A385-D4DD125AFD69}" destId="{D04860FD-84B3-4342-8C6F-C84C2916D5E6}" srcOrd="2" destOrd="0" parTransId="{B77656D3-07BA-46BE-AB32-B6DBE3CAFFBD}" sibTransId="{31D36C19-209B-4AD0-884B-F10803C74760}"/>
    <dgm:cxn modelId="{9CEB0945-BA04-4F48-B678-4E5AD2AB20BC}" srcId="{0D4B2EED-654F-44E9-A385-D4DD125AFD69}" destId="{178455CA-0CC7-4276-9EB9-DCA9D4D49F6A}" srcOrd="7" destOrd="0" parTransId="{F07DDC55-46A2-43D8-BB0E-957AE024747B}" sibTransId="{CDC7B2F4-F47A-42B9-8A78-B442E9BE0FFB}"/>
    <dgm:cxn modelId="{977A0D49-889F-4D9E-946B-B6848C1896B7}" type="presOf" srcId="{12BFC8AA-E8B5-4F6B-90C6-DB2D82F3DF9B}" destId="{F16BCB36-A290-408E-840C-04B44F2C5977}" srcOrd="0" destOrd="0" presId="urn:microsoft.com/office/officeart/2008/layout/LinedList"/>
    <dgm:cxn modelId="{14CE7549-B415-40B9-8E09-37D34B8EC096}" srcId="{0D4B2EED-654F-44E9-A385-D4DD125AFD69}" destId="{12BFC8AA-E8B5-4F6B-90C6-DB2D82F3DF9B}" srcOrd="6" destOrd="0" parTransId="{4BD6E9B4-43D2-48FE-B24E-9405635ADFAC}" sibTransId="{E8E7F7CC-E468-4EE6-B213-524B72155DBB}"/>
    <dgm:cxn modelId="{925DC969-C51F-4CC0-872D-A106CDA4F406}" srcId="{0D4B2EED-654F-44E9-A385-D4DD125AFD69}" destId="{BAF6347D-9DEE-436F-9CB8-33539AF970A6}" srcOrd="5" destOrd="0" parTransId="{47A95710-AC27-4E09-9CE6-E5943A1FC1DF}" sibTransId="{64257C68-E55D-4532-AF63-1F43235346AE}"/>
    <dgm:cxn modelId="{1E08A76B-B51E-464A-994D-F886F1FBD1C9}" type="presOf" srcId="{1F7CC256-4BFC-4A6E-BB8A-6974C2434EC3}" destId="{A2144959-7D21-489E-8742-4D979263E550}" srcOrd="0" destOrd="0" presId="urn:microsoft.com/office/officeart/2008/layout/LinedList"/>
    <dgm:cxn modelId="{90B15471-5EC6-4F7C-9979-A55EDF0FEB44}" type="presOf" srcId="{F1AFA738-4023-4154-9DB6-739CD3474CDA}" destId="{212525C5-1827-4059-BE3A-1C57B225EC66}" srcOrd="0" destOrd="0" presId="urn:microsoft.com/office/officeart/2008/layout/LinedList"/>
    <dgm:cxn modelId="{2F3B2F54-C01B-4681-AEA0-B6B6A5BE5D86}" type="presOf" srcId="{0D4B2EED-654F-44E9-A385-D4DD125AFD69}" destId="{B46A323A-5FAC-40A5-A9DC-FBD4C03C62CA}" srcOrd="0" destOrd="0" presId="urn:microsoft.com/office/officeart/2008/layout/LinedList"/>
    <dgm:cxn modelId="{A37E2858-1265-4DC8-927F-23AD77AF4ADD}" srcId="{0D4B2EED-654F-44E9-A385-D4DD125AFD69}" destId="{F65ECE52-971D-4B2B-B58F-27636E68D1EE}" srcOrd="3" destOrd="0" parTransId="{550938D3-3780-45E8-9F0E-AB0D7902A230}" sibTransId="{16523603-DC12-429E-852B-553BE59967B3}"/>
    <dgm:cxn modelId="{0289667A-73AE-43A9-8285-43B7298EEB6E}" type="presOf" srcId="{FA729E37-5396-4F0C-B937-9F4C8ACF3156}" destId="{8F707FD3-8BB5-4365-8DE0-EFB0E1298C0D}" srcOrd="0" destOrd="0" presId="urn:microsoft.com/office/officeart/2008/layout/LinedList"/>
    <dgm:cxn modelId="{4FE56C83-35FF-48E3-A125-70C4B05FD224}" srcId="{0D4B2EED-654F-44E9-A385-D4DD125AFD69}" destId="{3BC1B59E-BDB7-422B-946B-A107441E40F9}" srcOrd="8" destOrd="0" parTransId="{7B9EB7EF-5088-40FC-B2F0-C98959756E0B}" sibTransId="{AF06E9B2-8740-4BE4-B252-0A9ECBA21AB6}"/>
    <dgm:cxn modelId="{D7934F89-A0CF-408D-A239-96D195FF7FA6}" type="presOf" srcId="{D04860FD-84B3-4342-8C6F-C84C2916D5E6}" destId="{4013DD3D-13E6-4479-8CAD-31E4C008F18F}" srcOrd="0" destOrd="0" presId="urn:microsoft.com/office/officeart/2008/layout/LinedList"/>
    <dgm:cxn modelId="{31ABA18E-0EA8-43A8-8B79-39FC10923EAE}" srcId="{0D4B2EED-654F-44E9-A385-D4DD125AFD69}" destId="{FA729E37-5396-4F0C-B937-9F4C8ACF3156}" srcOrd="1" destOrd="0" parTransId="{70F499D8-5BB5-4968-BF82-520BD484C99E}" sibTransId="{A3A70F32-7DA2-4B40-9758-0207F06701C2}"/>
    <dgm:cxn modelId="{EC6A3FAD-28CD-4734-9AA8-FD39C1327EF0}" type="presOf" srcId="{3BC1B59E-BDB7-422B-946B-A107441E40F9}" destId="{950BA02C-45EC-4806-B517-D68D5556320A}" srcOrd="0" destOrd="0" presId="urn:microsoft.com/office/officeart/2008/layout/LinedList"/>
    <dgm:cxn modelId="{76C6F4BA-5FA2-4EBA-8662-F33C81B78BA8}" type="presOf" srcId="{BAF6347D-9DEE-436F-9CB8-33539AF970A6}" destId="{F6FF62DD-0438-4A3E-8E6B-1F342423CDEB}" srcOrd="0" destOrd="0" presId="urn:microsoft.com/office/officeart/2008/layout/LinedList"/>
    <dgm:cxn modelId="{F73A1BD6-9013-43A2-BAA7-10DEB368627E}" type="presOf" srcId="{F65ECE52-971D-4B2B-B58F-27636E68D1EE}" destId="{0BC36832-6B3C-4CE0-9CBB-55C94A9E9488}" srcOrd="0" destOrd="0" presId="urn:microsoft.com/office/officeart/2008/layout/LinedList"/>
    <dgm:cxn modelId="{890B9BEC-6B82-4C19-991B-B51ADF885F6A}" srcId="{0D4B2EED-654F-44E9-A385-D4DD125AFD69}" destId="{D90D1499-3DFE-4429-BEEC-826937D9F3FA}" srcOrd="0" destOrd="0" parTransId="{DA876AEE-BAD0-4A8B-BC96-900569C3275E}" sibTransId="{E9A9578F-77AA-4CA0-8CE1-7B7D9710EDB4}"/>
    <dgm:cxn modelId="{65EDE9ED-7C62-4616-A207-EFB6D31D83B7}" type="presOf" srcId="{D90D1499-3DFE-4429-BEEC-826937D9F3FA}" destId="{266F99CB-E9E2-4F8E-9A60-BE4C957936E5}" srcOrd="0" destOrd="0" presId="urn:microsoft.com/office/officeart/2008/layout/LinedList"/>
    <dgm:cxn modelId="{B9325C26-97C5-4834-8B9A-54C2EE5FF723}" type="presParOf" srcId="{212525C5-1827-4059-BE3A-1C57B225EC66}" destId="{3AF4DE9F-02FA-4804-B139-BF1D0A89EEF6}" srcOrd="0" destOrd="0" presId="urn:microsoft.com/office/officeart/2008/layout/LinedList"/>
    <dgm:cxn modelId="{59D3707F-7428-4464-8A3E-C28B448A1123}" type="presParOf" srcId="{212525C5-1827-4059-BE3A-1C57B225EC66}" destId="{FCAC520F-CC5A-4F1C-AC0C-CCBE8CC89BCA}" srcOrd="1" destOrd="0" presId="urn:microsoft.com/office/officeart/2008/layout/LinedList"/>
    <dgm:cxn modelId="{DBEA7A6C-3BEE-4CE3-AA82-9C9E9189A7A3}" type="presParOf" srcId="{FCAC520F-CC5A-4F1C-AC0C-CCBE8CC89BCA}" destId="{B46A323A-5FAC-40A5-A9DC-FBD4C03C62CA}" srcOrd="0" destOrd="0" presId="urn:microsoft.com/office/officeart/2008/layout/LinedList"/>
    <dgm:cxn modelId="{7E540F38-700F-4075-B259-F2F2DE0212BF}" type="presParOf" srcId="{FCAC520F-CC5A-4F1C-AC0C-CCBE8CC89BCA}" destId="{A2A33AAD-679F-4BD1-A83A-0D1BD22843D7}" srcOrd="1" destOrd="0" presId="urn:microsoft.com/office/officeart/2008/layout/LinedList"/>
    <dgm:cxn modelId="{3679424D-E2E4-4DD3-9210-50C2FCDBA1C7}" type="presParOf" srcId="{A2A33AAD-679F-4BD1-A83A-0D1BD22843D7}" destId="{446AE32C-C9F4-46A4-9A06-A0248602FB5F}" srcOrd="0" destOrd="0" presId="urn:microsoft.com/office/officeart/2008/layout/LinedList"/>
    <dgm:cxn modelId="{9A31A085-58C0-4024-A5D6-6C7C2D870FCF}" type="presParOf" srcId="{A2A33AAD-679F-4BD1-A83A-0D1BD22843D7}" destId="{44E914F8-7754-4C82-8E07-0C30652678E7}" srcOrd="1" destOrd="0" presId="urn:microsoft.com/office/officeart/2008/layout/LinedList"/>
    <dgm:cxn modelId="{A72EAF79-E9A1-4899-8E5F-AE02DDAEF956}" type="presParOf" srcId="{44E914F8-7754-4C82-8E07-0C30652678E7}" destId="{82E7A3BD-9785-4D64-A45D-B54CA0CACBE7}" srcOrd="0" destOrd="0" presId="urn:microsoft.com/office/officeart/2008/layout/LinedList"/>
    <dgm:cxn modelId="{9BA12C9F-D742-46F9-934F-586E520F041B}" type="presParOf" srcId="{44E914F8-7754-4C82-8E07-0C30652678E7}" destId="{266F99CB-E9E2-4F8E-9A60-BE4C957936E5}" srcOrd="1" destOrd="0" presId="urn:microsoft.com/office/officeart/2008/layout/LinedList"/>
    <dgm:cxn modelId="{FA3B9F8B-18A1-4034-9DD0-717EF900986B}" type="presParOf" srcId="{44E914F8-7754-4C82-8E07-0C30652678E7}" destId="{5219FD52-DB18-45C9-9183-2BED148CB777}" srcOrd="2" destOrd="0" presId="urn:microsoft.com/office/officeart/2008/layout/LinedList"/>
    <dgm:cxn modelId="{18A06FE0-AFF2-46AE-B6AC-DFBB1B6C6D14}" type="presParOf" srcId="{A2A33AAD-679F-4BD1-A83A-0D1BD22843D7}" destId="{94AA0447-5A4B-41CC-A966-7D52B6BFAEE9}" srcOrd="2" destOrd="0" presId="urn:microsoft.com/office/officeart/2008/layout/LinedList"/>
    <dgm:cxn modelId="{BED919F8-04BE-493D-B9E1-408EBFB691D3}" type="presParOf" srcId="{A2A33AAD-679F-4BD1-A83A-0D1BD22843D7}" destId="{8420CBC0-1D72-4496-A280-D696FAEB1D01}" srcOrd="3" destOrd="0" presId="urn:microsoft.com/office/officeart/2008/layout/LinedList"/>
    <dgm:cxn modelId="{4F7396F0-EF73-49F7-9FB8-0D3EC1944619}" type="presParOf" srcId="{A2A33AAD-679F-4BD1-A83A-0D1BD22843D7}" destId="{4D4FBAC3-5CC5-4A2C-BAA2-CD709D5508E4}" srcOrd="4" destOrd="0" presId="urn:microsoft.com/office/officeart/2008/layout/LinedList"/>
    <dgm:cxn modelId="{798BC6E4-B26C-47C8-8994-181A40802E37}" type="presParOf" srcId="{4D4FBAC3-5CC5-4A2C-BAA2-CD709D5508E4}" destId="{7FB3ABD8-EAB2-4A5F-BE55-1D0AA399B6D5}" srcOrd="0" destOrd="0" presId="urn:microsoft.com/office/officeart/2008/layout/LinedList"/>
    <dgm:cxn modelId="{A80076C0-4758-4658-A8F1-92E066D21455}" type="presParOf" srcId="{4D4FBAC3-5CC5-4A2C-BAA2-CD709D5508E4}" destId="{8F707FD3-8BB5-4365-8DE0-EFB0E1298C0D}" srcOrd="1" destOrd="0" presId="urn:microsoft.com/office/officeart/2008/layout/LinedList"/>
    <dgm:cxn modelId="{FEDA8FE3-6A02-4B3D-81E8-ACA18824DB3F}" type="presParOf" srcId="{4D4FBAC3-5CC5-4A2C-BAA2-CD709D5508E4}" destId="{7879A9BD-0367-4CC8-94FF-A2993F2576C3}" srcOrd="2" destOrd="0" presId="urn:microsoft.com/office/officeart/2008/layout/LinedList"/>
    <dgm:cxn modelId="{D55EC143-A363-4E7F-95C3-F39E012D7D3F}" type="presParOf" srcId="{A2A33AAD-679F-4BD1-A83A-0D1BD22843D7}" destId="{F79587F9-5790-4DCC-90F4-0E0CF2FAB705}" srcOrd="5" destOrd="0" presId="urn:microsoft.com/office/officeart/2008/layout/LinedList"/>
    <dgm:cxn modelId="{C22E3698-F713-4273-A580-1320A91965A2}" type="presParOf" srcId="{A2A33AAD-679F-4BD1-A83A-0D1BD22843D7}" destId="{B0AA02E7-FF0B-4FB8-A4A2-DD6C0FE5C929}" srcOrd="6" destOrd="0" presId="urn:microsoft.com/office/officeart/2008/layout/LinedList"/>
    <dgm:cxn modelId="{3655222C-AFC5-4CF8-A09C-8971D6B39369}" type="presParOf" srcId="{A2A33AAD-679F-4BD1-A83A-0D1BD22843D7}" destId="{9C30F2AD-3B28-4959-AEC5-AFAEDD04BCBF}" srcOrd="7" destOrd="0" presId="urn:microsoft.com/office/officeart/2008/layout/LinedList"/>
    <dgm:cxn modelId="{B1409C0B-9EF5-4217-887B-738E85F27B36}" type="presParOf" srcId="{9C30F2AD-3B28-4959-AEC5-AFAEDD04BCBF}" destId="{75F76AE8-0FCB-4E6B-8666-A71475D224EE}" srcOrd="0" destOrd="0" presId="urn:microsoft.com/office/officeart/2008/layout/LinedList"/>
    <dgm:cxn modelId="{0757B9E6-197D-45FE-A825-AB6B7896C8CF}" type="presParOf" srcId="{9C30F2AD-3B28-4959-AEC5-AFAEDD04BCBF}" destId="{4013DD3D-13E6-4479-8CAD-31E4C008F18F}" srcOrd="1" destOrd="0" presId="urn:microsoft.com/office/officeart/2008/layout/LinedList"/>
    <dgm:cxn modelId="{D1BF5E0A-225F-4F97-9B7F-F1D3FB9E3333}" type="presParOf" srcId="{9C30F2AD-3B28-4959-AEC5-AFAEDD04BCBF}" destId="{FE35CB66-0777-4294-B084-6DA82E2483FB}" srcOrd="2" destOrd="0" presId="urn:microsoft.com/office/officeart/2008/layout/LinedList"/>
    <dgm:cxn modelId="{62AC81C1-7632-4AC3-AD0A-A08C2DD80BFC}" type="presParOf" srcId="{A2A33AAD-679F-4BD1-A83A-0D1BD22843D7}" destId="{42DDF822-589A-4387-A742-19A7DD741082}" srcOrd="8" destOrd="0" presId="urn:microsoft.com/office/officeart/2008/layout/LinedList"/>
    <dgm:cxn modelId="{2FC2034F-CD02-4B64-B6B8-146EE2F80A8E}" type="presParOf" srcId="{A2A33AAD-679F-4BD1-A83A-0D1BD22843D7}" destId="{3E05140B-C428-4D32-BAB8-7AC964B6FFD9}" srcOrd="9" destOrd="0" presId="urn:microsoft.com/office/officeart/2008/layout/LinedList"/>
    <dgm:cxn modelId="{3EE23233-FD62-42CD-9948-B20EF81621A3}" type="presParOf" srcId="{A2A33AAD-679F-4BD1-A83A-0D1BD22843D7}" destId="{3CB489EA-C60D-4964-A029-D9E6B7802C6A}" srcOrd="10" destOrd="0" presId="urn:microsoft.com/office/officeart/2008/layout/LinedList"/>
    <dgm:cxn modelId="{E66EB00B-55A1-420A-9F98-0FB3611A996F}" type="presParOf" srcId="{3CB489EA-C60D-4964-A029-D9E6B7802C6A}" destId="{2DBD0F11-4BB1-456D-B40E-E83FE19FB33F}" srcOrd="0" destOrd="0" presId="urn:microsoft.com/office/officeart/2008/layout/LinedList"/>
    <dgm:cxn modelId="{182EA05A-B5B6-4F52-BD0C-82F17593AAC9}" type="presParOf" srcId="{3CB489EA-C60D-4964-A029-D9E6B7802C6A}" destId="{0BC36832-6B3C-4CE0-9CBB-55C94A9E9488}" srcOrd="1" destOrd="0" presId="urn:microsoft.com/office/officeart/2008/layout/LinedList"/>
    <dgm:cxn modelId="{16665C40-7B10-4A82-BC65-2888622CF1C7}" type="presParOf" srcId="{3CB489EA-C60D-4964-A029-D9E6B7802C6A}" destId="{EB3CEB71-2849-4516-A8B9-AFC6E607DCC2}" srcOrd="2" destOrd="0" presId="urn:microsoft.com/office/officeart/2008/layout/LinedList"/>
    <dgm:cxn modelId="{8FD9DB10-2FE8-4A14-BD14-6BA5828380B8}" type="presParOf" srcId="{A2A33AAD-679F-4BD1-A83A-0D1BD22843D7}" destId="{E8F5F9A1-5E93-4644-9447-2651B6B7FB56}" srcOrd="11" destOrd="0" presId="urn:microsoft.com/office/officeart/2008/layout/LinedList"/>
    <dgm:cxn modelId="{F49C2552-3D4F-4B1C-9F41-B06677EEE2F0}" type="presParOf" srcId="{A2A33AAD-679F-4BD1-A83A-0D1BD22843D7}" destId="{7C0DDA32-B4C1-423F-A777-A6E5E06994AF}" srcOrd="12" destOrd="0" presId="urn:microsoft.com/office/officeart/2008/layout/LinedList"/>
    <dgm:cxn modelId="{592C7B26-8C97-433F-90E5-F7AEFA6DD482}" type="presParOf" srcId="{A2A33AAD-679F-4BD1-A83A-0D1BD22843D7}" destId="{B9DA6C2A-A356-4F0C-AFAC-5D6E20C4C5FF}" srcOrd="13" destOrd="0" presId="urn:microsoft.com/office/officeart/2008/layout/LinedList"/>
    <dgm:cxn modelId="{54C23E6A-069D-4B11-8CF3-D113321B292F}" type="presParOf" srcId="{B9DA6C2A-A356-4F0C-AFAC-5D6E20C4C5FF}" destId="{B8867D3F-19A0-47D4-B01B-93587CCDC820}" srcOrd="0" destOrd="0" presId="urn:microsoft.com/office/officeart/2008/layout/LinedList"/>
    <dgm:cxn modelId="{5E46FE76-41A8-474E-9742-668EE24745A0}" type="presParOf" srcId="{B9DA6C2A-A356-4F0C-AFAC-5D6E20C4C5FF}" destId="{A2144959-7D21-489E-8742-4D979263E550}" srcOrd="1" destOrd="0" presId="urn:microsoft.com/office/officeart/2008/layout/LinedList"/>
    <dgm:cxn modelId="{B12F6C63-22C0-40C9-9DF2-110CFE693568}" type="presParOf" srcId="{B9DA6C2A-A356-4F0C-AFAC-5D6E20C4C5FF}" destId="{1DDCC03B-5E9D-44EC-9FBE-2CC3770D5056}" srcOrd="2" destOrd="0" presId="urn:microsoft.com/office/officeart/2008/layout/LinedList"/>
    <dgm:cxn modelId="{A4D64403-A95D-40C1-A6E7-3B44C0A7DB3F}" type="presParOf" srcId="{A2A33AAD-679F-4BD1-A83A-0D1BD22843D7}" destId="{246F4E9F-7794-4FE9-B43F-434A703DA4C3}" srcOrd="14" destOrd="0" presId="urn:microsoft.com/office/officeart/2008/layout/LinedList"/>
    <dgm:cxn modelId="{384BA37F-8BEF-4F51-9336-E5C6930D7759}" type="presParOf" srcId="{A2A33AAD-679F-4BD1-A83A-0D1BD22843D7}" destId="{48F94906-3FD5-419D-9E3D-AD7B7F6ECABB}" srcOrd="15" destOrd="0" presId="urn:microsoft.com/office/officeart/2008/layout/LinedList"/>
    <dgm:cxn modelId="{2B22055E-3148-4C5D-B7CB-8648054EB43F}" type="presParOf" srcId="{A2A33AAD-679F-4BD1-A83A-0D1BD22843D7}" destId="{C7BD61CF-8856-446A-8C5D-FC1034D87523}" srcOrd="16" destOrd="0" presId="urn:microsoft.com/office/officeart/2008/layout/LinedList"/>
    <dgm:cxn modelId="{106E4432-194B-4FFA-AA45-754B38F40937}" type="presParOf" srcId="{C7BD61CF-8856-446A-8C5D-FC1034D87523}" destId="{5F86DE60-4ADB-465A-B66F-686110D4124D}" srcOrd="0" destOrd="0" presId="urn:microsoft.com/office/officeart/2008/layout/LinedList"/>
    <dgm:cxn modelId="{3F11EDEF-D5F9-4DBC-960E-C9BF407EC8D0}" type="presParOf" srcId="{C7BD61CF-8856-446A-8C5D-FC1034D87523}" destId="{F6FF62DD-0438-4A3E-8E6B-1F342423CDEB}" srcOrd="1" destOrd="0" presId="urn:microsoft.com/office/officeart/2008/layout/LinedList"/>
    <dgm:cxn modelId="{613368FB-CE7E-4CB9-8BF6-96E97AE7C803}" type="presParOf" srcId="{C7BD61CF-8856-446A-8C5D-FC1034D87523}" destId="{75A09AEF-1423-4ED2-BD8A-CEABEA8B238B}" srcOrd="2" destOrd="0" presId="urn:microsoft.com/office/officeart/2008/layout/LinedList"/>
    <dgm:cxn modelId="{E65BC41D-F77A-4722-8B68-461208C07D33}" type="presParOf" srcId="{A2A33AAD-679F-4BD1-A83A-0D1BD22843D7}" destId="{43B28C18-0EAA-40BE-B92A-B9C30B67952E}" srcOrd="17" destOrd="0" presId="urn:microsoft.com/office/officeart/2008/layout/LinedList"/>
    <dgm:cxn modelId="{D9A435FE-B3CB-42C9-BE8D-17ED488683EF}" type="presParOf" srcId="{A2A33AAD-679F-4BD1-A83A-0D1BD22843D7}" destId="{67FF9034-8ABF-4486-AB40-2A6283F82956}" srcOrd="18" destOrd="0" presId="urn:microsoft.com/office/officeart/2008/layout/LinedList"/>
    <dgm:cxn modelId="{22548E56-5D0C-4123-970A-0E66FB70C439}" type="presParOf" srcId="{A2A33AAD-679F-4BD1-A83A-0D1BD22843D7}" destId="{BD3973C3-3519-450C-BC8C-A8666EE3A835}" srcOrd="19" destOrd="0" presId="urn:microsoft.com/office/officeart/2008/layout/LinedList"/>
    <dgm:cxn modelId="{E00D7B4D-6FCB-4923-A86B-40CDEB5515B8}" type="presParOf" srcId="{BD3973C3-3519-450C-BC8C-A8666EE3A835}" destId="{68C4DF6B-C521-4CDC-9180-7897B2647A20}" srcOrd="0" destOrd="0" presId="urn:microsoft.com/office/officeart/2008/layout/LinedList"/>
    <dgm:cxn modelId="{AA818615-418E-4674-9E9B-D122067D5CFF}" type="presParOf" srcId="{BD3973C3-3519-450C-BC8C-A8666EE3A835}" destId="{F16BCB36-A290-408E-840C-04B44F2C5977}" srcOrd="1" destOrd="0" presId="urn:microsoft.com/office/officeart/2008/layout/LinedList"/>
    <dgm:cxn modelId="{B734FB79-2445-48B2-ACB1-3442C1D775CE}" type="presParOf" srcId="{BD3973C3-3519-450C-BC8C-A8666EE3A835}" destId="{5089E37F-8462-4BC7-A640-D35DBF18D758}" srcOrd="2" destOrd="0" presId="urn:microsoft.com/office/officeart/2008/layout/LinedList"/>
    <dgm:cxn modelId="{3BF43E64-DB8D-4320-AC2B-62FE862EB95D}" type="presParOf" srcId="{A2A33AAD-679F-4BD1-A83A-0D1BD22843D7}" destId="{22CE1CC4-7F14-431E-87E4-6064ED4CF541}" srcOrd="20" destOrd="0" presId="urn:microsoft.com/office/officeart/2008/layout/LinedList"/>
    <dgm:cxn modelId="{D61C5432-2F42-429D-8682-3B3B695E471B}" type="presParOf" srcId="{A2A33AAD-679F-4BD1-A83A-0D1BD22843D7}" destId="{DA6C17BF-D582-4807-BAA3-6F77586A0935}" srcOrd="21" destOrd="0" presId="urn:microsoft.com/office/officeart/2008/layout/LinedList"/>
    <dgm:cxn modelId="{CC1A74FB-BC82-4EF7-BDCF-21C8D111CDAB}" type="presParOf" srcId="{A2A33AAD-679F-4BD1-A83A-0D1BD22843D7}" destId="{CEDD4BC0-18B6-4CB1-B71F-6A64F301C792}" srcOrd="22" destOrd="0" presId="urn:microsoft.com/office/officeart/2008/layout/LinedList"/>
    <dgm:cxn modelId="{CC48AD29-6249-44A1-A712-65D9FF573C38}" type="presParOf" srcId="{CEDD4BC0-18B6-4CB1-B71F-6A64F301C792}" destId="{30C40EAA-944F-45B7-906C-1F46B83DBF0C}" srcOrd="0" destOrd="0" presId="urn:microsoft.com/office/officeart/2008/layout/LinedList"/>
    <dgm:cxn modelId="{E8DAE2AA-D804-4499-A18F-549E4C701B46}" type="presParOf" srcId="{CEDD4BC0-18B6-4CB1-B71F-6A64F301C792}" destId="{05259718-D64C-4BAC-9DD9-7A90B6A69E48}" srcOrd="1" destOrd="0" presId="urn:microsoft.com/office/officeart/2008/layout/LinedList"/>
    <dgm:cxn modelId="{6183FCBE-22F6-401D-BA3A-57ED2E13DF4A}" type="presParOf" srcId="{CEDD4BC0-18B6-4CB1-B71F-6A64F301C792}" destId="{1D83AF06-E577-468E-B95E-AC4AC5B3C68F}" srcOrd="2" destOrd="0" presId="urn:microsoft.com/office/officeart/2008/layout/LinedList"/>
    <dgm:cxn modelId="{68AEC488-0A73-4F91-873D-E7E16CD4402C}" type="presParOf" srcId="{A2A33AAD-679F-4BD1-A83A-0D1BD22843D7}" destId="{70963A8D-67EF-4EC7-8B3D-D3DBC3A9879D}" srcOrd="23" destOrd="0" presId="urn:microsoft.com/office/officeart/2008/layout/LinedList"/>
    <dgm:cxn modelId="{3CCBB35C-FB65-4750-9260-FF6D00CBEA14}" type="presParOf" srcId="{A2A33AAD-679F-4BD1-A83A-0D1BD22843D7}" destId="{512C4368-B1E5-4253-B7A6-818F0E6C69B3}" srcOrd="24" destOrd="0" presId="urn:microsoft.com/office/officeart/2008/layout/LinedList"/>
    <dgm:cxn modelId="{991EE722-40C1-414F-8F99-F905553693BE}" type="presParOf" srcId="{A2A33AAD-679F-4BD1-A83A-0D1BD22843D7}" destId="{1D2A704A-1732-4F36-AFD1-96159F569D7D}" srcOrd="25" destOrd="0" presId="urn:microsoft.com/office/officeart/2008/layout/LinedList"/>
    <dgm:cxn modelId="{B6A17933-9F5C-4206-A40A-859E9F166272}" type="presParOf" srcId="{1D2A704A-1732-4F36-AFD1-96159F569D7D}" destId="{64D21A4E-481D-4B07-9387-199E4D552744}" srcOrd="0" destOrd="0" presId="urn:microsoft.com/office/officeart/2008/layout/LinedList"/>
    <dgm:cxn modelId="{F37A8EEB-BACE-4BA6-BA8C-B11F33160060}" type="presParOf" srcId="{1D2A704A-1732-4F36-AFD1-96159F569D7D}" destId="{950BA02C-45EC-4806-B517-D68D5556320A}" srcOrd="1" destOrd="0" presId="urn:microsoft.com/office/officeart/2008/layout/LinedList"/>
    <dgm:cxn modelId="{30C2AF44-94D1-4A09-A04D-7A9B0EDCFCA9}" type="presParOf" srcId="{1D2A704A-1732-4F36-AFD1-96159F569D7D}" destId="{DD05E54F-5914-464A-A05C-8F7D7D8C7F1B}" srcOrd="2" destOrd="0" presId="urn:microsoft.com/office/officeart/2008/layout/LinedList"/>
    <dgm:cxn modelId="{83B0380F-F9D2-4404-91BB-459E1C3F201C}" type="presParOf" srcId="{A2A33AAD-679F-4BD1-A83A-0D1BD22843D7}" destId="{5CB47DA1-7947-4463-9A8E-C3378C184A36}" srcOrd="26" destOrd="0" presId="urn:microsoft.com/office/officeart/2008/layout/LinedList"/>
    <dgm:cxn modelId="{9B9080F2-BD36-4E50-A022-9E0A50346BAA}" type="presParOf" srcId="{A2A33AAD-679F-4BD1-A83A-0D1BD22843D7}" destId="{8B104BD9-725B-4CD2-9B74-693DC695D293}"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50FE7E1-2171-4A92-98EE-99E4DA158938}"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C83F4E18-4E4D-467C-A19A-9A7F9E13D363}">
      <dgm:prSet/>
      <dgm:spPr/>
      <dgm:t>
        <a:bodyPr/>
        <a:lstStyle/>
        <a:p>
          <a:pPr rtl="0"/>
          <a:r>
            <a:rPr lang="en-US" dirty="0">
              <a:solidFill>
                <a:schemeClr val="bg1"/>
              </a:solidFill>
            </a:rPr>
            <a:t>GV </a:t>
          </a:r>
          <a:r>
            <a:rPr lang="en-US" dirty="0" err="1">
              <a:solidFill>
                <a:schemeClr val="bg1"/>
              </a:solidFill>
            </a:rPr>
            <a:t>tạo</a:t>
          </a:r>
          <a:r>
            <a:rPr lang="en-US" dirty="0">
              <a:solidFill>
                <a:schemeClr val="bg1"/>
              </a:solidFill>
            </a:rPr>
            <a:t> </a:t>
          </a:r>
          <a:r>
            <a:rPr lang="en-US" dirty="0" err="1">
              <a:solidFill>
                <a:schemeClr val="bg1"/>
              </a:solidFill>
            </a:rPr>
            <a:t>ra</a:t>
          </a:r>
          <a:r>
            <a:rPr lang="en-US" dirty="0">
              <a:solidFill>
                <a:schemeClr val="bg1"/>
              </a:solidFill>
            </a:rPr>
            <a:t> </a:t>
          </a:r>
          <a:r>
            <a:rPr lang="en-US" dirty="0" err="1">
              <a:solidFill>
                <a:schemeClr val="bg1"/>
              </a:solidFill>
            </a:rPr>
            <a:t>được</a:t>
          </a:r>
          <a:r>
            <a:rPr lang="en-US" dirty="0">
              <a:solidFill>
                <a:schemeClr val="bg1"/>
              </a:solidFill>
            </a:rPr>
            <a:t> </a:t>
          </a:r>
          <a:r>
            <a:rPr lang="en-US" dirty="0" err="1">
              <a:solidFill>
                <a:schemeClr val="bg1"/>
              </a:solidFill>
            </a:rPr>
            <a:t>môi</a:t>
          </a:r>
          <a:r>
            <a:rPr lang="en-US" dirty="0">
              <a:solidFill>
                <a:schemeClr val="bg1"/>
              </a:solidFill>
            </a:rPr>
            <a:t> </a:t>
          </a:r>
          <a:r>
            <a:rPr lang="en-US" dirty="0" err="1">
              <a:solidFill>
                <a:schemeClr val="bg1"/>
              </a:solidFill>
            </a:rPr>
            <a:t>trường</a:t>
          </a:r>
          <a:r>
            <a:rPr lang="en-US" dirty="0">
              <a:solidFill>
                <a:schemeClr val="bg1"/>
              </a:solidFill>
            </a:rPr>
            <a:t> </a:t>
          </a:r>
          <a:r>
            <a:rPr lang="en-US" dirty="0" err="1">
              <a:solidFill>
                <a:schemeClr val="bg1"/>
              </a:solidFill>
            </a:rPr>
            <a:t>để</a:t>
          </a:r>
          <a:r>
            <a:rPr lang="en-US" dirty="0">
              <a:solidFill>
                <a:schemeClr val="bg1"/>
              </a:solidFill>
            </a:rPr>
            <a:t> HS </a:t>
          </a:r>
          <a:r>
            <a:rPr lang="en-US" dirty="0" err="1">
              <a:solidFill>
                <a:schemeClr val="bg1"/>
              </a:solidFill>
            </a:rPr>
            <a:t>được</a:t>
          </a:r>
          <a:r>
            <a:rPr lang="en-US" dirty="0">
              <a:solidFill>
                <a:schemeClr val="bg1"/>
              </a:solidFill>
            </a:rPr>
            <a:t> </a:t>
          </a:r>
          <a:r>
            <a:rPr lang="en-US" dirty="0" err="1">
              <a:solidFill>
                <a:schemeClr val="bg1"/>
              </a:solidFill>
            </a:rPr>
            <a:t>sống</a:t>
          </a:r>
          <a:r>
            <a:rPr lang="en-US" dirty="0">
              <a:solidFill>
                <a:schemeClr val="bg1"/>
              </a:solidFill>
            </a:rPr>
            <a:t> </a:t>
          </a:r>
          <a:r>
            <a:rPr lang="en-US" dirty="0" err="1">
              <a:solidFill>
                <a:schemeClr val="bg1"/>
              </a:solidFill>
            </a:rPr>
            <a:t>trong</a:t>
          </a:r>
          <a:r>
            <a:rPr lang="en-US" dirty="0">
              <a:solidFill>
                <a:schemeClr val="bg1"/>
              </a:solidFill>
            </a:rPr>
            <a:t> </a:t>
          </a:r>
          <a:r>
            <a:rPr lang="en-US" dirty="0" err="1">
              <a:solidFill>
                <a:schemeClr val="bg1"/>
              </a:solidFill>
            </a:rPr>
            <a:t>cảm</a:t>
          </a:r>
          <a:r>
            <a:rPr lang="en-US" dirty="0">
              <a:solidFill>
                <a:schemeClr val="bg1"/>
              </a:solidFill>
            </a:rPr>
            <a:t> </a:t>
          </a:r>
          <a:r>
            <a:rPr lang="en-US" dirty="0" err="1">
              <a:solidFill>
                <a:schemeClr val="bg1"/>
              </a:solidFill>
            </a:rPr>
            <a:t>xúc</a:t>
          </a:r>
          <a:r>
            <a:rPr lang="en-US" dirty="0">
              <a:solidFill>
                <a:schemeClr val="bg1"/>
              </a:solidFill>
            </a:rPr>
            <a:t>; </a:t>
          </a:r>
          <a:r>
            <a:rPr lang="en-US" dirty="0" err="1">
              <a:solidFill>
                <a:schemeClr val="bg1"/>
              </a:solidFill>
            </a:rPr>
            <a:t>phải</a:t>
          </a:r>
          <a:r>
            <a:rPr lang="en-US" dirty="0">
              <a:solidFill>
                <a:schemeClr val="bg1"/>
              </a:solidFill>
            </a:rPr>
            <a:t> </a:t>
          </a:r>
          <a:r>
            <a:rPr lang="en-US" dirty="0" err="1">
              <a:solidFill>
                <a:schemeClr val="bg1"/>
              </a:solidFill>
            </a:rPr>
            <a:t>tư</a:t>
          </a:r>
          <a:r>
            <a:rPr lang="en-US" dirty="0">
              <a:solidFill>
                <a:schemeClr val="bg1"/>
              </a:solidFill>
            </a:rPr>
            <a:t> </a:t>
          </a:r>
          <a:r>
            <a:rPr lang="en-US" dirty="0" err="1">
              <a:solidFill>
                <a:schemeClr val="bg1"/>
              </a:solidFill>
            </a:rPr>
            <a:t>duy</a:t>
          </a:r>
          <a:r>
            <a:rPr lang="en-US" dirty="0">
              <a:solidFill>
                <a:schemeClr val="bg1"/>
              </a:solidFill>
            </a:rPr>
            <a:t> </a:t>
          </a:r>
          <a:r>
            <a:rPr lang="en-US" dirty="0" err="1">
              <a:solidFill>
                <a:schemeClr val="bg1"/>
              </a:solidFill>
            </a:rPr>
            <a:t>để</a:t>
          </a:r>
          <a:r>
            <a:rPr lang="en-US" dirty="0">
              <a:solidFill>
                <a:schemeClr val="bg1"/>
              </a:solidFill>
            </a:rPr>
            <a:t> </a:t>
          </a:r>
          <a:r>
            <a:rPr lang="en-US" dirty="0" err="1">
              <a:solidFill>
                <a:schemeClr val="bg1"/>
              </a:solidFill>
            </a:rPr>
            <a:t>giải</a:t>
          </a:r>
          <a:r>
            <a:rPr lang="en-US" dirty="0">
              <a:solidFill>
                <a:schemeClr val="bg1"/>
              </a:solidFill>
            </a:rPr>
            <a:t> </a:t>
          </a:r>
          <a:r>
            <a:rPr lang="en-US" dirty="0" err="1">
              <a:solidFill>
                <a:schemeClr val="bg1"/>
              </a:solidFill>
            </a:rPr>
            <a:t>quyết</a:t>
          </a:r>
          <a:r>
            <a:rPr lang="en-US" dirty="0">
              <a:solidFill>
                <a:schemeClr val="bg1"/>
              </a:solidFill>
            </a:rPr>
            <a:t> </a:t>
          </a:r>
          <a:r>
            <a:rPr lang="en-US" dirty="0" err="1">
              <a:solidFill>
                <a:schemeClr val="bg1"/>
              </a:solidFill>
            </a:rPr>
            <a:t>vấn</a:t>
          </a:r>
          <a:r>
            <a:rPr lang="en-US" dirty="0">
              <a:solidFill>
                <a:schemeClr val="bg1"/>
              </a:solidFill>
            </a:rPr>
            <a:t> </a:t>
          </a:r>
          <a:r>
            <a:rPr lang="en-US" dirty="0" err="1">
              <a:solidFill>
                <a:schemeClr val="bg1"/>
              </a:solidFill>
            </a:rPr>
            <a:t>đề</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buộc</a:t>
          </a:r>
          <a:r>
            <a:rPr lang="en-US" dirty="0">
              <a:solidFill>
                <a:schemeClr val="bg1"/>
              </a:solidFill>
            </a:rPr>
            <a:t> </a:t>
          </a:r>
          <a:r>
            <a:rPr lang="en-US" dirty="0" err="1">
              <a:solidFill>
                <a:schemeClr val="bg1"/>
              </a:solidFill>
            </a:rPr>
            <a:t>phải</a:t>
          </a:r>
          <a:r>
            <a:rPr lang="en-US" dirty="0">
              <a:solidFill>
                <a:schemeClr val="bg1"/>
              </a:solidFill>
            </a:rPr>
            <a:t> </a:t>
          </a:r>
          <a:r>
            <a:rPr lang="en-US" dirty="0" err="1">
              <a:solidFill>
                <a:schemeClr val="bg1"/>
              </a:solidFill>
            </a:rPr>
            <a:t>hành</a:t>
          </a:r>
          <a:r>
            <a:rPr lang="en-US" dirty="0">
              <a:solidFill>
                <a:schemeClr val="bg1"/>
              </a:solidFill>
            </a:rPr>
            <a:t> </a:t>
          </a:r>
          <a:r>
            <a:rPr lang="en-US" dirty="0" err="1">
              <a:solidFill>
                <a:schemeClr val="bg1"/>
              </a:solidFill>
            </a:rPr>
            <a:t>động</a:t>
          </a:r>
          <a:r>
            <a:rPr lang="en-US" dirty="0">
              <a:solidFill>
                <a:schemeClr val="bg1"/>
              </a:solidFill>
            </a:rPr>
            <a:t>.</a:t>
          </a:r>
        </a:p>
      </dgm:t>
    </dgm:pt>
    <dgm:pt modelId="{E15DD60B-4CA1-4276-8A1D-F920B7FF94A6}" type="parTrans" cxnId="{88B9E383-2E85-44ED-8CA6-473ECC18F938}">
      <dgm:prSet/>
      <dgm:spPr/>
      <dgm:t>
        <a:bodyPr/>
        <a:lstStyle/>
        <a:p>
          <a:endParaRPr lang="en-US">
            <a:solidFill>
              <a:schemeClr val="bg1"/>
            </a:solidFill>
          </a:endParaRPr>
        </a:p>
      </dgm:t>
    </dgm:pt>
    <dgm:pt modelId="{315EE7C9-08EB-47BC-9BC0-83F130821E3F}" type="sibTrans" cxnId="{88B9E383-2E85-44ED-8CA6-473ECC18F938}">
      <dgm:prSet/>
      <dgm:spPr/>
      <dgm:t>
        <a:bodyPr/>
        <a:lstStyle/>
        <a:p>
          <a:endParaRPr lang="en-US">
            <a:solidFill>
              <a:schemeClr val="bg1"/>
            </a:solidFill>
          </a:endParaRPr>
        </a:p>
      </dgm:t>
    </dgm:pt>
    <dgm:pt modelId="{270941AC-89E6-4C5A-8184-C0558A2B0DBD}">
      <dgm:prSet/>
      <dgm:spPr/>
      <dgm:t>
        <a:bodyPr/>
        <a:lstStyle/>
        <a:p>
          <a:pPr rtl="0"/>
          <a:r>
            <a:rPr lang="en-US" dirty="0" err="1">
              <a:solidFill>
                <a:schemeClr val="tx1"/>
              </a:solidFill>
            </a:rPr>
            <a:t>Trải</a:t>
          </a:r>
          <a:r>
            <a:rPr lang="en-US" dirty="0">
              <a:solidFill>
                <a:schemeClr val="tx1"/>
              </a:solidFill>
            </a:rPr>
            <a:t> </a:t>
          </a:r>
          <a:r>
            <a:rPr lang="en-US" dirty="0" err="1">
              <a:solidFill>
                <a:schemeClr val="tx1"/>
              </a:solidFill>
            </a:rPr>
            <a:t>nghiệm</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cảm</a:t>
          </a:r>
          <a:r>
            <a:rPr lang="en-US" dirty="0">
              <a:solidFill>
                <a:schemeClr val="tx1"/>
              </a:solidFill>
            </a:rPr>
            <a:t> </a:t>
          </a:r>
          <a:r>
            <a:rPr lang="en-US" dirty="0" err="1">
              <a:solidFill>
                <a:schemeClr val="tx1"/>
              </a:solidFill>
            </a:rPr>
            <a:t>xúc</a:t>
          </a:r>
          <a:endParaRPr lang="en-US" dirty="0">
            <a:solidFill>
              <a:schemeClr val="tx1"/>
            </a:solidFill>
          </a:endParaRPr>
        </a:p>
      </dgm:t>
    </dgm:pt>
    <dgm:pt modelId="{B282C046-742C-48BE-8AEA-DCF02E5C868D}" type="parTrans" cxnId="{D3747383-1451-4FAA-8A23-8483037A19BC}">
      <dgm:prSet/>
      <dgm:spPr/>
      <dgm:t>
        <a:bodyPr/>
        <a:lstStyle/>
        <a:p>
          <a:endParaRPr lang="en-US">
            <a:solidFill>
              <a:schemeClr val="bg1"/>
            </a:solidFill>
          </a:endParaRPr>
        </a:p>
      </dgm:t>
    </dgm:pt>
    <dgm:pt modelId="{69B931A7-F6C9-4A0E-B1EC-143EB847BD21}" type="sibTrans" cxnId="{D3747383-1451-4FAA-8A23-8483037A19BC}">
      <dgm:prSet/>
      <dgm:spPr/>
      <dgm:t>
        <a:bodyPr/>
        <a:lstStyle/>
        <a:p>
          <a:endParaRPr lang="en-US">
            <a:solidFill>
              <a:schemeClr val="bg1"/>
            </a:solidFill>
          </a:endParaRPr>
        </a:p>
      </dgm:t>
    </dgm:pt>
    <dgm:pt modelId="{E221FD86-F173-4674-8CDE-F337738F88A7}">
      <dgm:prSet/>
      <dgm:spPr/>
      <dgm:t>
        <a:bodyPr/>
        <a:lstStyle/>
        <a:p>
          <a:pPr rtl="0"/>
          <a:r>
            <a:rPr lang="en-US">
              <a:solidFill>
                <a:schemeClr val="bg1"/>
              </a:solidFill>
            </a:rPr>
            <a:t>Trải nghiệm về suy nghĩ</a:t>
          </a:r>
        </a:p>
      </dgm:t>
    </dgm:pt>
    <dgm:pt modelId="{063288D8-C14B-4D9F-B153-CFAD1A15B6E6}" type="parTrans" cxnId="{9B2A89C1-F0E0-4D29-A48E-443E3FE951C2}">
      <dgm:prSet/>
      <dgm:spPr/>
      <dgm:t>
        <a:bodyPr/>
        <a:lstStyle/>
        <a:p>
          <a:endParaRPr lang="en-US">
            <a:solidFill>
              <a:schemeClr val="bg1"/>
            </a:solidFill>
          </a:endParaRPr>
        </a:p>
      </dgm:t>
    </dgm:pt>
    <dgm:pt modelId="{5E2BA3FA-2C2E-406C-BBAC-16AC465ED1D6}" type="sibTrans" cxnId="{9B2A89C1-F0E0-4D29-A48E-443E3FE951C2}">
      <dgm:prSet/>
      <dgm:spPr/>
      <dgm:t>
        <a:bodyPr/>
        <a:lstStyle/>
        <a:p>
          <a:endParaRPr lang="en-US">
            <a:solidFill>
              <a:schemeClr val="bg1"/>
            </a:solidFill>
          </a:endParaRPr>
        </a:p>
      </dgm:t>
    </dgm:pt>
    <dgm:pt modelId="{F6890EA9-E8C4-4AF0-B2E7-41F2A911DD4A}">
      <dgm:prSet/>
      <dgm:spPr/>
      <dgm:t>
        <a:bodyPr/>
        <a:lstStyle/>
        <a:p>
          <a:pPr rtl="0"/>
          <a:r>
            <a:rPr lang="en-US" dirty="0" err="1">
              <a:solidFill>
                <a:schemeClr val="tx1"/>
              </a:solidFill>
            </a:rPr>
            <a:t>Trải</a:t>
          </a:r>
          <a:r>
            <a:rPr lang="en-US" dirty="0">
              <a:solidFill>
                <a:schemeClr val="tx1"/>
              </a:solidFill>
            </a:rPr>
            <a:t> </a:t>
          </a:r>
          <a:r>
            <a:rPr lang="en-US" dirty="0" err="1">
              <a:solidFill>
                <a:schemeClr val="tx1"/>
              </a:solidFill>
            </a:rPr>
            <a:t>nghiệm</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hành</a:t>
          </a:r>
          <a:r>
            <a:rPr lang="en-US" dirty="0">
              <a:solidFill>
                <a:schemeClr val="tx1"/>
              </a:solidFill>
            </a:rPr>
            <a:t> </a:t>
          </a:r>
          <a:r>
            <a:rPr lang="en-US" dirty="0" err="1">
              <a:solidFill>
                <a:schemeClr val="tx1"/>
              </a:solidFill>
            </a:rPr>
            <a:t>động</a:t>
          </a:r>
          <a:endParaRPr lang="en-US" dirty="0">
            <a:solidFill>
              <a:schemeClr val="tx1"/>
            </a:solidFill>
          </a:endParaRPr>
        </a:p>
      </dgm:t>
    </dgm:pt>
    <dgm:pt modelId="{08DDD842-8790-435C-8B5E-3FC5803E672E}" type="parTrans" cxnId="{0AA1E95D-C2A9-45C4-944A-06D4784D42E2}">
      <dgm:prSet/>
      <dgm:spPr/>
      <dgm:t>
        <a:bodyPr/>
        <a:lstStyle/>
        <a:p>
          <a:endParaRPr lang="en-US">
            <a:solidFill>
              <a:schemeClr val="bg1"/>
            </a:solidFill>
          </a:endParaRPr>
        </a:p>
      </dgm:t>
    </dgm:pt>
    <dgm:pt modelId="{62C79119-F0D7-4CB2-B0F5-10141E49D6EB}" type="sibTrans" cxnId="{0AA1E95D-C2A9-45C4-944A-06D4784D42E2}">
      <dgm:prSet/>
      <dgm:spPr/>
      <dgm:t>
        <a:bodyPr/>
        <a:lstStyle/>
        <a:p>
          <a:endParaRPr lang="en-US">
            <a:solidFill>
              <a:schemeClr val="bg1"/>
            </a:solidFill>
          </a:endParaRPr>
        </a:p>
      </dgm:t>
    </dgm:pt>
    <dgm:pt modelId="{60024613-243D-4D1C-A8E2-4D5CCC1B83B8}" type="pres">
      <dgm:prSet presAssocID="{350FE7E1-2171-4A92-98EE-99E4DA158938}" presName="cycle" presStyleCnt="0">
        <dgm:presLayoutVars>
          <dgm:chMax val="1"/>
          <dgm:dir/>
          <dgm:animLvl val="ctr"/>
          <dgm:resizeHandles val="exact"/>
        </dgm:presLayoutVars>
      </dgm:prSet>
      <dgm:spPr/>
    </dgm:pt>
    <dgm:pt modelId="{16854A14-0EC0-4A76-88F4-7CE478AF88CC}" type="pres">
      <dgm:prSet presAssocID="{C83F4E18-4E4D-467C-A19A-9A7F9E13D363}" presName="centerShape" presStyleLbl="node0" presStyleIdx="0" presStyleCnt="1" custScaleX="310208"/>
      <dgm:spPr/>
    </dgm:pt>
    <dgm:pt modelId="{1338B499-EC2B-4C9B-915F-AA70CF5BDBA6}" type="pres">
      <dgm:prSet presAssocID="{B282C046-742C-48BE-8AEA-DCF02E5C868D}" presName="parTrans" presStyleLbl="bgSibTrans2D1" presStyleIdx="0" presStyleCnt="3"/>
      <dgm:spPr/>
    </dgm:pt>
    <dgm:pt modelId="{BAB6B072-9D80-4FB1-95B3-42D0FF5F8C10}" type="pres">
      <dgm:prSet presAssocID="{270941AC-89E6-4C5A-8184-C0558A2B0DBD}" presName="node" presStyleLbl="node1" presStyleIdx="0" presStyleCnt="3" custRadScaleRad="171684" custRadScaleInc="-16926">
        <dgm:presLayoutVars>
          <dgm:bulletEnabled val="1"/>
        </dgm:presLayoutVars>
      </dgm:prSet>
      <dgm:spPr/>
    </dgm:pt>
    <dgm:pt modelId="{11D6076C-7DC6-47B8-B480-1EB344C52F68}" type="pres">
      <dgm:prSet presAssocID="{063288D8-C14B-4D9F-B153-CFAD1A15B6E6}" presName="parTrans" presStyleLbl="bgSibTrans2D1" presStyleIdx="1" presStyleCnt="3"/>
      <dgm:spPr/>
    </dgm:pt>
    <dgm:pt modelId="{D2ED42E2-4FE8-4CBF-9D41-74B1468A5C8D}" type="pres">
      <dgm:prSet presAssocID="{E221FD86-F173-4674-8CDE-F337738F88A7}" presName="node" presStyleLbl="node1" presStyleIdx="1" presStyleCnt="3">
        <dgm:presLayoutVars>
          <dgm:bulletEnabled val="1"/>
        </dgm:presLayoutVars>
      </dgm:prSet>
      <dgm:spPr/>
    </dgm:pt>
    <dgm:pt modelId="{68A3604B-57F8-45C4-B8D2-FEBE313A5FDB}" type="pres">
      <dgm:prSet presAssocID="{08DDD842-8790-435C-8B5E-3FC5803E672E}" presName="parTrans" presStyleLbl="bgSibTrans2D1" presStyleIdx="2" presStyleCnt="3"/>
      <dgm:spPr/>
    </dgm:pt>
    <dgm:pt modelId="{33829BA1-CC6E-4765-A80E-271C971A1894}" type="pres">
      <dgm:prSet presAssocID="{F6890EA9-E8C4-4AF0-B2E7-41F2A911DD4A}" presName="node" presStyleLbl="node1" presStyleIdx="2" presStyleCnt="3" custRadScaleRad="169645" custRadScaleInc="14648">
        <dgm:presLayoutVars>
          <dgm:bulletEnabled val="1"/>
        </dgm:presLayoutVars>
      </dgm:prSet>
      <dgm:spPr/>
    </dgm:pt>
  </dgm:ptLst>
  <dgm:cxnLst>
    <dgm:cxn modelId="{AAF43F32-7D45-4D0F-9213-932FA6DBF0FD}" type="presOf" srcId="{F6890EA9-E8C4-4AF0-B2E7-41F2A911DD4A}" destId="{33829BA1-CC6E-4765-A80E-271C971A1894}" srcOrd="0" destOrd="0" presId="urn:microsoft.com/office/officeart/2005/8/layout/radial4"/>
    <dgm:cxn modelId="{14C0D732-CDEA-4561-9344-4B805FFFE118}" type="presOf" srcId="{350FE7E1-2171-4A92-98EE-99E4DA158938}" destId="{60024613-243D-4D1C-A8E2-4D5CCC1B83B8}" srcOrd="0" destOrd="0" presId="urn:microsoft.com/office/officeart/2005/8/layout/radial4"/>
    <dgm:cxn modelId="{8E5C8336-6C6C-4FE6-9000-05303B92C2AC}" type="presOf" srcId="{063288D8-C14B-4D9F-B153-CFAD1A15B6E6}" destId="{11D6076C-7DC6-47B8-B480-1EB344C52F68}" srcOrd="0" destOrd="0" presId="urn:microsoft.com/office/officeart/2005/8/layout/radial4"/>
    <dgm:cxn modelId="{F2F69439-DC76-4A05-AE9F-7CF7C08BBE0C}" type="presOf" srcId="{C83F4E18-4E4D-467C-A19A-9A7F9E13D363}" destId="{16854A14-0EC0-4A76-88F4-7CE478AF88CC}" srcOrd="0" destOrd="0" presId="urn:microsoft.com/office/officeart/2005/8/layout/radial4"/>
    <dgm:cxn modelId="{3961DE5D-F380-4E52-A8EF-33D152915FDE}" type="presOf" srcId="{08DDD842-8790-435C-8B5E-3FC5803E672E}" destId="{68A3604B-57F8-45C4-B8D2-FEBE313A5FDB}" srcOrd="0" destOrd="0" presId="urn:microsoft.com/office/officeart/2005/8/layout/radial4"/>
    <dgm:cxn modelId="{0AA1E95D-C2A9-45C4-944A-06D4784D42E2}" srcId="{C83F4E18-4E4D-467C-A19A-9A7F9E13D363}" destId="{F6890EA9-E8C4-4AF0-B2E7-41F2A911DD4A}" srcOrd="2" destOrd="0" parTransId="{08DDD842-8790-435C-8B5E-3FC5803E672E}" sibTransId="{62C79119-F0D7-4CB2-B0F5-10141E49D6EB}"/>
    <dgm:cxn modelId="{86935E63-6F9A-4D82-81CF-01E9C549BE37}" type="presOf" srcId="{E221FD86-F173-4674-8CDE-F337738F88A7}" destId="{D2ED42E2-4FE8-4CBF-9D41-74B1468A5C8D}" srcOrd="0" destOrd="0" presId="urn:microsoft.com/office/officeart/2005/8/layout/radial4"/>
    <dgm:cxn modelId="{A752767D-B7EC-44D2-9258-8E64DB37C7E8}" type="presOf" srcId="{B282C046-742C-48BE-8AEA-DCF02E5C868D}" destId="{1338B499-EC2B-4C9B-915F-AA70CF5BDBA6}" srcOrd="0" destOrd="0" presId="urn:microsoft.com/office/officeart/2005/8/layout/radial4"/>
    <dgm:cxn modelId="{D3747383-1451-4FAA-8A23-8483037A19BC}" srcId="{C83F4E18-4E4D-467C-A19A-9A7F9E13D363}" destId="{270941AC-89E6-4C5A-8184-C0558A2B0DBD}" srcOrd="0" destOrd="0" parTransId="{B282C046-742C-48BE-8AEA-DCF02E5C868D}" sibTransId="{69B931A7-F6C9-4A0E-B1EC-143EB847BD21}"/>
    <dgm:cxn modelId="{88B9E383-2E85-44ED-8CA6-473ECC18F938}" srcId="{350FE7E1-2171-4A92-98EE-99E4DA158938}" destId="{C83F4E18-4E4D-467C-A19A-9A7F9E13D363}" srcOrd="0" destOrd="0" parTransId="{E15DD60B-4CA1-4276-8A1D-F920B7FF94A6}" sibTransId="{315EE7C9-08EB-47BC-9BC0-83F130821E3F}"/>
    <dgm:cxn modelId="{1A427384-2FBA-4739-94EB-4055A8D0ECD6}" type="presOf" srcId="{270941AC-89E6-4C5A-8184-C0558A2B0DBD}" destId="{BAB6B072-9D80-4FB1-95B3-42D0FF5F8C10}" srcOrd="0" destOrd="0" presId="urn:microsoft.com/office/officeart/2005/8/layout/radial4"/>
    <dgm:cxn modelId="{9B2A89C1-F0E0-4D29-A48E-443E3FE951C2}" srcId="{C83F4E18-4E4D-467C-A19A-9A7F9E13D363}" destId="{E221FD86-F173-4674-8CDE-F337738F88A7}" srcOrd="1" destOrd="0" parTransId="{063288D8-C14B-4D9F-B153-CFAD1A15B6E6}" sibTransId="{5E2BA3FA-2C2E-406C-BBAC-16AC465ED1D6}"/>
    <dgm:cxn modelId="{48ECD702-2477-4C83-8163-B5215625EED7}" type="presParOf" srcId="{60024613-243D-4D1C-A8E2-4D5CCC1B83B8}" destId="{16854A14-0EC0-4A76-88F4-7CE478AF88CC}" srcOrd="0" destOrd="0" presId="urn:microsoft.com/office/officeart/2005/8/layout/radial4"/>
    <dgm:cxn modelId="{7299EDCA-FC94-4CD8-8CEF-519204F0A1C0}" type="presParOf" srcId="{60024613-243D-4D1C-A8E2-4D5CCC1B83B8}" destId="{1338B499-EC2B-4C9B-915F-AA70CF5BDBA6}" srcOrd="1" destOrd="0" presId="urn:microsoft.com/office/officeart/2005/8/layout/radial4"/>
    <dgm:cxn modelId="{2021F632-A669-425B-AFB1-3B7344E25C55}" type="presParOf" srcId="{60024613-243D-4D1C-A8E2-4D5CCC1B83B8}" destId="{BAB6B072-9D80-4FB1-95B3-42D0FF5F8C10}" srcOrd="2" destOrd="0" presId="urn:microsoft.com/office/officeart/2005/8/layout/radial4"/>
    <dgm:cxn modelId="{A081F532-A5B6-4EA3-BD44-6AF9F7C2915F}" type="presParOf" srcId="{60024613-243D-4D1C-A8E2-4D5CCC1B83B8}" destId="{11D6076C-7DC6-47B8-B480-1EB344C52F68}" srcOrd="3" destOrd="0" presId="urn:microsoft.com/office/officeart/2005/8/layout/radial4"/>
    <dgm:cxn modelId="{85FEF3F9-D2E1-42E0-9C8A-9B61C2DFA630}" type="presParOf" srcId="{60024613-243D-4D1C-A8E2-4D5CCC1B83B8}" destId="{D2ED42E2-4FE8-4CBF-9D41-74B1468A5C8D}" srcOrd="4" destOrd="0" presId="urn:microsoft.com/office/officeart/2005/8/layout/radial4"/>
    <dgm:cxn modelId="{B641B326-1AFD-4451-A742-E0AEE3C383C2}" type="presParOf" srcId="{60024613-243D-4D1C-A8E2-4D5CCC1B83B8}" destId="{68A3604B-57F8-45C4-B8D2-FEBE313A5FDB}" srcOrd="5" destOrd="0" presId="urn:microsoft.com/office/officeart/2005/8/layout/radial4"/>
    <dgm:cxn modelId="{F92D8A75-7C88-44C8-ACDE-B323210B4BD9}" type="presParOf" srcId="{60024613-243D-4D1C-A8E2-4D5CCC1B83B8}" destId="{33829BA1-CC6E-4765-A80E-271C971A1894}"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6CA924B-522F-4FED-9EDB-27FCE0F02496}"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2908A439-59DE-4434-B794-573A9538B983}">
      <dgm:prSet custT="1"/>
      <dgm:spPr/>
      <dgm:t>
        <a:bodyPr/>
        <a:lstStyle/>
        <a:p>
          <a:pPr algn="l" rtl="0"/>
          <a:r>
            <a:rPr lang="vi-VN" sz="1400" dirty="0"/>
            <a:t>Đồ dùng để trình diễn, hướng dẫn</a:t>
          </a:r>
          <a:endParaRPr lang="en-US" sz="1400" dirty="0"/>
        </a:p>
      </dgm:t>
    </dgm:pt>
    <dgm:pt modelId="{0E2A8DE6-54BC-4137-BBE3-E3320821DF6B}" type="parTrans" cxnId="{A8686E90-7598-481E-AC54-B217754DAD4B}">
      <dgm:prSet/>
      <dgm:spPr/>
      <dgm:t>
        <a:bodyPr/>
        <a:lstStyle/>
        <a:p>
          <a:pPr algn="l"/>
          <a:endParaRPr lang="en-US"/>
        </a:p>
      </dgm:t>
    </dgm:pt>
    <dgm:pt modelId="{0027115D-3F03-445A-B791-0B9EE821BB5D}" type="sibTrans" cxnId="{A8686E90-7598-481E-AC54-B217754DAD4B}">
      <dgm:prSet/>
      <dgm:spPr/>
      <dgm:t>
        <a:bodyPr/>
        <a:lstStyle/>
        <a:p>
          <a:pPr algn="l"/>
          <a:endParaRPr lang="en-US"/>
        </a:p>
      </dgm:t>
    </dgm:pt>
    <dgm:pt modelId="{6E5759CD-87E7-4462-8586-4DF8AD1AF796}">
      <dgm:prSet/>
      <dgm:spPr/>
      <dgm:t>
        <a:bodyPr/>
        <a:lstStyle/>
        <a:p>
          <a:pPr algn="l" rtl="0"/>
          <a:r>
            <a:rPr lang="en-US" dirty="0">
              <a:latin typeface="Arial" pitchFamily="34" charset="0"/>
              <a:cs typeface="Arial" pitchFamily="34" charset="0"/>
            </a:rPr>
            <a:t>V</a:t>
          </a:r>
          <a:r>
            <a:rPr lang="vi-VN" dirty="0">
              <a:latin typeface="Arial" pitchFamily="34" charset="0"/>
              <a:cs typeface="Arial" pitchFamily="34" charset="0"/>
            </a:rPr>
            <a:t>ideo clip về các nội dung giáo dục; phần mềm về hướng nghiệp; dụng cụ lao động phù hợp với hoạt động lao động</a:t>
          </a:r>
          <a:r>
            <a:rPr lang="en-US" dirty="0">
              <a:latin typeface="Arial" pitchFamily="34" charset="0"/>
              <a:cs typeface="Arial" pitchFamily="34" charset="0"/>
            </a:rPr>
            <a:t>,…</a:t>
          </a:r>
        </a:p>
      </dgm:t>
    </dgm:pt>
    <dgm:pt modelId="{12C2186C-3E7A-4397-9C0B-3B7BDF5B1C83}" type="parTrans" cxnId="{3C309A66-B2C1-4F3E-9580-49E9E1F019E4}">
      <dgm:prSet/>
      <dgm:spPr/>
      <dgm:t>
        <a:bodyPr/>
        <a:lstStyle/>
        <a:p>
          <a:pPr algn="l"/>
          <a:endParaRPr lang="en-US"/>
        </a:p>
      </dgm:t>
    </dgm:pt>
    <dgm:pt modelId="{76ADA0F2-0B3F-4B1B-A42D-A5D161AF4CC3}" type="sibTrans" cxnId="{3C309A66-B2C1-4F3E-9580-49E9E1F019E4}">
      <dgm:prSet/>
      <dgm:spPr/>
      <dgm:t>
        <a:bodyPr/>
        <a:lstStyle/>
        <a:p>
          <a:pPr algn="l"/>
          <a:endParaRPr lang="en-US"/>
        </a:p>
      </dgm:t>
    </dgm:pt>
    <dgm:pt modelId="{FBABA168-13FD-4616-BCB7-8921E0C6B7DE}">
      <dgm:prSet custT="1"/>
      <dgm:spPr/>
      <dgm:t>
        <a:bodyPr/>
        <a:lstStyle/>
        <a:p>
          <a:pPr algn="l" rtl="0"/>
          <a:r>
            <a:rPr lang="vi-VN" sz="1400" dirty="0"/>
            <a:t>Đồ dùng phục vụ hoạt động tập thể</a:t>
          </a:r>
          <a:endParaRPr lang="en-US" sz="1400" dirty="0"/>
        </a:p>
      </dgm:t>
    </dgm:pt>
    <dgm:pt modelId="{A5DDEC83-8D90-4C49-9AED-66E05A54A9F8}" type="parTrans" cxnId="{A5A974B5-655F-4CFB-830E-4BD7DFBC2F12}">
      <dgm:prSet/>
      <dgm:spPr/>
      <dgm:t>
        <a:bodyPr/>
        <a:lstStyle/>
        <a:p>
          <a:pPr algn="l"/>
          <a:endParaRPr lang="en-US"/>
        </a:p>
      </dgm:t>
    </dgm:pt>
    <dgm:pt modelId="{33FB805E-FD85-44A6-AD07-932784211BA4}" type="sibTrans" cxnId="{A5A974B5-655F-4CFB-830E-4BD7DFBC2F12}">
      <dgm:prSet/>
      <dgm:spPr/>
      <dgm:t>
        <a:bodyPr/>
        <a:lstStyle/>
        <a:p>
          <a:pPr algn="l"/>
          <a:endParaRPr lang="en-US"/>
        </a:p>
      </dgm:t>
    </dgm:pt>
    <dgm:pt modelId="{8C473405-C7FB-403A-A493-28A745F49D58}">
      <dgm:prSet/>
      <dgm:spPr/>
      <dgm:t>
        <a:bodyPr/>
        <a:lstStyle/>
        <a:p>
          <a:pPr algn="l" rtl="0"/>
          <a:r>
            <a:rPr lang="en-US" dirty="0">
              <a:latin typeface="Arial" pitchFamily="34" charset="0"/>
              <a:cs typeface="Arial" pitchFamily="34" charset="0"/>
            </a:rPr>
            <a:t>L</a:t>
          </a:r>
          <a:r>
            <a:rPr lang="vi-VN" dirty="0">
              <a:latin typeface="Arial" pitchFamily="34" charset="0"/>
              <a:cs typeface="Arial" pitchFamily="34" charset="0"/>
            </a:rPr>
            <a:t>oa đài</a:t>
          </a:r>
          <a:r>
            <a:rPr lang="en-US" dirty="0">
              <a:latin typeface="Arial" pitchFamily="34" charset="0"/>
              <a:cs typeface="Arial" pitchFamily="34" charset="0"/>
            </a:rPr>
            <a:t>, </a:t>
          </a:r>
          <a:r>
            <a:rPr lang="en-US" dirty="0" err="1">
              <a:latin typeface="Arial" pitchFamily="34" charset="0"/>
              <a:cs typeface="Arial" pitchFamily="34" charset="0"/>
            </a:rPr>
            <a:t>ampli</a:t>
          </a:r>
          <a:r>
            <a:rPr lang="en-US" dirty="0">
              <a:latin typeface="Arial" pitchFamily="34" charset="0"/>
              <a:cs typeface="Arial" pitchFamily="34" charset="0"/>
            </a:rPr>
            <a:t>, </a:t>
          </a:r>
          <a:r>
            <a:rPr lang="en-US" dirty="0" err="1">
              <a:latin typeface="Arial" pitchFamily="34" charset="0"/>
              <a:cs typeface="Arial" pitchFamily="34" charset="0"/>
            </a:rPr>
            <a:t>bộ</a:t>
          </a:r>
          <a:r>
            <a:rPr lang="en-US" dirty="0">
              <a:latin typeface="Arial" pitchFamily="34" charset="0"/>
              <a:cs typeface="Arial" pitchFamily="34" charset="0"/>
            </a:rPr>
            <a:t> </a:t>
          </a:r>
          <a:r>
            <a:rPr lang="en-US" dirty="0" err="1">
              <a:latin typeface="Arial" pitchFamily="34" charset="0"/>
              <a:cs typeface="Arial" pitchFamily="34" charset="0"/>
            </a:rPr>
            <a:t>lều</a:t>
          </a:r>
          <a:r>
            <a:rPr lang="en-US" dirty="0">
              <a:latin typeface="Arial" pitchFamily="34" charset="0"/>
              <a:cs typeface="Arial" pitchFamily="34" charset="0"/>
            </a:rPr>
            <a:t> </a:t>
          </a:r>
          <a:r>
            <a:rPr lang="en-US" dirty="0" err="1">
              <a:latin typeface="Arial" pitchFamily="34" charset="0"/>
              <a:cs typeface="Arial" pitchFamily="34" charset="0"/>
            </a:rPr>
            <a:t>trại</a:t>
          </a:r>
          <a:r>
            <a:rPr lang="en-US" dirty="0">
              <a:latin typeface="Arial" pitchFamily="34" charset="0"/>
              <a:cs typeface="Arial" pitchFamily="34" charset="0"/>
            </a:rPr>
            <a:t>,…</a:t>
          </a:r>
        </a:p>
      </dgm:t>
    </dgm:pt>
    <dgm:pt modelId="{FFFA3D8F-F250-4125-BDC0-2DEACDAF55A3}" type="parTrans" cxnId="{2B8EEC8D-E0EF-4553-B7AD-FD8A5B7226C9}">
      <dgm:prSet/>
      <dgm:spPr/>
      <dgm:t>
        <a:bodyPr/>
        <a:lstStyle/>
        <a:p>
          <a:pPr algn="l"/>
          <a:endParaRPr lang="en-US"/>
        </a:p>
      </dgm:t>
    </dgm:pt>
    <dgm:pt modelId="{4858832B-E77E-497D-9A3C-0B997E4737E5}" type="sibTrans" cxnId="{2B8EEC8D-E0EF-4553-B7AD-FD8A5B7226C9}">
      <dgm:prSet/>
      <dgm:spPr/>
      <dgm:t>
        <a:bodyPr/>
        <a:lstStyle/>
        <a:p>
          <a:pPr algn="l"/>
          <a:endParaRPr lang="en-US"/>
        </a:p>
      </dgm:t>
    </dgm:pt>
    <dgm:pt modelId="{9A0DAB73-F117-4062-A716-0414E928DB0F}">
      <dgm:prSet/>
      <dgm:spPr/>
      <dgm:t>
        <a:bodyPr/>
        <a:lstStyle/>
        <a:p>
          <a:pPr algn="l" rtl="0"/>
          <a:r>
            <a:rPr lang="vi-VN"/>
            <a:t>Đồ dùng để thực hành </a:t>
          </a:r>
          <a:endParaRPr lang="en-US"/>
        </a:p>
      </dgm:t>
    </dgm:pt>
    <dgm:pt modelId="{6DCCCFCA-8BAA-4274-BB75-6A7E5F41BB46}" type="parTrans" cxnId="{7805FF22-8AF2-4DE0-860A-FA4239BD7005}">
      <dgm:prSet/>
      <dgm:spPr/>
      <dgm:t>
        <a:bodyPr/>
        <a:lstStyle/>
        <a:p>
          <a:pPr algn="l"/>
          <a:endParaRPr lang="en-US"/>
        </a:p>
      </dgm:t>
    </dgm:pt>
    <dgm:pt modelId="{6E76C5BB-B8DD-42B9-957A-0C4DDEA11F9F}" type="sibTrans" cxnId="{7805FF22-8AF2-4DE0-860A-FA4239BD7005}">
      <dgm:prSet/>
      <dgm:spPr/>
      <dgm:t>
        <a:bodyPr/>
        <a:lstStyle/>
        <a:p>
          <a:pPr algn="l"/>
          <a:endParaRPr lang="en-US"/>
        </a:p>
      </dgm:t>
    </dgm:pt>
    <dgm:pt modelId="{3E9D9D67-0CB9-47D1-ACA6-EC0C63DB63F7}">
      <dgm:prSet/>
      <dgm:spPr/>
      <dgm:t>
        <a:bodyPr/>
        <a:lstStyle/>
        <a:p>
          <a:pPr algn="l" rtl="0"/>
          <a:r>
            <a:rPr lang="en-US" dirty="0">
              <a:latin typeface="Arial" pitchFamily="34" charset="0"/>
              <a:cs typeface="Arial" pitchFamily="34" charset="0"/>
            </a:rPr>
            <a:t>B</a:t>
          </a:r>
          <a:r>
            <a:rPr lang="vi-VN" dirty="0">
              <a:latin typeface="Arial" pitchFamily="34" charset="0"/>
              <a:cs typeface="Arial" pitchFamily="34" charset="0"/>
            </a:rPr>
            <a:t>ộ tranh ảnh về trang phục các dân tộc Việt Nam; bộ tranh ảnh về trang phục các dân tộc trên thế giới; bộ tranh về các nghề, làng nghề truyền thống; bộ tranh về các lễ hội; dụng cụ lao động phù hợp với hoạt động lao động</a:t>
          </a:r>
          <a:r>
            <a:rPr lang="en-US" dirty="0">
              <a:latin typeface="Arial" pitchFamily="34" charset="0"/>
              <a:cs typeface="Arial" pitchFamily="34" charset="0"/>
            </a:rPr>
            <a:t>,…</a:t>
          </a:r>
        </a:p>
      </dgm:t>
    </dgm:pt>
    <dgm:pt modelId="{F752B051-69DC-4608-A526-EA13DBD25541}" type="parTrans" cxnId="{4B4AC30F-B34D-4DF3-846F-184B0063FA13}">
      <dgm:prSet/>
      <dgm:spPr/>
      <dgm:t>
        <a:bodyPr/>
        <a:lstStyle/>
        <a:p>
          <a:pPr algn="l"/>
          <a:endParaRPr lang="en-US"/>
        </a:p>
      </dgm:t>
    </dgm:pt>
    <dgm:pt modelId="{F33C11F1-17DE-465E-84EB-791A66CBC2B7}" type="sibTrans" cxnId="{4B4AC30F-B34D-4DF3-846F-184B0063FA13}">
      <dgm:prSet/>
      <dgm:spPr/>
      <dgm:t>
        <a:bodyPr/>
        <a:lstStyle/>
        <a:p>
          <a:pPr algn="l"/>
          <a:endParaRPr lang="en-US"/>
        </a:p>
      </dgm:t>
    </dgm:pt>
    <dgm:pt modelId="{34955AD2-FA0F-431D-9850-392DB1EF9D7B}">
      <dgm:prSet/>
      <dgm:spPr/>
      <dgm:t>
        <a:bodyPr/>
        <a:lstStyle/>
        <a:p>
          <a:pPr algn="l" rtl="0"/>
          <a:r>
            <a:rPr lang="en-US" dirty="0"/>
            <a:t>Đ</a:t>
          </a:r>
          <a:r>
            <a:rPr lang="vi-VN" dirty="0"/>
            <a:t>ồ dùng </a:t>
          </a:r>
          <a:r>
            <a:rPr lang="en-US" dirty="0" err="1"/>
            <a:t>khác</a:t>
          </a:r>
          <a:endParaRPr lang="en-US" dirty="0"/>
        </a:p>
      </dgm:t>
    </dgm:pt>
    <dgm:pt modelId="{F9392C34-B534-42AF-949A-BBD859DFE1EF}" type="parTrans" cxnId="{FF7898A3-8365-4605-8A52-ECF7461A5B3F}">
      <dgm:prSet/>
      <dgm:spPr/>
      <dgm:t>
        <a:bodyPr/>
        <a:lstStyle/>
        <a:p>
          <a:pPr algn="l"/>
          <a:endParaRPr lang="en-US"/>
        </a:p>
      </dgm:t>
    </dgm:pt>
    <dgm:pt modelId="{1734D6F7-478C-4292-B8D2-81516781BEDC}" type="sibTrans" cxnId="{FF7898A3-8365-4605-8A52-ECF7461A5B3F}">
      <dgm:prSet/>
      <dgm:spPr/>
      <dgm:t>
        <a:bodyPr/>
        <a:lstStyle/>
        <a:p>
          <a:pPr algn="l"/>
          <a:endParaRPr lang="en-US"/>
        </a:p>
      </dgm:t>
    </dgm:pt>
    <dgm:pt modelId="{821E6301-3EFF-47A8-8608-B22D6D13DB84}">
      <dgm:prSet/>
      <dgm:spPr/>
      <dgm:t>
        <a:bodyPr/>
        <a:lstStyle/>
        <a:p>
          <a:pPr algn="l" rtl="0"/>
          <a:r>
            <a:rPr lang="en-US" dirty="0" err="1">
              <a:latin typeface="Arial" pitchFamily="34" charset="0"/>
              <a:cs typeface="Arial" pitchFamily="34" charset="0"/>
            </a:rPr>
            <a:t>Các</a:t>
          </a:r>
          <a:r>
            <a:rPr lang="en-US" dirty="0">
              <a:latin typeface="Arial" pitchFamily="34" charset="0"/>
              <a:cs typeface="Arial" pitchFamily="34" charset="0"/>
            </a:rPr>
            <a:t> </a:t>
          </a:r>
          <a:r>
            <a:rPr lang="en-US" dirty="0" err="1">
              <a:latin typeface="Arial" pitchFamily="34" charset="0"/>
              <a:cs typeface="Arial" pitchFamily="34" charset="0"/>
            </a:rPr>
            <a:t>thiết</a:t>
          </a:r>
          <a:r>
            <a:rPr lang="en-US" dirty="0">
              <a:latin typeface="Arial" pitchFamily="34" charset="0"/>
              <a:cs typeface="Arial" pitchFamily="34" charset="0"/>
            </a:rPr>
            <a:t> </a:t>
          </a:r>
          <a:r>
            <a:rPr lang="en-US" dirty="0" err="1">
              <a:latin typeface="Arial" pitchFamily="34" charset="0"/>
              <a:cs typeface="Arial" pitchFamily="34" charset="0"/>
            </a:rPr>
            <a:t>bị</a:t>
          </a:r>
          <a:r>
            <a:rPr lang="en-US" dirty="0">
              <a:latin typeface="Arial" pitchFamily="34" charset="0"/>
              <a:cs typeface="Arial" pitchFamily="34" charset="0"/>
            </a:rPr>
            <a:t> </a:t>
          </a:r>
          <a:r>
            <a:rPr lang="en-US" dirty="0" err="1">
              <a:latin typeface="Arial" pitchFamily="34" charset="0"/>
              <a:cs typeface="Arial" pitchFamily="34" charset="0"/>
            </a:rPr>
            <a:t>của</a:t>
          </a:r>
          <a:r>
            <a:rPr lang="en-US" dirty="0">
              <a:latin typeface="Arial" pitchFamily="34" charset="0"/>
              <a:cs typeface="Arial" pitchFamily="34" charset="0"/>
            </a:rPr>
            <a:t> </a:t>
          </a:r>
          <a:r>
            <a:rPr lang="en-US" dirty="0" err="1">
              <a:latin typeface="Arial" pitchFamily="34" charset="0"/>
              <a:cs typeface="Arial" pitchFamily="34" charset="0"/>
            </a:rPr>
            <a:t>các</a:t>
          </a:r>
          <a:r>
            <a:rPr lang="en-US" dirty="0">
              <a:latin typeface="Arial" pitchFamily="34" charset="0"/>
              <a:cs typeface="Arial" pitchFamily="34" charset="0"/>
            </a:rPr>
            <a:t> </a:t>
          </a:r>
          <a:r>
            <a:rPr lang="en-US" dirty="0" err="1">
              <a:latin typeface="Arial" pitchFamily="34" charset="0"/>
              <a:cs typeface="Arial" pitchFamily="34" charset="0"/>
            </a:rPr>
            <a:t>môn</a:t>
          </a:r>
          <a:r>
            <a:rPr lang="en-US" dirty="0">
              <a:latin typeface="Arial" pitchFamily="34" charset="0"/>
              <a:cs typeface="Arial" pitchFamily="34" charset="0"/>
            </a:rPr>
            <a:t> </a:t>
          </a:r>
          <a:r>
            <a:rPr lang="en-US" dirty="0" err="1">
              <a:latin typeface="Arial" pitchFamily="34" charset="0"/>
              <a:cs typeface="Arial" pitchFamily="34" charset="0"/>
            </a:rPr>
            <a:t>học</a:t>
          </a:r>
          <a:r>
            <a:rPr lang="en-US" dirty="0">
              <a:latin typeface="Arial" pitchFamily="34" charset="0"/>
              <a:cs typeface="Arial" pitchFamily="34" charset="0"/>
            </a:rPr>
            <a:t> </a:t>
          </a:r>
          <a:r>
            <a:rPr lang="en-US" dirty="0" err="1">
              <a:latin typeface="Arial" pitchFamily="34" charset="0"/>
              <a:cs typeface="Arial" pitchFamily="34" charset="0"/>
            </a:rPr>
            <a:t>khác</a:t>
          </a:r>
          <a:r>
            <a:rPr lang="en-US" dirty="0">
              <a:latin typeface="Arial" pitchFamily="34" charset="0"/>
              <a:cs typeface="Arial" pitchFamily="34" charset="0"/>
            </a:rPr>
            <a:t> </a:t>
          </a:r>
          <a:r>
            <a:rPr lang="en-US" dirty="0" err="1">
              <a:latin typeface="Arial" pitchFamily="34" charset="0"/>
              <a:cs typeface="Arial" pitchFamily="34" charset="0"/>
            </a:rPr>
            <a:t>có</a:t>
          </a:r>
          <a:r>
            <a:rPr lang="en-US" dirty="0">
              <a:latin typeface="Arial" pitchFamily="34" charset="0"/>
              <a:cs typeface="Arial" pitchFamily="34" charset="0"/>
            </a:rPr>
            <a:t> </a:t>
          </a:r>
          <a:r>
            <a:rPr lang="en-US" dirty="0" err="1">
              <a:latin typeface="Arial" pitchFamily="34" charset="0"/>
              <a:cs typeface="Arial" pitchFamily="34" charset="0"/>
            </a:rPr>
            <a:t>thể</a:t>
          </a:r>
          <a:r>
            <a:rPr lang="en-US" dirty="0">
              <a:latin typeface="Arial" pitchFamily="34" charset="0"/>
              <a:cs typeface="Arial" pitchFamily="34" charset="0"/>
            </a:rPr>
            <a:t> </a:t>
          </a:r>
          <a:r>
            <a:rPr lang="en-US" dirty="0" err="1">
              <a:latin typeface="Arial" pitchFamily="34" charset="0"/>
              <a:cs typeface="Arial" pitchFamily="34" charset="0"/>
            </a:rPr>
            <a:t>được</a:t>
          </a:r>
          <a:r>
            <a:rPr lang="en-US" dirty="0">
              <a:latin typeface="Arial" pitchFamily="34" charset="0"/>
              <a:cs typeface="Arial" pitchFamily="34" charset="0"/>
            </a:rPr>
            <a:t> </a:t>
          </a:r>
          <a:r>
            <a:rPr lang="en-US" dirty="0" err="1">
              <a:latin typeface="Arial" pitchFamily="34" charset="0"/>
              <a:cs typeface="Arial" pitchFamily="34" charset="0"/>
            </a:rPr>
            <a:t>khai</a:t>
          </a:r>
          <a:r>
            <a:rPr lang="en-US" dirty="0">
              <a:latin typeface="Arial" pitchFamily="34" charset="0"/>
              <a:cs typeface="Arial" pitchFamily="34" charset="0"/>
            </a:rPr>
            <a:t> </a:t>
          </a:r>
          <a:r>
            <a:rPr lang="en-US" dirty="0" err="1">
              <a:latin typeface="Arial" pitchFamily="34" charset="0"/>
              <a:cs typeface="Arial" pitchFamily="34" charset="0"/>
            </a:rPr>
            <a:t>thác</a:t>
          </a:r>
          <a:r>
            <a:rPr lang="en-US" dirty="0">
              <a:latin typeface="Arial" pitchFamily="34" charset="0"/>
              <a:cs typeface="Arial" pitchFamily="34" charset="0"/>
            </a:rPr>
            <a:t> </a:t>
          </a:r>
          <a:r>
            <a:rPr lang="en-US" dirty="0" err="1">
              <a:latin typeface="Arial" pitchFamily="34" charset="0"/>
              <a:cs typeface="Arial" pitchFamily="34" charset="0"/>
            </a:rPr>
            <a:t>sử</a:t>
          </a:r>
          <a:r>
            <a:rPr lang="en-US" dirty="0">
              <a:latin typeface="Arial" pitchFamily="34" charset="0"/>
              <a:cs typeface="Arial" pitchFamily="34" charset="0"/>
            </a:rPr>
            <a:t> </a:t>
          </a:r>
          <a:r>
            <a:rPr lang="en-US" dirty="0" err="1">
              <a:latin typeface="Arial" pitchFamily="34" charset="0"/>
              <a:cs typeface="Arial" pitchFamily="34" charset="0"/>
            </a:rPr>
            <a:t>dụng</a:t>
          </a:r>
          <a:r>
            <a:rPr lang="en-US" dirty="0">
              <a:latin typeface="Arial" pitchFamily="34" charset="0"/>
              <a:cs typeface="Arial" pitchFamily="34" charset="0"/>
            </a:rPr>
            <a:t> </a:t>
          </a:r>
          <a:r>
            <a:rPr lang="en-US" dirty="0" err="1">
              <a:latin typeface="Arial" pitchFamily="34" charset="0"/>
              <a:cs typeface="Arial" pitchFamily="34" charset="0"/>
            </a:rPr>
            <a:t>phù</a:t>
          </a:r>
          <a:r>
            <a:rPr lang="en-US" dirty="0">
              <a:latin typeface="Arial" pitchFamily="34" charset="0"/>
              <a:cs typeface="Arial" pitchFamily="34" charset="0"/>
            </a:rPr>
            <a:t> </a:t>
          </a:r>
          <a:r>
            <a:rPr lang="en-US" dirty="0" err="1">
              <a:latin typeface="Arial" pitchFamily="34" charset="0"/>
              <a:cs typeface="Arial" pitchFamily="34" charset="0"/>
            </a:rPr>
            <a:t>hợp</a:t>
          </a:r>
          <a:r>
            <a:rPr lang="en-US" dirty="0">
              <a:latin typeface="Arial" pitchFamily="34" charset="0"/>
              <a:cs typeface="Arial" pitchFamily="34" charset="0"/>
            </a:rPr>
            <a:t> </a:t>
          </a:r>
          <a:r>
            <a:rPr lang="en-US" dirty="0" err="1">
              <a:latin typeface="Arial" pitchFamily="34" charset="0"/>
              <a:cs typeface="Arial" pitchFamily="34" charset="0"/>
            </a:rPr>
            <a:t>với</a:t>
          </a:r>
          <a:r>
            <a:rPr lang="en-US" dirty="0">
              <a:latin typeface="Arial" pitchFamily="34" charset="0"/>
              <a:cs typeface="Arial" pitchFamily="34" charset="0"/>
            </a:rPr>
            <a:t> </a:t>
          </a:r>
          <a:r>
            <a:rPr lang="en-US" dirty="0" err="1">
              <a:latin typeface="Arial" pitchFamily="34" charset="0"/>
              <a:cs typeface="Arial" pitchFamily="34" charset="0"/>
            </a:rPr>
            <a:t>các</a:t>
          </a:r>
          <a:r>
            <a:rPr lang="en-US" dirty="0">
              <a:latin typeface="Arial" pitchFamily="34" charset="0"/>
              <a:cs typeface="Arial" pitchFamily="34" charset="0"/>
            </a:rPr>
            <a:t> </a:t>
          </a:r>
          <a:r>
            <a:rPr lang="en-US" dirty="0" err="1">
              <a:latin typeface="Arial" pitchFamily="34" charset="0"/>
              <a:cs typeface="Arial" pitchFamily="34" charset="0"/>
            </a:rPr>
            <a:t>chủ</a:t>
          </a:r>
          <a:r>
            <a:rPr lang="en-US" dirty="0">
              <a:latin typeface="Arial" pitchFamily="34" charset="0"/>
              <a:cs typeface="Arial" pitchFamily="34" charset="0"/>
            </a:rPr>
            <a:t> </a:t>
          </a:r>
          <a:r>
            <a:rPr lang="en-US" dirty="0" err="1">
              <a:latin typeface="Arial" pitchFamily="34" charset="0"/>
              <a:cs typeface="Arial" pitchFamily="34" charset="0"/>
            </a:rPr>
            <a:t>đề</a:t>
          </a:r>
          <a:r>
            <a:rPr lang="en-US" dirty="0">
              <a:latin typeface="Arial" pitchFamily="34" charset="0"/>
              <a:cs typeface="Arial" pitchFamily="34" charset="0"/>
            </a:rPr>
            <a:t> </a:t>
          </a:r>
          <a:r>
            <a:rPr lang="en-US" dirty="0" err="1">
              <a:latin typeface="Arial" pitchFamily="34" charset="0"/>
              <a:cs typeface="Arial" pitchFamily="34" charset="0"/>
            </a:rPr>
            <a:t>của</a:t>
          </a:r>
          <a:r>
            <a:rPr lang="en-US" dirty="0">
              <a:latin typeface="Arial" pitchFamily="34" charset="0"/>
              <a:cs typeface="Arial" pitchFamily="34" charset="0"/>
            </a:rPr>
            <a:t> </a:t>
          </a:r>
          <a:r>
            <a:rPr lang="en-US" dirty="0" err="1">
              <a:latin typeface="Arial" pitchFamily="34" charset="0"/>
              <a:cs typeface="Arial" pitchFamily="34" charset="0"/>
            </a:rPr>
            <a:t>hoạt</a:t>
          </a:r>
          <a:r>
            <a:rPr lang="en-US" dirty="0">
              <a:latin typeface="Arial" pitchFamily="34" charset="0"/>
              <a:cs typeface="Arial" pitchFamily="34" charset="0"/>
            </a:rPr>
            <a:t> </a:t>
          </a:r>
          <a:r>
            <a:rPr lang="en-US" dirty="0" err="1">
              <a:latin typeface="Arial" pitchFamily="34" charset="0"/>
              <a:cs typeface="Arial" pitchFamily="34" charset="0"/>
            </a:rPr>
            <a:t>động</a:t>
          </a:r>
          <a:r>
            <a:rPr lang="en-US" dirty="0">
              <a:latin typeface="Arial" pitchFamily="34" charset="0"/>
              <a:cs typeface="Arial" pitchFamily="34" charset="0"/>
            </a:rPr>
            <a:t> </a:t>
          </a:r>
          <a:r>
            <a:rPr lang="en-US" dirty="0" err="1">
              <a:latin typeface="Arial" pitchFamily="34" charset="0"/>
              <a:cs typeface="Arial" pitchFamily="34" charset="0"/>
            </a:rPr>
            <a:t>trải</a:t>
          </a:r>
          <a:r>
            <a:rPr lang="en-US" dirty="0">
              <a:latin typeface="Arial" pitchFamily="34" charset="0"/>
              <a:cs typeface="Arial" pitchFamily="34" charset="0"/>
            </a:rPr>
            <a:t> </a:t>
          </a:r>
          <a:r>
            <a:rPr lang="en-US" dirty="0" err="1">
              <a:latin typeface="Arial" pitchFamily="34" charset="0"/>
              <a:cs typeface="Arial" pitchFamily="34" charset="0"/>
            </a:rPr>
            <a:t>nghiệm</a:t>
          </a:r>
          <a:r>
            <a:rPr lang="en-US" dirty="0">
              <a:latin typeface="Arial" pitchFamily="34" charset="0"/>
              <a:cs typeface="Arial" pitchFamily="34" charset="0"/>
            </a:rPr>
            <a:t>; </a:t>
          </a:r>
          <a:r>
            <a:rPr lang="en-US" dirty="0" err="1">
              <a:latin typeface="Arial" pitchFamily="34" charset="0"/>
              <a:cs typeface="Arial" pitchFamily="34" charset="0"/>
            </a:rPr>
            <a:t>khai</a:t>
          </a:r>
          <a:r>
            <a:rPr lang="en-US" dirty="0">
              <a:latin typeface="Arial" pitchFamily="34" charset="0"/>
              <a:cs typeface="Arial" pitchFamily="34" charset="0"/>
            </a:rPr>
            <a:t> </a:t>
          </a:r>
          <a:r>
            <a:rPr lang="en-US" dirty="0" err="1">
              <a:latin typeface="Arial" pitchFamily="34" charset="0"/>
              <a:cs typeface="Arial" pitchFamily="34" charset="0"/>
            </a:rPr>
            <a:t>thác</a:t>
          </a:r>
          <a:r>
            <a:rPr lang="en-US" dirty="0">
              <a:latin typeface="Arial" pitchFamily="34" charset="0"/>
              <a:cs typeface="Arial" pitchFamily="34" charset="0"/>
            </a:rPr>
            <a:t> </a:t>
          </a:r>
          <a:r>
            <a:rPr lang="en-US" dirty="0" err="1">
              <a:latin typeface="Arial" pitchFamily="34" charset="0"/>
              <a:cs typeface="Arial" pitchFamily="34" charset="0"/>
            </a:rPr>
            <a:t>tranh</a:t>
          </a:r>
          <a:r>
            <a:rPr lang="en-US" dirty="0">
              <a:latin typeface="Arial" pitchFamily="34" charset="0"/>
              <a:cs typeface="Arial" pitchFamily="34" charset="0"/>
            </a:rPr>
            <a:t> </a:t>
          </a:r>
          <a:r>
            <a:rPr lang="en-US" dirty="0" err="1">
              <a:latin typeface="Arial" pitchFamily="34" charset="0"/>
              <a:cs typeface="Arial" pitchFamily="34" charset="0"/>
            </a:rPr>
            <a:t>ảnh</a:t>
          </a:r>
          <a:r>
            <a:rPr lang="en-US" dirty="0">
              <a:latin typeface="Arial" pitchFamily="34" charset="0"/>
              <a:cs typeface="Arial" pitchFamily="34" charset="0"/>
            </a:rPr>
            <a:t> </a:t>
          </a:r>
          <a:r>
            <a:rPr lang="en-US" dirty="0" err="1">
              <a:latin typeface="Arial" pitchFamily="34" charset="0"/>
              <a:cs typeface="Arial" pitchFamily="34" charset="0"/>
            </a:rPr>
            <a:t>phù</a:t>
          </a:r>
          <a:r>
            <a:rPr lang="en-US" dirty="0">
              <a:latin typeface="Arial" pitchFamily="34" charset="0"/>
              <a:cs typeface="Arial" pitchFamily="34" charset="0"/>
            </a:rPr>
            <a:t> </a:t>
          </a:r>
          <a:r>
            <a:rPr lang="en-US" dirty="0" err="1">
              <a:latin typeface="Arial" pitchFamily="34" charset="0"/>
              <a:cs typeface="Arial" pitchFamily="34" charset="0"/>
            </a:rPr>
            <a:t>hợp</a:t>
          </a:r>
          <a:r>
            <a:rPr lang="en-US" dirty="0">
              <a:latin typeface="Arial" pitchFamily="34" charset="0"/>
              <a:cs typeface="Arial" pitchFamily="34" charset="0"/>
            </a:rPr>
            <a:t> </a:t>
          </a:r>
          <a:r>
            <a:rPr lang="en-US" dirty="0" err="1">
              <a:latin typeface="Arial" pitchFamily="34" charset="0"/>
              <a:cs typeface="Arial" pitchFamily="34" charset="0"/>
            </a:rPr>
            <a:t>từ</a:t>
          </a:r>
          <a:r>
            <a:rPr lang="en-US" dirty="0">
              <a:latin typeface="Arial" pitchFamily="34" charset="0"/>
              <a:cs typeface="Arial" pitchFamily="34" charset="0"/>
            </a:rPr>
            <a:t> </a:t>
          </a:r>
          <a:r>
            <a:rPr lang="en-US" dirty="0" err="1">
              <a:latin typeface="Arial" pitchFamily="34" charset="0"/>
              <a:cs typeface="Arial" pitchFamily="34" charset="0"/>
            </a:rPr>
            <a:t>mạng</a:t>
          </a:r>
          <a:r>
            <a:rPr lang="en-US" dirty="0">
              <a:latin typeface="Arial" pitchFamily="34" charset="0"/>
              <a:cs typeface="Arial" pitchFamily="34" charset="0"/>
            </a:rPr>
            <a:t> </a:t>
          </a:r>
          <a:r>
            <a:rPr lang="en-US" dirty="0" err="1">
              <a:latin typeface="Arial" pitchFamily="34" charset="0"/>
              <a:cs typeface="Arial" pitchFamily="34" charset="0"/>
            </a:rPr>
            <a:t>xã</a:t>
          </a:r>
          <a:r>
            <a:rPr lang="en-US" dirty="0">
              <a:latin typeface="Arial" pitchFamily="34" charset="0"/>
              <a:cs typeface="Arial" pitchFamily="34" charset="0"/>
            </a:rPr>
            <a:t> </a:t>
          </a:r>
          <a:r>
            <a:rPr lang="en-US" dirty="0" err="1">
              <a:latin typeface="Arial" pitchFamily="34" charset="0"/>
              <a:cs typeface="Arial" pitchFamily="34" charset="0"/>
            </a:rPr>
            <a:t>hội</a:t>
          </a:r>
          <a:r>
            <a:rPr lang="en-US" dirty="0">
              <a:latin typeface="Arial" pitchFamily="34" charset="0"/>
              <a:cs typeface="Arial" pitchFamily="34" charset="0"/>
            </a:rPr>
            <a:t>,…</a:t>
          </a:r>
        </a:p>
      </dgm:t>
    </dgm:pt>
    <dgm:pt modelId="{07DD99E6-9585-4A5E-951C-7FDC0478D323}" type="parTrans" cxnId="{DFE4DB56-F9E7-4FF0-B8CB-227279A29277}">
      <dgm:prSet/>
      <dgm:spPr/>
      <dgm:t>
        <a:bodyPr/>
        <a:lstStyle/>
        <a:p>
          <a:pPr algn="l"/>
          <a:endParaRPr lang="en-US"/>
        </a:p>
      </dgm:t>
    </dgm:pt>
    <dgm:pt modelId="{052EF1C6-FDFF-4521-8DDA-EE08BBE190BE}" type="sibTrans" cxnId="{DFE4DB56-F9E7-4FF0-B8CB-227279A29277}">
      <dgm:prSet/>
      <dgm:spPr/>
      <dgm:t>
        <a:bodyPr/>
        <a:lstStyle/>
        <a:p>
          <a:pPr algn="l"/>
          <a:endParaRPr lang="en-US"/>
        </a:p>
      </dgm:t>
    </dgm:pt>
    <dgm:pt modelId="{381D5BDA-BE43-4C67-8C10-921F3646252F}" type="pres">
      <dgm:prSet presAssocID="{26CA924B-522F-4FED-9EDB-27FCE0F02496}" presName="Name0" presStyleCnt="0">
        <dgm:presLayoutVars>
          <dgm:dir/>
        </dgm:presLayoutVars>
      </dgm:prSet>
      <dgm:spPr/>
    </dgm:pt>
    <dgm:pt modelId="{50FC0927-3043-446F-B559-700D7F5EABE2}" type="pres">
      <dgm:prSet presAssocID="{2908A439-59DE-4434-B794-573A9538B983}" presName="composite" presStyleCnt="0"/>
      <dgm:spPr/>
    </dgm:pt>
    <dgm:pt modelId="{D90214EA-A2FB-411F-9EB3-EA19F57E3016}" type="pres">
      <dgm:prSet presAssocID="{2908A439-59DE-4434-B794-573A9538B983}" presName="Accent" presStyleLbl="alignAcc1" presStyleIdx="0" presStyleCnt="4"/>
      <dgm:spPr/>
    </dgm:pt>
    <dgm:pt modelId="{AB3CDDB9-7D84-45FB-B8F5-E783654D7FD2}" type="pres">
      <dgm:prSet presAssocID="{2908A439-59DE-4434-B794-573A9538B983}" presName="Image" presStyleLbl="node1" presStyleIdx="0" presStyleCnt="4"/>
      <dgm:spPr>
        <a:blipFill rotWithShape="1">
          <a:blip xmlns:r="http://schemas.openxmlformats.org/officeDocument/2006/relationships" r:embed="rId1"/>
          <a:stretch>
            <a:fillRect/>
          </a:stretch>
        </a:blipFill>
      </dgm:spPr>
    </dgm:pt>
    <dgm:pt modelId="{1C8886A7-27EB-45DD-A64E-1AD8A8D69946}" type="pres">
      <dgm:prSet presAssocID="{2908A439-59DE-4434-B794-573A9538B983}" presName="Child" presStyleLbl="revTx" presStyleIdx="0" presStyleCnt="4" custScaleX="96344" custLinFactNeighborX="1980" custLinFactNeighborY="11345">
        <dgm:presLayoutVars>
          <dgm:bulletEnabled val="1"/>
        </dgm:presLayoutVars>
      </dgm:prSet>
      <dgm:spPr/>
    </dgm:pt>
    <dgm:pt modelId="{166205AA-3585-4CA1-875B-7434EAED34E9}" type="pres">
      <dgm:prSet presAssocID="{2908A439-59DE-4434-B794-573A9538B983}" presName="Parent" presStyleLbl="alignNode1" presStyleIdx="0" presStyleCnt="4">
        <dgm:presLayoutVars>
          <dgm:bulletEnabled val="1"/>
        </dgm:presLayoutVars>
      </dgm:prSet>
      <dgm:spPr/>
    </dgm:pt>
    <dgm:pt modelId="{57A88CCA-9977-4BCD-9604-10C94E4C91C5}" type="pres">
      <dgm:prSet presAssocID="{0027115D-3F03-445A-B791-0B9EE821BB5D}" presName="sibTrans" presStyleCnt="0"/>
      <dgm:spPr/>
    </dgm:pt>
    <dgm:pt modelId="{A0D6D1F5-9500-41DC-9939-047B4E92EE02}" type="pres">
      <dgm:prSet presAssocID="{FBABA168-13FD-4616-BCB7-8921E0C6B7DE}" presName="composite" presStyleCnt="0"/>
      <dgm:spPr/>
    </dgm:pt>
    <dgm:pt modelId="{2FB02E23-5FFB-4872-BF72-4BAB2AF369EA}" type="pres">
      <dgm:prSet presAssocID="{FBABA168-13FD-4616-BCB7-8921E0C6B7DE}" presName="Accent" presStyleLbl="alignAcc1" presStyleIdx="1" presStyleCnt="4"/>
      <dgm:spPr/>
    </dgm:pt>
    <dgm:pt modelId="{77538414-63CF-49C5-9D2F-44FB7129DAA2}" type="pres">
      <dgm:prSet presAssocID="{FBABA168-13FD-4616-BCB7-8921E0C6B7DE}" presName="Image" presStyleLbl="node1" presStyleIdx="1" presStyleCnt="4"/>
      <dgm:spPr>
        <a:blipFill rotWithShape="1">
          <a:blip xmlns:r="http://schemas.openxmlformats.org/officeDocument/2006/relationships" r:embed="rId2"/>
          <a:stretch>
            <a:fillRect/>
          </a:stretch>
        </a:blipFill>
      </dgm:spPr>
    </dgm:pt>
    <dgm:pt modelId="{7503E0D6-DA6A-4EAC-93D3-F5313B25736B}" type="pres">
      <dgm:prSet presAssocID="{FBABA168-13FD-4616-BCB7-8921E0C6B7DE}" presName="Child" presStyleLbl="revTx" presStyleIdx="1" presStyleCnt="4" custLinFactNeighborX="5946" custLinFactNeighborY="12314">
        <dgm:presLayoutVars>
          <dgm:bulletEnabled val="1"/>
        </dgm:presLayoutVars>
      </dgm:prSet>
      <dgm:spPr/>
    </dgm:pt>
    <dgm:pt modelId="{242F19C0-0FC9-42B7-A530-9AFD5C501C43}" type="pres">
      <dgm:prSet presAssocID="{FBABA168-13FD-4616-BCB7-8921E0C6B7DE}" presName="Parent" presStyleLbl="alignNode1" presStyleIdx="1" presStyleCnt="4">
        <dgm:presLayoutVars>
          <dgm:bulletEnabled val="1"/>
        </dgm:presLayoutVars>
      </dgm:prSet>
      <dgm:spPr/>
    </dgm:pt>
    <dgm:pt modelId="{C4685172-AF8B-4DBB-93AC-B479B060F875}" type="pres">
      <dgm:prSet presAssocID="{33FB805E-FD85-44A6-AD07-932784211BA4}" presName="sibTrans" presStyleCnt="0"/>
      <dgm:spPr/>
    </dgm:pt>
    <dgm:pt modelId="{4C30DB93-DF85-4567-A153-45A3CBA59CF1}" type="pres">
      <dgm:prSet presAssocID="{9A0DAB73-F117-4062-A716-0414E928DB0F}" presName="composite" presStyleCnt="0"/>
      <dgm:spPr/>
    </dgm:pt>
    <dgm:pt modelId="{FB68DDEA-C1A8-4B28-8DDB-5E07B32975DC}" type="pres">
      <dgm:prSet presAssocID="{9A0DAB73-F117-4062-A716-0414E928DB0F}" presName="Accent" presStyleLbl="alignAcc1" presStyleIdx="2" presStyleCnt="4"/>
      <dgm:spPr/>
    </dgm:pt>
    <dgm:pt modelId="{B03C49FA-FF15-46D6-B1F1-E2BDE5E3C8A6}" type="pres">
      <dgm:prSet presAssocID="{9A0DAB73-F117-4062-A716-0414E928DB0F}" presName="Image" presStyleLbl="node1" presStyleIdx="2" presStyleCnt="4"/>
      <dgm:spPr>
        <a:blipFill rotWithShape="1">
          <a:blip xmlns:r="http://schemas.openxmlformats.org/officeDocument/2006/relationships" r:embed="rId3"/>
          <a:stretch>
            <a:fillRect/>
          </a:stretch>
        </a:blipFill>
      </dgm:spPr>
    </dgm:pt>
    <dgm:pt modelId="{D5863BBB-FD49-4901-800F-60717D3FB470}" type="pres">
      <dgm:prSet presAssocID="{9A0DAB73-F117-4062-A716-0414E928DB0F}" presName="Child" presStyleLbl="revTx" presStyleIdx="2" presStyleCnt="4" custLinFactNeighborX="4629" custLinFactNeighborY="7571">
        <dgm:presLayoutVars>
          <dgm:bulletEnabled val="1"/>
        </dgm:presLayoutVars>
      </dgm:prSet>
      <dgm:spPr/>
    </dgm:pt>
    <dgm:pt modelId="{340C67BF-4DE8-4275-A9F3-E576409EEA6B}" type="pres">
      <dgm:prSet presAssocID="{9A0DAB73-F117-4062-A716-0414E928DB0F}" presName="Parent" presStyleLbl="alignNode1" presStyleIdx="2" presStyleCnt="4">
        <dgm:presLayoutVars>
          <dgm:bulletEnabled val="1"/>
        </dgm:presLayoutVars>
      </dgm:prSet>
      <dgm:spPr/>
    </dgm:pt>
    <dgm:pt modelId="{685DDA6D-9D2D-4AF6-A9B6-C1AB33D37C61}" type="pres">
      <dgm:prSet presAssocID="{6E76C5BB-B8DD-42B9-957A-0C4DDEA11F9F}" presName="sibTrans" presStyleCnt="0"/>
      <dgm:spPr/>
    </dgm:pt>
    <dgm:pt modelId="{0668F416-C234-42F8-BB4A-B99FC3BB0554}" type="pres">
      <dgm:prSet presAssocID="{34955AD2-FA0F-431D-9850-392DB1EF9D7B}" presName="composite" presStyleCnt="0"/>
      <dgm:spPr/>
    </dgm:pt>
    <dgm:pt modelId="{2EF7FA0A-6D94-4AA0-9101-A253F1E4D278}" type="pres">
      <dgm:prSet presAssocID="{34955AD2-FA0F-431D-9850-392DB1EF9D7B}" presName="Accent" presStyleLbl="alignAcc1" presStyleIdx="3" presStyleCnt="4"/>
      <dgm:spPr/>
    </dgm:pt>
    <dgm:pt modelId="{57F9E14B-887A-4760-9883-55103E4B6E62}" type="pres">
      <dgm:prSet presAssocID="{34955AD2-FA0F-431D-9850-392DB1EF9D7B}" presName="Image" presStyleLbl="node1" presStyleIdx="3" presStyleCnt="4"/>
      <dgm:spPr>
        <a:blipFill rotWithShape="1">
          <a:blip xmlns:r="http://schemas.openxmlformats.org/officeDocument/2006/relationships" r:embed="rId4"/>
          <a:stretch>
            <a:fillRect/>
          </a:stretch>
        </a:blipFill>
      </dgm:spPr>
    </dgm:pt>
    <dgm:pt modelId="{FDA98E02-170E-49C8-8C4C-50BFB1978EFA}" type="pres">
      <dgm:prSet presAssocID="{34955AD2-FA0F-431D-9850-392DB1EF9D7B}" presName="Child" presStyleLbl="revTx" presStyleIdx="3" presStyleCnt="4" custLinFactNeighborX="391" custLinFactNeighborY="8138">
        <dgm:presLayoutVars>
          <dgm:bulletEnabled val="1"/>
        </dgm:presLayoutVars>
      </dgm:prSet>
      <dgm:spPr/>
    </dgm:pt>
    <dgm:pt modelId="{7A8E95F6-B9A7-4C0A-86A2-4086ED922F77}" type="pres">
      <dgm:prSet presAssocID="{34955AD2-FA0F-431D-9850-392DB1EF9D7B}" presName="Parent" presStyleLbl="alignNode1" presStyleIdx="3" presStyleCnt="4">
        <dgm:presLayoutVars>
          <dgm:bulletEnabled val="1"/>
        </dgm:presLayoutVars>
      </dgm:prSet>
      <dgm:spPr/>
    </dgm:pt>
  </dgm:ptLst>
  <dgm:cxnLst>
    <dgm:cxn modelId="{E8762F08-0107-454F-9EC1-CAF6CA00B905}" type="presOf" srcId="{9A0DAB73-F117-4062-A716-0414E928DB0F}" destId="{340C67BF-4DE8-4275-A9F3-E576409EEA6B}" srcOrd="0" destOrd="0" presId="urn:microsoft.com/office/officeart/2008/layout/TitlePictureLineup"/>
    <dgm:cxn modelId="{C62F470C-33DF-4AF6-B2F1-C74BC46CF084}" type="presOf" srcId="{8C473405-C7FB-403A-A493-28A745F49D58}" destId="{7503E0D6-DA6A-4EAC-93D3-F5313B25736B}" srcOrd="0" destOrd="0" presId="urn:microsoft.com/office/officeart/2008/layout/TitlePictureLineup"/>
    <dgm:cxn modelId="{4B4AC30F-B34D-4DF3-846F-184B0063FA13}" srcId="{9A0DAB73-F117-4062-A716-0414E928DB0F}" destId="{3E9D9D67-0CB9-47D1-ACA6-EC0C63DB63F7}" srcOrd="0" destOrd="0" parTransId="{F752B051-69DC-4608-A526-EA13DBD25541}" sibTransId="{F33C11F1-17DE-465E-84EB-791A66CBC2B7}"/>
    <dgm:cxn modelId="{3961D01B-D415-4FB7-B549-2D43DB128A92}" type="presOf" srcId="{6E5759CD-87E7-4462-8586-4DF8AD1AF796}" destId="{1C8886A7-27EB-45DD-A64E-1AD8A8D69946}" srcOrd="0" destOrd="0" presId="urn:microsoft.com/office/officeart/2008/layout/TitlePictureLineup"/>
    <dgm:cxn modelId="{7805FF22-8AF2-4DE0-860A-FA4239BD7005}" srcId="{26CA924B-522F-4FED-9EDB-27FCE0F02496}" destId="{9A0DAB73-F117-4062-A716-0414E928DB0F}" srcOrd="2" destOrd="0" parTransId="{6DCCCFCA-8BAA-4274-BB75-6A7E5F41BB46}" sibTransId="{6E76C5BB-B8DD-42B9-957A-0C4DDEA11F9F}"/>
    <dgm:cxn modelId="{6A293B46-46F3-48A6-99FD-A3BE0C865D5A}" type="presOf" srcId="{FBABA168-13FD-4616-BCB7-8921E0C6B7DE}" destId="{242F19C0-0FC9-42B7-A530-9AFD5C501C43}" srcOrd="0" destOrd="0" presId="urn:microsoft.com/office/officeart/2008/layout/TitlePictureLineup"/>
    <dgm:cxn modelId="{3C309A66-B2C1-4F3E-9580-49E9E1F019E4}" srcId="{2908A439-59DE-4434-B794-573A9538B983}" destId="{6E5759CD-87E7-4462-8586-4DF8AD1AF796}" srcOrd="0" destOrd="0" parTransId="{12C2186C-3E7A-4397-9C0B-3B7BDF5B1C83}" sibTransId="{76ADA0F2-0B3F-4B1B-A42D-A5D161AF4CC3}"/>
    <dgm:cxn modelId="{DFE4DB56-F9E7-4FF0-B8CB-227279A29277}" srcId="{34955AD2-FA0F-431D-9850-392DB1EF9D7B}" destId="{821E6301-3EFF-47A8-8608-B22D6D13DB84}" srcOrd="0" destOrd="0" parTransId="{07DD99E6-9585-4A5E-951C-7FDC0478D323}" sibTransId="{052EF1C6-FDFF-4521-8DDA-EE08BBE190BE}"/>
    <dgm:cxn modelId="{2B8EEC8D-E0EF-4553-B7AD-FD8A5B7226C9}" srcId="{FBABA168-13FD-4616-BCB7-8921E0C6B7DE}" destId="{8C473405-C7FB-403A-A493-28A745F49D58}" srcOrd="0" destOrd="0" parTransId="{FFFA3D8F-F250-4125-BDC0-2DEACDAF55A3}" sibTransId="{4858832B-E77E-497D-9A3C-0B997E4737E5}"/>
    <dgm:cxn modelId="{A8686E90-7598-481E-AC54-B217754DAD4B}" srcId="{26CA924B-522F-4FED-9EDB-27FCE0F02496}" destId="{2908A439-59DE-4434-B794-573A9538B983}" srcOrd="0" destOrd="0" parTransId="{0E2A8DE6-54BC-4137-BBE3-E3320821DF6B}" sibTransId="{0027115D-3F03-445A-B791-0B9EE821BB5D}"/>
    <dgm:cxn modelId="{DF400E95-6FD8-4402-8818-6C35B3640600}" type="presOf" srcId="{26CA924B-522F-4FED-9EDB-27FCE0F02496}" destId="{381D5BDA-BE43-4C67-8C10-921F3646252F}" srcOrd="0" destOrd="0" presId="urn:microsoft.com/office/officeart/2008/layout/TitlePictureLineup"/>
    <dgm:cxn modelId="{72D2B499-F717-455D-9638-541C6BF1BFD6}" type="presOf" srcId="{821E6301-3EFF-47A8-8608-B22D6D13DB84}" destId="{FDA98E02-170E-49C8-8C4C-50BFB1978EFA}" srcOrd="0" destOrd="0" presId="urn:microsoft.com/office/officeart/2008/layout/TitlePictureLineup"/>
    <dgm:cxn modelId="{FF7898A3-8365-4605-8A52-ECF7461A5B3F}" srcId="{26CA924B-522F-4FED-9EDB-27FCE0F02496}" destId="{34955AD2-FA0F-431D-9850-392DB1EF9D7B}" srcOrd="3" destOrd="0" parTransId="{F9392C34-B534-42AF-949A-BBD859DFE1EF}" sibTransId="{1734D6F7-478C-4292-B8D2-81516781BEDC}"/>
    <dgm:cxn modelId="{23F58FAB-8597-4A3B-A2A2-5BBF17744D22}" type="presOf" srcId="{3E9D9D67-0CB9-47D1-ACA6-EC0C63DB63F7}" destId="{D5863BBB-FD49-4901-800F-60717D3FB470}" srcOrd="0" destOrd="0" presId="urn:microsoft.com/office/officeart/2008/layout/TitlePictureLineup"/>
    <dgm:cxn modelId="{A5A974B5-655F-4CFB-830E-4BD7DFBC2F12}" srcId="{26CA924B-522F-4FED-9EDB-27FCE0F02496}" destId="{FBABA168-13FD-4616-BCB7-8921E0C6B7DE}" srcOrd="1" destOrd="0" parTransId="{A5DDEC83-8D90-4C49-9AED-66E05A54A9F8}" sibTransId="{33FB805E-FD85-44A6-AD07-932784211BA4}"/>
    <dgm:cxn modelId="{DD03E8D1-7524-4468-913A-C7A1BD83FCB7}" type="presOf" srcId="{2908A439-59DE-4434-B794-573A9538B983}" destId="{166205AA-3585-4CA1-875B-7434EAED34E9}" srcOrd="0" destOrd="0" presId="urn:microsoft.com/office/officeart/2008/layout/TitlePictureLineup"/>
    <dgm:cxn modelId="{F785FBD4-043E-4F24-BDD5-E28011818EC3}" type="presOf" srcId="{34955AD2-FA0F-431D-9850-392DB1EF9D7B}" destId="{7A8E95F6-B9A7-4C0A-86A2-4086ED922F77}" srcOrd="0" destOrd="0" presId="urn:microsoft.com/office/officeart/2008/layout/TitlePictureLineup"/>
    <dgm:cxn modelId="{AEA725EA-81FF-48D5-BF2D-A107B91AEFEF}" type="presParOf" srcId="{381D5BDA-BE43-4C67-8C10-921F3646252F}" destId="{50FC0927-3043-446F-B559-700D7F5EABE2}" srcOrd="0" destOrd="0" presId="urn:microsoft.com/office/officeart/2008/layout/TitlePictureLineup"/>
    <dgm:cxn modelId="{FC05798D-1E22-47CE-9F41-99851DC31243}" type="presParOf" srcId="{50FC0927-3043-446F-B559-700D7F5EABE2}" destId="{D90214EA-A2FB-411F-9EB3-EA19F57E3016}" srcOrd="0" destOrd="0" presId="urn:microsoft.com/office/officeart/2008/layout/TitlePictureLineup"/>
    <dgm:cxn modelId="{5BEDF093-3D80-41E6-A210-DB9B8648E9B2}" type="presParOf" srcId="{50FC0927-3043-446F-B559-700D7F5EABE2}" destId="{AB3CDDB9-7D84-45FB-B8F5-E783654D7FD2}" srcOrd="1" destOrd="0" presId="urn:microsoft.com/office/officeart/2008/layout/TitlePictureLineup"/>
    <dgm:cxn modelId="{0C8FA6A9-F463-4558-9DDC-973EE5B29141}" type="presParOf" srcId="{50FC0927-3043-446F-B559-700D7F5EABE2}" destId="{1C8886A7-27EB-45DD-A64E-1AD8A8D69946}" srcOrd="2" destOrd="0" presId="urn:microsoft.com/office/officeart/2008/layout/TitlePictureLineup"/>
    <dgm:cxn modelId="{0AA02ADC-8CDA-4C39-8DA3-B4F6F25C52F2}" type="presParOf" srcId="{50FC0927-3043-446F-B559-700D7F5EABE2}" destId="{166205AA-3585-4CA1-875B-7434EAED34E9}" srcOrd="3" destOrd="0" presId="urn:microsoft.com/office/officeart/2008/layout/TitlePictureLineup"/>
    <dgm:cxn modelId="{DA6EBDB8-03DA-45E8-B797-FEEBF1450430}" type="presParOf" srcId="{381D5BDA-BE43-4C67-8C10-921F3646252F}" destId="{57A88CCA-9977-4BCD-9604-10C94E4C91C5}" srcOrd="1" destOrd="0" presId="urn:microsoft.com/office/officeart/2008/layout/TitlePictureLineup"/>
    <dgm:cxn modelId="{55ECA240-DB30-43A4-ACA5-B533D8753844}" type="presParOf" srcId="{381D5BDA-BE43-4C67-8C10-921F3646252F}" destId="{A0D6D1F5-9500-41DC-9939-047B4E92EE02}" srcOrd="2" destOrd="0" presId="urn:microsoft.com/office/officeart/2008/layout/TitlePictureLineup"/>
    <dgm:cxn modelId="{877B7C4C-1875-41A7-BDE2-4480701302F2}" type="presParOf" srcId="{A0D6D1F5-9500-41DC-9939-047B4E92EE02}" destId="{2FB02E23-5FFB-4872-BF72-4BAB2AF369EA}" srcOrd="0" destOrd="0" presId="urn:microsoft.com/office/officeart/2008/layout/TitlePictureLineup"/>
    <dgm:cxn modelId="{72C6C70C-9938-4E29-836F-932BBB430927}" type="presParOf" srcId="{A0D6D1F5-9500-41DC-9939-047B4E92EE02}" destId="{77538414-63CF-49C5-9D2F-44FB7129DAA2}" srcOrd="1" destOrd="0" presId="urn:microsoft.com/office/officeart/2008/layout/TitlePictureLineup"/>
    <dgm:cxn modelId="{4986B9AF-C3AC-4DB5-A725-1F2F05D842F0}" type="presParOf" srcId="{A0D6D1F5-9500-41DC-9939-047B4E92EE02}" destId="{7503E0D6-DA6A-4EAC-93D3-F5313B25736B}" srcOrd="2" destOrd="0" presId="urn:microsoft.com/office/officeart/2008/layout/TitlePictureLineup"/>
    <dgm:cxn modelId="{AA7015EA-5AAE-4139-A2F1-F9B283D77395}" type="presParOf" srcId="{A0D6D1F5-9500-41DC-9939-047B4E92EE02}" destId="{242F19C0-0FC9-42B7-A530-9AFD5C501C43}" srcOrd="3" destOrd="0" presId="urn:microsoft.com/office/officeart/2008/layout/TitlePictureLineup"/>
    <dgm:cxn modelId="{9C116A62-A8C3-4B32-AEE8-0C2DFCE9C039}" type="presParOf" srcId="{381D5BDA-BE43-4C67-8C10-921F3646252F}" destId="{C4685172-AF8B-4DBB-93AC-B479B060F875}" srcOrd="3" destOrd="0" presId="urn:microsoft.com/office/officeart/2008/layout/TitlePictureLineup"/>
    <dgm:cxn modelId="{5B3C81D4-0A58-4A7F-BA0E-1B9F4438C371}" type="presParOf" srcId="{381D5BDA-BE43-4C67-8C10-921F3646252F}" destId="{4C30DB93-DF85-4567-A153-45A3CBA59CF1}" srcOrd="4" destOrd="0" presId="urn:microsoft.com/office/officeart/2008/layout/TitlePictureLineup"/>
    <dgm:cxn modelId="{F8AB741C-28D0-469C-88D4-0504BBD03E95}" type="presParOf" srcId="{4C30DB93-DF85-4567-A153-45A3CBA59CF1}" destId="{FB68DDEA-C1A8-4B28-8DDB-5E07B32975DC}" srcOrd="0" destOrd="0" presId="urn:microsoft.com/office/officeart/2008/layout/TitlePictureLineup"/>
    <dgm:cxn modelId="{3C2F086A-C979-4223-91EA-D7143F20F4C7}" type="presParOf" srcId="{4C30DB93-DF85-4567-A153-45A3CBA59CF1}" destId="{B03C49FA-FF15-46D6-B1F1-E2BDE5E3C8A6}" srcOrd="1" destOrd="0" presId="urn:microsoft.com/office/officeart/2008/layout/TitlePictureLineup"/>
    <dgm:cxn modelId="{3D12C929-D757-4ACB-87B0-DCA64B547F5B}" type="presParOf" srcId="{4C30DB93-DF85-4567-A153-45A3CBA59CF1}" destId="{D5863BBB-FD49-4901-800F-60717D3FB470}" srcOrd="2" destOrd="0" presId="urn:microsoft.com/office/officeart/2008/layout/TitlePictureLineup"/>
    <dgm:cxn modelId="{5A732E2D-EDF8-477D-9FEE-5186988BFD27}" type="presParOf" srcId="{4C30DB93-DF85-4567-A153-45A3CBA59CF1}" destId="{340C67BF-4DE8-4275-A9F3-E576409EEA6B}" srcOrd="3" destOrd="0" presId="urn:microsoft.com/office/officeart/2008/layout/TitlePictureLineup"/>
    <dgm:cxn modelId="{C24EAA45-3AB0-48A1-9135-9EA5396236F3}" type="presParOf" srcId="{381D5BDA-BE43-4C67-8C10-921F3646252F}" destId="{685DDA6D-9D2D-4AF6-A9B6-C1AB33D37C61}" srcOrd="5" destOrd="0" presId="urn:microsoft.com/office/officeart/2008/layout/TitlePictureLineup"/>
    <dgm:cxn modelId="{CC29080B-6EA9-42BE-8A1F-E3A386A4B3B3}" type="presParOf" srcId="{381D5BDA-BE43-4C67-8C10-921F3646252F}" destId="{0668F416-C234-42F8-BB4A-B99FC3BB0554}" srcOrd="6" destOrd="0" presId="urn:microsoft.com/office/officeart/2008/layout/TitlePictureLineup"/>
    <dgm:cxn modelId="{57F01EE1-8D86-4AB5-8BC5-7529D0148A92}" type="presParOf" srcId="{0668F416-C234-42F8-BB4A-B99FC3BB0554}" destId="{2EF7FA0A-6D94-4AA0-9101-A253F1E4D278}" srcOrd="0" destOrd="0" presId="urn:microsoft.com/office/officeart/2008/layout/TitlePictureLineup"/>
    <dgm:cxn modelId="{539DFBAF-760E-4C3C-A3E8-D736C157595B}" type="presParOf" srcId="{0668F416-C234-42F8-BB4A-B99FC3BB0554}" destId="{57F9E14B-887A-4760-9883-55103E4B6E62}" srcOrd="1" destOrd="0" presId="urn:microsoft.com/office/officeart/2008/layout/TitlePictureLineup"/>
    <dgm:cxn modelId="{FF69E443-1B39-4380-9DBD-1A1615600923}" type="presParOf" srcId="{0668F416-C234-42F8-BB4A-B99FC3BB0554}" destId="{FDA98E02-170E-49C8-8C4C-50BFB1978EFA}" srcOrd="2" destOrd="0" presId="urn:microsoft.com/office/officeart/2008/layout/TitlePictureLineup"/>
    <dgm:cxn modelId="{FF2CAB29-5C99-4916-BFE3-628E78896DDF}" type="presParOf" srcId="{0668F416-C234-42F8-BB4A-B99FC3BB0554}" destId="{7A8E95F6-B9A7-4C0A-86A2-4086ED922F77}"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54C265-251C-F64B-A6CE-C5CEF77EA2FB}"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157E06F9-AF9E-2646-8FB7-0F83FFD7E29A}">
      <dgm:prSet/>
      <dgm:spPr/>
      <dgm:t>
        <a:bodyPr/>
        <a:lstStyle/>
        <a:p>
          <a:pPr rtl="0"/>
          <a:r>
            <a:rPr lang="en-US" b="1" dirty="0">
              <a:solidFill>
                <a:srgbClr val="000000"/>
              </a:solidFill>
              <a:latin typeface="Arial" panose="020B0604020202020204" pitchFamily="34" charset="0"/>
              <a:cs typeface="Arial" panose="020B0604020202020204" pitchFamily="34" charset="0"/>
            </a:rPr>
            <a:t>MỤC TIÊU HĐTN, HN</a:t>
          </a:r>
        </a:p>
      </dgm:t>
    </dgm:pt>
    <dgm:pt modelId="{0B4EC289-A832-084D-BDAB-8911C7CAB9FC}" type="parTrans" cxnId="{109FA4A6-F135-5440-A957-79427DEE6B04}">
      <dgm:prSet/>
      <dgm:spPr/>
      <dgm:t>
        <a:bodyPr/>
        <a:lstStyle/>
        <a:p>
          <a:endParaRPr lang="en-US" b="1">
            <a:solidFill>
              <a:srgbClr val="000000"/>
            </a:solidFill>
            <a:latin typeface="Arial" panose="020B0604020202020204" pitchFamily="34" charset="0"/>
            <a:cs typeface="Arial" panose="020B0604020202020204" pitchFamily="34" charset="0"/>
          </a:endParaRPr>
        </a:p>
      </dgm:t>
    </dgm:pt>
    <dgm:pt modelId="{D00C0C74-0C19-FC4B-9112-09E2A32FF6AE}" type="sibTrans" cxnId="{109FA4A6-F135-5440-A957-79427DEE6B04}">
      <dgm:prSet/>
      <dgm:spPr/>
      <dgm:t>
        <a:bodyPr/>
        <a:lstStyle/>
        <a:p>
          <a:endParaRPr lang="en-US" b="1">
            <a:solidFill>
              <a:srgbClr val="000000"/>
            </a:solidFill>
            <a:latin typeface="Arial" panose="020B0604020202020204" pitchFamily="34" charset="0"/>
            <a:cs typeface="Arial" panose="020B0604020202020204" pitchFamily="34" charset="0"/>
          </a:endParaRPr>
        </a:p>
      </dgm:t>
    </dgm:pt>
    <dgm:pt modelId="{0973357F-2E6B-1049-99EF-180F1CB43802}">
      <dgm:prSet/>
      <dgm:spPr>
        <a:solidFill>
          <a:schemeClr val="bg2">
            <a:lumMod val="90000"/>
          </a:schemeClr>
        </a:solidFill>
      </dgm:spPr>
      <dgm:t>
        <a:bodyPr/>
        <a:lstStyle/>
        <a:p>
          <a:pPr rtl="0"/>
          <a:r>
            <a:rPr lang="en-US" b="1" dirty="0" err="1">
              <a:solidFill>
                <a:srgbClr val="000000"/>
              </a:solidFill>
              <a:latin typeface="Arial" panose="020B0604020202020204" pitchFamily="34" charset="0"/>
              <a:cs typeface="Arial" panose="020B0604020202020204" pitchFamily="34" charset="0"/>
            </a:rPr>
            <a:t>Năng</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lực</a:t>
          </a:r>
          <a:r>
            <a:rPr lang="en-US" b="1" dirty="0">
              <a:solidFill>
                <a:srgbClr val="000000"/>
              </a:solidFill>
              <a:latin typeface="Arial" panose="020B0604020202020204" pitchFamily="34" charset="0"/>
              <a:cs typeface="Arial" panose="020B0604020202020204" pitchFamily="34" charset="0"/>
            </a:rPr>
            <a:t> </a:t>
          </a:r>
        </a:p>
        <a:p>
          <a:pPr rtl="0"/>
          <a:r>
            <a:rPr lang="en-US" b="1" dirty="0" err="1">
              <a:solidFill>
                <a:srgbClr val="000000"/>
              </a:solidFill>
              <a:latin typeface="Arial" panose="020B0604020202020204" pitchFamily="34" charset="0"/>
              <a:cs typeface="Arial" panose="020B0604020202020204" pitchFamily="34" charset="0"/>
            </a:rPr>
            <a:t>thích</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ứng</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với</a:t>
          </a:r>
          <a:r>
            <a:rPr lang="en-US" b="1" dirty="0">
              <a:solidFill>
                <a:srgbClr val="000000"/>
              </a:solidFill>
              <a:latin typeface="Arial" panose="020B0604020202020204" pitchFamily="34" charset="0"/>
              <a:cs typeface="Arial" panose="020B0604020202020204" pitchFamily="34" charset="0"/>
            </a:rPr>
            <a:t> </a:t>
          </a:r>
        </a:p>
        <a:p>
          <a:pPr rtl="0"/>
          <a:r>
            <a:rPr lang="en-US" b="1" dirty="0" err="1">
              <a:solidFill>
                <a:srgbClr val="000000"/>
              </a:solidFill>
              <a:latin typeface="Arial" panose="020B0604020202020204" pitchFamily="34" charset="0"/>
              <a:cs typeface="Arial" panose="020B0604020202020204" pitchFamily="34" charset="0"/>
            </a:rPr>
            <a:t>cuộc</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sống</a:t>
          </a:r>
          <a:endParaRPr lang="en-US" b="1" dirty="0">
            <a:solidFill>
              <a:srgbClr val="000000"/>
            </a:solidFill>
            <a:latin typeface="Arial" panose="020B0604020202020204" pitchFamily="34" charset="0"/>
            <a:cs typeface="Arial" panose="020B0604020202020204" pitchFamily="34" charset="0"/>
          </a:endParaRPr>
        </a:p>
      </dgm:t>
    </dgm:pt>
    <dgm:pt modelId="{7BF883B0-271F-C243-A0E6-85631BB57DCD}" type="parTrans" cxnId="{481AA4CB-A7FA-EC44-A59A-60FEB95C08E3}">
      <dgm:prSet/>
      <dgm:spPr/>
      <dgm:t>
        <a:bodyPr/>
        <a:lstStyle/>
        <a:p>
          <a:endParaRPr lang="en-US" b="1">
            <a:solidFill>
              <a:srgbClr val="000000"/>
            </a:solidFill>
            <a:latin typeface="Arial" panose="020B0604020202020204" pitchFamily="34" charset="0"/>
            <a:cs typeface="Arial" panose="020B0604020202020204" pitchFamily="34" charset="0"/>
          </a:endParaRPr>
        </a:p>
      </dgm:t>
    </dgm:pt>
    <dgm:pt modelId="{A4A9AE11-2816-4E43-AE8D-ED002D899EC9}" type="sibTrans" cxnId="{481AA4CB-A7FA-EC44-A59A-60FEB95C08E3}">
      <dgm:prSet/>
      <dgm:spPr/>
      <dgm:t>
        <a:bodyPr/>
        <a:lstStyle/>
        <a:p>
          <a:endParaRPr lang="en-US" b="1">
            <a:solidFill>
              <a:srgbClr val="000000"/>
            </a:solidFill>
            <a:latin typeface="Arial" panose="020B0604020202020204" pitchFamily="34" charset="0"/>
            <a:cs typeface="Arial" panose="020B0604020202020204" pitchFamily="34" charset="0"/>
          </a:endParaRPr>
        </a:p>
      </dgm:t>
    </dgm:pt>
    <dgm:pt modelId="{B8E9B453-B994-D445-BC68-0D8B3CE5924A}">
      <dgm:prSet/>
      <dgm:spPr>
        <a:solidFill>
          <a:schemeClr val="accent2">
            <a:lumMod val="60000"/>
            <a:lumOff val="40000"/>
          </a:schemeClr>
        </a:solidFill>
      </dgm:spPr>
      <dgm:t>
        <a:bodyPr/>
        <a:lstStyle/>
        <a:p>
          <a:pPr rtl="0"/>
          <a:r>
            <a:rPr lang="en-US" b="1" dirty="0" err="1">
              <a:solidFill>
                <a:srgbClr val="000000"/>
              </a:solidFill>
              <a:latin typeface="Arial" panose="020B0604020202020204" pitchFamily="34" charset="0"/>
              <a:cs typeface="Arial" panose="020B0604020202020204" pitchFamily="34" charset="0"/>
            </a:rPr>
            <a:t>Năng</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lực</a:t>
          </a:r>
          <a:r>
            <a:rPr lang="en-US" b="1" dirty="0">
              <a:solidFill>
                <a:srgbClr val="000000"/>
              </a:solidFill>
              <a:latin typeface="Arial" panose="020B0604020202020204" pitchFamily="34" charset="0"/>
              <a:cs typeface="Arial" panose="020B0604020202020204" pitchFamily="34" charset="0"/>
            </a:rPr>
            <a:t> </a:t>
          </a:r>
        </a:p>
        <a:p>
          <a:pPr rtl="0"/>
          <a:r>
            <a:rPr lang="en-US" b="1" dirty="0" err="1">
              <a:solidFill>
                <a:srgbClr val="000000"/>
              </a:solidFill>
              <a:latin typeface="Arial" panose="020B0604020202020204" pitchFamily="34" charset="0"/>
              <a:cs typeface="Arial" panose="020B0604020202020204" pitchFamily="34" charset="0"/>
            </a:rPr>
            <a:t>thiết</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kế</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và</a:t>
          </a:r>
          <a:r>
            <a:rPr lang="en-US" b="1" dirty="0">
              <a:solidFill>
                <a:srgbClr val="000000"/>
              </a:solidFill>
              <a:latin typeface="Arial" panose="020B0604020202020204" pitchFamily="34" charset="0"/>
              <a:cs typeface="Arial" panose="020B0604020202020204" pitchFamily="34" charset="0"/>
            </a:rPr>
            <a:t> </a:t>
          </a:r>
        </a:p>
        <a:p>
          <a:pPr rtl="0"/>
          <a:r>
            <a:rPr lang="en-US" b="1" dirty="0" err="1">
              <a:solidFill>
                <a:srgbClr val="000000"/>
              </a:solidFill>
              <a:latin typeface="Arial" panose="020B0604020202020204" pitchFamily="34" charset="0"/>
              <a:cs typeface="Arial" panose="020B0604020202020204" pitchFamily="34" charset="0"/>
            </a:rPr>
            <a:t>tổ</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chức</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hoạt</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động</a:t>
          </a:r>
          <a:endParaRPr lang="en-US" b="1" dirty="0">
            <a:solidFill>
              <a:srgbClr val="000000"/>
            </a:solidFill>
            <a:latin typeface="Arial" panose="020B0604020202020204" pitchFamily="34" charset="0"/>
            <a:cs typeface="Arial" panose="020B0604020202020204" pitchFamily="34" charset="0"/>
          </a:endParaRPr>
        </a:p>
      </dgm:t>
    </dgm:pt>
    <dgm:pt modelId="{66514627-ADDA-DD49-99D6-E7EAB310BA56}" type="parTrans" cxnId="{7DE72DEC-B474-EB4F-8FF0-6EF2A723E682}">
      <dgm:prSet/>
      <dgm:spPr/>
      <dgm:t>
        <a:bodyPr/>
        <a:lstStyle/>
        <a:p>
          <a:endParaRPr lang="en-US" b="1">
            <a:solidFill>
              <a:srgbClr val="000000"/>
            </a:solidFill>
            <a:latin typeface="Arial" panose="020B0604020202020204" pitchFamily="34" charset="0"/>
            <a:cs typeface="Arial" panose="020B0604020202020204" pitchFamily="34" charset="0"/>
          </a:endParaRPr>
        </a:p>
      </dgm:t>
    </dgm:pt>
    <dgm:pt modelId="{B04AC166-F5A3-AC49-930C-5A8E8F1B7404}" type="sibTrans" cxnId="{7DE72DEC-B474-EB4F-8FF0-6EF2A723E682}">
      <dgm:prSet/>
      <dgm:spPr/>
      <dgm:t>
        <a:bodyPr/>
        <a:lstStyle/>
        <a:p>
          <a:endParaRPr lang="en-US" b="1">
            <a:solidFill>
              <a:srgbClr val="000000"/>
            </a:solidFill>
            <a:latin typeface="Arial" panose="020B0604020202020204" pitchFamily="34" charset="0"/>
            <a:cs typeface="Arial" panose="020B0604020202020204" pitchFamily="34" charset="0"/>
          </a:endParaRPr>
        </a:p>
      </dgm:t>
    </dgm:pt>
    <dgm:pt modelId="{BC4B02EC-5B55-D74A-9277-095214AB9FBB}">
      <dgm:prSet/>
      <dgm:spPr>
        <a:solidFill>
          <a:schemeClr val="accent2">
            <a:lumMod val="75000"/>
          </a:schemeClr>
        </a:solidFill>
      </dgm:spPr>
      <dgm:t>
        <a:bodyPr/>
        <a:lstStyle/>
        <a:p>
          <a:pPr rtl="0"/>
          <a:r>
            <a:rPr lang="en-US" b="1" dirty="0" err="1">
              <a:solidFill>
                <a:srgbClr val="FFFF00"/>
              </a:solidFill>
              <a:latin typeface="Arial" panose="020B0604020202020204" pitchFamily="34" charset="0"/>
              <a:cs typeface="Arial" panose="020B0604020202020204" pitchFamily="34" charset="0"/>
            </a:rPr>
            <a:t>Năng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lực</a:t>
          </a:r>
          <a:r>
            <a:rPr lang="en-US" b="1" dirty="0">
              <a:solidFill>
                <a:srgbClr val="FFFF00"/>
              </a:solidFill>
              <a:latin typeface="Arial" panose="020B0604020202020204" pitchFamily="34" charset="0"/>
              <a:cs typeface="Arial" panose="020B0604020202020204" pitchFamily="34" charset="0"/>
            </a:rPr>
            <a:t> </a:t>
          </a:r>
        </a:p>
        <a:p>
          <a:pPr rtl="0"/>
          <a:r>
            <a:rPr lang="en-US" b="1" dirty="0" err="1">
              <a:solidFill>
                <a:srgbClr val="FFFF00"/>
              </a:solidFill>
              <a:latin typeface="Arial" panose="020B0604020202020204" pitchFamily="34" charset="0"/>
              <a:cs typeface="Arial" panose="020B0604020202020204" pitchFamily="34" charset="0"/>
            </a:rPr>
            <a:t>định</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hướng</a:t>
          </a:r>
          <a:endParaRPr lang="en-US" b="1" dirty="0">
            <a:solidFill>
              <a:srgbClr val="FFFF00"/>
            </a:solidFill>
            <a:latin typeface="Arial" panose="020B0604020202020204" pitchFamily="34" charset="0"/>
            <a:cs typeface="Arial" panose="020B0604020202020204" pitchFamily="34" charset="0"/>
          </a:endParaRPr>
        </a:p>
        <a:p>
          <a:pPr rtl="0"/>
          <a:r>
            <a:rPr lang="en-US" b="1" dirty="0" err="1">
              <a:solidFill>
                <a:srgbClr val="FFFF00"/>
              </a:solidFill>
              <a:latin typeface="Arial" panose="020B0604020202020204" pitchFamily="34" charset="0"/>
              <a:cs typeface="Arial" panose="020B0604020202020204" pitchFamily="34" charset="0"/>
            </a:rPr>
            <a:t>nghề</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nghiệp</a:t>
          </a:r>
          <a:endParaRPr lang="en-US" b="1" dirty="0">
            <a:solidFill>
              <a:srgbClr val="FFFF00"/>
            </a:solidFill>
            <a:latin typeface="Arial" panose="020B0604020202020204" pitchFamily="34" charset="0"/>
            <a:cs typeface="Arial" panose="020B0604020202020204" pitchFamily="34" charset="0"/>
          </a:endParaRPr>
        </a:p>
      </dgm:t>
    </dgm:pt>
    <dgm:pt modelId="{768747C0-862E-8041-BDFB-A63AF039A402}" type="parTrans" cxnId="{A6CD9834-2486-6B4F-9181-27CB0C2F7B94}">
      <dgm:prSet/>
      <dgm:spPr/>
      <dgm:t>
        <a:bodyPr/>
        <a:lstStyle/>
        <a:p>
          <a:endParaRPr lang="en-US" b="1">
            <a:solidFill>
              <a:srgbClr val="000000"/>
            </a:solidFill>
            <a:latin typeface="Arial" panose="020B0604020202020204" pitchFamily="34" charset="0"/>
            <a:cs typeface="Arial" panose="020B0604020202020204" pitchFamily="34" charset="0"/>
          </a:endParaRPr>
        </a:p>
      </dgm:t>
    </dgm:pt>
    <dgm:pt modelId="{F3C24BCA-7FFA-1F4E-BFE6-047DDC2FB8B8}" type="sibTrans" cxnId="{A6CD9834-2486-6B4F-9181-27CB0C2F7B94}">
      <dgm:prSet/>
      <dgm:spPr/>
      <dgm:t>
        <a:bodyPr/>
        <a:lstStyle/>
        <a:p>
          <a:endParaRPr lang="en-US" b="1">
            <a:solidFill>
              <a:srgbClr val="000000"/>
            </a:solidFill>
            <a:latin typeface="Arial" panose="020B0604020202020204" pitchFamily="34" charset="0"/>
            <a:cs typeface="Arial" panose="020B0604020202020204" pitchFamily="34" charset="0"/>
          </a:endParaRPr>
        </a:p>
      </dgm:t>
    </dgm:pt>
    <dgm:pt modelId="{547230DB-22C2-B945-845D-E871C22124CF}" type="pres">
      <dgm:prSet presAssocID="{3F54C265-251C-F64B-A6CE-C5CEF77EA2FB}" presName="cycle" presStyleCnt="0">
        <dgm:presLayoutVars>
          <dgm:chMax val="1"/>
          <dgm:dir/>
          <dgm:animLvl val="ctr"/>
          <dgm:resizeHandles val="exact"/>
        </dgm:presLayoutVars>
      </dgm:prSet>
      <dgm:spPr/>
    </dgm:pt>
    <dgm:pt modelId="{B6BC1882-A06F-564C-AE8D-3E610EAD88DA}" type="pres">
      <dgm:prSet presAssocID="{157E06F9-AF9E-2646-8FB7-0F83FFD7E29A}" presName="centerShape" presStyleLbl="node0" presStyleIdx="0" presStyleCnt="1" custScaleX="125245"/>
      <dgm:spPr/>
    </dgm:pt>
    <dgm:pt modelId="{C08F9F06-0118-DD44-854D-4232AF9CBCB1}" type="pres">
      <dgm:prSet presAssocID="{7BF883B0-271F-C243-A0E6-85631BB57DCD}" presName="parTrans" presStyleLbl="bgSibTrans2D1" presStyleIdx="0" presStyleCnt="3"/>
      <dgm:spPr/>
    </dgm:pt>
    <dgm:pt modelId="{B320F6DE-56FF-7C47-A84C-0E4D921C53A2}" type="pres">
      <dgm:prSet presAssocID="{0973357F-2E6B-1049-99EF-180F1CB43802}" presName="node" presStyleLbl="node1" presStyleIdx="0" presStyleCnt="3" custScaleX="116846" custRadScaleRad="131160" custRadScaleInc="-222">
        <dgm:presLayoutVars>
          <dgm:bulletEnabled val="1"/>
        </dgm:presLayoutVars>
      </dgm:prSet>
      <dgm:spPr/>
    </dgm:pt>
    <dgm:pt modelId="{40F4A31A-DFBD-FC45-9B56-1F4C650736F1}" type="pres">
      <dgm:prSet presAssocID="{66514627-ADDA-DD49-99D6-E7EAB310BA56}" presName="parTrans" presStyleLbl="bgSibTrans2D1" presStyleIdx="1" presStyleCnt="3" custScaleX="88975" custLinFactNeighborX="0" custLinFactNeighborY="31583"/>
      <dgm:spPr/>
    </dgm:pt>
    <dgm:pt modelId="{267B7C64-6F69-E646-BA93-451023AB1F7D}" type="pres">
      <dgm:prSet presAssocID="{B8E9B453-B994-D445-BC68-0D8B3CE5924A}" presName="node" presStyleLbl="node1" presStyleIdx="1" presStyleCnt="3" custScaleX="119545" custScaleY="97547" custRadScaleRad="88337" custRadScaleInc="5133">
        <dgm:presLayoutVars>
          <dgm:bulletEnabled val="1"/>
        </dgm:presLayoutVars>
      </dgm:prSet>
      <dgm:spPr/>
    </dgm:pt>
    <dgm:pt modelId="{C4479121-C282-5446-B1C5-3327C83DAFBD}" type="pres">
      <dgm:prSet presAssocID="{768747C0-862E-8041-BDFB-A63AF039A402}" presName="parTrans" presStyleLbl="bgSibTrans2D1" presStyleIdx="2" presStyleCnt="3"/>
      <dgm:spPr/>
    </dgm:pt>
    <dgm:pt modelId="{8AF38007-AE01-ED4F-920D-3D3C325276E9}" type="pres">
      <dgm:prSet presAssocID="{BC4B02EC-5B55-D74A-9277-095214AB9FBB}" presName="node" presStyleLbl="node1" presStyleIdx="2" presStyleCnt="3" custRadScaleRad="136758" custRadScaleInc="644">
        <dgm:presLayoutVars>
          <dgm:bulletEnabled val="1"/>
        </dgm:presLayoutVars>
      </dgm:prSet>
      <dgm:spPr/>
    </dgm:pt>
  </dgm:ptLst>
  <dgm:cxnLst>
    <dgm:cxn modelId="{3C1D5711-6488-40DC-9727-68924DA937BA}" type="presOf" srcId="{0973357F-2E6B-1049-99EF-180F1CB43802}" destId="{B320F6DE-56FF-7C47-A84C-0E4D921C53A2}" srcOrd="0" destOrd="0" presId="urn:microsoft.com/office/officeart/2005/8/layout/radial4"/>
    <dgm:cxn modelId="{A6CD9834-2486-6B4F-9181-27CB0C2F7B94}" srcId="{157E06F9-AF9E-2646-8FB7-0F83FFD7E29A}" destId="{BC4B02EC-5B55-D74A-9277-095214AB9FBB}" srcOrd="2" destOrd="0" parTransId="{768747C0-862E-8041-BDFB-A63AF039A402}" sibTransId="{F3C24BCA-7FFA-1F4E-BFE6-047DDC2FB8B8}"/>
    <dgm:cxn modelId="{73A89E73-5EF8-4CE4-8060-6B40592441E5}" type="presOf" srcId="{157E06F9-AF9E-2646-8FB7-0F83FFD7E29A}" destId="{B6BC1882-A06F-564C-AE8D-3E610EAD88DA}" srcOrd="0" destOrd="0" presId="urn:microsoft.com/office/officeart/2005/8/layout/radial4"/>
    <dgm:cxn modelId="{5D421255-7A22-41F1-A9BA-24AD3A3D2829}" type="presOf" srcId="{768747C0-862E-8041-BDFB-A63AF039A402}" destId="{C4479121-C282-5446-B1C5-3327C83DAFBD}" srcOrd="0" destOrd="0" presId="urn:microsoft.com/office/officeart/2005/8/layout/radial4"/>
    <dgm:cxn modelId="{109FA4A6-F135-5440-A957-79427DEE6B04}" srcId="{3F54C265-251C-F64B-A6CE-C5CEF77EA2FB}" destId="{157E06F9-AF9E-2646-8FB7-0F83FFD7E29A}" srcOrd="0" destOrd="0" parTransId="{0B4EC289-A832-084D-BDAB-8911C7CAB9FC}" sibTransId="{D00C0C74-0C19-FC4B-9112-09E2A32FF6AE}"/>
    <dgm:cxn modelId="{53D175B4-FE59-4460-8AF0-E83B566F36F2}" type="presOf" srcId="{3F54C265-251C-F64B-A6CE-C5CEF77EA2FB}" destId="{547230DB-22C2-B945-845D-E871C22124CF}" srcOrd="0" destOrd="0" presId="urn:microsoft.com/office/officeart/2005/8/layout/radial4"/>
    <dgm:cxn modelId="{644393CA-AAEA-4B0D-A4C9-E5BB590A62B0}" type="presOf" srcId="{B8E9B453-B994-D445-BC68-0D8B3CE5924A}" destId="{267B7C64-6F69-E646-BA93-451023AB1F7D}" srcOrd="0" destOrd="0" presId="urn:microsoft.com/office/officeart/2005/8/layout/radial4"/>
    <dgm:cxn modelId="{481AA4CB-A7FA-EC44-A59A-60FEB95C08E3}" srcId="{157E06F9-AF9E-2646-8FB7-0F83FFD7E29A}" destId="{0973357F-2E6B-1049-99EF-180F1CB43802}" srcOrd="0" destOrd="0" parTransId="{7BF883B0-271F-C243-A0E6-85631BB57DCD}" sibTransId="{A4A9AE11-2816-4E43-AE8D-ED002D899EC9}"/>
    <dgm:cxn modelId="{D8B2E4DC-E3A1-4A14-82F2-C93263000A29}" type="presOf" srcId="{7BF883B0-271F-C243-A0E6-85631BB57DCD}" destId="{C08F9F06-0118-DD44-854D-4232AF9CBCB1}" srcOrd="0" destOrd="0" presId="urn:microsoft.com/office/officeart/2005/8/layout/radial4"/>
    <dgm:cxn modelId="{976AD7DD-8C36-46EB-B6A2-5DB411F68051}" type="presOf" srcId="{66514627-ADDA-DD49-99D6-E7EAB310BA56}" destId="{40F4A31A-DFBD-FC45-9B56-1F4C650736F1}" srcOrd="0" destOrd="0" presId="urn:microsoft.com/office/officeart/2005/8/layout/radial4"/>
    <dgm:cxn modelId="{5F0A74E3-71F0-4D5C-8E0D-0B7D7547B5F4}" type="presOf" srcId="{BC4B02EC-5B55-D74A-9277-095214AB9FBB}" destId="{8AF38007-AE01-ED4F-920D-3D3C325276E9}" srcOrd="0" destOrd="0" presId="urn:microsoft.com/office/officeart/2005/8/layout/radial4"/>
    <dgm:cxn modelId="{7DE72DEC-B474-EB4F-8FF0-6EF2A723E682}" srcId="{157E06F9-AF9E-2646-8FB7-0F83FFD7E29A}" destId="{B8E9B453-B994-D445-BC68-0D8B3CE5924A}" srcOrd="1" destOrd="0" parTransId="{66514627-ADDA-DD49-99D6-E7EAB310BA56}" sibTransId="{B04AC166-F5A3-AC49-930C-5A8E8F1B7404}"/>
    <dgm:cxn modelId="{B66AE642-4988-4A73-96A1-20BCA796EB70}" type="presParOf" srcId="{547230DB-22C2-B945-845D-E871C22124CF}" destId="{B6BC1882-A06F-564C-AE8D-3E610EAD88DA}" srcOrd="0" destOrd="0" presId="urn:microsoft.com/office/officeart/2005/8/layout/radial4"/>
    <dgm:cxn modelId="{F0537E36-52AB-4210-88A6-C8194A382B82}" type="presParOf" srcId="{547230DB-22C2-B945-845D-E871C22124CF}" destId="{C08F9F06-0118-DD44-854D-4232AF9CBCB1}" srcOrd="1" destOrd="0" presId="urn:microsoft.com/office/officeart/2005/8/layout/radial4"/>
    <dgm:cxn modelId="{1180BBAA-2B5E-4B80-9522-FB716294AF19}" type="presParOf" srcId="{547230DB-22C2-B945-845D-E871C22124CF}" destId="{B320F6DE-56FF-7C47-A84C-0E4D921C53A2}" srcOrd="2" destOrd="0" presId="urn:microsoft.com/office/officeart/2005/8/layout/radial4"/>
    <dgm:cxn modelId="{AD6BAB65-8B6B-4D73-AF23-667ABCA59636}" type="presParOf" srcId="{547230DB-22C2-B945-845D-E871C22124CF}" destId="{40F4A31A-DFBD-FC45-9B56-1F4C650736F1}" srcOrd="3" destOrd="0" presId="urn:microsoft.com/office/officeart/2005/8/layout/radial4"/>
    <dgm:cxn modelId="{60A7F129-588E-4C07-87D4-1B1FC2434E1B}" type="presParOf" srcId="{547230DB-22C2-B945-845D-E871C22124CF}" destId="{267B7C64-6F69-E646-BA93-451023AB1F7D}" srcOrd="4" destOrd="0" presId="urn:microsoft.com/office/officeart/2005/8/layout/radial4"/>
    <dgm:cxn modelId="{74DF7214-91AC-4333-9432-0442263AFA26}" type="presParOf" srcId="{547230DB-22C2-B945-845D-E871C22124CF}" destId="{C4479121-C282-5446-B1C5-3327C83DAFBD}" srcOrd="5" destOrd="0" presId="urn:microsoft.com/office/officeart/2005/8/layout/radial4"/>
    <dgm:cxn modelId="{F611B6A1-76FB-42C1-9408-97C2E9CBF578}" type="presParOf" srcId="{547230DB-22C2-B945-845D-E871C22124CF}" destId="{8AF38007-AE01-ED4F-920D-3D3C325276E9}"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4E64A3-3462-6A49-ADBB-AF7AAF9A64B5}" type="doc">
      <dgm:prSet loTypeId="urn:microsoft.com/office/officeart/2005/8/layout/venn3" loCatId="" qsTypeId="urn:microsoft.com/office/officeart/2005/8/quickstyle/simple4" qsCatId="simple" csTypeId="urn:microsoft.com/office/officeart/2005/8/colors/accent1_2" csCatId="accent1"/>
      <dgm:spPr/>
      <dgm:t>
        <a:bodyPr/>
        <a:lstStyle/>
        <a:p>
          <a:endParaRPr lang="en-US"/>
        </a:p>
      </dgm:t>
    </dgm:pt>
    <dgm:pt modelId="{382861E0-9347-2943-8AA4-17D6FFCCAC61}">
      <dgm:prSet/>
      <dgm:spPr/>
      <dgm:t>
        <a:bodyPr/>
        <a:lstStyle/>
        <a:p>
          <a:pPr rtl="0"/>
          <a:r>
            <a:rPr lang="en-US" dirty="0" err="1"/>
            <a:t>Yêu</a:t>
          </a:r>
          <a:r>
            <a:rPr lang="en-US" dirty="0"/>
            <a:t> </a:t>
          </a:r>
          <a:r>
            <a:rPr lang="en-US" dirty="0" err="1"/>
            <a:t>nước</a:t>
          </a:r>
          <a:endParaRPr lang="en-US" dirty="0"/>
        </a:p>
      </dgm:t>
    </dgm:pt>
    <dgm:pt modelId="{9DF72937-19AE-DF48-A081-5B763D5B28E3}" type="parTrans" cxnId="{E17CE7FB-0721-2E40-ADB6-26A6DF06A0BE}">
      <dgm:prSet/>
      <dgm:spPr/>
      <dgm:t>
        <a:bodyPr/>
        <a:lstStyle/>
        <a:p>
          <a:endParaRPr lang="en-US"/>
        </a:p>
      </dgm:t>
    </dgm:pt>
    <dgm:pt modelId="{84FA6190-0876-D24C-92EA-B3E5AE20C742}" type="sibTrans" cxnId="{E17CE7FB-0721-2E40-ADB6-26A6DF06A0BE}">
      <dgm:prSet/>
      <dgm:spPr/>
      <dgm:t>
        <a:bodyPr/>
        <a:lstStyle/>
        <a:p>
          <a:endParaRPr lang="en-US"/>
        </a:p>
      </dgm:t>
    </dgm:pt>
    <dgm:pt modelId="{2D662F41-5659-594A-8844-5F38AD70E3BB}">
      <dgm:prSet/>
      <dgm:spPr/>
      <dgm:t>
        <a:bodyPr/>
        <a:lstStyle/>
        <a:p>
          <a:pPr rtl="0"/>
          <a:r>
            <a:rPr lang="en-US" dirty="0" err="1"/>
            <a:t>Nhân</a:t>
          </a:r>
          <a:r>
            <a:rPr lang="en-US" dirty="0"/>
            <a:t> </a:t>
          </a:r>
          <a:r>
            <a:rPr lang="en-US" dirty="0" err="1"/>
            <a:t>ái</a:t>
          </a:r>
          <a:r>
            <a:rPr lang="en-US" dirty="0"/>
            <a:t> </a:t>
          </a:r>
        </a:p>
      </dgm:t>
    </dgm:pt>
    <dgm:pt modelId="{9823617B-2144-1041-9F3D-D0B90FC0D7C6}" type="parTrans" cxnId="{217364B3-D5B4-7643-A14B-8465C080D13D}">
      <dgm:prSet/>
      <dgm:spPr/>
      <dgm:t>
        <a:bodyPr/>
        <a:lstStyle/>
        <a:p>
          <a:endParaRPr lang="en-US"/>
        </a:p>
      </dgm:t>
    </dgm:pt>
    <dgm:pt modelId="{A2207D1C-A77A-8A43-8092-5B9622776F0C}" type="sibTrans" cxnId="{217364B3-D5B4-7643-A14B-8465C080D13D}">
      <dgm:prSet/>
      <dgm:spPr/>
      <dgm:t>
        <a:bodyPr/>
        <a:lstStyle/>
        <a:p>
          <a:endParaRPr lang="en-US"/>
        </a:p>
      </dgm:t>
    </dgm:pt>
    <dgm:pt modelId="{2AA8484E-996C-CA48-BE15-088DAAD2AB54}">
      <dgm:prSet/>
      <dgm:spPr/>
      <dgm:t>
        <a:bodyPr/>
        <a:lstStyle/>
        <a:p>
          <a:pPr rtl="0"/>
          <a:r>
            <a:rPr lang="en-US"/>
            <a:t>Chăm chỉ </a:t>
          </a:r>
        </a:p>
      </dgm:t>
    </dgm:pt>
    <dgm:pt modelId="{1AE747A3-063A-F441-8C97-EF999086380E}" type="parTrans" cxnId="{521A0304-C73A-B442-83AC-A7C1E98EAAD3}">
      <dgm:prSet/>
      <dgm:spPr/>
      <dgm:t>
        <a:bodyPr/>
        <a:lstStyle/>
        <a:p>
          <a:endParaRPr lang="en-US"/>
        </a:p>
      </dgm:t>
    </dgm:pt>
    <dgm:pt modelId="{646EF0DD-D775-F846-95E1-D7B372A92759}" type="sibTrans" cxnId="{521A0304-C73A-B442-83AC-A7C1E98EAAD3}">
      <dgm:prSet/>
      <dgm:spPr/>
      <dgm:t>
        <a:bodyPr/>
        <a:lstStyle/>
        <a:p>
          <a:endParaRPr lang="en-US"/>
        </a:p>
      </dgm:t>
    </dgm:pt>
    <dgm:pt modelId="{303B220F-64E2-304A-AC4D-3028354C5A19}">
      <dgm:prSet/>
      <dgm:spPr/>
      <dgm:t>
        <a:bodyPr/>
        <a:lstStyle/>
        <a:p>
          <a:pPr rtl="0"/>
          <a:r>
            <a:rPr lang="en-US"/>
            <a:t>Trung thực</a:t>
          </a:r>
        </a:p>
      </dgm:t>
    </dgm:pt>
    <dgm:pt modelId="{119D53A8-A41C-0941-95B6-8193C8FCFB6C}" type="parTrans" cxnId="{10DBB71F-9039-7F41-93A2-00CD3D7DECD9}">
      <dgm:prSet/>
      <dgm:spPr/>
      <dgm:t>
        <a:bodyPr/>
        <a:lstStyle/>
        <a:p>
          <a:endParaRPr lang="en-US"/>
        </a:p>
      </dgm:t>
    </dgm:pt>
    <dgm:pt modelId="{486C83B0-AF36-B843-BE39-A46338602573}" type="sibTrans" cxnId="{10DBB71F-9039-7F41-93A2-00CD3D7DECD9}">
      <dgm:prSet/>
      <dgm:spPr/>
      <dgm:t>
        <a:bodyPr/>
        <a:lstStyle/>
        <a:p>
          <a:endParaRPr lang="en-US"/>
        </a:p>
      </dgm:t>
    </dgm:pt>
    <dgm:pt modelId="{645C9156-2DFE-5A4D-8D05-547F55C6AFB9}">
      <dgm:prSet/>
      <dgm:spPr/>
      <dgm:t>
        <a:bodyPr/>
        <a:lstStyle/>
        <a:p>
          <a:pPr rtl="0"/>
          <a:r>
            <a:rPr lang="en-US" dirty="0" err="1"/>
            <a:t>Trách</a:t>
          </a:r>
          <a:r>
            <a:rPr lang="en-US" dirty="0"/>
            <a:t> </a:t>
          </a:r>
          <a:r>
            <a:rPr lang="en-US" dirty="0" err="1"/>
            <a:t>nhiệm</a:t>
          </a:r>
          <a:endParaRPr lang="en-US" dirty="0"/>
        </a:p>
      </dgm:t>
    </dgm:pt>
    <dgm:pt modelId="{317B55AD-BE5D-8E4C-8F03-FA4FB918BE07}" type="parTrans" cxnId="{08D27298-70A0-AC43-904E-A6D7EC0E311F}">
      <dgm:prSet/>
      <dgm:spPr/>
      <dgm:t>
        <a:bodyPr/>
        <a:lstStyle/>
        <a:p>
          <a:endParaRPr lang="en-US"/>
        </a:p>
      </dgm:t>
    </dgm:pt>
    <dgm:pt modelId="{010541BF-869C-B94B-871C-7388A586F963}" type="sibTrans" cxnId="{08D27298-70A0-AC43-904E-A6D7EC0E311F}">
      <dgm:prSet/>
      <dgm:spPr/>
      <dgm:t>
        <a:bodyPr/>
        <a:lstStyle/>
        <a:p>
          <a:endParaRPr lang="en-US"/>
        </a:p>
      </dgm:t>
    </dgm:pt>
    <dgm:pt modelId="{630C4D84-AD99-3946-8DF4-DEE30B961CBB}" type="pres">
      <dgm:prSet presAssocID="{264E64A3-3462-6A49-ADBB-AF7AAF9A64B5}" presName="Name0" presStyleCnt="0">
        <dgm:presLayoutVars>
          <dgm:dir/>
          <dgm:resizeHandles val="exact"/>
        </dgm:presLayoutVars>
      </dgm:prSet>
      <dgm:spPr/>
    </dgm:pt>
    <dgm:pt modelId="{566AF68C-F391-0349-B2A6-3DC5DB31BD7B}" type="pres">
      <dgm:prSet presAssocID="{382861E0-9347-2943-8AA4-17D6FFCCAC61}" presName="Name5" presStyleLbl="vennNode1" presStyleIdx="0" presStyleCnt="5">
        <dgm:presLayoutVars>
          <dgm:bulletEnabled val="1"/>
        </dgm:presLayoutVars>
      </dgm:prSet>
      <dgm:spPr/>
    </dgm:pt>
    <dgm:pt modelId="{ED8BB6D2-0BD6-A444-9328-B99D5ED576E0}" type="pres">
      <dgm:prSet presAssocID="{84FA6190-0876-D24C-92EA-B3E5AE20C742}" presName="space" presStyleCnt="0"/>
      <dgm:spPr/>
    </dgm:pt>
    <dgm:pt modelId="{83FCCFDB-8C87-284E-9E14-DBADCEE35B40}" type="pres">
      <dgm:prSet presAssocID="{2D662F41-5659-594A-8844-5F38AD70E3BB}" presName="Name5" presStyleLbl="vennNode1" presStyleIdx="1" presStyleCnt="5">
        <dgm:presLayoutVars>
          <dgm:bulletEnabled val="1"/>
        </dgm:presLayoutVars>
      </dgm:prSet>
      <dgm:spPr/>
    </dgm:pt>
    <dgm:pt modelId="{F7FB05E7-5250-BF43-BFFE-4662E180ECDD}" type="pres">
      <dgm:prSet presAssocID="{A2207D1C-A77A-8A43-8092-5B9622776F0C}" presName="space" presStyleCnt="0"/>
      <dgm:spPr/>
    </dgm:pt>
    <dgm:pt modelId="{0DBB2263-DD96-C444-AAA0-90D57E3C701C}" type="pres">
      <dgm:prSet presAssocID="{2AA8484E-996C-CA48-BE15-088DAAD2AB54}" presName="Name5" presStyleLbl="vennNode1" presStyleIdx="2" presStyleCnt="5">
        <dgm:presLayoutVars>
          <dgm:bulletEnabled val="1"/>
        </dgm:presLayoutVars>
      </dgm:prSet>
      <dgm:spPr/>
    </dgm:pt>
    <dgm:pt modelId="{C888FE02-4F4B-9543-92EA-649C23281820}" type="pres">
      <dgm:prSet presAssocID="{646EF0DD-D775-F846-95E1-D7B372A92759}" presName="space" presStyleCnt="0"/>
      <dgm:spPr/>
    </dgm:pt>
    <dgm:pt modelId="{F5AEFD9A-C840-6F42-912B-8745841F4268}" type="pres">
      <dgm:prSet presAssocID="{303B220F-64E2-304A-AC4D-3028354C5A19}" presName="Name5" presStyleLbl="vennNode1" presStyleIdx="3" presStyleCnt="5" custLinFactNeighborX="3228" custLinFactNeighborY="21">
        <dgm:presLayoutVars>
          <dgm:bulletEnabled val="1"/>
        </dgm:presLayoutVars>
      </dgm:prSet>
      <dgm:spPr/>
    </dgm:pt>
    <dgm:pt modelId="{DFEFC3E5-FB0B-054D-A1FA-5F19F29BDB82}" type="pres">
      <dgm:prSet presAssocID="{486C83B0-AF36-B843-BE39-A46338602573}" presName="space" presStyleCnt="0"/>
      <dgm:spPr/>
    </dgm:pt>
    <dgm:pt modelId="{0411A906-25F7-4E49-8B2C-CBB235C55F61}" type="pres">
      <dgm:prSet presAssocID="{645C9156-2DFE-5A4D-8D05-547F55C6AFB9}" presName="Name5" presStyleLbl="vennNode1" presStyleIdx="4" presStyleCnt="5">
        <dgm:presLayoutVars>
          <dgm:bulletEnabled val="1"/>
        </dgm:presLayoutVars>
      </dgm:prSet>
      <dgm:spPr/>
    </dgm:pt>
  </dgm:ptLst>
  <dgm:cxnLst>
    <dgm:cxn modelId="{174E8A03-8F94-484F-A513-B6A28EA3FC47}" type="presOf" srcId="{2AA8484E-996C-CA48-BE15-088DAAD2AB54}" destId="{0DBB2263-DD96-C444-AAA0-90D57E3C701C}" srcOrd="0" destOrd="0" presId="urn:microsoft.com/office/officeart/2005/8/layout/venn3"/>
    <dgm:cxn modelId="{521A0304-C73A-B442-83AC-A7C1E98EAAD3}" srcId="{264E64A3-3462-6A49-ADBB-AF7AAF9A64B5}" destId="{2AA8484E-996C-CA48-BE15-088DAAD2AB54}" srcOrd="2" destOrd="0" parTransId="{1AE747A3-063A-F441-8C97-EF999086380E}" sibTransId="{646EF0DD-D775-F846-95E1-D7B372A92759}"/>
    <dgm:cxn modelId="{10DBB71F-9039-7F41-93A2-00CD3D7DECD9}" srcId="{264E64A3-3462-6A49-ADBB-AF7AAF9A64B5}" destId="{303B220F-64E2-304A-AC4D-3028354C5A19}" srcOrd="3" destOrd="0" parTransId="{119D53A8-A41C-0941-95B6-8193C8FCFB6C}" sibTransId="{486C83B0-AF36-B843-BE39-A46338602573}"/>
    <dgm:cxn modelId="{46A74B5C-AB1B-498B-A96A-8E5A26FE2A76}" type="presOf" srcId="{303B220F-64E2-304A-AC4D-3028354C5A19}" destId="{F5AEFD9A-C840-6F42-912B-8745841F4268}" srcOrd="0" destOrd="0" presId="urn:microsoft.com/office/officeart/2005/8/layout/venn3"/>
    <dgm:cxn modelId="{4B581B80-B174-4AB3-B682-3113CB580D26}" type="presOf" srcId="{645C9156-2DFE-5A4D-8D05-547F55C6AFB9}" destId="{0411A906-25F7-4E49-8B2C-CBB235C55F61}" srcOrd="0" destOrd="0" presId="urn:microsoft.com/office/officeart/2005/8/layout/venn3"/>
    <dgm:cxn modelId="{A6524487-803C-481B-A0D4-39AF6FAEB8D3}" type="presOf" srcId="{2D662F41-5659-594A-8844-5F38AD70E3BB}" destId="{83FCCFDB-8C87-284E-9E14-DBADCEE35B40}" srcOrd="0" destOrd="0" presId="urn:microsoft.com/office/officeart/2005/8/layout/venn3"/>
    <dgm:cxn modelId="{08D27298-70A0-AC43-904E-A6D7EC0E311F}" srcId="{264E64A3-3462-6A49-ADBB-AF7AAF9A64B5}" destId="{645C9156-2DFE-5A4D-8D05-547F55C6AFB9}" srcOrd="4" destOrd="0" parTransId="{317B55AD-BE5D-8E4C-8F03-FA4FB918BE07}" sibTransId="{010541BF-869C-B94B-871C-7388A586F963}"/>
    <dgm:cxn modelId="{217364B3-D5B4-7643-A14B-8465C080D13D}" srcId="{264E64A3-3462-6A49-ADBB-AF7AAF9A64B5}" destId="{2D662F41-5659-594A-8844-5F38AD70E3BB}" srcOrd="1" destOrd="0" parTransId="{9823617B-2144-1041-9F3D-D0B90FC0D7C6}" sibTransId="{A2207D1C-A77A-8A43-8092-5B9622776F0C}"/>
    <dgm:cxn modelId="{944D0AD0-5AD6-4836-A837-2B9C574AF859}" type="presOf" srcId="{382861E0-9347-2943-8AA4-17D6FFCCAC61}" destId="{566AF68C-F391-0349-B2A6-3DC5DB31BD7B}" srcOrd="0" destOrd="0" presId="urn:microsoft.com/office/officeart/2005/8/layout/venn3"/>
    <dgm:cxn modelId="{F2CF4BEB-4F38-4F66-8AF5-EFEC11D1CE1C}" type="presOf" srcId="{264E64A3-3462-6A49-ADBB-AF7AAF9A64B5}" destId="{630C4D84-AD99-3946-8DF4-DEE30B961CBB}" srcOrd="0" destOrd="0" presId="urn:microsoft.com/office/officeart/2005/8/layout/venn3"/>
    <dgm:cxn modelId="{E17CE7FB-0721-2E40-ADB6-26A6DF06A0BE}" srcId="{264E64A3-3462-6A49-ADBB-AF7AAF9A64B5}" destId="{382861E0-9347-2943-8AA4-17D6FFCCAC61}" srcOrd="0" destOrd="0" parTransId="{9DF72937-19AE-DF48-A081-5B763D5B28E3}" sibTransId="{84FA6190-0876-D24C-92EA-B3E5AE20C742}"/>
    <dgm:cxn modelId="{0B02A281-4F5E-4ABF-B312-AC94F190C913}" type="presParOf" srcId="{630C4D84-AD99-3946-8DF4-DEE30B961CBB}" destId="{566AF68C-F391-0349-B2A6-3DC5DB31BD7B}" srcOrd="0" destOrd="0" presId="urn:microsoft.com/office/officeart/2005/8/layout/venn3"/>
    <dgm:cxn modelId="{A86D37D9-EF35-4183-837E-D1D1313C3E2E}" type="presParOf" srcId="{630C4D84-AD99-3946-8DF4-DEE30B961CBB}" destId="{ED8BB6D2-0BD6-A444-9328-B99D5ED576E0}" srcOrd="1" destOrd="0" presId="urn:microsoft.com/office/officeart/2005/8/layout/venn3"/>
    <dgm:cxn modelId="{E9C7C4C3-7E4E-4C98-AED0-E22307E624F8}" type="presParOf" srcId="{630C4D84-AD99-3946-8DF4-DEE30B961CBB}" destId="{83FCCFDB-8C87-284E-9E14-DBADCEE35B40}" srcOrd="2" destOrd="0" presId="urn:microsoft.com/office/officeart/2005/8/layout/venn3"/>
    <dgm:cxn modelId="{23239FE9-1659-4A96-A3CF-F4CE5C20FAFE}" type="presParOf" srcId="{630C4D84-AD99-3946-8DF4-DEE30B961CBB}" destId="{F7FB05E7-5250-BF43-BFFE-4662E180ECDD}" srcOrd="3" destOrd="0" presId="urn:microsoft.com/office/officeart/2005/8/layout/venn3"/>
    <dgm:cxn modelId="{69AE31FB-74BF-482B-946D-2CC2BCAE9072}" type="presParOf" srcId="{630C4D84-AD99-3946-8DF4-DEE30B961CBB}" destId="{0DBB2263-DD96-C444-AAA0-90D57E3C701C}" srcOrd="4" destOrd="0" presId="urn:microsoft.com/office/officeart/2005/8/layout/venn3"/>
    <dgm:cxn modelId="{2A820EBD-866B-4028-8175-6332E2895205}" type="presParOf" srcId="{630C4D84-AD99-3946-8DF4-DEE30B961CBB}" destId="{C888FE02-4F4B-9543-92EA-649C23281820}" srcOrd="5" destOrd="0" presId="urn:microsoft.com/office/officeart/2005/8/layout/venn3"/>
    <dgm:cxn modelId="{4BD9E23F-3EBD-4901-BFF5-9EF1AADEB79F}" type="presParOf" srcId="{630C4D84-AD99-3946-8DF4-DEE30B961CBB}" destId="{F5AEFD9A-C840-6F42-912B-8745841F4268}" srcOrd="6" destOrd="0" presId="urn:microsoft.com/office/officeart/2005/8/layout/venn3"/>
    <dgm:cxn modelId="{0938A286-5062-428F-8560-FDBC9F33BB15}" type="presParOf" srcId="{630C4D84-AD99-3946-8DF4-DEE30B961CBB}" destId="{DFEFC3E5-FB0B-054D-A1FA-5F19F29BDB82}" srcOrd="7" destOrd="0" presId="urn:microsoft.com/office/officeart/2005/8/layout/venn3"/>
    <dgm:cxn modelId="{03AFA5EC-8716-4724-848C-997BF26083EB}" type="presParOf" srcId="{630C4D84-AD99-3946-8DF4-DEE30B961CBB}" destId="{0411A906-25F7-4E49-8B2C-CBB235C55F61}" srcOrd="8"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B267A6-C83E-F04C-8A79-1F1A8E018588}" type="doc">
      <dgm:prSet loTypeId="urn:microsoft.com/office/officeart/2005/8/layout/venn3" loCatId="" qsTypeId="urn:microsoft.com/office/officeart/2005/8/quickstyle/simple3" qsCatId="simple" csTypeId="urn:microsoft.com/office/officeart/2005/8/colors/accent4_5" csCatId="accent4"/>
      <dgm:spPr/>
      <dgm:t>
        <a:bodyPr/>
        <a:lstStyle/>
        <a:p>
          <a:endParaRPr lang="en-US"/>
        </a:p>
      </dgm:t>
    </dgm:pt>
    <dgm:pt modelId="{C34AD260-160E-FE42-9871-9E1513513054}">
      <dgm:prSet/>
      <dgm:spPr/>
      <dgm:t>
        <a:bodyPr/>
        <a:lstStyle/>
        <a:p>
          <a:pPr rtl="0"/>
          <a:r>
            <a:rPr lang="en-US" dirty="0" err="1"/>
            <a:t>Tự</a:t>
          </a:r>
          <a:r>
            <a:rPr lang="en-US" dirty="0"/>
            <a:t> </a:t>
          </a:r>
          <a:r>
            <a:rPr lang="en-US" dirty="0" err="1"/>
            <a:t>chủ</a:t>
          </a:r>
          <a:r>
            <a:rPr lang="en-US" dirty="0"/>
            <a:t> </a:t>
          </a:r>
          <a:r>
            <a:rPr lang="en-US" dirty="0" err="1"/>
            <a:t>và</a:t>
          </a:r>
          <a:r>
            <a:rPr lang="en-US" dirty="0"/>
            <a:t> </a:t>
          </a:r>
          <a:r>
            <a:rPr lang="en-US" dirty="0" err="1"/>
            <a:t>tự</a:t>
          </a:r>
          <a:r>
            <a:rPr lang="en-US" dirty="0"/>
            <a:t> </a:t>
          </a:r>
          <a:r>
            <a:rPr lang="en-US" dirty="0" err="1"/>
            <a:t>học</a:t>
          </a:r>
          <a:endParaRPr lang="en-US" dirty="0"/>
        </a:p>
      </dgm:t>
    </dgm:pt>
    <dgm:pt modelId="{DD4194E1-4B1E-8D4D-B9F5-EE72C7C07C05}" type="parTrans" cxnId="{10C9FC79-FD02-1743-842C-3A9EDEADCE39}">
      <dgm:prSet/>
      <dgm:spPr/>
      <dgm:t>
        <a:bodyPr/>
        <a:lstStyle/>
        <a:p>
          <a:endParaRPr lang="en-US"/>
        </a:p>
      </dgm:t>
    </dgm:pt>
    <dgm:pt modelId="{B7FC2E18-D9BD-DA49-B64F-94DB5FD25EF5}" type="sibTrans" cxnId="{10C9FC79-FD02-1743-842C-3A9EDEADCE39}">
      <dgm:prSet/>
      <dgm:spPr/>
      <dgm:t>
        <a:bodyPr/>
        <a:lstStyle/>
        <a:p>
          <a:endParaRPr lang="en-US"/>
        </a:p>
      </dgm:t>
    </dgm:pt>
    <dgm:pt modelId="{65DD3B7F-5AB7-E44E-9C01-86891C82D177}">
      <dgm:prSet/>
      <dgm:spPr/>
      <dgm:t>
        <a:bodyPr/>
        <a:lstStyle/>
        <a:p>
          <a:pPr rtl="0"/>
          <a:r>
            <a:rPr lang="en-US" dirty="0" err="1"/>
            <a:t>Giao</a:t>
          </a:r>
          <a:r>
            <a:rPr lang="en-US" dirty="0"/>
            <a:t> </a:t>
          </a:r>
          <a:r>
            <a:rPr lang="en-US" dirty="0" err="1"/>
            <a:t>tiếp</a:t>
          </a:r>
          <a:r>
            <a:rPr lang="en-US" dirty="0"/>
            <a:t> </a:t>
          </a:r>
          <a:r>
            <a:rPr lang="en-US" dirty="0" err="1"/>
            <a:t>và</a:t>
          </a:r>
          <a:r>
            <a:rPr lang="en-US" dirty="0"/>
            <a:t> </a:t>
          </a:r>
          <a:r>
            <a:rPr lang="en-US" dirty="0" err="1"/>
            <a:t>hợp</a:t>
          </a:r>
          <a:r>
            <a:rPr lang="en-US" dirty="0"/>
            <a:t> </a:t>
          </a:r>
          <a:r>
            <a:rPr lang="en-US" dirty="0" err="1"/>
            <a:t>tác</a:t>
          </a:r>
          <a:endParaRPr lang="en-US" dirty="0"/>
        </a:p>
      </dgm:t>
    </dgm:pt>
    <dgm:pt modelId="{C6C58638-0A87-804F-BC18-F26172AADFF0}" type="parTrans" cxnId="{3CD87146-D6BC-894E-BB5E-D388764430A5}">
      <dgm:prSet/>
      <dgm:spPr/>
      <dgm:t>
        <a:bodyPr/>
        <a:lstStyle/>
        <a:p>
          <a:endParaRPr lang="en-US"/>
        </a:p>
      </dgm:t>
    </dgm:pt>
    <dgm:pt modelId="{53AB92A9-695B-814E-B8BC-B8226CB755B6}" type="sibTrans" cxnId="{3CD87146-D6BC-894E-BB5E-D388764430A5}">
      <dgm:prSet/>
      <dgm:spPr/>
      <dgm:t>
        <a:bodyPr/>
        <a:lstStyle/>
        <a:p>
          <a:endParaRPr lang="en-US"/>
        </a:p>
      </dgm:t>
    </dgm:pt>
    <dgm:pt modelId="{3635616F-A264-9D4E-8592-230483EEC885}">
      <dgm:prSet/>
      <dgm:spPr/>
      <dgm:t>
        <a:bodyPr/>
        <a:lstStyle/>
        <a:p>
          <a:pPr rtl="0"/>
          <a:r>
            <a:rPr lang="en-US"/>
            <a:t>Giải quyết vấn đề và sáng tạo</a:t>
          </a:r>
        </a:p>
      </dgm:t>
    </dgm:pt>
    <dgm:pt modelId="{99F5370F-559C-2848-A92B-807E37369390}" type="parTrans" cxnId="{3FB6DFE5-8BAA-7A42-A443-561AFF6C350A}">
      <dgm:prSet/>
      <dgm:spPr/>
      <dgm:t>
        <a:bodyPr/>
        <a:lstStyle/>
        <a:p>
          <a:endParaRPr lang="en-US"/>
        </a:p>
      </dgm:t>
    </dgm:pt>
    <dgm:pt modelId="{12AAF6A6-D35E-5C4F-8B5A-915949EFCD8D}" type="sibTrans" cxnId="{3FB6DFE5-8BAA-7A42-A443-561AFF6C350A}">
      <dgm:prSet/>
      <dgm:spPr/>
      <dgm:t>
        <a:bodyPr/>
        <a:lstStyle/>
        <a:p>
          <a:endParaRPr lang="en-US"/>
        </a:p>
      </dgm:t>
    </dgm:pt>
    <dgm:pt modelId="{8A50588B-E9F9-C442-BA85-0461D1EEDF9B}" type="pres">
      <dgm:prSet presAssocID="{2FB267A6-C83E-F04C-8A79-1F1A8E018588}" presName="Name0" presStyleCnt="0">
        <dgm:presLayoutVars>
          <dgm:dir/>
          <dgm:resizeHandles val="exact"/>
        </dgm:presLayoutVars>
      </dgm:prSet>
      <dgm:spPr/>
    </dgm:pt>
    <dgm:pt modelId="{175DEC26-F7F1-484C-8C48-AD736938CDF7}" type="pres">
      <dgm:prSet presAssocID="{C34AD260-160E-FE42-9871-9E1513513054}" presName="Name5" presStyleLbl="vennNode1" presStyleIdx="0" presStyleCnt="3">
        <dgm:presLayoutVars>
          <dgm:bulletEnabled val="1"/>
        </dgm:presLayoutVars>
      </dgm:prSet>
      <dgm:spPr/>
    </dgm:pt>
    <dgm:pt modelId="{5F701F96-ACC6-3648-A436-FE4CEEF80798}" type="pres">
      <dgm:prSet presAssocID="{B7FC2E18-D9BD-DA49-B64F-94DB5FD25EF5}" presName="space" presStyleCnt="0"/>
      <dgm:spPr/>
    </dgm:pt>
    <dgm:pt modelId="{3E02C563-CD71-2A4E-BDA0-0C4036908923}" type="pres">
      <dgm:prSet presAssocID="{65DD3B7F-5AB7-E44E-9C01-86891C82D177}" presName="Name5" presStyleLbl="vennNode1" presStyleIdx="1" presStyleCnt="3">
        <dgm:presLayoutVars>
          <dgm:bulletEnabled val="1"/>
        </dgm:presLayoutVars>
      </dgm:prSet>
      <dgm:spPr/>
    </dgm:pt>
    <dgm:pt modelId="{4B6711A8-053F-EF49-B7BA-EFFAF9D499A8}" type="pres">
      <dgm:prSet presAssocID="{53AB92A9-695B-814E-B8BC-B8226CB755B6}" presName="space" presStyleCnt="0"/>
      <dgm:spPr/>
    </dgm:pt>
    <dgm:pt modelId="{AFFC0873-D7D1-6740-9968-6365012350B5}" type="pres">
      <dgm:prSet presAssocID="{3635616F-A264-9D4E-8592-230483EEC885}" presName="Name5" presStyleLbl="vennNode1" presStyleIdx="2" presStyleCnt="3">
        <dgm:presLayoutVars>
          <dgm:bulletEnabled val="1"/>
        </dgm:presLayoutVars>
      </dgm:prSet>
      <dgm:spPr/>
    </dgm:pt>
  </dgm:ptLst>
  <dgm:cxnLst>
    <dgm:cxn modelId="{3CD87146-D6BC-894E-BB5E-D388764430A5}" srcId="{2FB267A6-C83E-F04C-8A79-1F1A8E018588}" destId="{65DD3B7F-5AB7-E44E-9C01-86891C82D177}" srcOrd="1" destOrd="0" parTransId="{C6C58638-0A87-804F-BC18-F26172AADFF0}" sibTransId="{53AB92A9-695B-814E-B8BC-B8226CB755B6}"/>
    <dgm:cxn modelId="{38F0E24C-9034-490E-8F5A-5215538BECAE}" type="presOf" srcId="{65DD3B7F-5AB7-E44E-9C01-86891C82D177}" destId="{3E02C563-CD71-2A4E-BDA0-0C4036908923}" srcOrd="0" destOrd="0" presId="urn:microsoft.com/office/officeart/2005/8/layout/venn3"/>
    <dgm:cxn modelId="{10C9FC79-FD02-1743-842C-3A9EDEADCE39}" srcId="{2FB267A6-C83E-F04C-8A79-1F1A8E018588}" destId="{C34AD260-160E-FE42-9871-9E1513513054}" srcOrd="0" destOrd="0" parTransId="{DD4194E1-4B1E-8D4D-B9F5-EE72C7C07C05}" sibTransId="{B7FC2E18-D9BD-DA49-B64F-94DB5FD25EF5}"/>
    <dgm:cxn modelId="{67074BB9-BCE0-4AAD-A9E7-70240096320E}" type="presOf" srcId="{C34AD260-160E-FE42-9871-9E1513513054}" destId="{175DEC26-F7F1-484C-8C48-AD736938CDF7}" srcOrd="0" destOrd="0" presId="urn:microsoft.com/office/officeart/2005/8/layout/venn3"/>
    <dgm:cxn modelId="{0FDE99D2-80A0-422A-BD2D-039F1EB901E3}" type="presOf" srcId="{2FB267A6-C83E-F04C-8A79-1F1A8E018588}" destId="{8A50588B-E9F9-C442-BA85-0461D1EEDF9B}" srcOrd="0" destOrd="0" presId="urn:microsoft.com/office/officeart/2005/8/layout/venn3"/>
    <dgm:cxn modelId="{81A20EE3-E1A6-4A27-B6E7-A20FFBF47A7F}" type="presOf" srcId="{3635616F-A264-9D4E-8592-230483EEC885}" destId="{AFFC0873-D7D1-6740-9968-6365012350B5}" srcOrd="0" destOrd="0" presId="urn:microsoft.com/office/officeart/2005/8/layout/venn3"/>
    <dgm:cxn modelId="{3FB6DFE5-8BAA-7A42-A443-561AFF6C350A}" srcId="{2FB267A6-C83E-F04C-8A79-1F1A8E018588}" destId="{3635616F-A264-9D4E-8592-230483EEC885}" srcOrd="2" destOrd="0" parTransId="{99F5370F-559C-2848-A92B-807E37369390}" sibTransId="{12AAF6A6-D35E-5C4F-8B5A-915949EFCD8D}"/>
    <dgm:cxn modelId="{3F71EA01-1E0A-4314-BA97-EED658D48D3E}" type="presParOf" srcId="{8A50588B-E9F9-C442-BA85-0461D1EEDF9B}" destId="{175DEC26-F7F1-484C-8C48-AD736938CDF7}" srcOrd="0" destOrd="0" presId="urn:microsoft.com/office/officeart/2005/8/layout/venn3"/>
    <dgm:cxn modelId="{85D9D14F-B582-4153-8406-A1D52901B5F6}" type="presParOf" srcId="{8A50588B-E9F9-C442-BA85-0461D1EEDF9B}" destId="{5F701F96-ACC6-3648-A436-FE4CEEF80798}" srcOrd="1" destOrd="0" presId="urn:microsoft.com/office/officeart/2005/8/layout/venn3"/>
    <dgm:cxn modelId="{D26255B0-023B-4221-838A-A830BB33C2EF}" type="presParOf" srcId="{8A50588B-E9F9-C442-BA85-0461D1EEDF9B}" destId="{3E02C563-CD71-2A4E-BDA0-0C4036908923}" srcOrd="2" destOrd="0" presId="urn:microsoft.com/office/officeart/2005/8/layout/venn3"/>
    <dgm:cxn modelId="{283D0741-A65C-440F-AB95-728D2E71AB60}" type="presParOf" srcId="{8A50588B-E9F9-C442-BA85-0461D1EEDF9B}" destId="{4B6711A8-053F-EF49-B7BA-EFFAF9D499A8}" srcOrd="3" destOrd="0" presId="urn:microsoft.com/office/officeart/2005/8/layout/venn3"/>
    <dgm:cxn modelId="{3605A9A4-C842-48D0-80C8-91BB6263476E}" type="presParOf" srcId="{8A50588B-E9F9-C442-BA85-0461D1EEDF9B}" destId="{AFFC0873-D7D1-6740-9968-6365012350B5}" srcOrd="4" destOrd="0" presId="urn:microsoft.com/office/officeart/2005/8/layout/ven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72A2BB-FBBD-0946-A5B8-14613BA1A84A}" type="doc">
      <dgm:prSet loTypeId="urn:microsoft.com/office/officeart/2009/3/layout/DescendingProcess" loCatId="" qsTypeId="urn:microsoft.com/office/officeart/2005/8/quickstyle/simple4" qsCatId="simple" csTypeId="urn:microsoft.com/office/officeart/2005/8/colors/colorful3" csCatId="colorful" phldr="1"/>
      <dgm:spPr/>
      <dgm:t>
        <a:bodyPr/>
        <a:lstStyle/>
        <a:p>
          <a:endParaRPr lang="en-US"/>
        </a:p>
      </dgm:t>
    </dgm:pt>
    <dgm:pt modelId="{A95350D4-87AD-DD47-9EC7-9C55A8A94B8D}">
      <dgm:prSet custT="1"/>
      <dgm:spPr/>
      <dgm:t>
        <a:bodyPr/>
        <a:lstStyle/>
        <a:p>
          <a:pPr rtl="0"/>
          <a:r>
            <a:rPr lang="en-US" sz="1400">
              <a:latin typeface="Arial" panose="020B0604020202020204" pitchFamily="34" charset="0"/>
              <a:cs typeface="Arial" panose="020B0604020202020204" pitchFamily="34" charset="0"/>
            </a:rPr>
            <a:t>Khoa học</a:t>
          </a:r>
        </a:p>
      </dgm:t>
    </dgm:pt>
    <dgm:pt modelId="{9C1FDA5E-661B-224E-83AB-51C3124E7BEF}" type="parTrans" cxnId="{08AF731B-7DB7-1340-87FA-B624F45E0483}">
      <dgm:prSet/>
      <dgm:spPr/>
      <dgm:t>
        <a:bodyPr/>
        <a:lstStyle/>
        <a:p>
          <a:endParaRPr lang="en-US" sz="1050">
            <a:latin typeface="Arial" panose="020B0604020202020204" pitchFamily="34" charset="0"/>
            <a:cs typeface="Arial" panose="020B0604020202020204" pitchFamily="34" charset="0"/>
          </a:endParaRPr>
        </a:p>
      </dgm:t>
    </dgm:pt>
    <dgm:pt modelId="{E487CAC1-7797-574B-B84F-21E4C83863F9}" type="sibTrans" cxnId="{08AF731B-7DB7-1340-87FA-B624F45E0483}">
      <dgm:prSet/>
      <dgm:spPr/>
      <dgm:t>
        <a:bodyPr/>
        <a:lstStyle/>
        <a:p>
          <a:endParaRPr lang="en-US" sz="1050">
            <a:latin typeface="Arial" panose="020B0604020202020204" pitchFamily="34" charset="0"/>
            <a:cs typeface="Arial" panose="020B0604020202020204" pitchFamily="34" charset="0"/>
          </a:endParaRPr>
        </a:p>
      </dgm:t>
    </dgm:pt>
    <dgm:pt modelId="{2B7FDD28-87CA-7449-AF19-6E07AA2938FD}">
      <dgm:prSet custT="1"/>
      <dgm:spPr/>
      <dgm:t>
        <a:bodyPr/>
        <a:lstStyle/>
        <a:p>
          <a:pPr rtl="0"/>
          <a:r>
            <a:rPr lang="en-US" sz="1400">
              <a:latin typeface="Arial" panose="020B0604020202020204" pitchFamily="34" charset="0"/>
              <a:cs typeface="Arial" panose="020B0604020202020204" pitchFamily="34" charset="0"/>
            </a:rPr>
            <a:t>Tin học</a:t>
          </a:r>
        </a:p>
      </dgm:t>
    </dgm:pt>
    <dgm:pt modelId="{F11C9A7D-4284-4742-A874-8973EFF82C6F}" type="parTrans" cxnId="{C33C7EA4-A824-8F42-A1D6-2DBBB087C4F2}">
      <dgm:prSet/>
      <dgm:spPr/>
      <dgm:t>
        <a:bodyPr/>
        <a:lstStyle/>
        <a:p>
          <a:endParaRPr lang="en-US" sz="1050">
            <a:latin typeface="Arial" panose="020B0604020202020204" pitchFamily="34" charset="0"/>
            <a:cs typeface="Arial" panose="020B0604020202020204" pitchFamily="34" charset="0"/>
          </a:endParaRPr>
        </a:p>
      </dgm:t>
    </dgm:pt>
    <dgm:pt modelId="{596C419A-7FA3-9541-8E34-7962D2070F6D}" type="sibTrans" cxnId="{C33C7EA4-A824-8F42-A1D6-2DBBB087C4F2}">
      <dgm:prSet/>
      <dgm:spPr/>
      <dgm:t>
        <a:bodyPr/>
        <a:lstStyle/>
        <a:p>
          <a:endParaRPr lang="en-US" sz="1050">
            <a:latin typeface="Arial" panose="020B0604020202020204" pitchFamily="34" charset="0"/>
            <a:cs typeface="Arial" panose="020B0604020202020204" pitchFamily="34" charset="0"/>
          </a:endParaRPr>
        </a:p>
      </dgm:t>
    </dgm:pt>
    <dgm:pt modelId="{134C7F41-A710-8E46-8DBA-72BE100D196C}">
      <dgm:prSet custT="1"/>
      <dgm:spPr/>
      <dgm:t>
        <a:bodyPr/>
        <a:lstStyle/>
        <a:p>
          <a:pPr rtl="0"/>
          <a:r>
            <a:rPr lang="en-US" sz="1400">
              <a:latin typeface="Arial" panose="020B0604020202020204" pitchFamily="34" charset="0"/>
              <a:cs typeface="Arial" panose="020B0604020202020204" pitchFamily="34" charset="0"/>
            </a:rPr>
            <a:t>Công nghệ</a:t>
          </a:r>
        </a:p>
      </dgm:t>
    </dgm:pt>
    <dgm:pt modelId="{BACFD5F1-06A7-E549-8A15-03F7A25CDBF2}" type="parTrans" cxnId="{3E7E299F-780B-7640-8DE4-5E5AE9BD1E85}">
      <dgm:prSet/>
      <dgm:spPr/>
      <dgm:t>
        <a:bodyPr/>
        <a:lstStyle/>
        <a:p>
          <a:endParaRPr lang="en-US" sz="1050">
            <a:latin typeface="Arial" panose="020B0604020202020204" pitchFamily="34" charset="0"/>
            <a:cs typeface="Arial" panose="020B0604020202020204" pitchFamily="34" charset="0"/>
          </a:endParaRPr>
        </a:p>
      </dgm:t>
    </dgm:pt>
    <dgm:pt modelId="{F729BE20-1A20-0D46-858E-FCBCED41D097}" type="sibTrans" cxnId="{3E7E299F-780B-7640-8DE4-5E5AE9BD1E85}">
      <dgm:prSet/>
      <dgm:spPr/>
      <dgm:t>
        <a:bodyPr/>
        <a:lstStyle/>
        <a:p>
          <a:endParaRPr lang="en-US" sz="1050">
            <a:latin typeface="Arial" panose="020B0604020202020204" pitchFamily="34" charset="0"/>
            <a:cs typeface="Arial" panose="020B0604020202020204" pitchFamily="34" charset="0"/>
          </a:endParaRPr>
        </a:p>
      </dgm:t>
    </dgm:pt>
    <dgm:pt modelId="{380D851C-3710-794D-98BA-D7236F8FE690}">
      <dgm:prSet custT="1"/>
      <dgm:spPr/>
      <dgm:t>
        <a:bodyPr/>
        <a:lstStyle/>
        <a:p>
          <a:pPr rtl="0"/>
          <a:r>
            <a:rPr lang="en-US" sz="1400">
              <a:latin typeface="Arial" panose="020B0604020202020204" pitchFamily="34" charset="0"/>
              <a:cs typeface="Arial" panose="020B0604020202020204" pitchFamily="34" charset="0"/>
            </a:rPr>
            <a:t>Thể chất</a:t>
          </a:r>
        </a:p>
      </dgm:t>
    </dgm:pt>
    <dgm:pt modelId="{5A2A5067-76CD-B04E-8B6D-03FB2527AA67}" type="parTrans" cxnId="{B9D9B524-B97F-D340-AF25-5E25339D600F}">
      <dgm:prSet/>
      <dgm:spPr/>
      <dgm:t>
        <a:bodyPr/>
        <a:lstStyle/>
        <a:p>
          <a:endParaRPr lang="en-US" sz="1050">
            <a:latin typeface="Arial" panose="020B0604020202020204" pitchFamily="34" charset="0"/>
            <a:cs typeface="Arial" panose="020B0604020202020204" pitchFamily="34" charset="0"/>
          </a:endParaRPr>
        </a:p>
      </dgm:t>
    </dgm:pt>
    <dgm:pt modelId="{EA2126D6-A30C-304B-851F-5A772BF35704}" type="sibTrans" cxnId="{B9D9B524-B97F-D340-AF25-5E25339D600F}">
      <dgm:prSet/>
      <dgm:spPr/>
      <dgm:t>
        <a:bodyPr/>
        <a:lstStyle/>
        <a:p>
          <a:endParaRPr lang="en-US" sz="1050">
            <a:latin typeface="Arial" panose="020B0604020202020204" pitchFamily="34" charset="0"/>
            <a:cs typeface="Arial" panose="020B0604020202020204" pitchFamily="34" charset="0"/>
          </a:endParaRPr>
        </a:p>
      </dgm:t>
    </dgm:pt>
    <dgm:pt modelId="{DAD27002-03C0-724A-816A-6D936FEA3EC7}">
      <dgm:prSet custT="1"/>
      <dgm:spPr/>
      <dgm:t>
        <a:bodyPr/>
        <a:lstStyle/>
        <a:p>
          <a:pPr rtl="0"/>
          <a:r>
            <a:rPr lang="en-US" sz="1400" dirty="0" err="1">
              <a:latin typeface="Arial" panose="020B0604020202020204" pitchFamily="34" charset="0"/>
              <a:cs typeface="Arial" panose="020B0604020202020204" pitchFamily="34" charset="0"/>
            </a:rPr>
            <a:t>Thẩm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mĩ</a:t>
          </a:r>
          <a:endParaRPr lang="en-US" sz="1400" dirty="0">
            <a:latin typeface="Arial" panose="020B0604020202020204" pitchFamily="34" charset="0"/>
            <a:cs typeface="Arial" panose="020B0604020202020204" pitchFamily="34" charset="0"/>
          </a:endParaRPr>
        </a:p>
      </dgm:t>
    </dgm:pt>
    <dgm:pt modelId="{E0A38B7A-4826-E942-BAC8-7B59546B121E}" type="parTrans" cxnId="{BB661272-76EE-0442-93A0-6DBE1FA3D924}">
      <dgm:prSet/>
      <dgm:spPr/>
      <dgm:t>
        <a:bodyPr/>
        <a:lstStyle/>
        <a:p>
          <a:endParaRPr lang="en-US" sz="1050">
            <a:latin typeface="Arial" panose="020B0604020202020204" pitchFamily="34" charset="0"/>
            <a:cs typeface="Arial" panose="020B0604020202020204" pitchFamily="34" charset="0"/>
          </a:endParaRPr>
        </a:p>
      </dgm:t>
    </dgm:pt>
    <dgm:pt modelId="{24038DB9-6447-0B45-87D6-6FE763E34968}" type="sibTrans" cxnId="{BB661272-76EE-0442-93A0-6DBE1FA3D924}">
      <dgm:prSet/>
      <dgm:spPr/>
      <dgm:t>
        <a:bodyPr/>
        <a:lstStyle/>
        <a:p>
          <a:endParaRPr lang="en-US" sz="1050">
            <a:latin typeface="Arial" panose="020B0604020202020204" pitchFamily="34" charset="0"/>
            <a:cs typeface="Arial" panose="020B0604020202020204" pitchFamily="34" charset="0"/>
          </a:endParaRPr>
        </a:p>
      </dgm:t>
    </dgm:pt>
    <dgm:pt modelId="{275C5EA9-9007-E349-9F39-BF029BC0F18B}">
      <dgm:prSet custT="1"/>
      <dgm:spPr/>
      <dgm:t>
        <a:bodyPr/>
        <a:lstStyle/>
        <a:p>
          <a:pPr rtl="0"/>
          <a:r>
            <a:rPr lang="en-US" sz="1400">
              <a:latin typeface="Arial" panose="020B0604020202020204" pitchFamily="34" charset="0"/>
              <a:cs typeface="Arial" panose="020B0604020202020204" pitchFamily="34" charset="0"/>
            </a:rPr>
            <a:t>Tính toán</a:t>
          </a:r>
        </a:p>
      </dgm:t>
    </dgm:pt>
    <dgm:pt modelId="{56389860-43DC-C14B-B065-B83E70B56ADE}" type="parTrans" cxnId="{55A2F4E0-95FA-AE41-9AC4-E80D0F06448B}">
      <dgm:prSet/>
      <dgm:spPr/>
      <dgm:t>
        <a:bodyPr/>
        <a:lstStyle/>
        <a:p>
          <a:endParaRPr lang="en-US" sz="1050">
            <a:latin typeface="Arial" panose="020B0604020202020204" pitchFamily="34" charset="0"/>
            <a:cs typeface="Arial" panose="020B0604020202020204" pitchFamily="34" charset="0"/>
          </a:endParaRPr>
        </a:p>
      </dgm:t>
    </dgm:pt>
    <dgm:pt modelId="{6CCE8B9D-DCFD-5641-97F1-3903511BF886}" type="sibTrans" cxnId="{55A2F4E0-95FA-AE41-9AC4-E80D0F06448B}">
      <dgm:prSet/>
      <dgm:spPr/>
      <dgm:t>
        <a:bodyPr/>
        <a:lstStyle/>
        <a:p>
          <a:endParaRPr lang="en-US" sz="1050">
            <a:latin typeface="Arial" panose="020B0604020202020204" pitchFamily="34" charset="0"/>
            <a:cs typeface="Arial" panose="020B0604020202020204" pitchFamily="34" charset="0"/>
          </a:endParaRPr>
        </a:p>
      </dgm:t>
    </dgm:pt>
    <dgm:pt modelId="{39105817-487F-AB44-89BA-9EC697D3188F}">
      <dgm:prSet custT="1"/>
      <dgm:spPr/>
      <dgm:t>
        <a:bodyPr/>
        <a:lstStyle/>
        <a:p>
          <a:pPr rtl="0"/>
          <a:r>
            <a:rPr lang="en-US" sz="1400" dirty="0" err="1">
              <a:latin typeface="Arial" panose="020B0604020202020204" pitchFamily="34" charset="0"/>
              <a:cs typeface="Arial" panose="020B0604020202020204" pitchFamily="34" charset="0"/>
            </a:rPr>
            <a:t>Ngôn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ngữ</a:t>
          </a:r>
          <a:endParaRPr lang="en-US" sz="1400" dirty="0">
            <a:latin typeface="Arial" panose="020B0604020202020204" pitchFamily="34" charset="0"/>
            <a:cs typeface="Arial" panose="020B0604020202020204" pitchFamily="34" charset="0"/>
          </a:endParaRPr>
        </a:p>
      </dgm:t>
    </dgm:pt>
    <dgm:pt modelId="{961DE047-1D46-1644-A641-EEFF75A4674A}" type="parTrans" cxnId="{78465A49-EC40-0341-B78F-DA2FA668B5A5}">
      <dgm:prSet/>
      <dgm:spPr/>
      <dgm:t>
        <a:bodyPr/>
        <a:lstStyle/>
        <a:p>
          <a:endParaRPr lang="en-US" sz="1050">
            <a:latin typeface="Arial" panose="020B0604020202020204" pitchFamily="34" charset="0"/>
            <a:cs typeface="Arial" panose="020B0604020202020204" pitchFamily="34" charset="0"/>
          </a:endParaRPr>
        </a:p>
      </dgm:t>
    </dgm:pt>
    <dgm:pt modelId="{923DA76E-6199-F648-A1F7-D4A5CDB1FEEB}" type="sibTrans" cxnId="{78465A49-EC40-0341-B78F-DA2FA668B5A5}">
      <dgm:prSet/>
      <dgm:spPr/>
      <dgm:t>
        <a:bodyPr/>
        <a:lstStyle/>
        <a:p>
          <a:endParaRPr lang="en-US" sz="1050">
            <a:latin typeface="Arial" panose="020B0604020202020204" pitchFamily="34" charset="0"/>
            <a:cs typeface="Arial" panose="020B0604020202020204" pitchFamily="34" charset="0"/>
          </a:endParaRPr>
        </a:p>
      </dgm:t>
    </dgm:pt>
    <dgm:pt modelId="{1E38BC96-B767-1D4A-9F26-4DD76EFCE5DF}" type="pres">
      <dgm:prSet presAssocID="{0572A2BB-FBBD-0946-A5B8-14613BA1A84A}" presName="Name0" presStyleCnt="0">
        <dgm:presLayoutVars>
          <dgm:chMax val="7"/>
          <dgm:chPref val="5"/>
        </dgm:presLayoutVars>
      </dgm:prSet>
      <dgm:spPr/>
    </dgm:pt>
    <dgm:pt modelId="{E8D7C0C9-3F25-1D45-97D3-53930CFAB5D1}" type="pres">
      <dgm:prSet presAssocID="{0572A2BB-FBBD-0946-A5B8-14613BA1A84A}" presName="arrowNode" presStyleLbl="node1" presStyleIdx="0" presStyleCnt="1" custAng="5834159" custScaleY="87581"/>
      <dgm:spPr/>
    </dgm:pt>
    <dgm:pt modelId="{42473ECE-5352-294C-9FD2-3577D52E8499}" type="pres">
      <dgm:prSet presAssocID="{A95350D4-87AD-DD47-9EC7-9C55A8A94B8D}" presName="txNode1" presStyleLbl="revTx" presStyleIdx="0" presStyleCnt="7" custLinFactX="58370" custLinFactY="29159" custLinFactNeighborX="100000" custLinFactNeighborY="100000">
        <dgm:presLayoutVars>
          <dgm:bulletEnabled val="1"/>
        </dgm:presLayoutVars>
      </dgm:prSet>
      <dgm:spPr/>
    </dgm:pt>
    <dgm:pt modelId="{371DC732-E797-904C-8FD9-46C538EE18D1}" type="pres">
      <dgm:prSet presAssocID="{2B7FDD28-87CA-7449-AF19-6E07AA2938FD}" presName="txNode2" presStyleLbl="revTx" presStyleIdx="1" presStyleCnt="7" custFlipHor="1" custScaleX="53264" custLinFactNeighborX="24801" custLinFactNeighborY="-26727">
        <dgm:presLayoutVars>
          <dgm:bulletEnabled val="1"/>
        </dgm:presLayoutVars>
      </dgm:prSet>
      <dgm:spPr/>
    </dgm:pt>
    <dgm:pt modelId="{BDD5343C-0988-1643-AC69-52CCA8B96CA5}" type="pres">
      <dgm:prSet presAssocID="{596C419A-7FA3-9541-8E34-7962D2070F6D}" presName="dotNode2" presStyleCnt="0"/>
      <dgm:spPr/>
    </dgm:pt>
    <dgm:pt modelId="{65D370D1-0F0F-C04D-9B0A-61B2E74B801F}" type="pres">
      <dgm:prSet presAssocID="{596C419A-7FA3-9541-8E34-7962D2070F6D}" presName="dotRepeatNode" presStyleLbl="fgShp" presStyleIdx="0" presStyleCnt="5" custFlipVert="1" custFlipHor="1" custScaleX="486885" custScaleY="255107" custLinFactX="100000" custLinFactY="900000" custLinFactNeighborX="192562" custLinFactNeighborY="963636"/>
      <dgm:spPr/>
    </dgm:pt>
    <dgm:pt modelId="{048A3448-C817-0E44-A5E4-805D20EE00B3}" type="pres">
      <dgm:prSet presAssocID="{134C7F41-A710-8E46-8DBA-72BE100D196C}" presName="txNode3" presStyleLbl="revTx" presStyleIdx="2" presStyleCnt="7" custLinFactX="71761" custLinFactY="-48526" custLinFactNeighborX="100000" custLinFactNeighborY="-100000">
        <dgm:presLayoutVars>
          <dgm:bulletEnabled val="1"/>
        </dgm:presLayoutVars>
      </dgm:prSet>
      <dgm:spPr/>
    </dgm:pt>
    <dgm:pt modelId="{3AB497A7-8F97-B544-A75D-5D5E77D85049}" type="pres">
      <dgm:prSet presAssocID="{F729BE20-1A20-0D46-858E-FCBCED41D097}" presName="dotNode3" presStyleCnt="0"/>
      <dgm:spPr/>
    </dgm:pt>
    <dgm:pt modelId="{2D0386ED-32EE-3F44-9437-AAF0EF89406A}" type="pres">
      <dgm:prSet presAssocID="{F729BE20-1A20-0D46-858E-FCBCED41D097}" presName="dotRepeatNode" presStyleLbl="fgShp" presStyleIdx="1" presStyleCnt="5" custLinFactX="600000" custLinFactNeighborX="658567" custLinFactNeighborY="-42906"/>
      <dgm:spPr/>
    </dgm:pt>
    <dgm:pt modelId="{DC9627CF-B31F-4E4A-80EC-9B2D934030E2}" type="pres">
      <dgm:prSet presAssocID="{380D851C-3710-794D-98BA-D7236F8FE690}" presName="txNode4" presStyleLbl="revTx" presStyleIdx="3" presStyleCnt="7" custLinFactNeighborX="721" custLinFactNeighborY="14637">
        <dgm:presLayoutVars>
          <dgm:bulletEnabled val="1"/>
        </dgm:presLayoutVars>
      </dgm:prSet>
      <dgm:spPr/>
    </dgm:pt>
    <dgm:pt modelId="{4509036E-DDA7-B24E-A04F-B587BB54CFBB}" type="pres">
      <dgm:prSet presAssocID="{EA2126D6-A30C-304B-851F-5A772BF35704}" presName="dotNode4" presStyleCnt="0"/>
      <dgm:spPr/>
    </dgm:pt>
    <dgm:pt modelId="{D359034D-8777-2E4B-95D4-1788E6993CB5}" type="pres">
      <dgm:prSet presAssocID="{EA2126D6-A30C-304B-851F-5A772BF35704}" presName="dotRepeatNode" presStyleLbl="fgShp" presStyleIdx="2" presStyleCnt="5" custLinFactX="100000" custLinFactY="243472" custLinFactNeighborX="143131" custLinFactNeighborY="300000"/>
      <dgm:spPr/>
    </dgm:pt>
    <dgm:pt modelId="{C015215B-2C37-0B45-87DE-DCCA09B277F4}" type="pres">
      <dgm:prSet presAssocID="{DAD27002-03C0-724A-816A-6D936FEA3EC7}" presName="txNode5" presStyleLbl="revTx" presStyleIdx="4" presStyleCnt="7" custScaleX="60993" custLinFactNeighborX="62923" custLinFactNeighborY="38934">
        <dgm:presLayoutVars>
          <dgm:bulletEnabled val="1"/>
        </dgm:presLayoutVars>
      </dgm:prSet>
      <dgm:spPr/>
    </dgm:pt>
    <dgm:pt modelId="{82570010-C184-F249-9D5D-AAC312618066}" type="pres">
      <dgm:prSet presAssocID="{24038DB9-6447-0B45-87D6-6FE763E34968}" presName="dotNode5" presStyleCnt="0"/>
      <dgm:spPr/>
    </dgm:pt>
    <dgm:pt modelId="{30077D97-77CE-6D40-AD1C-50203AD58537}" type="pres">
      <dgm:prSet presAssocID="{24038DB9-6447-0B45-87D6-6FE763E34968}" presName="dotRepeatNode" presStyleLbl="fgShp" presStyleIdx="3" presStyleCnt="5" custLinFactX="-200000" custLinFactY="200000" custLinFactNeighborX="-271962" custLinFactNeighborY="243358"/>
      <dgm:spPr/>
    </dgm:pt>
    <dgm:pt modelId="{350ECA35-C44E-AD47-8360-F51E38042098}" type="pres">
      <dgm:prSet presAssocID="{275C5EA9-9007-E349-9F39-BF029BC0F18B}" presName="txNode6" presStyleLbl="revTx" presStyleIdx="5" presStyleCnt="7" custLinFactNeighborX="-85609" custLinFactNeighborY="46044">
        <dgm:presLayoutVars>
          <dgm:bulletEnabled val="1"/>
        </dgm:presLayoutVars>
      </dgm:prSet>
      <dgm:spPr/>
    </dgm:pt>
    <dgm:pt modelId="{79869C2F-288C-644E-BB32-8E693E988757}" type="pres">
      <dgm:prSet presAssocID="{6CCE8B9D-DCFD-5641-97F1-3903511BF886}" presName="dotNode6" presStyleCnt="0"/>
      <dgm:spPr/>
    </dgm:pt>
    <dgm:pt modelId="{BAF6C91D-23AE-FC4E-9303-F1367E258040}" type="pres">
      <dgm:prSet presAssocID="{6CCE8B9D-DCFD-5641-97F1-3903511BF886}" presName="dotRepeatNode" presStyleLbl="fgShp" presStyleIdx="4" presStyleCnt="5" custLinFactY="-400000" custLinFactNeighborX="14302" custLinFactNeighborY="-496553"/>
      <dgm:spPr/>
    </dgm:pt>
    <dgm:pt modelId="{4FA98B24-6326-F649-84AC-9A3F3F1B0791}" type="pres">
      <dgm:prSet presAssocID="{39105817-487F-AB44-89BA-9EC697D3188F}" presName="txNode7" presStyleLbl="revTx" presStyleIdx="6" presStyleCnt="7" custLinFactNeighborX="-58955" custLinFactNeighborY="-38124">
        <dgm:presLayoutVars>
          <dgm:bulletEnabled val="1"/>
        </dgm:presLayoutVars>
      </dgm:prSet>
      <dgm:spPr/>
    </dgm:pt>
  </dgm:ptLst>
  <dgm:cxnLst>
    <dgm:cxn modelId="{8CB5F600-9734-4509-83E0-4EE148DE5A86}" type="presOf" srcId="{24038DB9-6447-0B45-87D6-6FE763E34968}" destId="{30077D97-77CE-6D40-AD1C-50203AD58537}" srcOrd="0" destOrd="0" presId="urn:microsoft.com/office/officeart/2009/3/layout/DescendingProcess"/>
    <dgm:cxn modelId="{BED58A05-4ED9-4015-8BFB-9346F6CD871B}" type="presOf" srcId="{F729BE20-1A20-0D46-858E-FCBCED41D097}" destId="{2D0386ED-32EE-3F44-9437-AAF0EF89406A}" srcOrd="0" destOrd="0" presId="urn:microsoft.com/office/officeart/2009/3/layout/DescendingProcess"/>
    <dgm:cxn modelId="{08AF731B-7DB7-1340-87FA-B624F45E0483}" srcId="{0572A2BB-FBBD-0946-A5B8-14613BA1A84A}" destId="{A95350D4-87AD-DD47-9EC7-9C55A8A94B8D}" srcOrd="0" destOrd="0" parTransId="{9C1FDA5E-661B-224E-83AB-51C3124E7BEF}" sibTransId="{E487CAC1-7797-574B-B84F-21E4C83863F9}"/>
    <dgm:cxn modelId="{B9D9B524-B97F-D340-AF25-5E25339D600F}" srcId="{0572A2BB-FBBD-0946-A5B8-14613BA1A84A}" destId="{380D851C-3710-794D-98BA-D7236F8FE690}" srcOrd="3" destOrd="0" parTransId="{5A2A5067-76CD-B04E-8B6D-03FB2527AA67}" sibTransId="{EA2126D6-A30C-304B-851F-5A772BF35704}"/>
    <dgm:cxn modelId="{FD57D925-BE45-4596-B1D7-C95D943D292B}" type="presOf" srcId="{DAD27002-03C0-724A-816A-6D936FEA3EC7}" destId="{C015215B-2C37-0B45-87DE-DCCA09B277F4}" srcOrd="0" destOrd="0" presId="urn:microsoft.com/office/officeart/2009/3/layout/DescendingProcess"/>
    <dgm:cxn modelId="{EF37BD41-75B4-4C07-8FC9-03358BF5E15E}" type="presOf" srcId="{134C7F41-A710-8E46-8DBA-72BE100D196C}" destId="{048A3448-C817-0E44-A5E4-805D20EE00B3}" srcOrd="0" destOrd="0" presId="urn:microsoft.com/office/officeart/2009/3/layout/DescendingProcess"/>
    <dgm:cxn modelId="{FA2D3E65-D422-4037-AA0A-D6B1AF72A3CA}" type="presOf" srcId="{596C419A-7FA3-9541-8E34-7962D2070F6D}" destId="{65D370D1-0F0F-C04D-9B0A-61B2E74B801F}" srcOrd="0" destOrd="0" presId="urn:microsoft.com/office/officeart/2009/3/layout/DescendingProcess"/>
    <dgm:cxn modelId="{78465A49-EC40-0341-B78F-DA2FA668B5A5}" srcId="{0572A2BB-FBBD-0946-A5B8-14613BA1A84A}" destId="{39105817-487F-AB44-89BA-9EC697D3188F}" srcOrd="6" destOrd="0" parTransId="{961DE047-1D46-1644-A641-EEFF75A4674A}" sibTransId="{923DA76E-6199-F648-A1F7-D4A5CDB1FEEB}"/>
    <dgm:cxn modelId="{E111F36E-7868-4DDC-82D0-E52F7F30986B}" type="presOf" srcId="{EA2126D6-A30C-304B-851F-5A772BF35704}" destId="{D359034D-8777-2E4B-95D4-1788E6993CB5}" srcOrd="0" destOrd="0" presId="urn:microsoft.com/office/officeart/2009/3/layout/DescendingProcess"/>
    <dgm:cxn modelId="{B4840351-A2B7-4444-9E71-0CFAF1891545}" type="presOf" srcId="{6CCE8B9D-DCFD-5641-97F1-3903511BF886}" destId="{BAF6C91D-23AE-FC4E-9303-F1367E258040}" srcOrd="0" destOrd="0" presId="urn:microsoft.com/office/officeart/2009/3/layout/DescendingProcess"/>
    <dgm:cxn modelId="{BB661272-76EE-0442-93A0-6DBE1FA3D924}" srcId="{0572A2BB-FBBD-0946-A5B8-14613BA1A84A}" destId="{DAD27002-03C0-724A-816A-6D936FEA3EC7}" srcOrd="4" destOrd="0" parTransId="{E0A38B7A-4826-E942-BAC8-7B59546B121E}" sibTransId="{24038DB9-6447-0B45-87D6-6FE763E34968}"/>
    <dgm:cxn modelId="{93460B53-353A-4CE5-9245-8F6466DFA135}" type="presOf" srcId="{380D851C-3710-794D-98BA-D7236F8FE690}" destId="{DC9627CF-B31F-4E4A-80EC-9B2D934030E2}" srcOrd="0" destOrd="0" presId="urn:microsoft.com/office/officeart/2009/3/layout/DescendingProcess"/>
    <dgm:cxn modelId="{3E7E299F-780B-7640-8DE4-5E5AE9BD1E85}" srcId="{0572A2BB-FBBD-0946-A5B8-14613BA1A84A}" destId="{134C7F41-A710-8E46-8DBA-72BE100D196C}" srcOrd="2" destOrd="0" parTransId="{BACFD5F1-06A7-E549-8A15-03F7A25CDBF2}" sibTransId="{F729BE20-1A20-0D46-858E-FCBCED41D097}"/>
    <dgm:cxn modelId="{C33C7EA4-A824-8F42-A1D6-2DBBB087C4F2}" srcId="{0572A2BB-FBBD-0946-A5B8-14613BA1A84A}" destId="{2B7FDD28-87CA-7449-AF19-6E07AA2938FD}" srcOrd="1" destOrd="0" parTransId="{F11C9A7D-4284-4742-A874-8973EFF82C6F}" sibTransId="{596C419A-7FA3-9541-8E34-7962D2070F6D}"/>
    <dgm:cxn modelId="{1F96D7A9-653E-44E8-83A6-57F62699B9B6}" type="presOf" srcId="{275C5EA9-9007-E349-9F39-BF029BC0F18B}" destId="{350ECA35-C44E-AD47-8360-F51E38042098}" srcOrd="0" destOrd="0" presId="urn:microsoft.com/office/officeart/2009/3/layout/DescendingProcess"/>
    <dgm:cxn modelId="{AD2145C4-610E-4AAD-8450-0681E79492B2}" type="presOf" srcId="{0572A2BB-FBBD-0946-A5B8-14613BA1A84A}" destId="{1E38BC96-B767-1D4A-9F26-4DD76EFCE5DF}" srcOrd="0" destOrd="0" presId="urn:microsoft.com/office/officeart/2009/3/layout/DescendingProcess"/>
    <dgm:cxn modelId="{5CE625C5-A005-48AD-B6E2-B88363351C64}" type="presOf" srcId="{A95350D4-87AD-DD47-9EC7-9C55A8A94B8D}" destId="{42473ECE-5352-294C-9FD2-3577D52E8499}" srcOrd="0" destOrd="0" presId="urn:microsoft.com/office/officeart/2009/3/layout/DescendingProcess"/>
    <dgm:cxn modelId="{1435E8CF-45F4-4188-81FD-636EE289FAD2}" type="presOf" srcId="{2B7FDD28-87CA-7449-AF19-6E07AA2938FD}" destId="{371DC732-E797-904C-8FD9-46C538EE18D1}" srcOrd="0" destOrd="0" presId="urn:microsoft.com/office/officeart/2009/3/layout/DescendingProcess"/>
    <dgm:cxn modelId="{55A2F4E0-95FA-AE41-9AC4-E80D0F06448B}" srcId="{0572A2BB-FBBD-0946-A5B8-14613BA1A84A}" destId="{275C5EA9-9007-E349-9F39-BF029BC0F18B}" srcOrd="5" destOrd="0" parTransId="{56389860-43DC-C14B-B065-B83E70B56ADE}" sibTransId="{6CCE8B9D-DCFD-5641-97F1-3903511BF886}"/>
    <dgm:cxn modelId="{FE1C8DEC-A680-4D94-9C7F-9A1B5DEA221F}" type="presOf" srcId="{39105817-487F-AB44-89BA-9EC697D3188F}" destId="{4FA98B24-6326-F649-84AC-9A3F3F1B0791}" srcOrd="0" destOrd="0" presId="urn:microsoft.com/office/officeart/2009/3/layout/DescendingProcess"/>
    <dgm:cxn modelId="{4C5091BF-158E-4748-B95C-B3D4FCFD65A1}" type="presParOf" srcId="{1E38BC96-B767-1D4A-9F26-4DD76EFCE5DF}" destId="{E8D7C0C9-3F25-1D45-97D3-53930CFAB5D1}" srcOrd="0" destOrd="0" presId="urn:microsoft.com/office/officeart/2009/3/layout/DescendingProcess"/>
    <dgm:cxn modelId="{EFE9B2E7-F2DC-4024-8C63-BF78A71913F7}" type="presParOf" srcId="{1E38BC96-B767-1D4A-9F26-4DD76EFCE5DF}" destId="{42473ECE-5352-294C-9FD2-3577D52E8499}" srcOrd="1" destOrd="0" presId="urn:microsoft.com/office/officeart/2009/3/layout/DescendingProcess"/>
    <dgm:cxn modelId="{0CBACD33-0452-4656-8C49-93AE977156F7}" type="presParOf" srcId="{1E38BC96-B767-1D4A-9F26-4DD76EFCE5DF}" destId="{371DC732-E797-904C-8FD9-46C538EE18D1}" srcOrd="2" destOrd="0" presId="urn:microsoft.com/office/officeart/2009/3/layout/DescendingProcess"/>
    <dgm:cxn modelId="{26E97CB0-3A7A-44EE-BE79-9A74F6F77157}" type="presParOf" srcId="{1E38BC96-B767-1D4A-9F26-4DD76EFCE5DF}" destId="{BDD5343C-0988-1643-AC69-52CCA8B96CA5}" srcOrd="3" destOrd="0" presId="urn:microsoft.com/office/officeart/2009/3/layout/DescendingProcess"/>
    <dgm:cxn modelId="{41E80FF9-79AE-4297-8D18-8DDDAEAF0EC1}" type="presParOf" srcId="{BDD5343C-0988-1643-AC69-52CCA8B96CA5}" destId="{65D370D1-0F0F-C04D-9B0A-61B2E74B801F}" srcOrd="0" destOrd="0" presId="urn:microsoft.com/office/officeart/2009/3/layout/DescendingProcess"/>
    <dgm:cxn modelId="{C3D4FD3F-BF17-4403-B746-DB79B32078F1}" type="presParOf" srcId="{1E38BC96-B767-1D4A-9F26-4DD76EFCE5DF}" destId="{048A3448-C817-0E44-A5E4-805D20EE00B3}" srcOrd="4" destOrd="0" presId="urn:microsoft.com/office/officeart/2009/3/layout/DescendingProcess"/>
    <dgm:cxn modelId="{9614AAAC-55B6-4A59-9AEF-39A40EFA1C42}" type="presParOf" srcId="{1E38BC96-B767-1D4A-9F26-4DD76EFCE5DF}" destId="{3AB497A7-8F97-B544-A75D-5D5E77D85049}" srcOrd="5" destOrd="0" presId="urn:microsoft.com/office/officeart/2009/3/layout/DescendingProcess"/>
    <dgm:cxn modelId="{CF923DF2-3622-4F1C-9166-AB3BB6746F74}" type="presParOf" srcId="{3AB497A7-8F97-B544-A75D-5D5E77D85049}" destId="{2D0386ED-32EE-3F44-9437-AAF0EF89406A}" srcOrd="0" destOrd="0" presId="urn:microsoft.com/office/officeart/2009/3/layout/DescendingProcess"/>
    <dgm:cxn modelId="{C50A4485-B00C-4E93-A98E-494D0EB35079}" type="presParOf" srcId="{1E38BC96-B767-1D4A-9F26-4DD76EFCE5DF}" destId="{DC9627CF-B31F-4E4A-80EC-9B2D934030E2}" srcOrd="6" destOrd="0" presId="urn:microsoft.com/office/officeart/2009/3/layout/DescendingProcess"/>
    <dgm:cxn modelId="{9F702B14-4D73-41AC-8F30-103E48C8AF86}" type="presParOf" srcId="{1E38BC96-B767-1D4A-9F26-4DD76EFCE5DF}" destId="{4509036E-DDA7-B24E-A04F-B587BB54CFBB}" srcOrd="7" destOrd="0" presId="urn:microsoft.com/office/officeart/2009/3/layout/DescendingProcess"/>
    <dgm:cxn modelId="{B20FEA56-662A-4D11-966A-62E472E5AD67}" type="presParOf" srcId="{4509036E-DDA7-B24E-A04F-B587BB54CFBB}" destId="{D359034D-8777-2E4B-95D4-1788E6993CB5}" srcOrd="0" destOrd="0" presId="urn:microsoft.com/office/officeart/2009/3/layout/DescendingProcess"/>
    <dgm:cxn modelId="{807BB6E1-9E8C-4A96-8716-591D1C33178B}" type="presParOf" srcId="{1E38BC96-B767-1D4A-9F26-4DD76EFCE5DF}" destId="{C015215B-2C37-0B45-87DE-DCCA09B277F4}" srcOrd="8" destOrd="0" presId="urn:microsoft.com/office/officeart/2009/3/layout/DescendingProcess"/>
    <dgm:cxn modelId="{BC0C663C-4D76-4FC0-B3A7-331E72DF1E32}" type="presParOf" srcId="{1E38BC96-B767-1D4A-9F26-4DD76EFCE5DF}" destId="{82570010-C184-F249-9D5D-AAC312618066}" srcOrd="9" destOrd="0" presId="urn:microsoft.com/office/officeart/2009/3/layout/DescendingProcess"/>
    <dgm:cxn modelId="{4D469AD8-73C2-49FE-832C-3BACD21EE7DD}" type="presParOf" srcId="{82570010-C184-F249-9D5D-AAC312618066}" destId="{30077D97-77CE-6D40-AD1C-50203AD58537}" srcOrd="0" destOrd="0" presId="urn:microsoft.com/office/officeart/2009/3/layout/DescendingProcess"/>
    <dgm:cxn modelId="{88B0C562-B653-4BFC-9AD5-16A2F4C3BABC}" type="presParOf" srcId="{1E38BC96-B767-1D4A-9F26-4DD76EFCE5DF}" destId="{350ECA35-C44E-AD47-8360-F51E38042098}" srcOrd="10" destOrd="0" presId="urn:microsoft.com/office/officeart/2009/3/layout/DescendingProcess"/>
    <dgm:cxn modelId="{D394292B-6EAB-468E-A988-CBAD9C126F17}" type="presParOf" srcId="{1E38BC96-B767-1D4A-9F26-4DD76EFCE5DF}" destId="{79869C2F-288C-644E-BB32-8E693E988757}" srcOrd="11" destOrd="0" presId="urn:microsoft.com/office/officeart/2009/3/layout/DescendingProcess"/>
    <dgm:cxn modelId="{409443E4-8313-4BE9-A4C7-D288908E53D1}" type="presParOf" srcId="{79869C2F-288C-644E-BB32-8E693E988757}" destId="{BAF6C91D-23AE-FC4E-9303-F1367E258040}" srcOrd="0" destOrd="0" presId="urn:microsoft.com/office/officeart/2009/3/layout/DescendingProcess"/>
    <dgm:cxn modelId="{3D14B2B3-365E-4A33-8777-F23797393098}" type="presParOf" srcId="{1E38BC96-B767-1D4A-9F26-4DD76EFCE5DF}" destId="{4FA98B24-6326-F649-84AC-9A3F3F1B0791}" srcOrd="12" destOrd="0" presId="urn:microsoft.com/office/officeart/2009/3/layout/DescendingProces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F2B20E-62BC-4318-948A-2C77C2708107}"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0984D6B-3B98-4FF2-B5F2-583E21D34D79}">
      <dgm:prSet custT="1"/>
      <dgm:spPr/>
      <dgm:t>
        <a:bodyPr/>
        <a:lstStyle/>
        <a:p>
          <a:pPr rtl="0"/>
          <a:r>
            <a:rPr lang="vi-VN" sz="1800">
              <a:latin typeface="Arial" panose="020B0604020202020204" pitchFamily="34" charset="0"/>
              <a:cs typeface="Arial" panose="020B0604020202020204" pitchFamily="34" charset="0"/>
            </a:rPr>
            <a:t>củng cố thói quen tích cực, nền nếp trong học tập và sinh hoạt, hành vi giao tiếp ứng xử có văn hoá </a:t>
          </a:r>
          <a:endParaRPr lang="en-US" sz="1800">
            <a:latin typeface="Arial" panose="020B0604020202020204" pitchFamily="34" charset="0"/>
            <a:cs typeface="Arial" panose="020B0604020202020204" pitchFamily="34" charset="0"/>
          </a:endParaRPr>
        </a:p>
      </dgm:t>
    </dgm:pt>
    <dgm:pt modelId="{13492D89-171D-460B-BBE4-8337F69D058A}" type="parTrans" cxnId="{0246D1BD-8803-4DF9-8766-643AF1377084}">
      <dgm:prSet/>
      <dgm:spPr/>
      <dgm:t>
        <a:bodyPr/>
        <a:lstStyle/>
        <a:p>
          <a:endParaRPr lang="en-US" sz="2400">
            <a:latin typeface="Arial" panose="020B0604020202020204" pitchFamily="34" charset="0"/>
            <a:cs typeface="Arial" panose="020B0604020202020204" pitchFamily="34" charset="0"/>
          </a:endParaRPr>
        </a:p>
      </dgm:t>
    </dgm:pt>
    <dgm:pt modelId="{6B7F9D93-3227-4601-8966-1B7D21D47FBA}" type="sibTrans" cxnId="{0246D1BD-8803-4DF9-8766-643AF1377084}">
      <dgm:prSet/>
      <dgm:spPr/>
      <dgm:t>
        <a:bodyPr/>
        <a:lstStyle/>
        <a:p>
          <a:endParaRPr lang="en-US" sz="2400">
            <a:latin typeface="Arial" panose="020B0604020202020204" pitchFamily="34" charset="0"/>
            <a:cs typeface="Arial" panose="020B0604020202020204" pitchFamily="34" charset="0"/>
          </a:endParaRPr>
        </a:p>
      </dgm:t>
    </dgm:pt>
    <dgm:pt modelId="{1FC49828-B0A5-4484-878B-1915A7C5DD51}">
      <dgm:prSet custT="1"/>
      <dgm:spPr/>
      <dgm:t>
        <a:bodyPr/>
        <a:lstStyle/>
        <a:p>
          <a:pPr rtl="0"/>
          <a:r>
            <a:rPr lang="vi-VN" sz="1800">
              <a:latin typeface="Arial" panose="020B0604020202020204" pitchFamily="34" charset="0"/>
              <a:cs typeface="Arial" panose="020B0604020202020204" pitchFamily="34" charset="0"/>
            </a:rPr>
            <a:t>tập trung hơn vào phát triển trách nhiệm cá nhân: trách nhiệm với bản thân, trách nhiệm với gia đình, cộng đồng; </a:t>
          </a:r>
          <a:endParaRPr lang="en-US" sz="1800">
            <a:latin typeface="Arial" panose="020B0604020202020204" pitchFamily="34" charset="0"/>
            <a:cs typeface="Arial" panose="020B0604020202020204" pitchFamily="34" charset="0"/>
          </a:endParaRPr>
        </a:p>
      </dgm:t>
    </dgm:pt>
    <dgm:pt modelId="{F928C1AD-D3F6-4B84-8CB3-13041BB024CB}" type="parTrans" cxnId="{94994C4B-94A6-4FB4-A461-96C309123142}">
      <dgm:prSet/>
      <dgm:spPr/>
      <dgm:t>
        <a:bodyPr/>
        <a:lstStyle/>
        <a:p>
          <a:endParaRPr lang="en-US" sz="2400">
            <a:latin typeface="Arial" panose="020B0604020202020204" pitchFamily="34" charset="0"/>
            <a:cs typeface="Arial" panose="020B0604020202020204" pitchFamily="34" charset="0"/>
          </a:endParaRPr>
        </a:p>
      </dgm:t>
    </dgm:pt>
    <dgm:pt modelId="{0C1008E9-7559-44F1-AF10-71C6421BC154}" type="sibTrans" cxnId="{94994C4B-94A6-4FB4-A461-96C309123142}">
      <dgm:prSet/>
      <dgm:spPr/>
      <dgm:t>
        <a:bodyPr/>
        <a:lstStyle/>
        <a:p>
          <a:endParaRPr lang="en-US" sz="2400">
            <a:latin typeface="Arial" panose="020B0604020202020204" pitchFamily="34" charset="0"/>
            <a:cs typeface="Arial" panose="020B0604020202020204" pitchFamily="34" charset="0"/>
          </a:endParaRPr>
        </a:p>
      </dgm:t>
    </dgm:pt>
    <dgm:pt modelId="{5DA29A0B-4C6A-47EB-A439-B1483BB01980}">
      <dgm:prSet custT="1"/>
      <dgm:spPr/>
      <dgm:t>
        <a:bodyPr/>
        <a:lstStyle/>
        <a:p>
          <a:pPr rtl="0"/>
          <a:r>
            <a:rPr lang="vi-VN" sz="1800">
              <a:latin typeface="Arial" panose="020B0604020202020204" pitchFamily="34" charset="0"/>
              <a:cs typeface="Arial" panose="020B0604020202020204" pitchFamily="34" charset="0"/>
            </a:rPr>
            <a:t>hình thành các giá trị của cá nhân theo chuẩn mực chung của xã hội; </a:t>
          </a:r>
          <a:endParaRPr lang="en-US" sz="1800">
            <a:latin typeface="Arial" panose="020B0604020202020204" pitchFamily="34" charset="0"/>
            <a:cs typeface="Arial" panose="020B0604020202020204" pitchFamily="34" charset="0"/>
          </a:endParaRPr>
        </a:p>
      </dgm:t>
    </dgm:pt>
    <dgm:pt modelId="{3072394C-6244-4060-9891-5518F479F523}" type="parTrans" cxnId="{2532C93D-23F9-4FD7-A3C1-E50BF2B73D69}">
      <dgm:prSet/>
      <dgm:spPr/>
      <dgm:t>
        <a:bodyPr/>
        <a:lstStyle/>
        <a:p>
          <a:endParaRPr lang="en-US" sz="2400">
            <a:latin typeface="Arial" panose="020B0604020202020204" pitchFamily="34" charset="0"/>
            <a:cs typeface="Arial" panose="020B0604020202020204" pitchFamily="34" charset="0"/>
          </a:endParaRPr>
        </a:p>
      </dgm:t>
    </dgm:pt>
    <dgm:pt modelId="{BC8F2CC5-3677-4B96-B711-0C9355E5E28D}" type="sibTrans" cxnId="{2532C93D-23F9-4FD7-A3C1-E50BF2B73D69}">
      <dgm:prSet/>
      <dgm:spPr/>
      <dgm:t>
        <a:bodyPr/>
        <a:lstStyle/>
        <a:p>
          <a:endParaRPr lang="en-US" sz="2400">
            <a:latin typeface="Arial" panose="020B0604020202020204" pitchFamily="34" charset="0"/>
            <a:cs typeface="Arial" panose="020B0604020202020204" pitchFamily="34" charset="0"/>
          </a:endParaRPr>
        </a:p>
      </dgm:t>
    </dgm:pt>
    <dgm:pt modelId="{4A3FE031-A0F4-49FD-A932-235C30B634E1}">
      <dgm:prSet custT="1"/>
      <dgm:spPr/>
      <dgm:t>
        <a:bodyPr/>
        <a:lstStyle/>
        <a:p>
          <a:pPr rtl="0"/>
          <a:r>
            <a:rPr lang="vi-VN" sz="1800">
              <a:latin typeface="Arial" panose="020B0604020202020204" pitchFamily="34" charset="0"/>
              <a:cs typeface="Arial" panose="020B0604020202020204" pitchFamily="34" charset="0"/>
            </a:rPr>
            <a:t>hình thành và phát triển năng lực giải quyết vấn đề trong cuộc sống; </a:t>
          </a:r>
          <a:endParaRPr lang="en-US" sz="1800">
            <a:latin typeface="Arial" panose="020B0604020202020204" pitchFamily="34" charset="0"/>
            <a:cs typeface="Arial" panose="020B0604020202020204" pitchFamily="34" charset="0"/>
          </a:endParaRPr>
        </a:p>
      </dgm:t>
    </dgm:pt>
    <dgm:pt modelId="{A2A1EAC0-6362-40F0-A6D1-ECD1313D07A1}" type="parTrans" cxnId="{4E0CBB76-2A7B-4954-9A9C-D93B7A5BA7FB}">
      <dgm:prSet/>
      <dgm:spPr/>
      <dgm:t>
        <a:bodyPr/>
        <a:lstStyle/>
        <a:p>
          <a:endParaRPr lang="en-US" sz="2400">
            <a:latin typeface="Arial" panose="020B0604020202020204" pitchFamily="34" charset="0"/>
            <a:cs typeface="Arial" panose="020B0604020202020204" pitchFamily="34" charset="0"/>
          </a:endParaRPr>
        </a:p>
      </dgm:t>
    </dgm:pt>
    <dgm:pt modelId="{2D4F3B83-DF64-4969-83B0-16C802438F3E}" type="sibTrans" cxnId="{4E0CBB76-2A7B-4954-9A9C-D93B7A5BA7FB}">
      <dgm:prSet/>
      <dgm:spPr/>
      <dgm:t>
        <a:bodyPr/>
        <a:lstStyle/>
        <a:p>
          <a:endParaRPr lang="en-US" sz="2400">
            <a:latin typeface="Arial" panose="020B0604020202020204" pitchFamily="34" charset="0"/>
            <a:cs typeface="Arial" panose="020B0604020202020204" pitchFamily="34" charset="0"/>
          </a:endParaRPr>
        </a:p>
      </dgm:t>
    </dgm:pt>
    <dgm:pt modelId="{F342AAB3-59BA-4791-9292-E20701748CBA}">
      <dgm:prSet custT="1"/>
      <dgm:spPr/>
      <dgm:t>
        <a:bodyPr/>
        <a:lstStyle/>
        <a:p>
          <a:pPr rtl="0"/>
          <a:r>
            <a:rPr lang="vi-VN" sz="1800">
              <a:latin typeface="Arial" panose="020B0604020202020204" pitchFamily="34" charset="0"/>
              <a:cs typeface="Arial" panose="020B0604020202020204" pitchFamily="34" charset="0"/>
            </a:rPr>
            <a:t>biết tổ chức công việc một cách khoa học; </a:t>
          </a:r>
          <a:endParaRPr lang="en-US" sz="1800">
            <a:latin typeface="Arial" panose="020B0604020202020204" pitchFamily="34" charset="0"/>
            <a:cs typeface="Arial" panose="020B0604020202020204" pitchFamily="34" charset="0"/>
          </a:endParaRPr>
        </a:p>
      </dgm:t>
    </dgm:pt>
    <dgm:pt modelId="{C102A4D9-A6A3-4C5B-BBD8-064FC3A34A1E}" type="parTrans" cxnId="{D771CC6F-4B6D-4939-A457-4E52D7D1A830}">
      <dgm:prSet/>
      <dgm:spPr/>
      <dgm:t>
        <a:bodyPr/>
        <a:lstStyle/>
        <a:p>
          <a:endParaRPr lang="en-US" sz="2400">
            <a:latin typeface="Arial" panose="020B0604020202020204" pitchFamily="34" charset="0"/>
            <a:cs typeface="Arial" panose="020B0604020202020204" pitchFamily="34" charset="0"/>
          </a:endParaRPr>
        </a:p>
      </dgm:t>
    </dgm:pt>
    <dgm:pt modelId="{981B6572-97CE-4107-8C1F-F380A1F96A01}" type="sibTrans" cxnId="{D771CC6F-4B6D-4939-A457-4E52D7D1A830}">
      <dgm:prSet/>
      <dgm:spPr/>
      <dgm:t>
        <a:bodyPr/>
        <a:lstStyle/>
        <a:p>
          <a:endParaRPr lang="en-US" sz="2400">
            <a:latin typeface="Arial" panose="020B0604020202020204" pitchFamily="34" charset="0"/>
            <a:cs typeface="Arial" panose="020B0604020202020204" pitchFamily="34" charset="0"/>
          </a:endParaRPr>
        </a:p>
      </dgm:t>
    </dgm:pt>
    <dgm:pt modelId="{2BA3F412-0685-4A98-83BF-ADA571E35351}">
      <dgm:prSet custT="1"/>
      <dgm:spPr/>
      <dgm:t>
        <a:bodyPr/>
        <a:lstStyle/>
        <a:p>
          <a:pPr rtl="0"/>
          <a:r>
            <a:rPr lang="vi-VN" sz="1800">
              <a:latin typeface="Arial" panose="020B0604020202020204" pitchFamily="34" charset="0"/>
              <a:cs typeface="Arial" panose="020B0604020202020204" pitchFamily="34" charset="0"/>
            </a:rPr>
            <a:t>có hứng thú, hiểu biết về một số lĩnh vực nghề nghiệp, có ý thức rèn luyện những phẩm chất cần thiết của người lao động và lập được kế hoạch học tập, rèn luyện phù hợp với định hướng nghề nghiệp khi kết thúc giai đoạn giáo dục cơ bản.</a:t>
          </a:r>
          <a:endParaRPr lang="en-US" sz="1800">
            <a:latin typeface="Arial" panose="020B0604020202020204" pitchFamily="34" charset="0"/>
            <a:cs typeface="Arial" panose="020B0604020202020204" pitchFamily="34" charset="0"/>
          </a:endParaRPr>
        </a:p>
      </dgm:t>
    </dgm:pt>
    <dgm:pt modelId="{176F3592-A0F6-424C-BD7D-51093A13B5EC}" type="parTrans" cxnId="{D1FD6A01-503F-4DE4-8617-EE6EC0F889B5}">
      <dgm:prSet/>
      <dgm:spPr/>
      <dgm:t>
        <a:bodyPr/>
        <a:lstStyle/>
        <a:p>
          <a:endParaRPr lang="en-US" sz="2400">
            <a:latin typeface="Arial" panose="020B0604020202020204" pitchFamily="34" charset="0"/>
            <a:cs typeface="Arial" panose="020B0604020202020204" pitchFamily="34" charset="0"/>
          </a:endParaRPr>
        </a:p>
      </dgm:t>
    </dgm:pt>
    <dgm:pt modelId="{D7A38AA0-D4B3-432E-AA1B-79B8C2E8A706}" type="sibTrans" cxnId="{D1FD6A01-503F-4DE4-8617-EE6EC0F889B5}">
      <dgm:prSet/>
      <dgm:spPr/>
      <dgm:t>
        <a:bodyPr/>
        <a:lstStyle/>
        <a:p>
          <a:endParaRPr lang="en-US" sz="2400">
            <a:latin typeface="Arial" panose="020B0604020202020204" pitchFamily="34" charset="0"/>
            <a:cs typeface="Arial" panose="020B0604020202020204" pitchFamily="34" charset="0"/>
          </a:endParaRPr>
        </a:p>
      </dgm:t>
    </dgm:pt>
    <dgm:pt modelId="{C28273B5-E77D-4069-998E-CF472B134112}" type="pres">
      <dgm:prSet presAssocID="{44F2B20E-62BC-4318-948A-2C77C2708107}" presName="linear" presStyleCnt="0">
        <dgm:presLayoutVars>
          <dgm:animLvl val="lvl"/>
          <dgm:resizeHandles val="exact"/>
        </dgm:presLayoutVars>
      </dgm:prSet>
      <dgm:spPr/>
    </dgm:pt>
    <dgm:pt modelId="{4D2C2677-897E-45B8-86F1-7FECD8B49A1D}" type="pres">
      <dgm:prSet presAssocID="{40984D6B-3B98-4FF2-B5F2-583E21D34D79}" presName="parentText" presStyleLbl="node1" presStyleIdx="0" presStyleCnt="6">
        <dgm:presLayoutVars>
          <dgm:chMax val="0"/>
          <dgm:bulletEnabled val="1"/>
        </dgm:presLayoutVars>
      </dgm:prSet>
      <dgm:spPr/>
    </dgm:pt>
    <dgm:pt modelId="{9B0D82F3-EB44-4FC5-BF60-D5D6DA6EAA5F}" type="pres">
      <dgm:prSet presAssocID="{6B7F9D93-3227-4601-8966-1B7D21D47FBA}" presName="spacer" presStyleCnt="0"/>
      <dgm:spPr/>
    </dgm:pt>
    <dgm:pt modelId="{C554DFB9-3EFC-4EF6-A5C3-D79CE3953E1D}" type="pres">
      <dgm:prSet presAssocID="{1FC49828-B0A5-4484-878B-1915A7C5DD51}" presName="parentText" presStyleLbl="node1" presStyleIdx="1" presStyleCnt="6">
        <dgm:presLayoutVars>
          <dgm:chMax val="0"/>
          <dgm:bulletEnabled val="1"/>
        </dgm:presLayoutVars>
      </dgm:prSet>
      <dgm:spPr/>
    </dgm:pt>
    <dgm:pt modelId="{E803E40F-3C9B-42FB-AE76-E8E3CBEFFCE7}" type="pres">
      <dgm:prSet presAssocID="{0C1008E9-7559-44F1-AF10-71C6421BC154}" presName="spacer" presStyleCnt="0"/>
      <dgm:spPr/>
    </dgm:pt>
    <dgm:pt modelId="{38713055-DE33-4AFA-A2AF-E13390E9187D}" type="pres">
      <dgm:prSet presAssocID="{5DA29A0B-4C6A-47EB-A439-B1483BB01980}" presName="parentText" presStyleLbl="node1" presStyleIdx="2" presStyleCnt="6">
        <dgm:presLayoutVars>
          <dgm:chMax val="0"/>
          <dgm:bulletEnabled val="1"/>
        </dgm:presLayoutVars>
      </dgm:prSet>
      <dgm:spPr/>
    </dgm:pt>
    <dgm:pt modelId="{E815133A-46DF-4993-87FC-1E4F8225F26D}" type="pres">
      <dgm:prSet presAssocID="{BC8F2CC5-3677-4B96-B711-0C9355E5E28D}" presName="spacer" presStyleCnt="0"/>
      <dgm:spPr/>
    </dgm:pt>
    <dgm:pt modelId="{5E2973A3-E6DE-4818-AE78-E7A571FC32A1}" type="pres">
      <dgm:prSet presAssocID="{4A3FE031-A0F4-49FD-A932-235C30B634E1}" presName="parentText" presStyleLbl="node1" presStyleIdx="3" presStyleCnt="6">
        <dgm:presLayoutVars>
          <dgm:chMax val="0"/>
          <dgm:bulletEnabled val="1"/>
        </dgm:presLayoutVars>
      </dgm:prSet>
      <dgm:spPr/>
    </dgm:pt>
    <dgm:pt modelId="{B52CF9CD-6497-4346-A648-96CEF602AC97}" type="pres">
      <dgm:prSet presAssocID="{2D4F3B83-DF64-4969-83B0-16C802438F3E}" presName="spacer" presStyleCnt="0"/>
      <dgm:spPr/>
    </dgm:pt>
    <dgm:pt modelId="{79DA42D4-2F36-41AC-96EB-6F01DB4D8E42}" type="pres">
      <dgm:prSet presAssocID="{F342AAB3-59BA-4791-9292-E20701748CBA}" presName="parentText" presStyleLbl="node1" presStyleIdx="4" presStyleCnt="6">
        <dgm:presLayoutVars>
          <dgm:chMax val="0"/>
          <dgm:bulletEnabled val="1"/>
        </dgm:presLayoutVars>
      </dgm:prSet>
      <dgm:spPr/>
    </dgm:pt>
    <dgm:pt modelId="{838A675C-842E-45E0-944B-B9A040D14427}" type="pres">
      <dgm:prSet presAssocID="{981B6572-97CE-4107-8C1F-F380A1F96A01}" presName="spacer" presStyleCnt="0"/>
      <dgm:spPr/>
    </dgm:pt>
    <dgm:pt modelId="{8E8A6F50-449F-49BF-81A4-27A749D5C67D}" type="pres">
      <dgm:prSet presAssocID="{2BA3F412-0685-4A98-83BF-ADA571E35351}" presName="parentText" presStyleLbl="node1" presStyleIdx="5" presStyleCnt="6">
        <dgm:presLayoutVars>
          <dgm:chMax val="0"/>
          <dgm:bulletEnabled val="1"/>
        </dgm:presLayoutVars>
      </dgm:prSet>
      <dgm:spPr/>
    </dgm:pt>
  </dgm:ptLst>
  <dgm:cxnLst>
    <dgm:cxn modelId="{D1FD6A01-503F-4DE4-8617-EE6EC0F889B5}" srcId="{44F2B20E-62BC-4318-948A-2C77C2708107}" destId="{2BA3F412-0685-4A98-83BF-ADA571E35351}" srcOrd="5" destOrd="0" parTransId="{176F3592-A0F6-424C-BD7D-51093A13B5EC}" sibTransId="{D7A38AA0-D4B3-432E-AA1B-79B8C2E8A706}"/>
    <dgm:cxn modelId="{2B828A19-9B35-494E-9CF5-FE688898B148}" type="presOf" srcId="{44F2B20E-62BC-4318-948A-2C77C2708107}" destId="{C28273B5-E77D-4069-998E-CF472B134112}" srcOrd="0" destOrd="0" presId="urn:microsoft.com/office/officeart/2005/8/layout/vList2"/>
    <dgm:cxn modelId="{2532C93D-23F9-4FD7-A3C1-E50BF2B73D69}" srcId="{44F2B20E-62BC-4318-948A-2C77C2708107}" destId="{5DA29A0B-4C6A-47EB-A439-B1483BB01980}" srcOrd="2" destOrd="0" parTransId="{3072394C-6244-4060-9891-5518F479F523}" sibTransId="{BC8F2CC5-3677-4B96-B711-0C9355E5E28D}"/>
    <dgm:cxn modelId="{E790B666-A459-412E-80F2-5D68D2B7DB95}" type="presOf" srcId="{F342AAB3-59BA-4791-9292-E20701748CBA}" destId="{79DA42D4-2F36-41AC-96EB-6F01DB4D8E42}" srcOrd="0" destOrd="0" presId="urn:microsoft.com/office/officeart/2005/8/layout/vList2"/>
    <dgm:cxn modelId="{E12BE36A-9C08-4668-834E-10548B7B940B}" type="presOf" srcId="{5DA29A0B-4C6A-47EB-A439-B1483BB01980}" destId="{38713055-DE33-4AFA-A2AF-E13390E9187D}" srcOrd="0" destOrd="0" presId="urn:microsoft.com/office/officeart/2005/8/layout/vList2"/>
    <dgm:cxn modelId="{94994C4B-94A6-4FB4-A461-96C309123142}" srcId="{44F2B20E-62BC-4318-948A-2C77C2708107}" destId="{1FC49828-B0A5-4484-878B-1915A7C5DD51}" srcOrd="1" destOrd="0" parTransId="{F928C1AD-D3F6-4B84-8CB3-13041BB024CB}" sibTransId="{0C1008E9-7559-44F1-AF10-71C6421BC154}"/>
    <dgm:cxn modelId="{D771CC6F-4B6D-4939-A457-4E52D7D1A830}" srcId="{44F2B20E-62BC-4318-948A-2C77C2708107}" destId="{F342AAB3-59BA-4791-9292-E20701748CBA}" srcOrd="4" destOrd="0" parTransId="{C102A4D9-A6A3-4C5B-BBD8-064FC3A34A1E}" sibTransId="{981B6572-97CE-4107-8C1F-F380A1F96A01}"/>
    <dgm:cxn modelId="{4E0CBB76-2A7B-4954-9A9C-D93B7A5BA7FB}" srcId="{44F2B20E-62BC-4318-948A-2C77C2708107}" destId="{4A3FE031-A0F4-49FD-A932-235C30B634E1}" srcOrd="3" destOrd="0" parTransId="{A2A1EAC0-6362-40F0-A6D1-ECD1313D07A1}" sibTransId="{2D4F3B83-DF64-4969-83B0-16C802438F3E}"/>
    <dgm:cxn modelId="{43F98786-4750-44E0-B505-219854858A13}" type="presOf" srcId="{40984D6B-3B98-4FF2-B5F2-583E21D34D79}" destId="{4D2C2677-897E-45B8-86F1-7FECD8B49A1D}" srcOrd="0" destOrd="0" presId="urn:microsoft.com/office/officeart/2005/8/layout/vList2"/>
    <dgm:cxn modelId="{5CDF9DAE-69CE-40AA-9A13-233D046FD7DC}" type="presOf" srcId="{2BA3F412-0685-4A98-83BF-ADA571E35351}" destId="{8E8A6F50-449F-49BF-81A4-27A749D5C67D}" srcOrd="0" destOrd="0" presId="urn:microsoft.com/office/officeart/2005/8/layout/vList2"/>
    <dgm:cxn modelId="{0246D1BD-8803-4DF9-8766-643AF1377084}" srcId="{44F2B20E-62BC-4318-948A-2C77C2708107}" destId="{40984D6B-3B98-4FF2-B5F2-583E21D34D79}" srcOrd="0" destOrd="0" parTransId="{13492D89-171D-460B-BBE4-8337F69D058A}" sibTransId="{6B7F9D93-3227-4601-8966-1B7D21D47FBA}"/>
    <dgm:cxn modelId="{0975BEE7-D6EF-4F6E-AA11-28363DC3EEDB}" type="presOf" srcId="{1FC49828-B0A5-4484-878B-1915A7C5DD51}" destId="{C554DFB9-3EFC-4EF6-A5C3-D79CE3953E1D}" srcOrd="0" destOrd="0" presId="urn:microsoft.com/office/officeart/2005/8/layout/vList2"/>
    <dgm:cxn modelId="{675D12F4-2D25-4FF0-AC74-DE14444A544A}" type="presOf" srcId="{4A3FE031-A0F4-49FD-A932-235C30B634E1}" destId="{5E2973A3-E6DE-4818-AE78-E7A571FC32A1}" srcOrd="0" destOrd="0" presId="urn:microsoft.com/office/officeart/2005/8/layout/vList2"/>
    <dgm:cxn modelId="{58C5F921-092A-4E3D-B599-3EB6F8E80CD1}" type="presParOf" srcId="{C28273B5-E77D-4069-998E-CF472B134112}" destId="{4D2C2677-897E-45B8-86F1-7FECD8B49A1D}" srcOrd="0" destOrd="0" presId="urn:microsoft.com/office/officeart/2005/8/layout/vList2"/>
    <dgm:cxn modelId="{4E828BB5-7A7C-4555-9467-604DA957D051}" type="presParOf" srcId="{C28273B5-E77D-4069-998E-CF472B134112}" destId="{9B0D82F3-EB44-4FC5-BF60-D5D6DA6EAA5F}" srcOrd="1" destOrd="0" presId="urn:microsoft.com/office/officeart/2005/8/layout/vList2"/>
    <dgm:cxn modelId="{03FD218A-E77B-4992-A5AA-17CCC63D3C68}" type="presParOf" srcId="{C28273B5-E77D-4069-998E-CF472B134112}" destId="{C554DFB9-3EFC-4EF6-A5C3-D79CE3953E1D}" srcOrd="2" destOrd="0" presId="urn:microsoft.com/office/officeart/2005/8/layout/vList2"/>
    <dgm:cxn modelId="{9E19BF20-57C5-46C3-8D1F-A08BBCF9A308}" type="presParOf" srcId="{C28273B5-E77D-4069-998E-CF472B134112}" destId="{E803E40F-3C9B-42FB-AE76-E8E3CBEFFCE7}" srcOrd="3" destOrd="0" presId="urn:microsoft.com/office/officeart/2005/8/layout/vList2"/>
    <dgm:cxn modelId="{ABE04CAC-CA7C-4A46-95C4-347B3A44E2D5}" type="presParOf" srcId="{C28273B5-E77D-4069-998E-CF472B134112}" destId="{38713055-DE33-4AFA-A2AF-E13390E9187D}" srcOrd="4" destOrd="0" presId="urn:microsoft.com/office/officeart/2005/8/layout/vList2"/>
    <dgm:cxn modelId="{A148FE2D-6688-4B0D-B791-A90C1F62C100}" type="presParOf" srcId="{C28273B5-E77D-4069-998E-CF472B134112}" destId="{E815133A-46DF-4993-87FC-1E4F8225F26D}" srcOrd="5" destOrd="0" presId="urn:microsoft.com/office/officeart/2005/8/layout/vList2"/>
    <dgm:cxn modelId="{B0EF122A-1B31-4237-8934-F18B0FE7292D}" type="presParOf" srcId="{C28273B5-E77D-4069-998E-CF472B134112}" destId="{5E2973A3-E6DE-4818-AE78-E7A571FC32A1}" srcOrd="6" destOrd="0" presId="urn:microsoft.com/office/officeart/2005/8/layout/vList2"/>
    <dgm:cxn modelId="{8C065212-0973-4A9E-A185-6296599EF680}" type="presParOf" srcId="{C28273B5-E77D-4069-998E-CF472B134112}" destId="{B52CF9CD-6497-4346-A648-96CEF602AC97}" srcOrd="7" destOrd="0" presId="urn:microsoft.com/office/officeart/2005/8/layout/vList2"/>
    <dgm:cxn modelId="{28BECB0B-CF2F-4F3F-8D4B-954CF448EC5E}" type="presParOf" srcId="{C28273B5-E77D-4069-998E-CF472B134112}" destId="{79DA42D4-2F36-41AC-96EB-6F01DB4D8E42}" srcOrd="8" destOrd="0" presId="urn:microsoft.com/office/officeart/2005/8/layout/vList2"/>
    <dgm:cxn modelId="{3347A888-8885-4B26-86E9-0B11682240C0}" type="presParOf" srcId="{C28273B5-E77D-4069-998E-CF472B134112}" destId="{838A675C-842E-45E0-944B-B9A040D14427}" srcOrd="9" destOrd="0" presId="urn:microsoft.com/office/officeart/2005/8/layout/vList2"/>
    <dgm:cxn modelId="{63182BD7-8F41-4D4A-9BD0-4BFA78046762}" type="presParOf" srcId="{C28273B5-E77D-4069-998E-CF472B134112}" destId="{8E8A6F50-449F-49BF-81A4-27A749D5C67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7A49BA-2E22-4C97-AA0A-0E5E84D11585}"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D41C0728-C7E2-4937-875B-153B58128F1D}">
      <dgm:prSet custT="1"/>
      <dgm:spPr/>
      <dgm:t>
        <a:bodyPr/>
        <a:lstStyle/>
        <a:p>
          <a:pPr rtl="0"/>
          <a:r>
            <a:rPr lang="en-GB" sz="1050" b="1" dirty="0">
              <a:solidFill>
                <a:schemeClr val="tx2"/>
              </a:solidFill>
            </a:rPr>
            <a:t>1</a:t>
          </a:r>
        </a:p>
        <a:p>
          <a:pPr rtl="0"/>
          <a:r>
            <a:rPr lang="en-GB" sz="1050" b="1" dirty="0">
              <a:solidFill>
                <a:schemeClr val="tx2"/>
              </a:solidFill>
            </a:rPr>
            <a:t>NĂNG LỰC THÍCH ỨNG VỚI CUỘC SỐNG</a:t>
          </a:r>
          <a:endParaRPr lang="en-US" sz="1050" b="1" dirty="0">
            <a:solidFill>
              <a:schemeClr val="tx2"/>
            </a:solidFill>
          </a:endParaRPr>
        </a:p>
      </dgm:t>
    </dgm:pt>
    <dgm:pt modelId="{1A969F2C-41A8-437D-B517-04AC50E13833}" type="parTrans" cxnId="{F1F210E6-E6D2-437E-A8D2-D0658A19A0E1}">
      <dgm:prSet/>
      <dgm:spPr/>
      <dgm:t>
        <a:bodyPr/>
        <a:lstStyle/>
        <a:p>
          <a:endParaRPr lang="en-US" sz="1100" b="0">
            <a:solidFill>
              <a:schemeClr val="tx2"/>
            </a:solidFill>
          </a:endParaRPr>
        </a:p>
      </dgm:t>
    </dgm:pt>
    <dgm:pt modelId="{DC482030-6E63-4A6D-98C1-0A3B8FE8A87C}" type="sibTrans" cxnId="{F1F210E6-E6D2-437E-A8D2-D0658A19A0E1}">
      <dgm:prSet/>
      <dgm:spPr/>
      <dgm:t>
        <a:bodyPr/>
        <a:lstStyle/>
        <a:p>
          <a:endParaRPr lang="en-US" sz="1100" b="0">
            <a:solidFill>
              <a:schemeClr val="tx2"/>
            </a:solidFill>
          </a:endParaRPr>
        </a:p>
      </dgm:t>
    </dgm:pt>
    <dgm:pt modelId="{57C98907-2664-4B76-A549-FE3182A6BEC5}">
      <dgm:prSet custT="1"/>
      <dgm:spPr>
        <a:solidFill>
          <a:schemeClr val="accent4">
            <a:lumMod val="20000"/>
            <a:lumOff val="80000"/>
          </a:schemeClr>
        </a:solidFill>
      </dgm:spPr>
      <dgm:t>
        <a:bodyPr/>
        <a:lstStyle/>
        <a:p>
          <a:pPr rtl="0"/>
          <a:r>
            <a:rPr lang="en-US" sz="1100" b="0" i="1" dirty="0" err="1">
              <a:solidFill>
                <a:schemeClr val="tx1"/>
              </a:solidFill>
            </a:rPr>
            <a:t>Hiểu</a:t>
          </a:r>
          <a:r>
            <a:rPr lang="en-US" sz="1100" b="0" i="1" dirty="0">
              <a:solidFill>
                <a:schemeClr val="tx1"/>
              </a:solidFill>
            </a:rPr>
            <a:t> </a:t>
          </a:r>
          <a:r>
            <a:rPr lang="en-US" sz="1100" b="0" i="1" dirty="0" err="1">
              <a:solidFill>
                <a:schemeClr val="tx1"/>
              </a:solidFill>
            </a:rPr>
            <a:t>biết</a:t>
          </a:r>
          <a:r>
            <a:rPr lang="en-US" sz="1100" b="0" i="1" dirty="0">
              <a:solidFill>
                <a:schemeClr val="tx1"/>
              </a:solidFill>
            </a:rPr>
            <a:t> </a:t>
          </a:r>
          <a:r>
            <a:rPr lang="en-US" sz="1100" b="0" i="1" dirty="0" err="1">
              <a:solidFill>
                <a:schemeClr val="tx1"/>
              </a:solidFill>
            </a:rPr>
            <a:t>về</a:t>
          </a:r>
          <a:r>
            <a:rPr lang="en-US" sz="1100" b="0" i="1" dirty="0">
              <a:solidFill>
                <a:schemeClr val="tx1"/>
              </a:solidFill>
            </a:rPr>
            <a:t> </a:t>
          </a:r>
          <a:r>
            <a:rPr lang="en-US" sz="1100" b="0" i="1" dirty="0" err="1">
              <a:solidFill>
                <a:schemeClr val="tx1"/>
              </a:solidFill>
            </a:rPr>
            <a:t>bản</a:t>
          </a:r>
          <a:r>
            <a:rPr lang="en-US" sz="1100" b="0" i="1" dirty="0">
              <a:solidFill>
                <a:schemeClr val="tx1"/>
              </a:solidFill>
            </a:rPr>
            <a:t> </a:t>
          </a:r>
          <a:r>
            <a:rPr lang="en-US" sz="1100" b="0" i="1" dirty="0" err="1">
              <a:solidFill>
                <a:schemeClr val="tx1"/>
              </a:solidFill>
            </a:rPr>
            <a:t>thân</a:t>
          </a:r>
          <a:r>
            <a:rPr lang="en-US" sz="1100" b="0" i="1" dirty="0">
              <a:solidFill>
                <a:schemeClr val="tx1"/>
              </a:solidFill>
            </a:rPr>
            <a:t> </a:t>
          </a:r>
          <a:r>
            <a:rPr lang="en-US" sz="1100" b="0" i="1" dirty="0" err="1">
              <a:solidFill>
                <a:schemeClr val="tx1"/>
              </a:solidFill>
            </a:rPr>
            <a:t>và</a:t>
          </a:r>
          <a:r>
            <a:rPr lang="en-US" sz="1100" b="0" i="1" dirty="0">
              <a:solidFill>
                <a:schemeClr val="tx1"/>
              </a:solidFill>
            </a:rPr>
            <a:t> </a:t>
          </a:r>
          <a:r>
            <a:rPr lang="en-US" sz="1100" b="0" i="1" dirty="0" err="1">
              <a:solidFill>
                <a:schemeClr val="tx1"/>
              </a:solidFill>
            </a:rPr>
            <a:t>môi</a:t>
          </a:r>
          <a:r>
            <a:rPr lang="en-US" sz="1100" b="0" i="1" dirty="0">
              <a:solidFill>
                <a:schemeClr val="tx1"/>
              </a:solidFill>
            </a:rPr>
            <a:t> </a:t>
          </a:r>
          <a:r>
            <a:rPr lang="en-US" sz="1100" b="0" i="1" dirty="0" err="1">
              <a:solidFill>
                <a:schemeClr val="tx1"/>
              </a:solidFill>
            </a:rPr>
            <a:t>trường</a:t>
          </a:r>
          <a:r>
            <a:rPr lang="en-US" sz="1100" b="0" i="1" dirty="0">
              <a:solidFill>
                <a:schemeClr val="tx1"/>
              </a:solidFill>
            </a:rPr>
            <a:t> </a:t>
          </a:r>
          <a:r>
            <a:rPr lang="en-US" sz="1100" b="0" i="1" dirty="0" err="1">
              <a:solidFill>
                <a:schemeClr val="tx1"/>
              </a:solidFill>
            </a:rPr>
            <a:t>sống</a:t>
          </a:r>
          <a:r>
            <a:rPr lang="en-US" sz="1100" b="0" dirty="0">
              <a:solidFill>
                <a:schemeClr val="tx1"/>
              </a:solidFill>
            </a:rPr>
            <a:t> </a:t>
          </a:r>
        </a:p>
      </dgm:t>
    </dgm:pt>
    <dgm:pt modelId="{98625698-47D2-473C-9C0B-C5D7675295B3}" type="parTrans" cxnId="{8BEE6112-1AE8-42D7-87C5-6B77298A278E}">
      <dgm:prSet/>
      <dgm:spPr/>
      <dgm:t>
        <a:bodyPr/>
        <a:lstStyle/>
        <a:p>
          <a:endParaRPr lang="en-US" sz="1100" b="0">
            <a:solidFill>
              <a:schemeClr val="tx2"/>
            </a:solidFill>
          </a:endParaRPr>
        </a:p>
      </dgm:t>
    </dgm:pt>
    <dgm:pt modelId="{6347C706-9207-4CF1-AD8F-E430A44427BB}" type="sibTrans" cxnId="{8BEE6112-1AE8-42D7-87C5-6B77298A278E}">
      <dgm:prSet/>
      <dgm:spPr/>
      <dgm:t>
        <a:bodyPr/>
        <a:lstStyle/>
        <a:p>
          <a:endParaRPr lang="en-US" sz="1100" b="0">
            <a:solidFill>
              <a:schemeClr val="tx2"/>
            </a:solidFill>
          </a:endParaRPr>
        </a:p>
      </dgm:t>
    </dgm:pt>
    <dgm:pt modelId="{2C06413B-37B9-490D-9F44-7F5FEA6DDDE5}">
      <dgm:prSet custT="1"/>
      <dgm:spPr>
        <a:solidFill>
          <a:schemeClr val="accent4">
            <a:lumMod val="20000"/>
            <a:lumOff val="80000"/>
          </a:schemeClr>
        </a:solidFill>
      </dgm:spPr>
      <dgm:t>
        <a:bodyPr/>
        <a:lstStyle/>
        <a:p>
          <a:pPr rtl="0"/>
          <a:r>
            <a:rPr lang="en-US" sz="1100" b="0" i="1" dirty="0" err="1">
              <a:solidFill>
                <a:schemeClr val="tx1"/>
              </a:solidFill>
            </a:rPr>
            <a:t>Kĩ</a:t>
          </a:r>
          <a:r>
            <a:rPr lang="en-US" sz="1100" b="0" i="1" dirty="0">
              <a:solidFill>
                <a:schemeClr val="tx1"/>
              </a:solidFill>
            </a:rPr>
            <a:t> </a:t>
          </a:r>
          <a:r>
            <a:rPr lang="en-US" sz="1100" b="0" i="1" dirty="0" err="1">
              <a:solidFill>
                <a:schemeClr val="tx1"/>
              </a:solidFill>
            </a:rPr>
            <a:t>năng</a:t>
          </a:r>
          <a:r>
            <a:rPr lang="en-US" sz="1100" b="0" i="1" dirty="0">
              <a:solidFill>
                <a:schemeClr val="tx1"/>
              </a:solidFill>
            </a:rPr>
            <a:t> </a:t>
          </a:r>
          <a:r>
            <a:rPr lang="en-US" sz="1100" b="0" i="1" dirty="0" err="1">
              <a:solidFill>
                <a:schemeClr val="tx1"/>
              </a:solidFill>
            </a:rPr>
            <a:t>điều</a:t>
          </a:r>
          <a:r>
            <a:rPr lang="en-US" sz="1100" b="0" i="1" dirty="0">
              <a:solidFill>
                <a:schemeClr val="tx1"/>
              </a:solidFill>
            </a:rPr>
            <a:t> </a:t>
          </a:r>
          <a:r>
            <a:rPr lang="en-US" sz="1100" b="0" i="1" dirty="0" err="1">
              <a:solidFill>
                <a:schemeClr val="tx1"/>
              </a:solidFill>
            </a:rPr>
            <a:t>chỉnh</a:t>
          </a:r>
          <a:r>
            <a:rPr lang="en-US" sz="1100" b="0" i="1" dirty="0">
              <a:solidFill>
                <a:schemeClr val="tx1"/>
              </a:solidFill>
            </a:rPr>
            <a:t> </a:t>
          </a:r>
          <a:r>
            <a:rPr lang="en-US" sz="1100" b="0" i="1" dirty="0" err="1">
              <a:solidFill>
                <a:schemeClr val="tx1"/>
              </a:solidFill>
            </a:rPr>
            <a:t>bản</a:t>
          </a:r>
          <a:r>
            <a:rPr lang="en-US" sz="1100" b="0" i="1" dirty="0">
              <a:solidFill>
                <a:schemeClr val="tx1"/>
              </a:solidFill>
            </a:rPr>
            <a:t> </a:t>
          </a:r>
          <a:r>
            <a:rPr lang="en-US" sz="1100" b="0" i="1" dirty="0" err="1">
              <a:solidFill>
                <a:schemeClr val="tx1"/>
              </a:solidFill>
            </a:rPr>
            <a:t>thân</a:t>
          </a:r>
          <a:r>
            <a:rPr lang="en-US" sz="1100" b="0" i="1" dirty="0">
              <a:solidFill>
                <a:schemeClr val="tx1"/>
              </a:solidFill>
            </a:rPr>
            <a:t> </a:t>
          </a:r>
          <a:r>
            <a:rPr lang="en-US" sz="1100" b="0" i="1" dirty="0" err="1">
              <a:solidFill>
                <a:schemeClr val="tx1"/>
              </a:solidFill>
            </a:rPr>
            <a:t>và</a:t>
          </a:r>
          <a:r>
            <a:rPr lang="en-US" sz="1100" b="0" i="1" dirty="0">
              <a:solidFill>
                <a:schemeClr val="tx1"/>
              </a:solidFill>
            </a:rPr>
            <a:t> </a:t>
          </a:r>
          <a:r>
            <a:rPr lang="en-US" sz="1100" b="0" i="1" dirty="0" err="1">
              <a:solidFill>
                <a:schemeClr val="tx1"/>
              </a:solidFill>
            </a:rPr>
            <a:t>đáp</a:t>
          </a:r>
          <a:r>
            <a:rPr lang="en-US" sz="1100" b="0" i="1" dirty="0">
              <a:solidFill>
                <a:schemeClr val="tx1"/>
              </a:solidFill>
            </a:rPr>
            <a:t> </a:t>
          </a:r>
          <a:r>
            <a:rPr lang="en-US" sz="1100" b="0" i="1" dirty="0" err="1">
              <a:solidFill>
                <a:schemeClr val="tx1"/>
              </a:solidFill>
            </a:rPr>
            <a:t>ứng</a:t>
          </a:r>
          <a:r>
            <a:rPr lang="en-US" sz="1100" b="0" i="1" dirty="0">
              <a:solidFill>
                <a:schemeClr val="tx1"/>
              </a:solidFill>
            </a:rPr>
            <a:t> </a:t>
          </a:r>
        </a:p>
        <a:p>
          <a:pPr rtl="0"/>
          <a:r>
            <a:rPr lang="en-US" sz="1100" b="0" i="1" dirty="0" err="1">
              <a:solidFill>
                <a:schemeClr val="tx1"/>
              </a:solidFill>
            </a:rPr>
            <a:t>với</a:t>
          </a:r>
          <a:r>
            <a:rPr lang="en-US" sz="1100" b="0" i="1" dirty="0">
              <a:solidFill>
                <a:schemeClr val="tx1"/>
              </a:solidFill>
            </a:rPr>
            <a:t> </a:t>
          </a:r>
          <a:r>
            <a:rPr lang="en-US" sz="1100" b="0" i="1" dirty="0" err="1">
              <a:solidFill>
                <a:schemeClr val="tx1"/>
              </a:solidFill>
            </a:rPr>
            <a:t>sự</a:t>
          </a:r>
          <a:r>
            <a:rPr lang="en-US" sz="1100" b="0" i="1" dirty="0">
              <a:solidFill>
                <a:schemeClr val="tx1"/>
              </a:solidFill>
            </a:rPr>
            <a:t> </a:t>
          </a:r>
          <a:r>
            <a:rPr lang="en-US" sz="1100" b="0" i="1" dirty="0" err="1">
              <a:solidFill>
                <a:schemeClr val="tx1"/>
              </a:solidFill>
            </a:rPr>
            <a:t>thay</a:t>
          </a:r>
          <a:r>
            <a:rPr lang="en-US" sz="1100" b="0" i="1" dirty="0">
              <a:solidFill>
                <a:schemeClr val="tx1"/>
              </a:solidFill>
            </a:rPr>
            <a:t> </a:t>
          </a:r>
          <a:r>
            <a:rPr lang="en-US" sz="1100" b="0" i="1" dirty="0" err="1">
              <a:solidFill>
                <a:schemeClr val="tx1"/>
              </a:solidFill>
            </a:rPr>
            <a:t>đổi</a:t>
          </a:r>
          <a:r>
            <a:rPr lang="en-US" sz="1100" b="0" dirty="0">
              <a:solidFill>
                <a:schemeClr val="tx1"/>
              </a:solidFill>
            </a:rPr>
            <a:t> </a:t>
          </a:r>
        </a:p>
      </dgm:t>
    </dgm:pt>
    <dgm:pt modelId="{F7E63D26-7AED-49D4-8706-269CB0C574E8}" type="parTrans" cxnId="{DA037436-1FE5-4A05-A98B-02438B9DFB53}">
      <dgm:prSet/>
      <dgm:spPr/>
      <dgm:t>
        <a:bodyPr/>
        <a:lstStyle/>
        <a:p>
          <a:endParaRPr lang="en-US" sz="1100" b="0">
            <a:solidFill>
              <a:schemeClr val="tx2"/>
            </a:solidFill>
          </a:endParaRPr>
        </a:p>
      </dgm:t>
    </dgm:pt>
    <dgm:pt modelId="{348A7FBA-70B9-4BAA-BBDB-A891C2EFA150}" type="sibTrans" cxnId="{DA037436-1FE5-4A05-A98B-02438B9DFB53}">
      <dgm:prSet/>
      <dgm:spPr/>
      <dgm:t>
        <a:bodyPr/>
        <a:lstStyle/>
        <a:p>
          <a:endParaRPr lang="en-US" sz="1100" b="0">
            <a:solidFill>
              <a:schemeClr val="tx2"/>
            </a:solidFill>
          </a:endParaRPr>
        </a:p>
      </dgm:t>
    </dgm:pt>
    <dgm:pt modelId="{209C950C-627E-4B54-B3D0-61CC75F7718E}">
      <dgm:prSet custT="1"/>
      <dgm:spPr/>
      <dgm:t>
        <a:bodyPr/>
        <a:lstStyle/>
        <a:p>
          <a:pPr rtl="0"/>
          <a:r>
            <a:rPr lang="en-GB" sz="1050" b="1" dirty="0">
              <a:solidFill>
                <a:schemeClr val="tx2"/>
              </a:solidFill>
            </a:rPr>
            <a:t>2</a:t>
          </a:r>
        </a:p>
        <a:p>
          <a:pPr rtl="0"/>
          <a:r>
            <a:rPr lang="en-GB" sz="1050" b="1" dirty="0">
              <a:solidFill>
                <a:schemeClr val="tx2"/>
              </a:solidFill>
            </a:rPr>
            <a:t>NĂNG LỰC THIẾT KẾ VÀ TỔ CHỨC HOẠT ĐỘNG </a:t>
          </a:r>
          <a:endParaRPr lang="en-US" sz="1050" b="1" dirty="0">
            <a:solidFill>
              <a:schemeClr val="tx2"/>
            </a:solidFill>
          </a:endParaRPr>
        </a:p>
      </dgm:t>
    </dgm:pt>
    <dgm:pt modelId="{A824BD98-1380-4D4A-9A0E-9D28622484EE}" type="parTrans" cxnId="{211B40A0-C64D-477E-B382-22D3E3307503}">
      <dgm:prSet/>
      <dgm:spPr/>
      <dgm:t>
        <a:bodyPr/>
        <a:lstStyle/>
        <a:p>
          <a:endParaRPr lang="en-US" sz="1100" b="0">
            <a:solidFill>
              <a:schemeClr val="tx2"/>
            </a:solidFill>
          </a:endParaRPr>
        </a:p>
      </dgm:t>
    </dgm:pt>
    <dgm:pt modelId="{AF841A62-D51D-4842-938D-839487907E29}" type="sibTrans" cxnId="{211B40A0-C64D-477E-B382-22D3E3307503}">
      <dgm:prSet/>
      <dgm:spPr/>
      <dgm:t>
        <a:bodyPr/>
        <a:lstStyle/>
        <a:p>
          <a:endParaRPr lang="en-US" sz="1100" b="0">
            <a:solidFill>
              <a:schemeClr val="tx2"/>
            </a:solidFill>
          </a:endParaRPr>
        </a:p>
      </dgm:t>
    </dgm:pt>
    <dgm:pt modelId="{0CB940D9-1C4B-416B-88A5-DB2556198A05}">
      <dgm:prSet custT="1"/>
      <dgm:spPr>
        <a:solidFill>
          <a:schemeClr val="accent2">
            <a:lumMod val="20000"/>
            <a:lumOff val="80000"/>
          </a:schemeClr>
        </a:solidFill>
      </dgm:spPr>
      <dgm:t>
        <a:bodyPr/>
        <a:lstStyle/>
        <a:p>
          <a:pPr rtl="0"/>
          <a:r>
            <a:rPr lang="en-GB" sz="1100" b="0" i="1" dirty="0" err="1">
              <a:solidFill>
                <a:schemeClr val="tx1"/>
              </a:solidFill>
            </a:rPr>
            <a:t>Kĩ</a:t>
          </a:r>
          <a:r>
            <a:rPr lang="en-GB" sz="1100" b="0" i="1" dirty="0">
              <a:solidFill>
                <a:schemeClr val="tx1"/>
              </a:solidFill>
            </a:rPr>
            <a:t> </a:t>
          </a:r>
          <a:r>
            <a:rPr lang="en-GB" sz="1100" b="0" i="1" dirty="0" err="1">
              <a:solidFill>
                <a:schemeClr val="tx1"/>
              </a:solidFill>
            </a:rPr>
            <a:t>năng</a:t>
          </a:r>
          <a:r>
            <a:rPr lang="en-GB" sz="1100" b="0" i="1" dirty="0">
              <a:solidFill>
                <a:schemeClr val="tx1"/>
              </a:solidFill>
            </a:rPr>
            <a:t> </a:t>
          </a:r>
          <a:r>
            <a:rPr lang="en-GB" sz="1100" b="0" i="1" dirty="0" err="1">
              <a:solidFill>
                <a:schemeClr val="tx1"/>
              </a:solidFill>
            </a:rPr>
            <a:t>lập</a:t>
          </a:r>
          <a:r>
            <a:rPr lang="en-GB" sz="1100" b="0" i="1" dirty="0">
              <a:solidFill>
                <a:schemeClr val="tx1"/>
              </a:solidFill>
            </a:rPr>
            <a:t> </a:t>
          </a:r>
          <a:r>
            <a:rPr lang="en-GB" sz="1100" b="0" i="1" dirty="0" err="1">
              <a:solidFill>
                <a:schemeClr val="tx1"/>
              </a:solidFill>
            </a:rPr>
            <a:t>kế</a:t>
          </a:r>
          <a:r>
            <a:rPr lang="en-GB" sz="1100" b="0" i="1" dirty="0">
              <a:solidFill>
                <a:schemeClr val="tx1"/>
              </a:solidFill>
            </a:rPr>
            <a:t> </a:t>
          </a:r>
          <a:r>
            <a:rPr lang="en-GB" sz="1100" b="0" i="1" dirty="0" err="1">
              <a:solidFill>
                <a:schemeClr val="tx1"/>
              </a:solidFill>
            </a:rPr>
            <a:t>hoạch</a:t>
          </a:r>
          <a:endParaRPr lang="en-US" sz="1100" b="0" dirty="0">
            <a:solidFill>
              <a:schemeClr val="tx1"/>
            </a:solidFill>
          </a:endParaRPr>
        </a:p>
      </dgm:t>
    </dgm:pt>
    <dgm:pt modelId="{808ADC8C-6CDE-4206-8F3D-085B0C3E8592}" type="parTrans" cxnId="{0CEE4803-BBBF-40A8-A597-D8BC3CE52177}">
      <dgm:prSet/>
      <dgm:spPr/>
      <dgm:t>
        <a:bodyPr/>
        <a:lstStyle/>
        <a:p>
          <a:endParaRPr lang="en-US" sz="1100" b="0">
            <a:solidFill>
              <a:schemeClr val="tx2"/>
            </a:solidFill>
          </a:endParaRPr>
        </a:p>
      </dgm:t>
    </dgm:pt>
    <dgm:pt modelId="{7760B77B-6F80-4A2B-BBD6-1E89CACB545E}" type="sibTrans" cxnId="{0CEE4803-BBBF-40A8-A597-D8BC3CE52177}">
      <dgm:prSet/>
      <dgm:spPr/>
      <dgm:t>
        <a:bodyPr/>
        <a:lstStyle/>
        <a:p>
          <a:endParaRPr lang="en-US" sz="1100" b="0">
            <a:solidFill>
              <a:schemeClr val="tx2"/>
            </a:solidFill>
          </a:endParaRPr>
        </a:p>
      </dgm:t>
    </dgm:pt>
    <dgm:pt modelId="{7D791E7E-576B-4245-A2A9-8B380E73A0E1}">
      <dgm:prSet custT="1"/>
      <dgm:spPr>
        <a:solidFill>
          <a:schemeClr val="accent2">
            <a:lumMod val="20000"/>
            <a:lumOff val="80000"/>
          </a:schemeClr>
        </a:solidFill>
      </dgm:spPr>
      <dgm:t>
        <a:bodyPr/>
        <a:lstStyle/>
        <a:p>
          <a:pPr rtl="0"/>
          <a:r>
            <a:rPr lang="en-GB" sz="1100" b="0" i="1" dirty="0" err="1">
              <a:solidFill>
                <a:schemeClr val="tx1"/>
              </a:solidFill>
            </a:rPr>
            <a:t>Kĩ</a:t>
          </a:r>
          <a:r>
            <a:rPr lang="en-GB" sz="1100" b="0" i="1" dirty="0">
              <a:solidFill>
                <a:schemeClr val="tx1"/>
              </a:solidFill>
            </a:rPr>
            <a:t> </a:t>
          </a:r>
          <a:r>
            <a:rPr lang="en-GB" sz="1100" b="0" i="1" dirty="0" err="1">
              <a:solidFill>
                <a:schemeClr val="tx1"/>
              </a:solidFill>
            </a:rPr>
            <a:t>năng</a:t>
          </a:r>
          <a:r>
            <a:rPr lang="en-GB" sz="1100" b="0" i="1" dirty="0">
              <a:solidFill>
                <a:schemeClr val="tx1"/>
              </a:solidFill>
            </a:rPr>
            <a:t> </a:t>
          </a:r>
          <a:r>
            <a:rPr lang="en-GB" sz="1100" b="0" i="1" dirty="0" err="1">
              <a:solidFill>
                <a:schemeClr val="tx1"/>
              </a:solidFill>
            </a:rPr>
            <a:t>thực</a:t>
          </a:r>
          <a:r>
            <a:rPr lang="en-GB" sz="1100" b="0" i="1" dirty="0">
              <a:solidFill>
                <a:schemeClr val="tx1"/>
              </a:solidFill>
            </a:rPr>
            <a:t> </a:t>
          </a:r>
          <a:r>
            <a:rPr lang="en-GB" sz="1100" b="0" i="1" dirty="0" err="1">
              <a:solidFill>
                <a:schemeClr val="tx1"/>
              </a:solidFill>
            </a:rPr>
            <a:t>hiện</a:t>
          </a:r>
          <a:r>
            <a:rPr lang="en-GB" sz="1100" b="0" i="1" dirty="0">
              <a:solidFill>
                <a:schemeClr val="tx1"/>
              </a:solidFill>
            </a:rPr>
            <a:t> </a:t>
          </a:r>
          <a:r>
            <a:rPr lang="en-GB" sz="1100" b="0" i="1" dirty="0" err="1">
              <a:solidFill>
                <a:schemeClr val="tx1"/>
              </a:solidFill>
            </a:rPr>
            <a:t>kế</a:t>
          </a:r>
          <a:r>
            <a:rPr lang="en-GB" sz="1100" b="0" i="1" dirty="0">
              <a:solidFill>
                <a:schemeClr val="tx1"/>
              </a:solidFill>
            </a:rPr>
            <a:t> </a:t>
          </a:r>
          <a:r>
            <a:rPr lang="en-GB" sz="1100" b="0" i="1" dirty="0" err="1">
              <a:solidFill>
                <a:schemeClr val="tx1"/>
              </a:solidFill>
            </a:rPr>
            <a:t>hoạch</a:t>
          </a:r>
          <a:r>
            <a:rPr lang="en-GB" sz="1100" b="0" i="1" dirty="0">
              <a:solidFill>
                <a:schemeClr val="tx1"/>
              </a:solidFill>
            </a:rPr>
            <a:t> </a:t>
          </a:r>
          <a:r>
            <a:rPr lang="en-GB" sz="1100" b="0" i="1" dirty="0" err="1">
              <a:solidFill>
                <a:schemeClr val="tx1"/>
              </a:solidFill>
            </a:rPr>
            <a:t>và</a:t>
          </a:r>
          <a:r>
            <a:rPr lang="en-GB" sz="1100" b="0" i="1" dirty="0">
              <a:solidFill>
                <a:schemeClr val="tx1"/>
              </a:solidFill>
            </a:rPr>
            <a:t> </a:t>
          </a:r>
          <a:r>
            <a:rPr lang="en-GB" sz="1100" b="0" i="1" dirty="0" err="1">
              <a:solidFill>
                <a:schemeClr val="tx1"/>
              </a:solidFill>
            </a:rPr>
            <a:t>điều</a:t>
          </a:r>
          <a:r>
            <a:rPr lang="en-GB" sz="1100" b="0" i="1" dirty="0">
              <a:solidFill>
                <a:schemeClr val="tx1"/>
              </a:solidFill>
            </a:rPr>
            <a:t> </a:t>
          </a:r>
          <a:r>
            <a:rPr lang="en-GB" sz="1100" b="0" i="1" dirty="0" err="1">
              <a:solidFill>
                <a:schemeClr val="tx1"/>
              </a:solidFill>
            </a:rPr>
            <a:t>chỉnh</a:t>
          </a:r>
          <a:r>
            <a:rPr lang="en-GB" sz="1100" b="0" i="1" dirty="0">
              <a:solidFill>
                <a:schemeClr val="tx1"/>
              </a:solidFill>
            </a:rPr>
            <a:t> </a:t>
          </a:r>
          <a:r>
            <a:rPr lang="en-GB" sz="1100" b="0" i="1" dirty="0" err="1">
              <a:solidFill>
                <a:schemeClr val="tx1"/>
              </a:solidFill>
            </a:rPr>
            <a:t>hoạt</a:t>
          </a:r>
          <a:r>
            <a:rPr lang="en-GB" sz="1100" b="0" i="1" dirty="0">
              <a:solidFill>
                <a:schemeClr val="tx1"/>
              </a:solidFill>
            </a:rPr>
            <a:t> </a:t>
          </a:r>
          <a:r>
            <a:rPr lang="en-GB" sz="1100" b="0" i="1" dirty="0" err="1">
              <a:solidFill>
                <a:schemeClr val="tx1"/>
              </a:solidFill>
            </a:rPr>
            <a:t>động</a:t>
          </a:r>
          <a:endParaRPr lang="en-US" sz="1100" b="0" dirty="0">
            <a:solidFill>
              <a:schemeClr val="tx1"/>
            </a:solidFill>
          </a:endParaRPr>
        </a:p>
      </dgm:t>
    </dgm:pt>
    <dgm:pt modelId="{8285FA77-E574-46A4-A820-BC5E9E2E006C}" type="parTrans" cxnId="{1155A2F3-508B-4287-BCCF-51994C26D975}">
      <dgm:prSet/>
      <dgm:spPr/>
      <dgm:t>
        <a:bodyPr/>
        <a:lstStyle/>
        <a:p>
          <a:endParaRPr lang="en-US" sz="1100" b="0">
            <a:solidFill>
              <a:schemeClr val="tx2"/>
            </a:solidFill>
          </a:endParaRPr>
        </a:p>
      </dgm:t>
    </dgm:pt>
    <dgm:pt modelId="{69201148-89CB-46EA-86FB-3DF7E8D61F2A}" type="sibTrans" cxnId="{1155A2F3-508B-4287-BCCF-51994C26D975}">
      <dgm:prSet/>
      <dgm:spPr/>
      <dgm:t>
        <a:bodyPr/>
        <a:lstStyle/>
        <a:p>
          <a:endParaRPr lang="en-US" sz="1100" b="0">
            <a:solidFill>
              <a:schemeClr val="tx2"/>
            </a:solidFill>
          </a:endParaRPr>
        </a:p>
      </dgm:t>
    </dgm:pt>
    <dgm:pt modelId="{B8C99A66-A7CE-47BE-8422-CE1C8EE050A3}">
      <dgm:prSet custT="1"/>
      <dgm:spPr>
        <a:solidFill>
          <a:schemeClr val="accent2">
            <a:lumMod val="20000"/>
            <a:lumOff val="80000"/>
          </a:schemeClr>
        </a:solidFill>
      </dgm:spPr>
      <dgm:t>
        <a:bodyPr/>
        <a:lstStyle/>
        <a:p>
          <a:pPr rtl="0"/>
          <a:r>
            <a:rPr lang="en-GB" sz="1100" b="0" i="1" dirty="0" err="1">
              <a:solidFill>
                <a:schemeClr val="tx1"/>
              </a:solidFill>
            </a:rPr>
            <a:t>Kĩ</a:t>
          </a:r>
          <a:r>
            <a:rPr lang="en-GB" sz="1100" b="0" i="1" dirty="0">
              <a:solidFill>
                <a:schemeClr val="tx1"/>
              </a:solidFill>
            </a:rPr>
            <a:t> </a:t>
          </a:r>
          <a:r>
            <a:rPr lang="en-GB" sz="1100" b="0" i="1" dirty="0" err="1">
              <a:solidFill>
                <a:schemeClr val="tx1"/>
              </a:solidFill>
            </a:rPr>
            <a:t>năng</a:t>
          </a:r>
          <a:r>
            <a:rPr lang="en-GB" sz="1100" b="0" i="1" dirty="0">
              <a:solidFill>
                <a:schemeClr val="tx1"/>
              </a:solidFill>
            </a:rPr>
            <a:t> </a:t>
          </a:r>
          <a:r>
            <a:rPr lang="en-GB" sz="1100" b="0" i="1" dirty="0" err="1">
              <a:solidFill>
                <a:schemeClr val="tx1"/>
              </a:solidFill>
            </a:rPr>
            <a:t>đánh</a:t>
          </a:r>
          <a:r>
            <a:rPr lang="en-GB" sz="1100" b="0" i="1" dirty="0">
              <a:solidFill>
                <a:schemeClr val="tx1"/>
              </a:solidFill>
            </a:rPr>
            <a:t> </a:t>
          </a:r>
          <a:r>
            <a:rPr lang="en-GB" sz="1100" b="0" i="1" dirty="0" err="1">
              <a:solidFill>
                <a:schemeClr val="tx1"/>
              </a:solidFill>
            </a:rPr>
            <a:t>giá</a:t>
          </a:r>
          <a:r>
            <a:rPr lang="en-GB" sz="1100" b="0" i="1" dirty="0">
              <a:solidFill>
                <a:schemeClr val="tx1"/>
              </a:solidFill>
            </a:rPr>
            <a:t> </a:t>
          </a:r>
          <a:r>
            <a:rPr lang="en-GB" sz="1100" b="0" i="1" dirty="0" err="1">
              <a:solidFill>
                <a:schemeClr val="tx1"/>
              </a:solidFill>
            </a:rPr>
            <a:t>hoạt</a:t>
          </a:r>
          <a:r>
            <a:rPr lang="en-GB" sz="1100" b="0" i="1" dirty="0">
              <a:solidFill>
                <a:schemeClr val="tx1"/>
              </a:solidFill>
            </a:rPr>
            <a:t> </a:t>
          </a:r>
          <a:r>
            <a:rPr lang="en-GB" sz="1100" b="0" i="1" dirty="0" err="1">
              <a:solidFill>
                <a:schemeClr val="tx1"/>
              </a:solidFill>
            </a:rPr>
            <a:t>động</a:t>
          </a:r>
          <a:endParaRPr lang="en-US" sz="1100" b="0" dirty="0">
            <a:solidFill>
              <a:schemeClr val="tx1"/>
            </a:solidFill>
          </a:endParaRPr>
        </a:p>
      </dgm:t>
    </dgm:pt>
    <dgm:pt modelId="{56EC3F89-49F6-4E6B-8720-19A5AC20A699}" type="parTrans" cxnId="{D4D8769A-DE0E-4916-B03E-BEB2F53DA9E9}">
      <dgm:prSet/>
      <dgm:spPr/>
      <dgm:t>
        <a:bodyPr/>
        <a:lstStyle/>
        <a:p>
          <a:endParaRPr lang="en-US" sz="1100" b="0">
            <a:solidFill>
              <a:schemeClr val="tx2"/>
            </a:solidFill>
          </a:endParaRPr>
        </a:p>
      </dgm:t>
    </dgm:pt>
    <dgm:pt modelId="{F62114EE-49A4-48F8-9138-0B283A06BDD3}" type="sibTrans" cxnId="{D4D8769A-DE0E-4916-B03E-BEB2F53DA9E9}">
      <dgm:prSet/>
      <dgm:spPr/>
      <dgm:t>
        <a:bodyPr/>
        <a:lstStyle/>
        <a:p>
          <a:endParaRPr lang="en-US" sz="1100" b="0">
            <a:solidFill>
              <a:schemeClr val="tx2"/>
            </a:solidFill>
          </a:endParaRPr>
        </a:p>
      </dgm:t>
    </dgm:pt>
    <dgm:pt modelId="{C6F0274E-75F3-4EE3-B6C9-7B3D5BFE5BBD}">
      <dgm:prSet custT="1"/>
      <dgm:spPr/>
      <dgm:t>
        <a:bodyPr/>
        <a:lstStyle/>
        <a:p>
          <a:pPr rtl="0"/>
          <a:r>
            <a:rPr lang="en-GB" sz="1050" b="1" dirty="0">
              <a:solidFill>
                <a:schemeClr val="tx2"/>
              </a:solidFill>
            </a:rPr>
            <a:t>3</a:t>
          </a:r>
        </a:p>
        <a:p>
          <a:pPr rtl="0"/>
          <a:r>
            <a:rPr lang="en-GB" sz="1050" b="1" dirty="0">
              <a:solidFill>
                <a:schemeClr val="tx2"/>
              </a:solidFill>
            </a:rPr>
            <a:t>NĂNG LỰC ĐỊNH HƯỚNG NGHỀ NGHIỆP </a:t>
          </a:r>
          <a:endParaRPr lang="en-US" sz="1050" b="1" dirty="0">
            <a:solidFill>
              <a:schemeClr val="tx2"/>
            </a:solidFill>
          </a:endParaRPr>
        </a:p>
      </dgm:t>
    </dgm:pt>
    <dgm:pt modelId="{71BAD18A-C3C4-466E-B4F9-2E17F34AB458}" type="parTrans" cxnId="{AC4D0680-6C30-4D9D-96C0-8A67C81EDC7B}">
      <dgm:prSet/>
      <dgm:spPr/>
      <dgm:t>
        <a:bodyPr/>
        <a:lstStyle/>
        <a:p>
          <a:endParaRPr lang="en-US" sz="1100" b="0">
            <a:solidFill>
              <a:schemeClr val="tx2"/>
            </a:solidFill>
          </a:endParaRPr>
        </a:p>
      </dgm:t>
    </dgm:pt>
    <dgm:pt modelId="{394BB171-9986-4F9E-AAD8-69E52AB6245E}" type="sibTrans" cxnId="{AC4D0680-6C30-4D9D-96C0-8A67C81EDC7B}">
      <dgm:prSet/>
      <dgm:spPr/>
      <dgm:t>
        <a:bodyPr/>
        <a:lstStyle/>
        <a:p>
          <a:endParaRPr lang="en-US" sz="1100" b="0">
            <a:solidFill>
              <a:schemeClr val="tx2"/>
            </a:solidFill>
          </a:endParaRPr>
        </a:p>
      </dgm:t>
    </dgm:pt>
    <dgm:pt modelId="{18F52F6E-94CB-4FBA-A9EB-37D4F7891077}">
      <dgm:prSet custT="1"/>
      <dgm:spPr>
        <a:solidFill>
          <a:schemeClr val="accent1">
            <a:lumMod val="40000"/>
            <a:lumOff val="60000"/>
          </a:schemeClr>
        </a:solidFill>
      </dgm:spPr>
      <dgm:t>
        <a:bodyPr/>
        <a:lstStyle/>
        <a:p>
          <a:pPr rtl="0"/>
          <a:r>
            <a:rPr lang="en-GB" sz="1100" b="0" i="1" dirty="0" err="1">
              <a:solidFill>
                <a:schemeClr val="tx1"/>
              </a:solidFill>
            </a:rPr>
            <a:t>Hiểu</a:t>
          </a:r>
          <a:r>
            <a:rPr lang="en-GB" sz="1100" b="0" i="1" dirty="0">
              <a:solidFill>
                <a:schemeClr val="tx1"/>
              </a:solidFill>
            </a:rPr>
            <a:t> </a:t>
          </a:r>
          <a:r>
            <a:rPr lang="en-GB" sz="1100" b="0" i="1" dirty="0" err="1">
              <a:solidFill>
                <a:schemeClr val="tx1"/>
              </a:solidFill>
            </a:rPr>
            <a:t>biết</a:t>
          </a:r>
          <a:r>
            <a:rPr lang="en-GB" sz="1100" b="0" i="1" dirty="0">
              <a:solidFill>
                <a:schemeClr val="tx1"/>
              </a:solidFill>
            </a:rPr>
            <a:t> </a:t>
          </a:r>
          <a:r>
            <a:rPr lang="en-GB" sz="1100" b="0" i="1" dirty="0" err="1">
              <a:solidFill>
                <a:schemeClr val="tx1"/>
              </a:solidFill>
            </a:rPr>
            <a:t>về</a:t>
          </a:r>
          <a:r>
            <a:rPr lang="en-GB" sz="1100" b="0" i="1" dirty="0">
              <a:solidFill>
                <a:schemeClr val="tx1"/>
              </a:solidFill>
            </a:rPr>
            <a:t> </a:t>
          </a:r>
          <a:r>
            <a:rPr lang="en-GB" sz="1100" b="0" i="1" dirty="0" err="1">
              <a:solidFill>
                <a:schemeClr val="tx1"/>
              </a:solidFill>
            </a:rPr>
            <a:t>nghề</a:t>
          </a:r>
          <a:r>
            <a:rPr lang="en-GB" sz="1100" b="0" i="1" dirty="0">
              <a:solidFill>
                <a:schemeClr val="tx1"/>
              </a:solidFill>
            </a:rPr>
            <a:t> </a:t>
          </a:r>
          <a:r>
            <a:rPr lang="en-GB" sz="1100" b="0" i="1" dirty="0" err="1">
              <a:solidFill>
                <a:schemeClr val="tx1"/>
              </a:solidFill>
            </a:rPr>
            <a:t>nghiệp</a:t>
          </a:r>
          <a:endParaRPr lang="en-US" sz="1100" b="0" dirty="0">
            <a:solidFill>
              <a:schemeClr val="tx1"/>
            </a:solidFill>
          </a:endParaRPr>
        </a:p>
      </dgm:t>
    </dgm:pt>
    <dgm:pt modelId="{3FCB2C06-5E5B-46AB-8830-136157EF11D0}" type="parTrans" cxnId="{CE5867EE-F0BF-4608-BDF7-AA74016C0048}">
      <dgm:prSet/>
      <dgm:spPr/>
      <dgm:t>
        <a:bodyPr/>
        <a:lstStyle/>
        <a:p>
          <a:endParaRPr lang="en-US" sz="1100" b="0">
            <a:solidFill>
              <a:schemeClr val="tx2"/>
            </a:solidFill>
          </a:endParaRPr>
        </a:p>
      </dgm:t>
    </dgm:pt>
    <dgm:pt modelId="{9CE62215-B19B-452A-A903-672BCBC632D4}" type="sibTrans" cxnId="{CE5867EE-F0BF-4608-BDF7-AA74016C0048}">
      <dgm:prSet/>
      <dgm:spPr/>
      <dgm:t>
        <a:bodyPr/>
        <a:lstStyle/>
        <a:p>
          <a:endParaRPr lang="en-US" sz="1100" b="0">
            <a:solidFill>
              <a:schemeClr val="tx2"/>
            </a:solidFill>
          </a:endParaRPr>
        </a:p>
      </dgm:t>
    </dgm:pt>
    <dgm:pt modelId="{B5749A55-6E85-41B5-AE04-7664BC815DB7}">
      <dgm:prSet custT="1"/>
      <dgm:spPr>
        <a:solidFill>
          <a:schemeClr val="accent1">
            <a:lumMod val="40000"/>
            <a:lumOff val="60000"/>
          </a:schemeClr>
        </a:solidFill>
      </dgm:spPr>
      <dgm:t>
        <a:bodyPr/>
        <a:lstStyle/>
        <a:p>
          <a:pPr rtl="0"/>
          <a:r>
            <a:rPr lang="en-GB" sz="1100" b="0" i="1" dirty="0" err="1">
              <a:solidFill>
                <a:schemeClr val="tx1"/>
              </a:solidFill>
            </a:rPr>
            <a:t>Hiểu</a:t>
          </a:r>
          <a:r>
            <a:rPr lang="en-GB" sz="1100" b="0" i="1" dirty="0">
              <a:solidFill>
                <a:schemeClr val="tx1"/>
              </a:solidFill>
            </a:rPr>
            <a:t> </a:t>
          </a:r>
          <a:r>
            <a:rPr lang="en-GB" sz="1100" b="0" i="1" dirty="0" err="1">
              <a:solidFill>
                <a:schemeClr val="tx1"/>
              </a:solidFill>
            </a:rPr>
            <a:t>biết</a:t>
          </a:r>
          <a:r>
            <a:rPr lang="en-GB" sz="1100" b="0" i="1" dirty="0">
              <a:solidFill>
                <a:schemeClr val="tx1"/>
              </a:solidFill>
            </a:rPr>
            <a:t> </a:t>
          </a:r>
          <a:r>
            <a:rPr lang="en-GB" sz="1100" b="0" i="1" dirty="0" err="1">
              <a:solidFill>
                <a:schemeClr val="tx1"/>
              </a:solidFill>
            </a:rPr>
            <a:t>và</a:t>
          </a:r>
          <a:r>
            <a:rPr lang="en-GB" sz="1100" b="0" i="1" dirty="0">
              <a:solidFill>
                <a:schemeClr val="tx1"/>
              </a:solidFill>
            </a:rPr>
            <a:t> </a:t>
          </a:r>
          <a:r>
            <a:rPr lang="en-GB" sz="1100" b="0" i="1" dirty="0" err="1">
              <a:solidFill>
                <a:schemeClr val="tx1"/>
              </a:solidFill>
            </a:rPr>
            <a:t>rèn</a:t>
          </a:r>
          <a:r>
            <a:rPr lang="en-GB" sz="1100" b="0" i="1" dirty="0">
              <a:solidFill>
                <a:schemeClr val="tx1"/>
              </a:solidFill>
            </a:rPr>
            <a:t> </a:t>
          </a:r>
          <a:r>
            <a:rPr lang="en-GB" sz="1100" b="0" i="1" dirty="0" err="1">
              <a:solidFill>
                <a:schemeClr val="tx1"/>
              </a:solidFill>
            </a:rPr>
            <a:t>luyện</a:t>
          </a:r>
          <a:r>
            <a:rPr lang="en-GB" sz="1100" b="0" i="1" dirty="0">
              <a:solidFill>
                <a:schemeClr val="tx1"/>
              </a:solidFill>
            </a:rPr>
            <a:t> </a:t>
          </a:r>
          <a:r>
            <a:rPr lang="en-GB" sz="1100" b="0" i="1" dirty="0" err="1">
              <a:solidFill>
                <a:schemeClr val="tx1"/>
              </a:solidFill>
            </a:rPr>
            <a:t>phẩm</a:t>
          </a:r>
          <a:r>
            <a:rPr lang="en-GB" sz="1100" b="0" i="1" dirty="0">
              <a:solidFill>
                <a:schemeClr val="tx1"/>
              </a:solidFill>
            </a:rPr>
            <a:t> </a:t>
          </a:r>
          <a:r>
            <a:rPr lang="en-GB" sz="1100" b="0" i="1" dirty="0" err="1">
              <a:solidFill>
                <a:schemeClr val="tx1"/>
              </a:solidFill>
            </a:rPr>
            <a:t>chất</a:t>
          </a:r>
          <a:r>
            <a:rPr lang="en-GB" sz="1100" b="0" i="1" dirty="0">
              <a:solidFill>
                <a:schemeClr val="tx1"/>
              </a:solidFill>
            </a:rPr>
            <a:t>, </a:t>
          </a:r>
          <a:r>
            <a:rPr lang="en-GB" sz="1100" b="0" i="1" dirty="0" err="1">
              <a:solidFill>
                <a:schemeClr val="tx1"/>
              </a:solidFill>
            </a:rPr>
            <a:t>năng</a:t>
          </a:r>
          <a:r>
            <a:rPr lang="en-GB" sz="1100" b="0" i="1" dirty="0">
              <a:solidFill>
                <a:schemeClr val="tx1"/>
              </a:solidFill>
            </a:rPr>
            <a:t> </a:t>
          </a:r>
          <a:r>
            <a:rPr lang="en-GB" sz="1100" b="0" i="1" dirty="0" err="1">
              <a:solidFill>
                <a:schemeClr val="tx1"/>
              </a:solidFill>
            </a:rPr>
            <a:t>lực</a:t>
          </a:r>
          <a:r>
            <a:rPr lang="en-GB" sz="1100" b="0" i="1" dirty="0">
              <a:solidFill>
                <a:schemeClr val="tx1"/>
              </a:solidFill>
            </a:rPr>
            <a:t> </a:t>
          </a:r>
        </a:p>
        <a:p>
          <a:pPr rtl="0"/>
          <a:r>
            <a:rPr lang="en-GB" sz="1100" b="0" i="1" dirty="0" err="1">
              <a:solidFill>
                <a:schemeClr val="tx1"/>
              </a:solidFill>
            </a:rPr>
            <a:t>liên</a:t>
          </a:r>
          <a:r>
            <a:rPr lang="en-GB" sz="1100" b="0" i="1" dirty="0">
              <a:solidFill>
                <a:schemeClr val="tx1"/>
              </a:solidFill>
            </a:rPr>
            <a:t> </a:t>
          </a:r>
          <a:r>
            <a:rPr lang="en-GB" sz="1100" b="0" i="1" dirty="0" err="1">
              <a:solidFill>
                <a:schemeClr val="tx1"/>
              </a:solidFill>
            </a:rPr>
            <a:t>quan</a:t>
          </a:r>
          <a:r>
            <a:rPr lang="en-GB" sz="1100" b="0" i="1" dirty="0">
              <a:solidFill>
                <a:schemeClr val="tx1"/>
              </a:solidFill>
            </a:rPr>
            <a:t> </a:t>
          </a:r>
          <a:r>
            <a:rPr lang="en-GB" sz="1100" b="0" i="1" dirty="0" err="1">
              <a:solidFill>
                <a:schemeClr val="tx1"/>
              </a:solidFill>
            </a:rPr>
            <a:t>đến</a:t>
          </a:r>
          <a:r>
            <a:rPr lang="en-GB" sz="1100" b="0" i="1" dirty="0">
              <a:solidFill>
                <a:schemeClr val="tx1"/>
              </a:solidFill>
            </a:rPr>
            <a:t> </a:t>
          </a:r>
          <a:r>
            <a:rPr lang="en-GB" sz="1100" b="0" i="1" dirty="0" err="1">
              <a:solidFill>
                <a:schemeClr val="tx1"/>
              </a:solidFill>
            </a:rPr>
            <a:t>nghề</a:t>
          </a:r>
          <a:r>
            <a:rPr lang="en-GB" sz="1100" b="0" i="1" dirty="0">
              <a:solidFill>
                <a:schemeClr val="tx1"/>
              </a:solidFill>
            </a:rPr>
            <a:t> </a:t>
          </a:r>
          <a:r>
            <a:rPr lang="en-GB" sz="1100" b="0" i="1" dirty="0" err="1">
              <a:solidFill>
                <a:schemeClr val="tx1"/>
              </a:solidFill>
            </a:rPr>
            <a:t>nghiệp</a:t>
          </a:r>
          <a:r>
            <a:rPr lang="en-GB" sz="1100" b="0" dirty="0">
              <a:solidFill>
                <a:schemeClr val="tx1"/>
              </a:solidFill>
            </a:rPr>
            <a:t> </a:t>
          </a:r>
          <a:endParaRPr lang="en-US" sz="1100" b="0" dirty="0">
            <a:solidFill>
              <a:schemeClr val="tx1"/>
            </a:solidFill>
          </a:endParaRPr>
        </a:p>
      </dgm:t>
    </dgm:pt>
    <dgm:pt modelId="{19CE7612-1129-4A54-A0BA-B659A8EC20DD}" type="parTrans" cxnId="{C9DA42E4-1CE3-4C4F-B7D7-BAEF1B258EFD}">
      <dgm:prSet/>
      <dgm:spPr/>
      <dgm:t>
        <a:bodyPr/>
        <a:lstStyle/>
        <a:p>
          <a:endParaRPr lang="en-US" sz="1100" b="0">
            <a:solidFill>
              <a:schemeClr val="tx2"/>
            </a:solidFill>
          </a:endParaRPr>
        </a:p>
      </dgm:t>
    </dgm:pt>
    <dgm:pt modelId="{403329D1-3546-402F-8F29-2F7FAB6261B3}" type="sibTrans" cxnId="{C9DA42E4-1CE3-4C4F-B7D7-BAEF1B258EFD}">
      <dgm:prSet/>
      <dgm:spPr/>
      <dgm:t>
        <a:bodyPr/>
        <a:lstStyle/>
        <a:p>
          <a:endParaRPr lang="en-US" sz="1100" b="0">
            <a:solidFill>
              <a:schemeClr val="tx2"/>
            </a:solidFill>
          </a:endParaRPr>
        </a:p>
      </dgm:t>
    </dgm:pt>
    <dgm:pt modelId="{1F0C37C4-DAA6-4928-AAB5-FB20F647EE6C}">
      <dgm:prSet custT="1"/>
      <dgm:spPr>
        <a:solidFill>
          <a:schemeClr val="accent1">
            <a:lumMod val="40000"/>
            <a:lumOff val="60000"/>
          </a:schemeClr>
        </a:solidFill>
      </dgm:spPr>
      <dgm:t>
        <a:bodyPr/>
        <a:lstStyle/>
        <a:p>
          <a:pPr rtl="0"/>
          <a:r>
            <a:rPr lang="en-GB" sz="1100" b="0" i="1" dirty="0" err="1">
              <a:solidFill>
                <a:schemeClr val="tx1"/>
              </a:solidFill>
            </a:rPr>
            <a:t>Kĩ</a:t>
          </a:r>
          <a:r>
            <a:rPr lang="en-GB" sz="1100" b="0" i="1" dirty="0">
              <a:solidFill>
                <a:schemeClr val="tx1"/>
              </a:solidFill>
            </a:rPr>
            <a:t> </a:t>
          </a:r>
          <a:r>
            <a:rPr lang="en-GB" sz="1100" b="0" i="1" dirty="0" err="1">
              <a:solidFill>
                <a:schemeClr val="tx1"/>
              </a:solidFill>
            </a:rPr>
            <a:t>năng</a:t>
          </a:r>
          <a:r>
            <a:rPr lang="en-GB" sz="1100" b="0" i="1" dirty="0">
              <a:solidFill>
                <a:schemeClr val="tx1"/>
              </a:solidFill>
            </a:rPr>
            <a:t> </a:t>
          </a:r>
          <a:r>
            <a:rPr lang="en-GB" sz="1100" b="0" i="1" dirty="0" err="1">
              <a:solidFill>
                <a:schemeClr val="tx1"/>
              </a:solidFill>
            </a:rPr>
            <a:t>ra</a:t>
          </a:r>
          <a:r>
            <a:rPr lang="en-GB" sz="1100" b="0" i="1" dirty="0">
              <a:solidFill>
                <a:schemeClr val="tx1"/>
              </a:solidFill>
            </a:rPr>
            <a:t> </a:t>
          </a:r>
          <a:r>
            <a:rPr lang="en-GB" sz="1100" b="0" i="1" dirty="0" err="1">
              <a:solidFill>
                <a:schemeClr val="tx1"/>
              </a:solidFill>
            </a:rPr>
            <a:t>quyết</a:t>
          </a:r>
          <a:r>
            <a:rPr lang="en-GB" sz="1100" b="0" i="1" dirty="0">
              <a:solidFill>
                <a:schemeClr val="tx1"/>
              </a:solidFill>
            </a:rPr>
            <a:t> </a:t>
          </a:r>
          <a:r>
            <a:rPr lang="en-GB" sz="1100" b="0" i="1" dirty="0" err="1">
              <a:solidFill>
                <a:schemeClr val="tx1"/>
              </a:solidFill>
            </a:rPr>
            <a:t>định</a:t>
          </a:r>
          <a:r>
            <a:rPr lang="en-GB" sz="1100" b="0" i="1" dirty="0">
              <a:solidFill>
                <a:schemeClr val="tx1"/>
              </a:solidFill>
            </a:rPr>
            <a:t> </a:t>
          </a:r>
          <a:r>
            <a:rPr lang="en-GB" sz="1100" b="0" i="1" dirty="0" err="1">
              <a:solidFill>
                <a:schemeClr val="tx1"/>
              </a:solidFill>
            </a:rPr>
            <a:t>và</a:t>
          </a:r>
          <a:r>
            <a:rPr lang="en-GB" sz="1100" b="0" i="1" dirty="0">
              <a:solidFill>
                <a:schemeClr val="tx1"/>
              </a:solidFill>
            </a:rPr>
            <a:t> </a:t>
          </a:r>
          <a:r>
            <a:rPr lang="en-GB" sz="1100" b="0" i="1" dirty="0" err="1">
              <a:solidFill>
                <a:schemeClr val="tx1"/>
              </a:solidFill>
            </a:rPr>
            <a:t>lập</a:t>
          </a:r>
          <a:r>
            <a:rPr lang="en-GB" sz="1100" b="0" i="1" dirty="0">
              <a:solidFill>
                <a:schemeClr val="tx1"/>
              </a:solidFill>
            </a:rPr>
            <a:t> </a:t>
          </a:r>
          <a:r>
            <a:rPr lang="en-GB" sz="1100" b="0" i="1" dirty="0" err="1">
              <a:solidFill>
                <a:schemeClr val="tx1"/>
              </a:solidFill>
            </a:rPr>
            <a:t>kế</a:t>
          </a:r>
          <a:r>
            <a:rPr lang="en-GB" sz="1100" b="0" i="1" dirty="0">
              <a:solidFill>
                <a:schemeClr val="tx1"/>
              </a:solidFill>
            </a:rPr>
            <a:t> </a:t>
          </a:r>
          <a:r>
            <a:rPr lang="en-GB" sz="1100" b="0" i="1" dirty="0" err="1">
              <a:solidFill>
                <a:schemeClr val="tx1"/>
              </a:solidFill>
            </a:rPr>
            <a:t>hoạch</a:t>
          </a:r>
          <a:r>
            <a:rPr lang="en-GB" sz="1100" b="0" i="1" dirty="0">
              <a:solidFill>
                <a:schemeClr val="tx1"/>
              </a:solidFill>
            </a:rPr>
            <a:t> </a:t>
          </a:r>
          <a:r>
            <a:rPr lang="en-GB" sz="1100" b="0" i="1" dirty="0" err="1">
              <a:solidFill>
                <a:schemeClr val="tx1"/>
              </a:solidFill>
            </a:rPr>
            <a:t>học</a:t>
          </a:r>
          <a:r>
            <a:rPr lang="en-GB" sz="1100" b="0" i="1" dirty="0">
              <a:solidFill>
                <a:schemeClr val="tx1"/>
              </a:solidFill>
            </a:rPr>
            <a:t> </a:t>
          </a:r>
          <a:r>
            <a:rPr lang="en-GB" sz="1100" b="0" i="1" dirty="0" err="1">
              <a:solidFill>
                <a:schemeClr val="tx1"/>
              </a:solidFill>
            </a:rPr>
            <a:t>tập</a:t>
          </a:r>
          <a:r>
            <a:rPr lang="en-GB" sz="1100" b="0" i="1" dirty="0">
              <a:solidFill>
                <a:schemeClr val="tx1"/>
              </a:solidFill>
            </a:rPr>
            <a:t> </a:t>
          </a:r>
        </a:p>
        <a:p>
          <a:pPr rtl="0"/>
          <a:r>
            <a:rPr lang="en-GB" sz="1100" b="0" i="1" dirty="0" err="1">
              <a:solidFill>
                <a:schemeClr val="tx1"/>
              </a:solidFill>
            </a:rPr>
            <a:t>theo</a:t>
          </a:r>
          <a:r>
            <a:rPr lang="en-GB" sz="1100" b="0" i="1" dirty="0">
              <a:solidFill>
                <a:schemeClr val="tx1"/>
              </a:solidFill>
            </a:rPr>
            <a:t> </a:t>
          </a:r>
          <a:r>
            <a:rPr lang="en-GB" sz="1100" b="0" i="1" dirty="0" err="1">
              <a:solidFill>
                <a:schemeClr val="tx1"/>
              </a:solidFill>
            </a:rPr>
            <a:t>định</a:t>
          </a:r>
          <a:r>
            <a:rPr lang="en-GB" sz="1100" b="0" i="1" dirty="0">
              <a:solidFill>
                <a:schemeClr val="tx1"/>
              </a:solidFill>
            </a:rPr>
            <a:t> </a:t>
          </a:r>
          <a:r>
            <a:rPr lang="en-GB" sz="1100" b="0" i="1" dirty="0" err="1">
              <a:solidFill>
                <a:schemeClr val="tx1"/>
              </a:solidFill>
            </a:rPr>
            <a:t>hướng</a:t>
          </a:r>
          <a:r>
            <a:rPr lang="en-GB" sz="1100" b="0" i="1" dirty="0">
              <a:solidFill>
                <a:schemeClr val="tx1"/>
              </a:solidFill>
            </a:rPr>
            <a:t> </a:t>
          </a:r>
          <a:r>
            <a:rPr lang="en-GB" sz="1100" b="0" i="1" dirty="0" err="1">
              <a:solidFill>
                <a:schemeClr val="tx1"/>
              </a:solidFill>
            </a:rPr>
            <a:t>nghề</a:t>
          </a:r>
          <a:r>
            <a:rPr lang="en-GB" sz="1100" b="0" i="1" dirty="0">
              <a:solidFill>
                <a:schemeClr val="tx1"/>
              </a:solidFill>
            </a:rPr>
            <a:t> </a:t>
          </a:r>
          <a:r>
            <a:rPr lang="en-GB" sz="1100" b="0" i="1" dirty="0" err="1">
              <a:solidFill>
                <a:schemeClr val="tx1"/>
              </a:solidFill>
            </a:rPr>
            <a:t>nghiệp</a:t>
          </a:r>
          <a:r>
            <a:rPr lang="en-GB" sz="1100" b="0" dirty="0">
              <a:solidFill>
                <a:schemeClr val="tx1"/>
              </a:solidFill>
            </a:rPr>
            <a:t> </a:t>
          </a:r>
          <a:endParaRPr lang="en-US" sz="1100" b="0" dirty="0">
            <a:solidFill>
              <a:schemeClr val="tx1"/>
            </a:solidFill>
          </a:endParaRPr>
        </a:p>
      </dgm:t>
    </dgm:pt>
    <dgm:pt modelId="{74AFC517-1D67-4ACA-9DF1-5A74589EA2AD}" type="parTrans" cxnId="{BDF8BE9D-1737-4DDA-A700-E47C76C8D11F}">
      <dgm:prSet/>
      <dgm:spPr/>
      <dgm:t>
        <a:bodyPr/>
        <a:lstStyle/>
        <a:p>
          <a:endParaRPr lang="en-US" sz="1100" b="0">
            <a:solidFill>
              <a:schemeClr val="tx2"/>
            </a:solidFill>
          </a:endParaRPr>
        </a:p>
      </dgm:t>
    </dgm:pt>
    <dgm:pt modelId="{EC86DA16-9471-4EE2-B51E-F4952274B427}" type="sibTrans" cxnId="{BDF8BE9D-1737-4DDA-A700-E47C76C8D11F}">
      <dgm:prSet/>
      <dgm:spPr/>
      <dgm:t>
        <a:bodyPr/>
        <a:lstStyle/>
        <a:p>
          <a:endParaRPr lang="en-US" sz="1100" b="0">
            <a:solidFill>
              <a:schemeClr val="tx2"/>
            </a:solidFill>
          </a:endParaRPr>
        </a:p>
      </dgm:t>
    </dgm:pt>
    <dgm:pt modelId="{D32EEF99-BD53-4E74-8119-A85298CFADB7}" type="pres">
      <dgm:prSet presAssocID="{CE7A49BA-2E22-4C97-AA0A-0E5E84D11585}" presName="theList" presStyleCnt="0">
        <dgm:presLayoutVars>
          <dgm:dir/>
          <dgm:animLvl val="lvl"/>
          <dgm:resizeHandles val="exact"/>
        </dgm:presLayoutVars>
      </dgm:prSet>
      <dgm:spPr/>
    </dgm:pt>
    <dgm:pt modelId="{2B6CCC19-4CE6-44E3-8AE0-19DA5A3ABB44}" type="pres">
      <dgm:prSet presAssocID="{D41C0728-C7E2-4937-875B-153B58128F1D}" presName="compNode" presStyleCnt="0"/>
      <dgm:spPr/>
    </dgm:pt>
    <dgm:pt modelId="{8B5C9598-2794-4E22-9433-BE2C5858A5D5}" type="pres">
      <dgm:prSet presAssocID="{D41C0728-C7E2-4937-875B-153B58128F1D}" presName="aNode" presStyleLbl="bgShp" presStyleIdx="0" presStyleCnt="3"/>
      <dgm:spPr/>
    </dgm:pt>
    <dgm:pt modelId="{576A67FC-7845-4E5C-88EE-C0A691F75DE7}" type="pres">
      <dgm:prSet presAssocID="{D41C0728-C7E2-4937-875B-153B58128F1D}" presName="textNode" presStyleLbl="bgShp" presStyleIdx="0" presStyleCnt="3"/>
      <dgm:spPr/>
    </dgm:pt>
    <dgm:pt modelId="{D0708F7F-4F7C-45BE-95EA-DF4FEC1EA41A}" type="pres">
      <dgm:prSet presAssocID="{D41C0728-C7E2-4937-875B-153B58128F1D}" presName="compChildNode" presStyleCnt="0"/>
      <dgm:spPr/>
    </dgm:pt>
    <dgm:pt modelId="{B15B5707-D5C4-4EB3-BC65-917976A257A6}" type="pres">
      <dgm:prSet presAssocID="{D41C0728-C7E2-4937-875B-153B58128F1D}" presName="theInnerList" presStyleCnt="0"/>
      <dgm:spPr/>
    </dgm:pt>
    <dgm:pt modelId="{C1047394-7600-41C5-9D88-E0CD02CA96E5}" type="pres">
      <dgm:prSet presAssocID="{57C98907-2664-4B76-A549-FE3182A6BEC5}" presName="childNode" presStyleLbl="node1" presStyleIdx="0" presStyleCnt="8">
        <dgm:presLayoutVars>
          <dgm:bulletEnabled val="1"/>
        </dgm:presLayoutVars>
      </dgm:prSet>
      <dgm:spPr/>
    </dgm:pt>
    <dgm:pt modelId="{1681F4CC-7733-4202-9DE0-43592DB307E1}" type="pres">
      <dgm:prSet presAssocID="{57C98907-2664-4B76-A549-FE3182A6BEC5}" presName="aSpace2" presStyleCnt="0"/>
      <dgm:spPr/>
    </dgm:pt>
    <dgm:pt modelId="{70C43A5E-F192-4EFB-B884-FAC6BB58B040}" type="pres">
      <dgm:prSet presAssocID="{2C06413B-37B9-490D-9F44-7F5FEA6DDDE5}" presName="childNode" presStyleLbl="node1" presStyleIdx="1" presStyleCnt="8">
        <dgm:presLayoutVars>
          <dgm:bulletEnabled val="1"/>
        </dgm:presLayoutVars>
      </dgm:prSet>
      <dgm:spPr/>
    </dgm:pt>
    <dgm:pt modelId="{F4CE628E-092B-4AB7-8367-7CA2ACF52884}" type="pres">
      <dgm:prSet presAssocID="{D41C0728-C7E2-4937-875B-153B58128F1D}" presName="aSpace" presStyleCnt="0"/>
      <dgm:spPr/>
    </dgm:pt>
    <dgm:pt modelId="{63F5A78D-F950-4BA8-8B92-614530815F07}" type="pres">
      <dgm:prSet presAssocID="{209C950C-627E-4B54-B3D0-61CC75F7718E}" presName="compNode" presStyleCnt="0"/>
      <dgm:spPr/>
    </dgm:pt>
    <dgm:pt modelId="{81A251D5-9D95-4F78-A8D7-1A23C66A0354}" type="pres">
      <dgm:prSet presAssocID="{209C950C-627E-4B54-B3D0-61CC75F7718E}" presName="aNode" presStyleLbl="bgShp" presStyleIdx="1" presStyleCnt="3" custLinFactNeighborX="493"/>
      <dgm:spPr/>
    </dgm:pt>
    <dgm:pt modelId="{ED91A18C-1760-48CB-BFA4-BC0F5A85C23C}" type="pres">
      <dgm:prSet presAssocID="{209C950C-627E-4B54-B3D0-61CC75F7718E}" presName="textNode" presStyleLbl="bgShp" presStyleIdx="1" presStyleCnt="3"/>
      <dgm:spPr/>
    </dgm:pt>
    <dgm:pt modelId="{8C0E2561-FB40-482F-A24C-5138E6165B95}" type="pres">
      <dgm:prSet presAssocID="{209C950C-627E-4B54-B3D0-61CC75F7718E}" presName="compChildNode" presStyleCnt="0"/>
      <dgm:spPr/>
    </dgm:pt>
    <dgm:pt modelId="{E6BD0D14-B985-4AFA-99F0-9CC9CA0F4AB4}" type="pres">
      <dgm:prSet presAssocID="{209C950C-627E-4B54-B3D0-61CC75F7718E}" presName="theInnerList" presStyleCnt="0"/>
      <dgm:spPr/>
    </dgm:pt>
    <dgm:pt modelId="{35576B4E-9657-49A7-B268-AC10A8CD97A3}" type="pres">
      <dgm:prSet presAssocID="{0CB940D9-1C4B-416B-88A5-DB2556198A05}" presName="childNode" presStyleLbl="node1" presStyleIdx="2" presStyleCnt="8">
        <dgm:presLayoutVars>
          <dgm:bulletEnabled val="1"/>
        </dgm:presLayoutVars>
      </dgm:prSet>
      <dgm:spPr/>
    </dgm:pt>
    <dgm:pt modelId="{F7CCE647-2E5A-48CB-B228-0372DCF98B04}" type="pres">
      <dgm:prSet presAssocID="{0CB940D9-1C4B-416B-88A5-DB2556198A05}" presName="aSpace2" presStyleCnt="0"/>
      <dgm:spPr/>
    </dgm:pt>
    <dgm:pt modelId="{DC11D812-FD2D-433A-95F9-D3D1A1047845}" type="pres">
      <dgm:prSet presAssocID="{7D791E7E-576B-4245-A2A9-8B380E73A0E1}" presName="childNode" presStyleLbl="node1" presStyleIdx="3" presStyleCnt="8">
        <dgm:presLayoutVars>
          <dgm:bulletEnabled val="1"/>
        </dgm:presLayoutVars>
      </dgm:prSet>
      <dgm:spPr/>
    </dgm:pt>
    <dgm:pt modelId="{9920FA18-0D95-4070-902E-67B1AC0680D6}" type="pres">
      <dgm:prSet presAssocID="{7D791E7E-576B-4245-A2A9-8B380E73A0E1}" presName="aSpace2" presStyleCnt="0"/>
      <dgm:spPr/>
    </dgm:pt>
    <dgm:pt modelId="{F470081A-3C2D-4B78-B12F-093912CFF35E}" type="pres">
      <dgm:prSet presAssocID="{B8C99A66-A7CE-47BE-8422-CE1C8EE050A3}" presName="childNode" presStyleLbl="node1" presStyleIdx="4" presStyleCnt="8">
        <dgm:presLayoutVars>
          <dgm:bulletEnabled val="1"/>
        </dgm:presLayoutVars>
      </dgm:prSet>
      <dgm:spPr/>
    </dgm:pt>
    <dgm:pt modelId="{9D47460B-D7AA-4658-B071-AFB59A1335F8}" type="pres">
      <dgm:prSet presAssocID="{209C950C-627E-4B54-B3D0-61CC75F7718E}" presName="aSpace" presStyleCnt="0"/>
      <dgm:spPr/>
    </dgm:pt>
    <dgm:pt modelId="{CF78C23C-412D-46FD-B9EF-29182A926CCE}" type="pres">
      <dgm:prSet presAssocID="{C6F0274E-75F3-4EE3-B6C9-7B3D5BFE5BBD}" presName="compNode" presStyleCnt="0"/>
      <dgm:spPr/>
    </dgm:pt>
    <dgm:pt modelId="{F9440732-A7F4-4AD3-A1E9-FB8BF7CF70FC}" type="pres">
      <dgm:prSet presAssocID="{C6F0274E-75F3-4EE3-B6C9-7B3D5BFE5BBD}" presName="aNode" presStyleLbl="bgShp" presStyleIdx="2" presStyleCnt="3"/>
      <dgm:spPr/>
    </dgm:pt>
    <dgm:pt modelId="{B3E4B39E-6C71-4F53-B07D-AF50247E9466}" type="pres">
      <dgm:prSet presAssocID="{C6F0274E-75F3-4EE3-B6C9-7B3D5BFE5BBD}" presName="textNode" presStyleLbl="bgShp" presStyleIdx="2" presStyleCnt="3"/>
      <dgm:spPr/>
    </dgm:pt>
    <dgm:pt modelId="{8A37528D-ED60-4A1F-8F64-08233D1C54E7}" type="pres">
      <dgm:prSet presAssocID="{C6F0274E-75F3-4EE3-B6C9-7B3D5BFE5BBD}" presName="compChildNode" presStyleCnt="0"/>
      <dgm:spPr/>
    </dgm:pt>
    <dgm:pt modelId="{DBFAE1EC-D2AC-4CBD-BA1C-063C516B7AE8}" type="pres">
      <dgm:prSet presAssocID="{C6F0274E-75F3-4EE3-B6C9-7B3D5BFE5BBD}" presName="theInnerList" presStyleCnt="0"/>
      <dgm:spPr/>
    </dgm:pt>
    <dgm:pt modelId="{97A8BE80-FB0F-4F58-A7B3-181C10F02533}" type="pres">
      <dgm:prSet presAssocID="{18F52F6E-94CB-4FBA-A9EB-37D4F7891077}" presName="childNode" presStyleLbl="node1" presStyleIdx="5" presStyleCnt="8">
        <dgm:presLayoutVars>
          <dgm:bulletEnabled val="1"/>
        </dgm:presLayoutVars>
      </dgm:prSet>
      <dgm:spPr/>
    </dgm:pt>
    <dgm:pt modelId="{E454691D-EAC4-473E-875D-CDCACD5E6AAF}" type="pres">
      <dgm:prSet presAssocID="{18F52F6E-94CB-4FBA-A9EB-37D4F7891077}" presName="aSpace2" presStyleCnt="0"/>
      <dgm:spPr/>
    </dgm:pt>
    <dgm:pt modelId="{A3BDAD44-DFFE-4F0F-BE48-5371ACB4B7CE}" type="pres">
      <dgm:prSet presAssocID="{B5749A55-6E85-41B5-AE04-7664BC815DB7}" presName="childNode" presStyleLbl="node1" presStyleIdx="6" presStyleCnt="8">
        <dgm:presLayoutVars>
          <dgm:bulletEnabled val="1"/>
        </dgm:presLayoutVars>
      </dgm:prSet>
      <dgm:spPr/>
    </dgm:pt>
    <dgm:pt modelId="{4D78B369-D618-46E9-8EB5-CDB69DF96B77}" type="pres">
      <dgm:prSet presAssocID="{B5749A55-6E85-41B5-AE04-7664BC815DB7}" presName="aSpace2" presStyleCnt="0"/>
      <dgm:spPr/>
    </dgm:pt>
    <dgm:pt modelId="{CCA6CE59-002C-4523-A29C-10FC943D36D7}" type="pres">
      <dgm:prSet presAssocID="{1F0C37C4-DAA6-4928-AAB5-FB20F647EE6C}" presName="childNode" presStyleLbl="node1" presStyleIdx="7" presStyleCnt="8" custScaleX="113424">
        <dgm:presLayoutVars>
          <dgm:bulletEnabled val="1"/>
        </dgm:presLayoutVars>
      </dgm:prSet>
      <dgm:spPr/>
    </dgm:pt>
  </dgm:ptLst>
  <dgm:cxnLst>
    <dgm:cxn modelId="{0CEE4803-BBBF-40A8-A597-D8BC3CE52177}" srcId="{209C950C-627E-4B54-B3D0-61CC75F7718E}" destId="{0CB940D9-1C4B-416B-88A5-DB2556198A05}" srcOrd="0" destOrd="0" parTransId="{808ADC8C-6CDE-4206-8F3D-085B0C3E8592}" sibTransId="{7760B77B-6F80-4A2B-BBD6-1E89CACB545E}"/>
    <dgm:cxn modelId="{0740C603-FE16-43EA-A506-6C6EAF4CF941}" type="presOf" srcId="{209C950C-627E-4B54-B3D0-61CC75F7718E}" destId="{ED91A18C-1760-48CB-BFA4-BC0F5A85C23C}" srcOrd="1" destOrd="0" presId="urn:microsoft.com/office/officeart/2005/8/layout/lProcess2"/>
    <dgm:cxn modelId="{CD9FAE0A-EEFE-4953-BFD2-4658EC5C61E4}" type="presOf" srcId="{18F52F6E-94CB-4FBA-A9EB-37D4F7891077}" destId="{97A8BE80-FB0F-4F58-A7B3-181C10F02533}" srcOrd="0" destOrd="0" presId="urn:microsoft.com/office/officeart/2005/8/layout/lProcess2"/>
    <dgm:cxn modelId="{9BAE730F-6707-4A65-B5F6-94F22BD48724}" type="presOf" srcId="{0CB940D9-1C4B-416B-88A5-DB2556198A05}" destId="{35576B4E-9657-49A7-B268-AC10A8CD97A3}" srcOrd="0" destOrd="0" presId="urn:microsoft.com/office/officeart/2005/8/layout/lProcess2"/>
    <dgm:cxn modelId="{8BEE6112-1AE8-42D7-87C5-6B77298A278E}" srcId="{D41C0728-C7E2-4937-875B-153B58128F1D}" destId="{57C98907-2664-4B76-A549-FE3182A6BEC5}" srcOrd="0" destOrd="0" parTransId="{98625698-47D2-473C-9C0B-C5D7675295B3}" sibTransId="{6347C706-9207-4CF1-AD8F-E430A44427BB}"/>
    <dgm:cxn modelId="{5E5FA117-51E1-4906-945A-1B91BA6CBC05}" type="presOf" srcId="{57C98907-2664-4B76-A549-FE3182A6BEC5}" destId="{C1047394-7600-41C5-9D88-E0CD02CA96E5}" srcOrd="0" destOrd="0" presId="urn:microsoft.com/office/officeart/2005/8/layout/lProcess2"/>
    <dgm:cxn modelId="{DA037436-1FE5-4A05-A98B-02438B9DFB53}" srcId="{D41C0728-C7E2-4937-875B-153B58128F1D}" destId="{2C06413B-37B9-490D-9F44-7F5FEA6DDDE5}" srcOrd="1" destOrd="0" parTransId="{F7E63D26-7AED-49D4-8706-269CB0C574E8}" sibTransId="{348A7FBA-70B9-4BAA-BBDB-A891C2EFA150}"/>
    <dgm:cxn modelId="{32A1F261-CEE2-4F89-9071-4412DA02A4EE}" type="presOf" srcId="{1F0C37C4-DAA6-4928-AAB5-FB20F647EE6C}" destId="{CCA6CE59-002C-4523-A29C-10FC943D36D7}" srcOrd="0" destOrd="0" presId="urn:microsoft.com/office/officeart/2005/8/layout/lProcess2"/>
    <dgm:cxn modelId="{47D3E26B-156B-487D-94E7-D0F1C2F4C576}" type="presOf" srcId="{7D791E7E-576B-4245-A2A9-8B380E73A0E1}" destId="{DC11D812-FD2D-433A-95F9-D3D1A1047845}" srcOrd="0" destOrd="0" presId="urn:microsoft.com/office/officeart/2005/8/layout/lProcess2"/>
    <dgm:cxn modelId="{A8E2057D-8E86-4F5A-BAD0-C3CB37E7BFDB}" type="presOf" srcId="{C6F0274E-75F3-4EE3-B6C9-7B3D5BFE5BBD}" destId="{F9440732-A7F4-4AD3-A1E9-FB8BF7CF70FC}" srcOrd="0" destOrd="0" presId="urn:microsoft.com/office/officeart/2005/8/layout/lProcess2"/>
    <dgm:cxn modelId="{AC4D0680-6C30-4D9D-96C0-8A67C81EDC7B}" srcId="{CE7A49BA-2E22-4C97-AA0A-0E5E84D11585}" destId="{C6F0274E-75F3-4EE3-B6C9-7B3D5BFE5BBD}" srcOrd="2" destOrd="0" parTransId="{71BAD18A-C3C4-466E-B4F9-2E17F34AB458}" sibTransId="{394BB171-9986-4F9E-AAD8-69E52AB6245E}"/>
    <dgm:cxn modelId="{F5CE3E8A-C506-4EE9-837E-4ADCCAF42052}" type="presOf" srcId="{D41C0728-C7E2-4937-875B-153B58128F1D}" destId="{8B5C9598-2794-4E22-9433-BE2C5858A5D5}" srcOrd="0" destOrd="0" presId="urn:microsoft.com/office/officeart/2005/8/layout/lProcess2"/>
    <dgm:cxn modelId="{45E0B68F-CDD0-47F9-B57E-9772FA08852D}" type="presOf" srcId="{CE7A49BA-2E22-4C97-AA0A-0E5E84D11585}" destId="{D32EEF99-BD53-4E74-8119-A85298CFADB7}" srcOrd="0" destOrd="0" presId="urn:microsoft.com/office/officeart/2005/8/layout/lProcess2"/>
    <dgm:cxn modelId="{D4D8769A-DE0E-4916-B03E-BEB2F53DA9E9}" srcId="{209C950C-627E-4B54-B3D0-61CC75F7718E}" destId="{B8C99A66-A7CE-47BE-8422-CE1C8EE050A3}" srcOrd="2" destOrd="0" parTransId="{56EC3F89-49F6-4E6B-8720-19A5AC20A699}" sibTransId="{F62114EE-49A4-48F8-9138-0B283A06BDD3}"/>
    <dgm:cxn modelId="{BDF8BE9D-1737-4DDA-A700-E47C76C8D11F}" srcId="{C6F0274E-75F3-4EE3-B6C9-7B3D5BFE5BBD}" destId="{1F0C37C4-DAA6-4928-AAB5-FB20F647EE6C}" srcOrd="2" destOrd="0" parTransId="{74AFC517-1D67-4ACA-9DF1-5A74589EA2AD}" sibTransId="{EC86DA16-9471-4EE2-B51E-F4952274B427}"/>
    <dgm:cxn modelId="{0CA6E49F-72D2-4626-AEC0-D098D3061B11}" type="presOf" srcId="{B8C99A66-A7CE-47BE-8422-CE1C8EE050A3}" destId="{F470081A-3C2D-4B78-B12F-093912CFF35E}" srcOrd="0" destOrd="0" presId="urn:microsoft.com/office/officeart/2005/8/layout/lProcess2"/>
    <dgm:cxn modelId="{211B40A0-C64D-477E-B382-22D3E3307503}" srcId="{CE7A49BA-2E22-4C97-AA0A-0E5E84D11585}" destId="{209C950C-627E-4B54-B3D0-61CC75F7718E}" srcOrd="1" destOrd="0" parTransId="{A824BD98-1380-4D4A-9A0E-9D28622484EE}" sibTransId="{AF841A62-D51D-4842-938D-839487907E29}"/>
    <dgm:cxn modelId="{2E65C5D3-E916-4216-9679-7BFDEB959D3C}" type="presOf" srcId="{C6F0274E-75F3-4EE3-B6C9-7B3D5BFE5BBD}" destId="{B3E4B39E-6C71-4F53-B07D-AF50247E9466}" srcOrd="1" destOrd="0" presId="urn:microsoft.com/office/officeart/2005/8/layout/lProcess2"/>
    <dgm:cxn modelId="{C9DA42E4-1CE3-4C4F-B7D7-BAEF1B258EFD}" srcId="{C6F0274E-75F3-4EE3-B6C9-7B3D5BFE5BBD}" destId="{B5749A55-6E85-41B5-AE04-7664BC815DB7}" srcOrd="1" destOrd="0" parTransId="{19CE7612-1129-4A54-A0BA-B659A8EC20DD}" sibTransId="{403329D1-3546-402F-8F29-2F7FAB6261B3}"/>
    <dgm:cxn modelId="{66C9B9E5-E56B-492B-B297-A0B19EA5899E}" type="presOf" srcId="{B5749A55-6E85-41B5-AE04-7664BC815DB7}" destId="{A3BDAD44-DFFE-4F0F-BE48-5371ACB4B7CE}" srcOrd="0" destOrd="0" presId="urn:microsoft.com/office/officeart/2005/8/layout/lProcess2"/>
    <dgm:cxn modelId="{F1F210E6-E6D2-437E-A8D2-D0658A19A0E1}" srcId="{CE7A49BA-2E22-4C97-AA0A-0E5E84D11585}" destId="{D41C0728-C7E2-4937-875B-153B58128F1D}" srcOrd="0" destOrd="0" parTransId="{1A969F2C-41A8-437D-B517-04AC50E13833}" sibTransId="{DC482030-6E63-4A6D-98C1-0A3B8FE8A87C}"/>
    <dgm:cxn modelId="{CE5867EE-F0BF-4608-BDF7-AA74016C0048}" srcId="{C6F0274E-75F3-4EE3-B6C9-7B3D5BFE5BBD}" destId="{18F52F6E-94CB-4FBA-A9EB-37D4F7891077}" srcOrd="0" destOrd="0" parTransId="{3FCB2C06-5E5B-46AB-8830-136157EF11D0}" sibTransId="{9CE62215-B19B-452A-A903-672BCBC632D4}"/>
    <dgm:cxn modelId="{F32E0CF1-DE5F-4919-841E-7462C4297E80}" type="presOf" srcId="{D41C0728-C7E2-4937-875B-153B58128F1D}" destId="{576A67FC-7845-4E5C-88EE-C0A691F75DE7}" srcOrd="1" destOrd="0" presId="urn:microsoft.com/office/officeart/2005/8/layout/lProcess2"/>
    <dgm:cxn modelId="{1155A2F3-508B-4287-BCCF-51994C26D975}" srcId="{209C950C-627E-4B54-B3D0-61CC75F7718E}" destId="{7D791E7E-576B-4245-A2A9-8B380E73A0E1}" srcOrd="1" destOrd="0" parTransId="{8285FA77-E574-46A4-A820-BC5E9E2E006C}" sibTransId="{69201148-89CB-46EA-86FB-3DF7E8D61F2A}"/>
    <dgm:cxn modelId="{86B421F9-9BE0-438D-8D02-FA9535472EE0}" type="presOf" srcId="{209C950C-627E-4B54-B3D0-61CC75F7718E}" destId="{81A251D5-9D95-4F78-A8D7-1A23C66A0354}" srcOrd="0" destOrd="0" presId="urn:microsoft.com/office/officeart/2005/8/layout/lProcess2"/>
    <dgm:cxn modelId="{3941CBFE-7CE1-4D79-A925-6F75BA0CD215}" type="presOf" srcId="{2C06413B-37B9-490D-9F44-7F5FEA6DDDE5}" destId="{70C43A5E-F192-4EFB-B884-FAC6BB58B040}" srcOrd="0" destOrd="0" presId="urn:microsoft.com/office/officeart/2005/8/layout/lProcess2"/>
    <dgm:cxn modelId="{30B41024-59DE-4629-BB15-2A1D8D619A4A}" type="presParOf" srcId="{D32EEF99-BD53-4E74-8119-A85298CFADB7}" destId="{2B6CCC19-4CE6-44E3-8AE0-19DA5A3ABB44}" srcOrd="0" destOrd="0" presId="urn:microsoft.com/office/officeart/2005/8/layout/lProcess2"/>
    <dgm:cxn modelId="{173DCC78-2A93-4C74-B83D-04193D3AF8DC}" type="presParOf" srcId="{2B6CCC19-4CE6-44E3-8AE0-19DA5A3ABB44}" destId="{8B5C9598-2794-4E22-9433-BE2C5858A5D5}" srcOrd="0" destOrd="0" presId="urn:microsoft.com/office/officeart/2005/8/layout/lProcess2"/>
    <dgm:cxn modelId="{02F76B6C-747C-4667-9C00-2A9B3AF0A855}" type="presParOf" srcId="{2B6CCC19-4CE6-44E3-8AE0-19DA5A3ABB44}" destId="{576A67FC-7845-4E5C-88EE-C0A691F75DE7}" srcOrd="1" destOrd="0" presId="urn:microsoft.com/office/officeart/2005/8/layout/lProcess2"/>
    <dgm:cxn modelId="{27FBB314-EE3C-4539-9DDE-1555113134E1}" type="presParOf" srcId="{2B6CCC19-4CE6-44E3-8AE0-19DA5A3ABB44}" destId="{D0708F7F-4F7C-45BE-95EA-DF4FEC1EA41A}" srcOrd="2" destOrd="0" presId="urn:microsoft.com/office/officeart/2005/8/layout/lProcess2"/>
    <dgm:cxn modelId="{EC0B7832-EB00-4629-A8F6-EA01C77FE6BA}" type="presParOf" srcId="{D0708F7F-4F7C-45BE-95EA-DF4FEC1EA41A}" destId="{B15B5707-D5C4-4EB3-BC65-917976A257A6}" srcOrd="0" destOrd="0" presId="urn:microsoft.com/office/officeart/2005/8/layout/lProcess2"/>
    <dgm:cxn modelId="{5FA1305C-7BAE-44E6-A36A-E4E288E4DE87}" type="presParOf" srcId="{B15B5707-D5C4-4EB3-BC65-917976A257A6}" destId="{C1047394-7600-41C5-9D88-E0CD02CA96E5}" srcOrd="0" destOrd="0" presId="urn:microsoft.com/office/officeart/2005/8/layout/lProcess2"/>
    <dgm:cxn modelId="{100BEE35-BF27-444F-B002-9FD9A05E6A3D}" type="presParOf" srcId="{B15B5707-D5C4-4EB3-BC65-917976A257A6}" destId="{1681F4CC-7733-4202-9DE0-43592DB307E1}" srcOrd="1" destOrd="0" presId="urn:microsoft.com/office/officeart/2005/8/layout/lProcess2"/>
    <dgm:cxn modelId="{34591703-D326-4AB2-88D5-7155C66B0D8C}" type="presParOf" srcId="{B15B5707-D5C4-4EB3-BC65-917976A257A6}" destId="{70C43A5E-F192-4EFB-B884-FAC6BB58B040}" srcOrd="2" destOrd="0" presId="urn:microsoft.com/office/officeart/2005/8/layout/lProcess2"/>
    <dgm:cxn modelId="{E44E407B-68F5-4102-B098-6A86F7A0E89F}" type="presParOf" srcId="{D32EEF99-BD53-4E74-8119-A85298CFADB7}" destId="{F4CE628E-092B-4AB7-8367-7CA2ACF52884}" srcOrd="1" destOrd="0" presId="urn:microsoft.com/office/officeart/2005/8/layout/lProcess2"/>
    <dgm:cxn modelId="{C6BEC236-8649-4E03-86F8-1869FA572263}" type="presParOf" srcId="{D32EEF99-BD53-4E74-8119-A85298CFADB7}" destId="{63F5A78D-F950-4BA8-8B92-614530815F07}" srcOrd="2" destOrd="0" presId="urn:microsoft.com/office/officeart/2005/8/layout/lProcess2"/>
    <dgm:cxn modelId="{6120D6EE-C451-48D9-BCEE-3622EB8FB3B6}" type="presParOf" srcId="{63F5A78D-F950-4BA8-8B92-614530815F07}" destId="{81A251D5-9D95-4F78-A8D7-1A23C66A0354}" srcOrd="0" destOrd="0" presId="urn:microsoft.com/office/officeart/2005/8/layout/lProcess2"/>
    <dgm:cxn modelId="{79FA92C5-80B4-43C6-B60D-231EC2640C61}" type="presParOf" srcId="{63F5A78D-F950-4BA8-8B92-614530815F07}" destId="{ED91A18C-1760-48CB-BFA4-BC0F5A85C23C}" srcOrd="1" destOrd="0" presId="urn:microsoft.com/office/officeart/2005/8/layout/lProcess2"/>
    <dgm:cxn modelId="{0BA9CF61-B135-4FDC-990D-8E8588675D47}" type="presParOf" srcId="{63F5A78D-F950-4BA8-8B92-614530815F07}" destId="{8C0E2561-FB40-482F-A24C-5138E6165B95}" srcOrd="2" destOrd="0" presId="urn:microsoft.com/office/officeart/2005/8/layout/lProcess2"/>
    <dgm:cxn modelId="{639D3E6F-E559-41A7-ADF6-32A234282978}" type="presParOf" srcId="{8C0E2561-FB40-482F-A24C-5138E6165B95}" destId="{E6BD0D14-B985-4AFA-99F0-9CC9CA0F4AB4}" srcOrd="0" destOrd="0" presId="urn:microsoft.com/office/officeart/2005/8/layout/lProcess2"/>
    <dgm:cxn modelId="{CEE98421-EE9D-4D1C-815A-62D4A8DCDF9A}" type="presParOf" srcId="{E6BD0D14-B985-4AFA-99F0-9CC9CA0F4AB4}" destId="{35576B4E-9657-49A7-B268-AC10A8CD97A3}" srcOrd="0" destOrd="0" presId="urn:microsoft.com/office/officeart/2005/8/layout/lProcess2"/>
    <dgm:cxn modelId="{ECA1E271-201B-4ABF-A2CE-4FA13C05B3A7}" type="presParOf" srcId="{E6BD0D14-B985-4AFA-99F0-9CC9CA0F4AB4}" destId="{F7CCE647-2E5A-48CB-B228-0372DCF98B04}" srcOrd="1" destOrd="0" presId="urn:microsoft.com/office/officeart/2005/8/layout/lProcess2"/>
    <dgm:cxn modelId="{C264D9ED-A037-42FC-95CA-B58A3981E6B8}" type="presParOf" srcId="{E6BD0D14-B985-4AFA-99F0-9CC9CA0F4AB4}" destId="{DC11D812-FD2D-433A-95F9-D3D1A1047845}" srcOrd="2" destOrd="0" presId="urn:microsoft.com/office/officeart/2005/8/layout/lProcess2"/>
    <dgm:cxn modelId="{7AE87DCB-C117-4334-8887-B23C3DACC41D}" type="presParOf" srcId="{E6BD0D14-B985-4AFA-99F0-9CC9CA0F4AB4}" destId="{9920FA18-0D95-4070-902E-67B1AC0680D6}" srcOrd="3" destOrd="0" presId="urn:microsoft.com/office/officeart/2005/8/layout/lProcess2"/>
    <dgm:cxn modelId="{C1739F5C-5E8D-4A42-86CE-3DC2410DB41F}" type="presParOf" srcId="{E6BD0D14-B985-4AFA-99F0-9CC9CA0F4AB4}" destId="{F470081A-3C2D-4B78-B12F-093912CFF35E}" srcOrd="4" destOrd="0" presId="urn:microsoft.com/office/officeart/2005/8/layout/lProcess2"/>
    <dgm:cxn modelId="{3025EA38-D34F-494A-B9C6-7E3F33D69AB7}" type="presParOf" srcId="{D32EEF99-BD53-4E74-8119-A85298CFADB7}" destId="{9D47460B-D7AA-4658-B071-AFB59A1335F8}" srcOrd="3" destOrd="0" presId="urn:microsoft.com/office/officeart/2005/8/layout/lProcess2"/>
    <dgm:cxn modelId="{E24E978E-87B9-4928-A047-F74206118387}" type="presParOf" srcId="{D32EEF99-BD53-4E74-8119-A85298CFADB7}" destId="{CF78C23C-412D-46FD-B9EF-29182A926CCE}" srcOrd="4" destOrd="0" presId="urn:microsoft.com/office/officeart/2005/8/layout/lProcess2"/>
    <dgm:cxn modelId="{1D112DDB-CE52-4002-8ED8-E0132CBD77C0}" type="presParOf" srcId="{CF78C23C-412D-46FD-B9EF-29182A926CCE}" destId="{F9440732-A7F4-4AD3-A1E9-FB8BF7CF70FC}" srcOrd="0" destOrd="0" presId="urn:microsoft.com/office/officeart/2005/8/layout/lProcess2"/>
    <dgm:cxn modelId="{FD3415E3-8A5A-4EEF-940E-09216B87ED42}" type="presParOf" srcId="{CF78C23C-412D-46FD-B9EF-29182A926CCE}" destId="{B3E4B39E-6C71-4F53-B07D-AF50247E9466}" srcOrd="1" destOrd="0" presId="urn:microsoft.com/office/officeart/2005/8/layout/lProcess2"/>
    <dgm:cxn modelId="{555C3166-B03E-449C-BDC8-E98EEE092BE8}" type="presParOf" srcId="{CF78C23C-412D-46FD-B9EF-29182A926CCE}" destId="{8A37528D-ED60-4A1F-8F64-08233D1C54E7}" srcOrd="2" destOrd="0" presId="urn:microsoft.com/office/officeart/2005/8/layout/lProcess2"/>
    <dgm:cxn modelId="{F4DA5C16-894D-4C84-A53A-3AB5174431BE}" type="presParOf" srcId="{8A37528D-ED60-4A1F-8F64-08233D1C54E7}" destId="{DBFAE1EC-D2AC-4CBD-BA1C-063C516B7AE8}" srcOrd="0" destOrd="0" presId="urn:microsoft.com/office/officeart/2005/8/layout/lProcess2"/>
    <dgm:cxn modelId="{B1B828F2-40AB-4CC1-A855-69169135BFD4}" type="presParOf" srcId="{DBFAE1EC-D2AC-4CBD-BA1C-063C516B7AE8}" destId="{97A8BE80-FB0F-4F58-A7B3-181C10F02533}" srcOrd="0" destOrd="0" presId="urn:microsoft.com/office/officeart/2005/8/layout/lProcess2"/>
    <dgm:cxn modelId="{02846054-0089-458D-8FE6-F941B2E45CC9}" type="presParOf" srcId="{DBFAE1EC-D2AC-4CBD-BA1C-063C516B7AE8}" destId="{E454691D-EAC4-473E-875D-CDCACD5E6AAF}" srcOrd="1" destOrd="0" presId="urn:microsoft.com/office/officeart/2005/8/layout/lProcess2"/>
    <dgm:cxn modelId="{D255FF57-DB91-4CB7-92D6-A65E57D90F17}" type="presParOf" srcId="{DBFAE1EC-D2AC-4CBD-BA1C-063C516B7AE8}" destId="{A3BDAD44-DFFE-4F0F-BE48-5371ACB4B7CE}" srcOrd="2" destOrd="0" presId="urn:microsoft.com/office/officeart/2005/8/layout/lProcess2"/>
    <dgm:cxn modelId="{4CCA8878-04DD-4E1C-A44C-F0078A1EB254}" type="presParOf" srcId="{DBFAE1EC-D2AC-4CBD-BA1C-063C516B7AE8}" destId="{4D78B369-D618-46E9-8EB5-CDB69DF96B77}" srcOrd="3" destOrd="0" presId="urn:microsoft.com/office/officeart/2005/8/layout/lProcess2"/>
    <dgm:cxn modelId="{80C2463A-B1E0-4724-AC28-7B222307F101}" type="presParOf" srcId="{DBFAE1EC-D2AC-4CBD-BA1C-063C516B7AE8}" destId="{CCA6CE59-002C-4523-A29C-10FC943D36D7}"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D37B0E-7859-4753-8CF5-B4D77ACD0EDF}" type="doc">
      <dgm:prSet loTypeId="urn:microsoft.com/office/officeart/2005/8/layout/hierarchy4" loCatId="hierarchy" qsTypeId="urn:microsoft.com/office/officeart/2005/8/quickstyle/simple1" qsCatId="simple" csTypeId="urn:microsoft.com/office/officeart/2005/8/colors/colorful4" csCatId="colorful" phldr="1"/>
      <dgm:spPr/>
      <dgm:t>
        <a:bodyPr/>
        <a:lstStyle/>
        <a:p>
          <a:endParaRPr lang="en-US"/>
        </a:p>
      </dgm:t>
    </dgm:pt>
    <dgm:pt modelId="{A9495188-DF77-492F-A924-896DE30A46BF}">
      <dgm:prSet custT="1"/>
      <dgm:spPr>
        <a:solidFill>
          <a:schemeClr val="accent1">
            <a:lumMod val="20000"/>
            <a:lumOff val="80000"/>
          </a:schemeClr>
        </a:solidFill>
      </dgm:spPr>
      <dgm:t>
        <a:bodyPr/>
        <a:lstStyle/>
        <a:p>
          <a:pPr rtl="0"/>
          <a:r>
            <a:rPr lang="en-US" sz="1800" dirty="0">
              <a:solidFill>
                <a:schemeClr val="tx2"/>
              </a:solidFill>
              <a:latin typeface="Arial" panose="020B0604020202020204" pitchFamily="34" charset="0"/>
              <a:cs typeface="Arial" panose="020B0604020202020204" pitchFamily="34" charset="0"/>
            </a:rPr>
            <a:t>1 </a:t>
          </a:r>
        </a:p>
        <a:p>
          <a:pPr rtl="0"/>
          <a:r>
            <a:rPr lang="en-US" sz="1800" dirty="0" err="1">
              <a:solidFill>
                <a:schemeClr val="tx2"/>
              </a:solidFill>
              <a:latin typeface="Arial" panose="020B0604020202020204" pitchFamily="34" charset="0"/>
              <a:cs typeface="Arial" panose="020B0604020202020204" pitchFamily="34" charset="0"/>
            </a:rPr>
            <a:t>Hoạt</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động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hướng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vào</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bản</a:t>
          </a:r>
          <a:r>
            <a:rPr lang="en-US" sz="1800" dirty="0">
              <a:solidFill>
                <a:schemeClr val="tx2"/>
              </a:solidFill>
              <a:latin typeface="Arial" panose="020B0604020202020204" pitchFamily="34" charset="0"/>
              <a:cs typeface="Arial" panose="020B0604020202020204" pitchFamily="34" charset="0"/>
            </a:rPr>
            <a:t> </a:t>
          </a:r>
          <a:r>
            <a:rPr lang="en-US" sz="1800" err="1">
              <a:solidFill>
                <a:schemeClr val="tx2"/>
              </a:solidFill>
              <a:latin typeface="Arial" panose="020B0604020202020204" pitchFamily="34" charset="0"/>
              <a:cs typeface="Arial" panose="020B0604020202020204" pitchFamily="34" charset="0"/>
            </a:rPr>
            <a:t>thân</a:t>
          </a:r>
          <a:r>
            <a:rPr lang="en-US" sz="1800">
              <a:solidFill>
                <a:schemeClr val="tx2"/>
              </a:solidFill>
              <a:latin typeface="Arial" panose="020B0604020202020204" pitchFamily="34" charset="0"/>
              <a:cs typeface="Arial" panose="020B0604020202020204" pitchFamily="34" charset="0"/>
            </a:rPr>
            <a:t> (40%)</a:t>
          </a:r>
          <a:endParaRPr lang="en-US" sz="1800" dirty="0">
            <a:solidFill>
              <a:schemeClr val="tx2"/>
            </a:solidFill>
            <a:latin typeface="Arial" panose="020B0604020202020204" pitchFamily="34" charset="0"/>
            <a:cs typeface="Arial" panose="020B0604020202020204" pitchFamily="34" charset="0"/>
          </a:endParaRPr>
        </a:p>
      </dgm:t>
    </dgm:pt>
    <dgm:pt modelId="{D70043A0-F028-4361-89FC-0DD30036DC07}" type="parTrans" cxnId="{D6F08157-4566-41CB-A308-B323F6458626}">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E35A2DF5-B47C-4F6F-AD97-05C4BEA71CBD}" type="sibTrans" cxnId="{D6F08157-4566-41CB-A308-B323F6458626}">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BE1C1933-6C09-4B6B-8C6F-4C7EED15C04A}">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1.1.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khám</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phá</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bản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thân</a:t>
          </a:r>
          <a:endParaRPr lang="en-US" sz="1050" b="1" dirty="0">
            <a:solidFill>
              <a:schemeClr val="tx2"/>
            </a:solidFill>
            <a:latin typeface="Arial" panose="020B0604020202020204" pitchFamily="34" charset="0"/>
            <a:cs typeface="Arial" panose="020B0604020202020204" pitchFamily="34" charset="0"/>
          </a:endParaRPr>
        </a:p>
      </dgm:t>
    </dgm:pt>
    <dgm:pt modelId="{6682CD56-B3FB-4920-9C1E-F6393024A26B}" type="parTrans" cxnId="{6C63C02A-FAFC-4105-8E9E-FF5E41B490B0}">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78A60A7C-9C1B-4FD6-A0F9-8B404527827A}" type="sibTrans" cxnId="{6C63C02A-FAFC-4105-8E9E-FF5E41B490B0}">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820C46FD-C702-45B6-BE98-872198304385}">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1.2.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rèn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luyện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bản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thân</a:t>
          </a:r>
          <a:endParaRPr lang="en-US" sz="1050" b="1" dirty="0">
            <a:solidFill>
              <a:schemeClr val="tx2"/>
            </a:solidFill>
            <a:latin typeface="Arial" panose="020B0604020202020204" pitchFamily="34" charset="0"/>
            <a:cs typeface="Arial" panose="020B0604020202020204" pitchFamily="34" charset="0"/>
          </a:endParaRPr>
        </a:p>
      </dgm:t>
    </dgm:pt>
    <dgm:pt modelId="{DD15B666-C5E2-4F45-86E1-2B8CF6DB0FFA}" type="parTrans" cxnId="{F0623212-48A3-429E-88BD-5D0940C5E7FC}">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46EC496E-BD1A-453F-85ED-932A1FCF58C2}" type="sibTrans" cxnId="{F0623212-48A3-429E-88BD-5D0940C5E7FC}">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DCED3D8D-D658-4F0F-898A-C732626D0DD1}">
      <dgm:prSet custT="1"/>
      <dgm:spPr>
        <a:solidFill>
          <a:schemeClr val="accent1">
            <a:lumMod val="20000"/>
            <a:lumOff val="80000"/>
          </a:schemeClr>
        </a:solidFill>
      </dgm:spPr>
      <dgm:t>
        <a:bodyPr/>
        <a:lstStyle/>
        <a:p>
          <a:pPr rtl="0"/>
          <a:r>
            <a:rPr lang="en-US" sz="1800" dirty="0">
              <a:solidFill>
                <a:schemeClr val="tx2"/>
              </a:solidFill>
              <a:latin typeface="Arial" panose="020B0604020202020204" pitchFamily="34" charset="0"/>
              <a:cs typeface="Arial" panose="020B0604020202020204" pitchFamily="34" charset="0"/>
            </a:rPr>
            <a:t>2 </a:t>
          </a:r>
        </a:p>
        <a:p>
          <a:pPr rtl="0"/>
          <a:r>
            <a:rPr lang="en-US" sz="1800" dirty="0" err="1">
              <a:solidFill>
                <a:schemeClr val="tx2"/>
              </a:solidFill>
              <a:latin typeface="Arial" panose="020B0604020202020204" pitchFamily="34" charset="0"/>
              <a:cs typeface="Arial" panose="020B0604020202020204" pitchFamily="34" charset="0"/>
            </a:rPr>
            <a:t>Hoạt</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động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hướng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đến</a:t>
          </a:r>
          <a:r>
            <a:rPr lang="en-US" sz="1800" dirty="0">
              <a:solidFill>
                <a:schemeClr val="tx2"/>
              </a:solidFill>
              <a:latin typeface="Arial" panose="020B0604020202020204" pitchFamily="34" charset="0"/>
              <a:cs typeface="Arial" panose="020B0604020202020204" pitchFamily="34" charset="0"/>
            </a:rPr>
            <a:t> </a:t>
          </a:r>
        </a:p>
        <a:p>
          <a:pPr rtl="0"/>
          <a:r>
            <a:rPr lang="en-US" sz="1800" dirty="0" err="1">
              <a:solidFill>
                <a:schemeClr val="tx2"/>
              </a:solidFill>
              <a:latin typeface="Arial" panose="020B0604020202020204" pitchFamily="34" charset="0"/>
              <a:cs typeface="Arial" panose="020B0604020202020204" pitchFamily="34" charset="0"/>
            </a:rPr>
            <a:t>xã</a:t>
          </a:r>
          <a:r>
            <a:rPr lang="en-US" sz="1800" dirty="0">
              <a:solidFill>
                <a:schemeClr val="tx2"/>
              </a:solidFill>
              <a:latin typeface="Arial" panose="020B0604020202020204" pitchFamily="34" charset="0"/>
              <a:cs typeface="Arial" panose="020B0604020202020204" pitchFamily="34" charset="0"/>
            </a:rPr>
            <a:t> </a:t>
          </a:r>
          <a:r>
            <a:rPr lang="en-US" sz="1800" err="1">
              <a:solidFill>
                <a:schemeClr val="tx2"/>
              </a:solidFill>
              <a:latin typeface="Arial" panose="020B0604020202020204" pitchFamily="34" charset="0"/>
              <a:cs typeface="Arial" panose="020B0604020202020204" pitchFamily="34" charset="0"/>
            </a:rPr>
            <a:t>hội</a:t>
          </a:r>
          <a:r>
            <a:rPr lang="en-US" sz="1800">
              <a:solidFill>
                <a:schemeClr val="tx2"/>
              </a:solidFill>
              <a:latin typeface="Arial" panose="020B0604020202020204" pitchFamily="34" charset="0"/>
              <a:cs typeface="Arial" panose="020B0604020202020204" pitchFamily="34" charset="0"/>
            </a:rPr>
            <a:t> (25%)</a:t>
          </a:r>
          <a:endParaRPr lang="en-US" sz="1800" dirty="0">
            <a:solidFill>
              <a:schemeClr val="tx2"/>
            </a:solidFill>
            <a:latin typeface="Arial" panose="020B0604020202020204" pitchFamily="34" charset="0"/>
            <a:cs typeface="Arial" panose="020B0604020202020204" pitchFamily="34" charset="0"/>
          </a:endParaRPr>
        </a:p>
      </dgm:t>
    </dgm:pt>
    <dgm:pt modelId="{65011781-8EC0-4099-B968-D47771B91E0F}" type="parTrans" cxnId="{CE2FE08D-1CED-47DA-81B9-272E0A3AC768}">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4CFEF5E8-AC6C-4945-8246-CC2D5AC0D42A}" type="sibTrans" cxnId="{CE2FE08D-1CED-47DA-81B9-272E0A3AC768}">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E8F787F0-A4EF-4FAD-8FD0-75DC8C7203FB}">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2.1.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chăm</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sóc</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gia</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đình</a:t>
          </a:r>
          <a:endParaRPr lang="en-US" sz="1050" b="1" dirty="0">
            <a:solidFill>
              <a:schemeClr val="tx2"/>
            </a:solidFill>
            <a:latin typeface="Arial" panose="020B0604020202020204" pitchFamily="34" charset="0"/>
            <a:cs typeface="Arial" panose="020B0604020202020204" pitchFamily="34" charset="0"/>
          </a:endParaRPr>
        </a:p>
      </dgm:t>
    </dgm:pt>
    <dgm:pt modelId="{4D7F200B-7DC7-4B3C-B039-49B8F5C95D12}" type="parTrans" cxnId="{AD52C11F-FF50-4794-8F4E-E2B0BEE35DD6}">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6DEACD45-EA26-4217-9E28-E01E49CFF0E8}" type="sibTrans" cxnId="{AD52C11F-FF50-4794-8F4E-E2B0BEE35DD6}">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21510404-E6ED-4BAA-BDCA-317D57346385}">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2.2.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xây</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dựng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nhà</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trường</a:t>
          </a:r>
          <a:endParaRPr lang="en-US" sz="1050" b="1" dirty="0">
            <a:solidFill>
              <a:schemeClr val="tx2"/>
            </a:solidFill>
            <a:latin typeface="Arial" panose="020B0604020202020204" pitchFamily="34" charset="0"/>
            <a:cs typeface="Arial" panose="020B0604020202020204" pitchFamily="34" charset="0"/>
          </a:endParaRPr>
        </a:p>
      </dgm:t>
    </dgm:pt>
    <dgm:pt modelId="{667DB1B0-ECEA-4644-B9C8-F130DE0EC680}" type="parTrans" cxnId="{4ADE56D9-FEAF-4581-B347-A24DD0C94423}">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51A87C87-F270-4856-AA7A-62671A9CE6C2}" type="sibTrans" cxnId="{4ADE56D9-FEAF-4581-B347-A24DD0C94423}">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6C3E2E5B-0060-4F85-B28E-7A7AE57F61EB}">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2.3.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xây</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dựng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cộng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đồng</a:t>
          </a:r>
          <a:endParaRPr lang="en-US" sz="1050" b="1" dirty="0">
            <a:solidFill>
              <a:schemeClr val="tx2"/>
            </a:solidFill>
            <a:latin typeface="Arial" panose="020B0604020202020204" pitchFamily="34" charset="0"/>
            <a:cs typeface="Arial" panose="020B0604020202020204" pitchFamily="34" charset="0"/>
          </a:endParaRPr>
        </a:p>
      </dgm:t>
    </dgm:pt>
    <dgm:pt modelId="{A6F72A40-0EE5-4E6E-86A5-6922FA795A10}" type="parTrans" cxnId="{37DC76FE-DF4D-454C-AA7D-961C24B65889}">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9D19891D-F3FA-47AD-97C1-7054FED54036}" type="sibTrans" cxnId="{37DC76FE-DF4D-454C-AA7D-961C24B65889}">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1C9CDD5A-CF78-482F-ACAB-0E59D4B280E4}">
      <dgm:prSet custT="1"/>
      <dgm:spPr>
        <a:solidFill>
          <a:schemeClr val="accent1">
            <a:lumMod val="20000"/>
            <a:lumOff val="80000"/>
          </a:schemeClr>
        </a:solidFill>
      </dgm:spPr>
      <dgm:t>
        <a:bodyPr/>
        <a:lstStyle/>
        <a:p>
          <a:pPr rtl="0"/>
          <a:r>
            <a:rPr lang="en-US" sz="1800" dirty="0">
              <a:solidFill>
                <a:schemeClr val="tx2"/>
              </a:solidFill>
              <a:latin typeface="Arial" panose="020B0604020202020204" pitchFamily="34" charset="0"/>
              <a:cs typeface="Arial" panose="020B0604020202020204" pitchFamily="34" charset="0"/>
            </a:rPr>
            <a:t>3 </a:t>
          </a:r>
        </a:p>
        <a:p>
          <a:pPr rtl="0"/>
          <a:r>
            <a:rPr lang="en-US" sz="1800" dirty="0" err="1">
              <a:solidFill>
                <a:schemeClr val="tx2"/>
              </a:solidFill>
              <a:latin typeface="Arial" panose="020B0604020202020204" pitchFamily="34" charset="0"/>
              <a:cs typeface="Arial" panose="020B0604020202020204" pitchFamily="34" charset="0"/>
            </a:rPr>
            <a:t>Hoạt</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động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hướng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đến</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tự</a:t>
          </a:r>
          <a:r>
            <a:rPr lang="en-US" sz="1800" dirty="0">
              <a:solidFill>
                <a:schemeClr val="tx2"/>
              </a:solidFill>
              <a:latin typeface="Arial" panose="020B0604020202020204" pitchFamily="34" charset="0"/>
              <a:cs typeface="Arial" panose="020B0604020202020204" pitchFamily="34" charset="0"/>
            </a:rPr>
            <a:t> </a:t>
          </a:r>
          <a:r>
            <a:rPr lang="en-US" sz="1800" err="1">
              <a:solidFill>
                <a:schemeClr val="tx2"/>
              </a:solidFill>
              <a:latin typeface="Arial" panose="020B0604020202020204" pitchFamily="34" charset="0"/>
              <a:cs typeface="Arial" panose="020B0604020202020204" pitchFamily="34" charset="0"/>
            </a:rPr>
            <a:t>nhiên</a:t>
          </a:r>
          <a:r>
            <a:rPr lang="en-US" sz="1800">
              <a:solidFill>
                <a:schemeClr val="tx2"/>
              </a:solidFill>
              <a:latin typeface="Arial" panose="020B0604020202020204" pitchFamily="34" charset="0"/>
              <a:cs typeface="Arial" panose="020B0604020202020204" pitchFamily="34" charset="0"/>
            </a:rPr>
            <a:t> (15%) </a:t>
          </a:r>
          <a:endParaRPr lang="en-US" sz="1800" dirty="0">
            <a:solidFill>
              <a:schemeClr val="tx2"/>
            </a:solidFill>
            <a:latin typeface="Arial" panose="020B0604020202020204" pitchFamily="34" charset="0"/>
            <a:cs typeface="Arial" panose="020B0604020202020204" pitchFamily="34" charset="0"/>
          </a:endParaRPr>
        </a:p>
      </dgm:t>
    </dgm:pt>
    <dgm:pt modelId="{AB958E96-1CEE-4239-913E-BC7A70D4D7D3}" type="parTrans" cxnId="{ED7686E6-64FF-453A-B311-38B96CBB3E8D}">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D375A88C-B472-4A8E-ACB6-E8D441AE5AA7}" type="sibTrans" cxnId="{ED7686E6-64FF-453A-B311-38B96CBB3E8D}">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AFBA1762-9A37-44D7-8B64-7A6CCDB797E2}">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3.1.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tìm</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hiểu</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và</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bảo</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tồn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cảnh</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quan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thiên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nhiên</a:t>
          </a:r>
          <a:r>
            <a:rPr lang="en-US" sz="1050" b="1" dirty="0">
              <a:solidFill>
                <a:schemeClr val="tx2"/>
              </a:solidFill>
              <a:latin typeface="Arial" panose="020B0604020202020204" pitchFamily="34" charset="0"/>
              <a:cs typeface="Arial" panose="020B0604020202020204" pitchFamily="34" charset="0"/>
            </a:rPr>
            <a:t> </a:t>
          </a:r>
        </a:p>
      </dgm:t>
    </dgm:pt>
    <dgm:pt modelId="{E4F82890-70ED-45B8-AC2A-807E6698379F}" type="parTrans" cxnId="{FCC7FD15-B13C-4069-9124-B0E4DD21257D}">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7B8E65C1-BA55-4941-BF0C-F42F0C5A1300}" type="sibTrans" cxnId="{FCC7FD15-B13C-4069-9124-B0E4DD21257D}">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253411DF-3E45-4752-BD3F-2C2FAE8E3F00}">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3.2.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tìm</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hiểu</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và</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bảo</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vệ</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môi</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trường</a:t>
          </a:r>
          <a:r>
            <a:rPr lang="en-US" sz="1050" b="1" dirty="0">
              <a:solidFill>
                <a:schemeClr val="tx2"/>
              </a:solidFill>
              <a:latin typeface="Arial" panose="020B0604020202020204" pitchFamily="34" charset="0"/>
              <a:cs typeface="Arial" panose="020B0604020202020204" pitchFamily="34" charset="0"/>
            </a:rPr>
            <a:t> </a:t>
          </a:r>
        </a:p>
      </dgm:t>
    </dgm:pt>
    <dgm:pt modelId="{C85BCBE8-79ED-41FE-A665-5D9636F4B814}" type="parTrans" cxnId="{CDD1A9F0-F63F-48CD-993B-E216E5DFFF81}">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CD127DDC-CDDC-4B36-A1D6-8D3A0D38E670}" type="sibTrans" cxnId="{CDD1A9F0-F63F-48CD-993B-E216E5DFFF81}">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016A911F-6163-488E-929F-60EDCEBC278B}">
      <dgm:prSet custT="1"/>
      <dgm:spPr>
        <a:solidFill>
          <a:schemeClr val="accent1">
            <a:lumMod val="20000"/>
            <a:lumOff val="80000"/>
          </a:schemeClr>
        </a:solidFill>
      </dgm:spPr>
      <dgm:t>
        <a:bodyPr/>
        <a:lstStyle/>
        <a:p>
          <a:pPr rtl="0"/>
          <a:r>
            <a:rPr lang="en-US" sz="1800" dirty="0">
              <a:solidFill>
                <a:schemeClr val="tx2"/>
              </a:solidFill>
              <a:latin typeface="Arial" panose="020B0604020202020204" pitchFamily="34" charset="0"/>
              <a:cs typeface="Arial" panose="020B0604020202020204" pitchFamily="34" charset="0"/>
            </a:rPr>
            <a:t>4 </a:t>
          </a:r>
        </a:p>
        <a:p>
          <a:pPr rtl="0"/>
          <a:r>
            <a:rPr lang="en-US" sz="1800" dirty="0" err="1">
              <a:solidFill>
                <a:schemeClr val="tx2"/>
              </a:solidFill>
              <a:latin typeface="Arial" panose="020B0604020202020204" pitchFamily="34" charset="0"/>
              <a:cs typeface="Arial" panose="020B0604020202020204" pitchFamily="34" charset="0"/>
            </a:rPr>
            <a:t>Hoạt</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động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hướng</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nghiệp</a:t>
          </a:r>
          <a:r>
            <a:rPr lang="en-US" sz="1800" dirty="0">
              <a:solidFill>
                <a:schemeClr val="tx2"/>
              </a:solidFill>
              <a:latin typeface="Arial" panose="020B0604020202020204" pitchFamily="34" charset="0"/>
              <a:cs typeface="Arial" panose="020B0604020202020204" pitchFamily="34" charset="0"/>
            </a:rPr>
            <a:t> </a:t>
          </a:r>
        </a:p>
        <a:p>
          <a:pPr rtl="0"/>
          <a:r>
            <a:rPr lang="en-US" sz="1800" dirty="0">
              <a:solidFill>
                <a:schemeClr val="tx2"/>
              </a:solidFill>
              <a:latin typeface="Arial" panose="020B0604020202020204" pitchFamily="34" charset="0"/>
              <a:cs typeface="Arial" panose="020B0604020202020204" pitchFamily="34" charset="0"/>
            </a:rPr>
            <a:t>(20%)</a:t>
          </a:r>
        </a:p>
      </dgm:t>
    </dgm:pt>
    <dgm:pt modelId="{7B1DB165-B9A7-471D-BA52-D1348380C4DD}" type="parTrans" cxnId="{23854DC3-4D44-4B36-A27B-B26DD0EAFF9B}">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23B8A4ED-F863-4879-A9D6-A16068EB3934}" type="sibTrans" cxnId="{23854DC3-4D44-4B36-A27B-B26DD0EAFF9B}">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48911999-8F05-41D1-9C83-D692C27AF193}">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4.1.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tìm</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hiểu</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nghề</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nghiệp</a:t>
          </a:r>
          <a:endParaRPr lang="en-US" sz="1050" b="1" dirty="0">
            <a:solidFill>
              <a:schemeClr val="tx2"/>
            </a:solidFill>
            <a:latin typeface="Arial" panose="020B0604020202020204" pitchFamily="34" charset="0"/>
            <a:cs typeface="Arial" panose="020B0604020202020204" pitchFamily="34" charset="0"/>
          </a:endParaRPr>
        </a:p>
      </dgm:t>
    </dgm:pt>
    <dgm:pt modelId="{7CBB7A58-7171-4853-8920-80253127F571}" type="parTrans" cxnId="{B2DA9D70-5D82-4D73-A258-82E578509B5E}">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17841604-F86A-4086-A1FA-C7A0396BC0FF}" type="sibTrans" cxnId="{B2DA9D70-5D82-4D73-A258-82E578509B5E}">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B29E369A-57F2-4BD8-BB48-84D2FD18DE43}">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4.2.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rèn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luyện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phẩm</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chất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năng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lực</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phù</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hợp</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với</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định</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hướng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nghề</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nghiệp</a:t>
          </a:r>
          <a:r>
            <a:rPr lang="en-US" sz="1050" b="1" dirty="0">
              <a:solidFill>
                <a:schemeClr val="tx2"/>
              </a:solidFill>
              <a:latin typeface="Arial" panose="020B0604020202020204" pitchFamily="34" charset="0"/>
              <a:cs typeface="Arial" panose="020B0604020202020204" pitchFamily="34" charset="0"/>
            </a:rPr>
            <a:t> </a:t>
          </a:r>
        </a:p>
      </dgm:t>
    </dgm:pt>
    <dgm:pt modelId="{E877073D-17B4-4225-A64A-6300C7F60AEA}" type="parTrans" cxnId="{BCF6BE0B-4780-40F4-B2A3-49409AC345D1}">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4287A7C8-4461-4380-A594-25AD8A8332DD}" type="sibTrans" cxnId="{BCF6BE0B-4780-40F4-B2A3-49409AC345D1}">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2BB6DDAB-9A33-45A2-A0CB-B1D7E9854492}">
      <dgm:prSet custT="1"/>
      <dgm:spPr>
        <a:solidFill>
          <a:schemeClr val="accent2">
            <a:lumMod val="60000"/>
            <a:lumOff val="40000"/>
          </a:schemeClr>
        </a:solidFill>
      </dgm:spPr>
      <dgm:t>
        <a:bodyPr/>
        <a:lstStyle/>
        <a:p>
          <a:pPr rtl="0"/>
          <a:r>
            <a:rPr lang="en-US" sz="1050" b="1" dirty="0">
              <a:solidFill>
                <a:schemeClr val="tx2"/>
              </a:solidFill>
              <a:latin typeface="Arial" panose="020B0604020202020204" pitchFamily="34" charset="0"/>
              <a:cs typeface="Arial" panose="020B0604020202020204" pitchFamily="34" charset="0"/>
            </a:rPr>
            <a:t>4.3. </a:t>
          </a:r>
          <a:r>
            <a:rPr lang="en-US" sz="1050" b="1" dirty="0" err="1">
              <a:solidFill>
                <a:schemeClr val="tx2"/>
              </a:solidFill>
              <a:latin typeface="Arial" panose="020B0604020202020204" pitchFamily="34" charset="0"/>
              <a:cs typeface="Arial" panose="020B0604020202020204" pitchFamily="34" charset="0"/>
            </a:rPr>
            <a:t>Hoạt</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động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lựa</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chọn</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hướng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nghề</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nghiệp</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và</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lập</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kế</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hoạch</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học</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tập</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theo</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định</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hướng</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nghề</a:t>
          </a:r>
          <a:r>
            <a:rPr lang="en-US" sz="1050" b="1" dirty="0">
              <a:solidFill>
                <a:schemeClr val="tx2"/>
              </a:solidFill>
              <a:latin typeface="Arial" panose="020B0604020202020204" pitchFamily="34" charset="0"/>
              <a:cs typeface="Arial" panose="020B0604020202020204" pitchFamily="34" charset="0"/>
            </a:rPr>
            <a:t> </a:t>
          </a:r>
          <a:r>
            <a:rPr lang="en-US" sz="1050" b="1" dirty="0" err="1">
              <a:solidFill>
                <a:schemeClr val="tx2"/>
              </a:solidFill>
              <a:latin typeface="Arial" panose="020B0604020202020204" pitchFamily="34" charset="0"/>
              <a:cs typeface="Arial" panose="020B0604020202020204" pitchFamily="34" charset="0"/>
            </a:rPr>
            <a:t>nghiệp</a:t>
          </a:r>
          <a:r>
            <a:rPr lang="en-US" sz="1050" b="1" dirty="0">
              <a:solidFill>
                <a:schemeClr val="tx2"/>
              </a:solidFill>
              <a:latin typeface="Arial" panose="020B0604020202020204" pitchFamily="34" charset="0"/>
              <a:cs typeface="Arial" panose="020B0604020202020204" pitchFamily="34" charset="0"/>
            </a:rPr>
            <a:t> </a:t>
          </a:r>
        </a:p>
      </dgm:t>
    </dgm:pt>
    <dgm:pt modelId="{4C43826F-79B2-4380-8993-8A72C1371CEE}" type="parTrans" cxnId="{3EB89C04-52A4-454A-B5FB-747B98F25207}">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ED3940A9-B9F2-41C9-A708-7762BE82674C}" type="sibTrans" cxnId="{3EB89C04-52A4-454A-B5FB-747B98F25207}">
      <dgm:prSet/>
      <dgm:spPr/>
      <dgm:t>
        <a:bodyPr/>
        <a:lstStyle/>
        <a:p>
          <a:endParaRPr lang="en-US" sz="1200">
            <a:solidFill>
              <a:schemeClr val="tx2"/>
            </a:solidFill>
            <a:latin typeface="Arial" panose="020B0604020202020204" pitchFamily="34" charset="0"/>
            <a:cs typeface="Arial" panose="020B0604020202020204" pitchFamily="34" charset="0"/>
          </a:endParaRPr>
        </a:p>
      </dgm:t>
    </dgm:pt>
    <dgm:pt modelId="{3CFB2F77-8AB4-4035-A3D9-280AE264DCDA}" type="pres">
      <dgm:prSet presAssocID="{5CD37B0E-7859-4753-8CF5-B4D77ACD0EDF}" presName="Name0" presStyleCnt="0">
        <dgm:presLayoutVars>
          <dgm:chPref val="1"/>
          <dgm:dir/>
          <dgm:animOne val="branch"/>
          <dgm:animLvl val="lvl"/>
          <dgm:resizeHandles/>
        </dgm:presLayoutVars>
      </dgm:prSet>
      <dgm:spPr/>
    </dgm:pt>
    <dgm:pt modelId="{B2A5C9CF-9259-4155-9A1A-258449486ED5}" type="pres">
      <dgm:prSet presAssocID="{A9495188-DF77-492F-A924-896DE30A46BF}" presName="vertOne" presStyleCnt="0"/>
      <dgm:spPr/>
    </dgm:pt>
    <dgm:pt modelId="{5C855C1B-1E58-4677-9D71-DCE3B65449EA}" type="pres">
      <dgm:prSet presAssocID="{A9495188-DF77-492F-A924-896DE30A46BF}" presName="txOne" presStyleLbl="node0" presStyleIdx="0" presStyleCnt="4" custScaleY="93384">
        <dgm:presLayoutVars>
          <dgm:chPref val="3"/>
        </dgm:presLayoutVars>
      </dgm:prSet>
      <dgm:spPr/>
    </dgm:pt>
    <dgm:pt modelId="{55C00889-C651-4DCF-AEE3-EA27CCBF2483}" type="pres">
      <dgm:prSet presAssocID="{A9495188-DF77-492F-A924-896DE30A46BF}" presName="parTransOne" presStyleCnt="0"/>
      <dgm:spPr/>
    </dgm:pt>
    <dgm:pt modelId="{EE9A1F51-DEFF-459D-B265-F0B231D69933}" type="pres">
      <dgm:prSet presAssocID="{A9495188-DF77-492F-A924-896DE30A46BF}" presName="horzOne" presStyleCnt="0"/>
      <dgm:spPr/>
    </dgm:pt>
    <dgm:pt modelId="{EB08108B-B9FD-4FC3-964C-94F9787FDC93}" type="pres">
      <dgm:prSet presAssocID="{BE1C1933-6C09-4B6B-8C6F-4C7EED15C04A}" presName="vertTwo" presStyleCnt="0"/>
      <dgm:spPr/>
    </dgm:pt>
    <dgm:pt modelId="{87AEF545-9812-43C7-A7BB-051FF5E91834}" type="pres">
      <dgm:prSet presAssocID="{BE1C1933-6C09-4B6B-8C6F-4C7EED15C04A}" presName="txTwo" presStyleLbl="node2" presStyleIdx="0" presStyleCnt="10" custLinFactNeighborX="-138" custLinFactNeighborY="-2598">
        <dgm:presLayoutVars>
          <dgm:chPref val="3"/>
        </dgm:presLayoutVars>
      </dgm:prSet>
      <dgm:spPr/>
    </dgm:pt>
    <dgm:pt modelId="{497A059B-62F8-4EE5-9C1D-553A0BB4E3BD}" type="pres">
      <dgm:prSet presAssocID="{BE1C1933-6C09-4B6B-8C6F-4C7EED15C04A}" presName="horzTwo" presStyleCnt="0"/>
      <dgm:spPr/>
    </dgm:pt>
    <dgm:pt modelId="{28DF6F46-1EA9-4241-8EDC-21D7F748937D}" type="pres">
      <dgm:prSet presAssocID="{78A60A7C-9C1B-4FD6-A0F9-8B404527827A}" presName="sibSpaceTwo" presStyleCnt="0"/>
      <dgm:spPr/>
    </dgm:pt>
    <dgm:pt modelId="{75307981-2E7B-4070-ACD5-C94D546AF447}" type="pres">
      <dgm:prSet presAssocID="{820C46FD-C702-45B6-BE98-872198304385}" presName="vertTwo" presStyleCnt="0"/>
      <dgm:spPr/>
    </dgm:pt>
    <dgm:pt modelId="{2FAEE90E-EBC3-48F0-B2A7-E1306315AF5F}" type="pres">
      <dgm:prSet presAssocID="{820C46FD-C702-45B6-BE98-872198304385}" presName="txTwo" presStyleLbl="node2" presStyleIdx="1" presStyleCnt="10">
        <dgm:presLayoutVars>
          <dgm:chPref val="3"/>
        </dgm:presLayoutVars>
      </dgm:prSet>
      <dgm:spPr/>
    </dgm:pt>
    <dgm:pt modelId="{E41BE706-F1C6-4C6F-8CA1-4A19F2AFF4EA}" type="pres">
      <dgm:prSet presAssocID="{820C46FD-C702-45B6-BE98-872198304385}" presName="horzTwo" presStyleCnt="0"/>
      <dgm:spPr/>
    </dgm:pt>
    <dgm:pt modelId="{36AE0CB0-2FA6-4FEB-BE21-572F2605E64D}" type="pres">
      <dgm:prSet presAssocID="{E35A2DF5-B47C-4F6F-AD97-05C4BEA71CBD}" presName="sibSpaceOne" presStyleCnt="0"/>
      <dgm:spPr/>
    </dgm:pt>
    <dgm:pt modelId="{02EBC3E3-8E9F-462C-AADB-272923FEF6B9}" type="pres">
      <dgm:prSet presAssocID="{DCED3D8D-D658-4F0F-898A-C732626D0DD1}" presName="vertOne" presStyleCnt="0"/>
      <dgm:spPr/>
    </dgm:pt>
    <dgm:pt modelId="{B65B18BD-9370-4381-80CD-B11D714819DA}" type="pres">
      <dgm:prSet presAssocID="{DCED3D8D-D658-4F0F-898A-C732626D0DD1}" presName="txOne" presStyleLbl="node0" presStyleIdx="1" presStyleCnt="4" custScaleY="91937">
        <dgm:presLayoutVars>
          <dgm:chPref val="3"/>
        </dgm:presLayoutVars>
      </dgm:prSet>
      <dgm:spPr/>
    </dgm:pt>
    <dgm:pt modelId="{077BF97B-2F76-4C30-84CB-376845868B7C}" type="pres">
      <dgm:prSet presAssocID="{DCED3D8D-D658-4F0F-898A-C732626D0DD1}" presName="parTransOne" presStyleCnt="0"/>
      <dgm:spPr/>
    </dgm:pt>
    <dgm:pt modelId="{47AF0486-BBAE-4B25-AA25-9F444FC6016C}" type="pres">
      <dgm:prSet presAssocID="{DCED3D8D-D658-4F0F-898A-C732626D0DD1}" presName="horzOne" presStyleCnt="0"/>
      <dgm:spPr/>
    </dgm:pt>
    <dgm:pt modelId="{540EB474-50AD-44F6-AAE0-91FA83C4727F}" type="pres">
      <dgm:prSet presAssocID="{E8F787F0-A4EF-4FAD-8FD0-75DC8C7203FB}" presName="vertTwo" presStyleCnt="0"/>
      <dgm:spPr/>
    </dgm:pt>
    <dgm:pt modelId="{D553D37B-A4F2-49B9-9B8F-A56FA229594E}" type="pres">
      <dgm:prSet presAssocID="{E8F787F0-A4EF-4FAD-8FD0-75DC8C7203FB}" presName="txTwo" presStyleLbl="node2" presStyleIdx="2" presStyleCnt="10">
        <dgm:presLayoutVars>
          <dgm:chPref val="3"/>
        </dgm:presLayoutVars>
      </dgm:prSet>
      <dgm:spPr/>
    </dgm:pt>
    <dgm:pt modelId="{34496A81-C1F8-41DA-B6DC-F56DDFC0414F}" type="pres">
      <dgm:prSet presAssocID="{E8F787F0-A4EF-4FAD-8FD0-75DC8C7203FB}" presName="horzTwo" presStyleCnt="0"/>
      <dgm:spPr/>
    </dgm:pt>
    <dgm:pt modelId="{C09B400D-3BCB-4077-B0D1-9187B62044F9}" type="pres">
      <dgm:prSet presAssocID="{6DEACD45-EA26-4217-9E28-E01E49CFF0E8}" presName="sibSpaceTwo" presStyleCnt="0"/>
      <dgm:spPr/>
    </dgm:pt>
    <dgm:pt modelId="{C6C6D709-EC3D-449B-B6BF-84C28A9F3748}" type="pres">
      <dgm:prSet presAssocID="{21510404-E6ED-4BAA-BDCA-317D57346385}" presName="vertTwo" presStyleCnt="0"/>
      <dgm:spPr/>
    </dgm:pt>
    <dgm:pt modelId="{EC798261-5AF6-4D2B-898D-AC05BB2F8773}" type="pres">
      <dgm:prSet presAssocID="{21510404-E6ED-4BAA-BDCA-317D57346385}" presName="txTwo" presStyleLbl="node2" presStyleIdx="3" presStyleCnt="10">
        <dgm:presLayoutVars>
          <dgm:chPref val="3"/>
        </dgm:presLayoutVars>
      </dgm:prSet>
      <dgm:spPr/>
    </dgm:pt>
    <dgm:pt modelId="{2469254F-946B-425C-8357-DB57D07A4020}" type="pres">
      <dgm:prSet presAssocID="{21510404-E6ED-4BAA-BDCA-317D57346385}" presName="horzTwo" presStyleCnt="0"/>
      <dgm:spPr/>
    </dgm:pt>
    <dgm:pt modelId="{FF4AB27D-C75B-4028-9362-C9A48564B77D}" type="pres">
      <dgm:prSet presAssocID="{51A87C87-F270-4856-AA7A-62671A9CE6C2}" presName="sibSpaceTwo" presStyleCnt="0"/>
      <dgm:spPr/>
    </dgm:pt>
    <dgm:pt modelId="{9DF3E429-0FA8-495E-9345-4E55A8DEA56E}" type="pres">
      <dgm:prSet presAssocID="{6C3E2E5B-0060-4F85-B28E-7A7AE57F61EB}" presName="vertTwo" presStyleCnt="0"/>
      <dgm:spPr/>
    </dgm:pt>
    <dgm:pt modelId="{03453A09-427B-4794-ADC9-D833A48D1FA9}" type="pres">
      <dgm:prSet presAssocID="{6C3E2E5B-0060-4F85-B28E-7A7AE57F61EB}" presName="txTwo" presStyleLbl="node2" presStyleIdx="4" presStyleCnt="10">
        <dgm:presLayoutVars>
          <dgm:chPref val="3"/>
        </dgm:presLayoutVars>
      </dgm:prSet>
      <dgm:spPr/>
    </dgm:pt>
    <dgm:pt modelId="{A7008A79-7BD3-42E8-B659-5ACFCB1B6484}" type="pres">
      <dgm:prSet presAssocID="{6C3E2E5B-0060-4F85-B28E-7A7AE57F61EB}" presName="horzTwo" presStyleCnt="0"/>
      <dgm:spPr/>
    </dgm:pt>
    <dgm:pt modelId="{BC7E3F88-F7E4-4B1F-8CBB-B4ED541ECA3E}" type="pres">
      <dgm:prSet presAssocID="{4CFEF5E8-AC6C-4945-8246-CC2D5AC0D42A}" presName="sibSpaceOne" presStyleCnt="0"/>
      <dgm:spPr/>
    </dgm:pt>
    <dgm:pt modelId="{880FC67D-C00E-439D-868B-805E3146B9D5}" type="pres">
      <dgm:prSet presAssocID="{1C9CDD5A-CF78-482F-ACAB-0E59D4B280E4}" presName="vertOne" presStyleCnt="0"/>
      <dgm:spPr/>
    </dgm:pt>
    <dgm:pt modelId="{B80EF071-5618-44AF-A607-FE5D9B141DD1}" type="pres">
      <dgm:prSet presAssocID="{1C9CDD5A-CF78-482F-ACAB-0E59D4B280E4}" presName="txOne" presStyleLbl="node0" presStyleIdx="2" presStyleCnt="4" custScaleX="106526" custScaleY="91954">
        <dgm:presLayoutVars>
          <dgm:chPref val="3"/>
        </dgm:presLayoutVars>
      </dgm:prSet>
      <dgm:spPr/>
    </dgm:pt>
    <dgm:pt modelId="{576DF94F-F2F5-400B-A776-A91B3CA57483}" type="pres">
      <dgm:prSet presAssocID="{1C9CDD5A-CF78-482F-ACAB-0E59D4B280E4}" presName="parTransOne" presStyleCnt="0"/>
      <dgm:spPr/>
    </dgm:pt>
    <dgm:pt modelId="{81F77797-C621-461B-908F-C9ADB9E0A05D}" type="pres">
      <dgm:prSet presAssocID="{1C9CDD5A-CF78-482F-ACAB-0E59D4B280E4}" presName="horzOne" presStyleCnt="0"/>
      <dgm:spPr/>
    </dgm:pt>
    <dgm:pt modelId="{32A4292E-0253-455F-887B-9705B22C96BA}" type="pres">
      <dgm:prSet presAssocID="{AFBA1762-9A37-44D7-8B64-7A6CCDB797E2}" presName="vertTwo" presStyleCnt="0"/>
      <dgm:spPr/>
    </dgm:pt>
    <dgm:pt modelId="{4BFC34A8-21CB-4418-B4ED-F0F18F04BC24}" type="pres">
      <dgm:prSet presAssocID="{AFBA1762-9A37-44D7-8B64-7A6CCDB797E2}" presName="txTwo" presStyleLbl="node2" presStyleIdx="5" presStyleCnt="10">
        <dgm:presLayoutVars>
          <dgm:chPref val="3"/>
        </dgm:presLayoutVars>
      </dgm:prSet>
      <dgm:spPr/>
    </dgm:pt>
    <dgm:pt modelId="{8A9EF9C2-EAB3-43AA-8880-6AE627B61471}" type="pres">
      <dgm:prSet presAssocID="{AFBA1762-9A37-44D7-8B64-7A6CCDB797E2}" presName="horzTwo" presStyleCnt="0"/>
      <dgm:spPr/>
    </dgm:pt>
    <dgm:pt modelId="{9B0884BF-E1AD-4413-A849-CDC13FBD5E82}" type="pres">
      <dgm:prSet presAssocID="{7B8E65C1-BA55-4941-BF0C-F42F0C5A1300}" presName="sibSpaceTwo" presStyleCnt="0"/>
      <dgm:spPr/>
    </dgm:pt>
    <dgm:pt modelId="{ABC0FB39-9A56-4967-8C3A-01632F3B5CDE}" type="pres">
      <dgm:prSet presAssocID="{253411DF-3E45-4752-BD3F-2C2FAE8E3F00}" presName="vertTwo" presStyleCnt="0"/>
      <dgm:spPr/>
    </dgm:pt>
    <dgm:pt modelId="{5C7AE4A7-C479-4D7C-BBA8-C4CA418CC234}" type="pres">
      <dgm:prSet presAssocID="{253411DF-3E45-4752-BD3F-2C2FAE8E3F00}" presName="txTwo" presStyleLbl="node2" presStyleIdx="6" presStyleCnt="10">
        <dgm:presLayoutVars>
          <dgm:chPref val="3"/>
        </dgm:presLayoutVars>
      </dgm:prSet>
      <dgm:spPr/>
    </dgm:pt>
    <dgm:pt modelId="{D2120486-FF01-45F8-96AC-C58802D7D08D}" type="pres">
      <dgm:prSet presAssocID="{253411DF-3E45-4752-BD3F-2C2FAE8E3F00}" presName="horzTwo" presStyleCnt="0"/>
      <dgm:spPr/>
    </dgm:pt>
    <dgm:pt modelId="{394276FE-9A9E-44BD-895C-4BBD0DCE6542}" type="pres">
      <dgm:prSet presAssocID="{D375A88C-B472-4A8E-ACB6-E8D441AE5AA7}" presName="sibSpaceOne" presStyleCnt="0"/>
      <dgm:spPr/>
    </dgm:pt>
    <dgm:pt modelId="{4F1E6496-3C1A-4A31-A337-D730378E17BA}" type="pres">
      <dgm:prSet presAssocID="{016A911F-6163-488E-929F-60EDCEBC278B}" presName="vertOne" presStyleCnt="0"/>
      <dgm:spPr/>
    </dgm:pt>
    <dgm:pt modelId="{B56E5876-E36A-4F2B-A785-01C49512CD0E}" type="pres">
      <dgm:prSet presAssocID="{016A911F-6163-488E-929F-60EDCEBC278B}" presName="txOne" presStyleLbl="node0" presStyleIdx="3" presStyleCnt="4" custScaleY="91954">
        <dgm:presLayoutVars>
          <dgm:chPref val="3"/>
        </dgm:presLayoutVars>
      </dgm:prSet>
      <dgm:spPr/>
    </dgm:pt>
    <dgm:pt modelId="{472A78D7-FBBD-4A76-AAAF-EA510801200A}" type="pres">
      <dgm:prSet presAssocID="{016A911F-6163-488E-929F-60EDCEBC278B}" presName="parTransOne" presStyleCnt="0"/>
      <dgm:spPr/>
    </dgm:pt>
    <dgm:pt modelId="{179439B9-D901-4F8A-9E89-CD646909A1A7}" type="pres">
      <dgm:prSet presAssocID="{016A911F-6163-488E-929F-60EDCEBC278B}" presName="horzOne" presStyleCnt="0"/>
      <dgm:spPr/>
    </dgm:pt>
    <dgm:pt modelId="{D3F24A6B-5ACD-43CB-9C67-F48609E9AAF4}" type="pres">
      <dgm:prSet presAssocID="{48911999-8F05-41D1-9C83-D692C27AF193}" presName="vertTwo" presStyleCnt="0"/>
      <dgm:spPr/>
    </dgm:pt>
    <dgm:pt modelId="{D4B1DB7F-567F-4ED7-B098-8C178DA557FD}" type="pres">
      <dgm:prSet presAssocID="{48911999-8F05-41D1-9C83-D692C27AF193}" presName="txTwo" presStyleLbl="node2" presStyleIdx="7" presStyleCnt="10">
        <dgm:presLayoutVars>
          <dgm:chPref val="3"/>
        </dgm:presLayoutVars>
      </dgm:prSet>
      <dgm:spPr/>
    </dgm:pt>
    <dgm:pt modelId="{4FFF86FC-6DA2-46AE-8CD5-DCC2BE1B59B5}" type="pres">
      <dgm:prSet presAssocID="{48911999-8F05-41D1-9C83-D692C27AF193}" presName="horzTwo" presStyleCnt="0"/>
      <dgm:spPr/>
    </dgm:pt>
    <dgm:pt modelId="{63011599-934D-4FEB-BDCB-1630EA7B048E}" type="pres">
      <dgm:prSet presAssocID="{17841604-F86A-4086-A1FA-C7A0396BC0FF}" presName="sibSpaceTwo" presStyleCnt="0"/>
      <dgm:spPr/>
    </dgm:pt>
    <dgm:pt modelId="{C07437A5-B48F-4554-A451-AAE7FAC4FBB9}" type="pres">
      <dgm:prSet presAssocID="{B29E369A-57F2-4BD8-BB48-84D2FD18DE43}" presName="vertTwo" presStyleCnt="0"/>
      <dgm:spPr/>
    </dgm:pt>
    <dgm:pt modelId="{2E5846F9-DE12-4A85-8A75-D6F85C8A600D}" type="pres">
      <dgm:prSet presAssocID="{B29E369A-57F2-4BD8-BB48-84D2FD18DE43}" presName="txTwo" presStyleLbl="node2" presStyleIdx="8" presStyleCnt="10">
        <dgm:presLayoutVars>
          <dgm:chPref val="3"/>
        </dgm:presLayoutVars>
      </dgm:prSet>
      <dgm:spPr/>
    </dgm:pt>
    <dgm:pt modelId="{848D0F55-70C8-42E5-A9D6-4ECA71FDA8D9}" type="pres">
      <dgm:prSet presAssocID="{B29E369A-57F2-4BD8-BB48-84D2FD18DE43}" presName="horzTwo" presStyleCnt="0"/>
      <dgm:spPr/>
    </dgm:pt>
    <dgm:pt modelId="{F0354FD5-C27A-4712-9A42-476A18EA0C2C}" type="pres">
      <dgm:prSet presAssocID="{4287A7C8-4461-4380-A594-25AD8A8332DD}" presName="sibSpaceTwo" presStyleCnt="0"/>
      <dgm:spPr/>
    </dgm:pt>
    <dgm:pt modelId="{06E165D5-5ABC-48A7-9225-9BCCD4E30BE4}" type="pres">
      <dgm:prSet presAssocID="{2BB6DDAB-9A33-45A2-A0CB-B1D7E9854492}" presName="vertTwo" presStyleCnt="0"/>
      <dgm:spPr/>
    </dgm:pt>
    <dgm:pt modelId="{D3F024BD-5C94-43A1-9414-FAD2C761F4EF}" type="pres">
      <dgm:prSet presAssocID="{2BB6DDAB-9A33-45A2-A0CB-B1D7E9854492}" presName="txTwo" presStyleLbl="node2" presStyleIdx="9" presStyleCnt="10">
        <dgm:presLayoutVars>
          <dgm:chPref val="3"/>
        </dgm:presLayoutVars>
      </dgm:prSet>
      <dgm:spPr/>
    </dgm:pt>
    <dgm:pt modelId="{09D04BD1-540C-4F25-9B00-954931CA538C}" type="pres">
      <dgm:prSet presAssocID="{2BB6DDAB-9A33-45A2-A0CB-B1D7E9854492}" presName="horzTwo" presStyleCnt="0"/>
      <dgm:spPr/>
    </dgm:pt>
  </dgm:ptLst>
  <dgm:cxnLst>
    <dgm:cxn modelId="{C2216E02-B23D-458A-A298-248C61DD0ADD}" type="presOf" srcId="{016A911F-6163-488E-929F-60EDCEBC278B}" destId="{B56E5876-E36A-4F2B-A785-01C49512CD0E}" srcOrd="0" destOrd="0" presId="urn:microsoft.com/office/officeart/2005/8/layout/hierarchy4"/>
    <dgm:cxn modelId="{3EB89C04-52A4-454A-B5FB-747B98F25207}" srcId="{016A911F-6163-488E-929F-60EDCEBC278B}" destId="{2BB6DDAB-9A33-45A2-A0CB-B1D7E9854492}" srcOrd="2" destOrd="0" parTransId="{4C43826F-79B2-4380-8993-8A72C1371CEE}" sibTransId="{ED3940A9-B9F2-41C9-A708-7762BE82674C}"/>
    <dgm:cxn modelId="{BCF6BE0B-4780-40F4-B2A3-49409AC345D1}" srcId="{016A911F-6163-488E-929F-60EDCEBC278B}" destId="{B29E369A-57F2-4BD8-BB48-84D2FD18DE43}" srcOrd="1" destOrd="0" parTransId="{E877073D-17B4-4225-A64A-6300C7F60AEA}" sibTransId="{4287A7C8-4461-4380-A594-25AD8A8332DD}"/>
    <dgm:cxn modelId="{F0623212-48A3-429E-88BD-5D0940C5E7FC}" srcId="{A9495188-DF77-492F-A924-896DE30A46BF}" destId="{820C46FD-C702-45B6-BE98-872198304385}" srcOrd="1" destOrd="0" parTransId="{DD15B666-C5E2-4F45-86E1-2B8CF6DB0FFA}" sibTransId="{46EC496E-BD1A-453F-85ED-932A1FCF58C2}"/>
    <dgm:cxn modelId="{FCC7FD15-B13C-4069-9124-B0E4DD21257D}" srcId="{1C9CDD5A-CF78-482F-ACAB-0E59D4B280E4}" destId="{AFBA1762-9A37-44D7-8B64-7A6CCDB797E2}" srcOrd="0" destOrd="0" parTransId="{E4F82890-70ED-45B8-AC2A-807E6698379F}" sibTransId="{7B8E65C1-BA55-4941-BF0C-F42F0C5A1300}"/>
    <dgm:cxn modelId="{E78FE71C-4059-41CA-AAB8-D8EF51B61B3F}" type="presOf" srcId="{BE1C1933-6C09-4B6B-8C6F-4C7EED15C04A}" destId="{87AEF545-9812-43C7-A7BB-051FF5E91834}" srcOrd="0" destOrd="0" presId="urn:microsoft.com/office/officeart/2005/8/layout/hierarchy4"/>
    <dgm:cxn modelId="{AD52C11F-FF50-4794-8F4E-E2B0BEE35DD6}" srcId="{DCED3D8D-D658-4F0F-898A-C732626D0DD1}" destId="{E8F787F0-A4EF-4FAD-8FD0-75DC8C7203FB}" srcOrd="0" destOrd="0" parTransId="{4D7F200B-7DC7-4B3C-B039-49B8F5C95D12}" sibTransId="{6DEACD45-EA26-4217-9E28-E01E49CFF0E8}"/>
    <dgm:cxn modelId="{6C63C02A-FAFC-4105-8E9E-FF5E41B490B0}" srcId="{A9495188-DF77-492F-A924-896DE30A46BF}" destId="{BE1C1933-6C09-4B6B-8C6F-4C7EED15C04A}" srcOrd="0" destOrd="0" parTransId="{6682CD56-B3FB-4920-9C1E-F6393024A26B}" sibTransId="{78A60A7C-9C1B-4FD6-A0F9-8B404527827A}"/>
    <dgm:cxn modelId="{85433135-BE33-4429-9396-A3125DA91FD2}" type="presOf" srcId="{2BB6DDAB-9A33-45A2-A0CB-B1D7E9854492}" destId="{D3F024BD-5C94-43A1-9414-FAD2C761F4EF}" srcOrd="0" destOrd="0" presId="urn:microsoft.com/office/officeart/2005/8/layout/hierarchy4"/>
    <dgm:cxn modelId="{39FF2D39-BF05-4E56-8DB8-041036AAD0CC}" type="presOf" srcId="{5CD37B0E-7859-4753-8CF5-B4D77ACD0EDF}" destId="{3CFB2F77-8AB4-4035-A3D9-280AE264DCDA}" srcOrd="0" destOrd="0" presId="urn:microsoft.com/office/officeart/2005/8/layout/hierarchy4"/>
    <dgm:cxn modelId="{D59E2941-5216-464F-B78E-21F176E81E79}" type="presOf" srcId="{B29E369A-57F2-4BD8-BB48-84D2FD18DE43}" destId="{2E5846F9-DE12-4A85-8A75-D6F85C8A600D}" srcOrd="0" destOrd="0" presId="urn:microsoft.com/office/officeart/2005/8/layout/hierarchy4"/>
    <dgm:cxn modelId="{6CCC4169-59C2-4CCA-8D84-4A4597ACA79B}" type="presOf" srcId="{48911999-8F05-41D1-9C83-D692C27AF193}" destId="{D4B1DB7F-567F-4ED7-B098-8C178DA557FD}" srcOrd="0" destOrd="0" presId="urn:microsoft.com/office/officeart/2005/8/layout/hierarchy4"/>
    <dgm:cxn modelId="{B2DA9D70-5D82-4D73-A258-82E578509B5E}" srcId="{016A911F-6163-488E-929F-60EDCEBC278B}" destId="{48911999-8F05-41D1-9C83-D692C27AF193}" srcOrd="0" destOrd="0" parTransId="{7CBB7A58-7171-4853-8920-80253127F571}" sibTransId="{17841604-F86A-4086-A1FA-C7A0396BC0FF}"/>
    <dgm:cxn modelId="{2A602751-22DC-403A-8E1E-29B948223408}" type="presOf" srcId="{820C46FD-C702-45B6-BE98-872198304385}" destId="{2FAEE90E-EBC3-48F0-B2A7-E1306315AF5F}" srcOrd="0" destOrd="0" presId="urn:microsoft.com/office/officeart/2005/8/layout/hierarchy4"/>
    <dgm:cxn modelId="{D6F08157-4566-41CB-A308-B323F6458626}" srcId="{5CD37B0E-7859-4753-8CF5-B4D77ACD0EDF}" destId="{A9495188-DF77-492F-A924-896DE30A46BF}" srcOrd="0" destOrd="0" parTransId="{D70043A0-F028-4361-89FC-0DD30036DC07}" sibTransId="{E35A2DF5-B47C-4F6F-AD97-05C4BEA71CBD}"/>
    <dgm:cxn modelId="{73B9797B-EF52-4E72-9F8E-20A6120B6E2A}" type="presOf" srcId="{A9495188-DF77-492F-A924-896DE30A46BF}" destId="{5C855C1B-1E58-4677-9D71-DCE3B65449EA}" srcOrd="0" destOrd="0" presId="urn:microsoft.com/office/officeart/2005/8/layout/hierarchy4"/>
    <dgm:cxn modelId="{A9B2167F-28AC-4943-B51B-F95361017D36}" type="presOf" srcId="{AFBA1762-9A37-44D7-8B64-7A6CCDB797E2}" destId="{4BFC34A8-21CB-4418-B4ED-F0F18F04BC24}" srcOrd="0" destOrd="0" presId="urn:microsoft.com/office/officeart/2005/8/layout/hierarchy4"/>
    <dgm:cxn modelId="{CE2FE08D-1CED-47DA-81B9-272E0A3AC768}" srcId="{5CD37B0E-7859-4753-8CF5-B4D77ACD0EDF}" destId="{DCED3D8D-D658-4F0F-898A-C732626D0DD1}" srcOrd="1" destOrd="0" parTransId="{65011781-8EC0-4099-B968-D47771B91E0F}" sibTransId="{4CFEF5E8-AC6C-4945-8246-CC2D5AC0D42A}"/>
    <dgm:cxn modelId="{D9CB298F-7BD1-4FFD-B10B-9F31B3A440DF}" type="presOf" srcId="{E8F787F0-A4EF-4FAD-8FD0-75DC8C7203FB}" destId="{D553D37B-A4F2-49B9-9B8F-A56FA229594E}" srcOrd="0" destOrd="0" presId="urn:microsoft.com/office/officeart/2005/8/layout/hierarchy4"/>
    <dgm:cxn modelId="{EB1C0EA4-60EC-4154-A117-00AA15AF5D04}" type="presOf" srcId="{253411DF-3E45-4752-BD3F-2C2FAE8E3F00}" destId="{5C7AE4A7-C479-4D7C-BBA8-C4CA418CC234}" srcOrd="0" destOrd="0" presId="urn:microsoft.com/office/officeart/2005/8/layout/hierarchy4"/>
    <dgm:cxn modelId="{23854DC3-4D44-4B36-A27B-B26DD0EAFF9B}" srcId="{5CD37B0E-7859-4753-8CF5-B4D77ACD0EDF}" destId="{016A911F-6163-488E-929F-60EDCEBC278B}" srcOrd="3" destOrd="0" parTransId="{7B1DB165-B9A7-471D-BA52-D1348380C4DD}" sibTransId="{23B8A4ED-F863-4879-A9D6-A16068EB3934}"/>
    <dgm:cxn modelId="{B6BB33D4-6B25-42FA-98A6-A59F779C5335}" type="presOf" srcId="{21510404-E6ED-4BAA-BDCA-317D57346385}" destId="{EC798261-5AF6-4D2B-898D-AC05BB2F8773}" srcOrd="0" destOrd="0" presId="urn:microsoft.com/office/officeart/2005/8/layout/hierarchy4"/>
    <dgm:cxn modelId="{A00B78D5-9B04-4F8A-A6D3-5FFB6D636DEE}" type="presOf" srcId="{1C9CDD5A-CF78-482F-ACAB-0E59D4B280E4}" destId="{B80EF071-5618-44AF-A607-FE5D9B141DD1}" srcOrd="0" destOrd="0" presId="urn:microsoft.com/office/officeart/2005/8/layout/hierarchy4"/>
    <dgm:cxn modelId="{4ADE56D9-FEAF-4581-B347-A24DD0C94423}" srcId="{DCED3D8D-D658-4F0F-898A-C732626D0DD1}" destId="{21510404-E6ED-4BAA-BDCA-317D57346385}" srcOrd="1" destOrd="0" parTransId="{667DB1B0-ECEA-4644-B9C8-F130DE0EC680}" sibTransId="{51A87C87-F270-4856-AA7A-62671A9CE6C2}"/>
    <dgm:cxn modelId="{DD3371E2-5D20-453F-8155-7E46D048A343}" type="presOf" srcId="{6C3E2E5B-0060-4F85-B28E-7A7AE57F61EB}" destId="{03453A09-427B-4794-ADC9-D833A48D1FA9}" srcOrd="0" destOrd="0" presId="urn:microsoft.com/office/officeart/2005/8/layout/hierarchy4"/>
    <dgm:cxn modelId="{ED7686E6-64FF-453A-B311-38B96CBB3E8D}" srcId="{5CD37B0E-7859-4753-8CF5-B4D77ACD0EDF}" destId="{1C9CDD5A-CF78-482F-ACAB-0E59D4B280E4}" srcOrd="2" destOrd="0" parTransId="{AB958E96-1CEE-4239-913E-BC7A70D4D7D3}" sibTransId="{D375A88C-B472-4A8E-ACB6-E8D441AE5AA7}"/>
    <dgm:cxn modelId="{CDD1A9F0-F63F-48CD-993B-E216E5DFFF81}" srcId="{1C9CDD5A-CF78-482F-ACAB-0E59D4B280E4}" destId="{253411DF-3E45-4752-BD3F-2C2FAE8E3F00}" srcOrd="1" destOrd="0" parTransId="{C85BCBE8-79ED-41FE-A665-5D9636F4B814}" sibTransId="{CD127DDC-CDDC-4B36-A1D6-8D3A0D38E670}"/>
    <dgm:cxn modelId="{000403F6-6DE3-4DC1-A7B2-DC3AB8315BB2}" type="presOf" srcId="{DCED3D8D-D658-4F0F-898A-C732626D0DD1}" destId="{B65B18BD-9370-4381-80CD-B11D714819DA}" srcOrd="0" destOrd="0" presId="urn:microsoft.com/office/officeart/2005/8/layout/hierarchy4"/>
    <dgm:cxn modelId="{37DC76FE-DF4D-454C-AA7D-961C24B65889}" srcId="{DCED3D8D-D658-4F0F-898A-C732626D0DD1}" destId="{6C3E2E5B-0060-4F85-B28E-7A7AE57F61EB}" srcOrd="2" destOrd="0" parTransId="{A6F72A40-0EE5-4E6E-86A5-6922FA795A10}" sibTransId="{9D19891D-F3FA-47AD-97C1-7054FED54036}"/>
    <dgm:cxn modelId="{B9EB4789-9001-4613-9A93-5477EF8669D5}" type="presParOf" srcId="{3CFB2F77-8AB4-4035-A3D9-280AE264DCDA}" destId="{B2A5C9CF-9259-4155-9A1A-258449486ED5}" srcOrd="0" destOrd="0" presId="urn:microsoft.com/office/officeart/2005/8/layout/hierarchy4"/>
    <dgm:cxn modelId="{57CFBCF1-07E7-43CB-9B93-654E34020260}" type="presParOf" srcId="{B2A5C9CF-9259-4155-9A1A-258449486ED5}" destId="{5C855C1B-1E58-4677-9D71-DCE3B65449EA}" srcOrd="0" destOrd="0" presId="urn:microsoft.com/office/officeart/2005/8/layout/hierarchy4"/>
    <dgm:cxn modelId="{8F463252-99EE-464D-8AAD-F30417F258CA}" type="presParOf" srcId="{B2A5C9CF-9259-4155-9A1A-258449486ED5}" destId="{55C00889-C651-4DCF-AEE3-EA27CCBF2483}" srcOrd="1" destOrd="0" presId="urn:microsoft.com/office/officeart/2005/8/layout/hierarchy4"/>
    <dgm:cxn modelId="{E57C19B2-7217-4600-B089-E1D449D07366}" type="presParOf" srcId="{B2A5C9CF-9259-4155-9A1A-258449486ED5}" destId="{EE9A1F51-DEFF-459D-B265-F0B231D69933}" srcOrd="2" destOrd="0" presId="urn:microsoft.com/office/officeart/2005/8/layout/hierarchy4"/>
    <dgm:cxn modelId="{66E51B89-D56A-4694-8914-6AA16F685C08}" type="presParOf" srcId="{EE9A1F51-DEFF-459D-B265-F0B231D69933}" destId="{EB08108B-B9FD-4FC3-964C-94F9787FDC93}" srcOrd="0" destOrd="0" presId="urn:microsoft.com/office/officeart/2005/8/layout/hierarchy4"/>
    <dgm:cxn modelId="{BEB5EC7F-BA2D-4E95-B800-C5D93DA11037}" type="presParOf" srcId="{EB08108B-B9FD-4FC3-964C-94F9787FDC93}" destId="{87AEF545-9812-43C7-A7BB-051FF5E91834}" srcOrd="0" destOrd="0" presId="urn:microsoft.com/office/officeart/2005/8/layout/hierarchy4"/>
    <dgm:cxn modelId="{E13928CE-5D3E-4F4C-A8B8-47F34F116767}" type="presParOf" srcId="{EB08108B-B9FD-4FC3-964C-94F9787FDC93}" destId="{497A059B-62F8-4EE5-9C1D-553A0BB4E3BD}" srcOrd="1" destOrd="0" presId="urn:microsoft.com/office/officeart/2005/8/layout/hierarchy4"/>
    <dgm:cxn modelId="{0AACD5B8-E06C-4174-8601-7E5A0E6BF0B1}" type="presParOf" srcId="{EE9A1F51-DEFF-459D-B265-F0B231D69933}" destId="{28DF6F46-1EA9-4241-8EDC-21D7F748937D}" srcOrd="1" destOrd="0" presId="urn:microsoft.com/office/officeart/2005/8/layout/hierarchy4"/>
    <dgm:cxn modelId="{339187F0-109E-46FA-B215-83EDC4A50701}" type="presParOf" srcId="{EE9A1F51-DEFF-459D-B265-F0B231D69933}" destId="{75307981-2E7B-4070-ACD5-C94D546AF447}" srcOrd="2" destOrd="0" presId="urn:microsoft.com/office/officeart/2005/8/layout/hierarchy4"/>
    <dgm:cxn modelId="{F2D070F5-A6CB-46A8-8621-92251B5FA60E}" type="presParOf" srcId="{75307981-2E7B-4070-ACD5-C94D546AF447}" destId="{2FAEE90E-EBC3-48F0-B2A7-E1306315AF5F}" srcOrd="0" destOrd="0" presId="urn:microsoft.com/office/officeart/2005/8/layout/hierarchy4"/>
    <dgm:cxn modelId="{A5E7B006-5F8B-41B9-A254-FCBC89C21CB5}" type="presParOf" srcId="{75307981-2E7B-4070-ACD5-C94D546AF447}" destId="{E41BE706-F1C6-4C6F-8CA1-4A19F2AFF4EA}" srcOrd="1" destOrd="0" presId="urn:microsoft.com/office/officeart/2005/8/layout/hierarchy4"/>
    <dgm:cxn modelId="{9F876C58-0ED1-4B38-9F35-9A7A05D1C42A}" type="presParOf" srcId="{3CFB2F77-8AB4-4035-A3D9-280AE264DCDA}" destId="{36AE0CB0-2FA6-4FEB-BE21-572F2605E64D}" srcOrd="1" destOrd="0" presId="urn:microsoft.com/office/officeart/2005/8/layout/hierarchy4"/>
    <dgm:cxn modelId="{9AC7E30F-BB80-40E8-B72B-E8ADF9704E38}" type="presParOf" srcId="{3CFB2F77-8AB4-4035-A3D9-280AE264DCDA}" destId="{02EBC3E3-8E9F-462C-AADB-272923FEF6B9}" srcOrd="2" destOrd="0" presId="urn:microsoft.com/office/officeart/2005/8/layout/hierarchy4"/>
    <dgm:cxn modelId="{68B497E2-6DEE-4820-BEEB-929B5D6A04E5}" type="presParOf" srcId="{02EBC3E3-8E9F-462C-AADB-272923FEF6B9}" destId="{B65B18BD-9370-4381-80CD-B11D714819DA}" srcOrd="0" destOrd="0" presId="urn:microsoft.com/office/officeart/2005/8/layout/hierarchy4"/>
    <dgm:cxn modelId="{8682E805-2CF2-40B2-9C11-F7338DEBDC90}" type="presParOf" srcId="{02EBC3E3-8E9F-462C-AADB-272923FEF6B9}" destId="{077BF97B-2F76-4C30-84CB-376845868B7C}" srcOrd="1" destOrd="0" presId="urn:microsoft.com/office/officeart/2005/8/layout/hierarchy4"/>
    <dgm:cxn modelId="{88E70E2C-795C-44A6-9E19-018BAD993E38}" type="presParOf" srcId="{02EBC3E3-8E9F-462C-AADB-272923FEF6B9}" destId="{47AF0486-BBAE-4B25-AA25-9F444FC6016C}" srcOrd="2" destOrd="0" presId="urn:microsoft.com/office/officeart/2005/8/layout/hierarchy4"/>
    <dgm:cxn modelId="{8606AC59-AB23-41CA-BBDB-0D8C98679C16}" type="presParOf" srcId="{47AF0486-BBAE-4B25-AA25-9F444FC6016C}" destId="{540EB474-50AD-44F6-AAE0-91FA83C4727F}" srcOrd="0" destOrd="0" presId="urn:microsoft.com/office/officeart/2005/8/layout/hierarchy4"/>
    <dgm:cxn modelId="{77F991E9-FA8C-4D45-823C-E5AAE37DC33A}" type="presParOf" srcId="{540EB474-50AD-44F6-AAE0-91FA83C4727F}" destId="{D553D37B-A4F2-49B9-9B8F-A56FA229594E}" srcOrd="0" destOrd="0" presId="urn:microsoft.com/office/officeart/2005/8/layout/hierarchy4"/>
    <dgm:cxn modelId="{708B6DEE-2E82-407B-A5D0-13BED1322C7F}" type="presParOf" srcId="{540EB474-50AD-44F6-AAE0-91FA83C4727F}" destId="{34496A81-C1F8-41DA-B6DC-F56DDFC0414F}" srcOrd="1" destOrd="0" presId="urn:microsoft.com/office/officeart/2005/8/layout/hierarchy4"/>
    <dgm:cxn modelId="{A4D9E1FF-FB1D-4465-9EA2-D2A8C23D79FF}" type="presParOf" srcId="{47AF0486-BBAE-4B25-AA25-9F444FC6016C}" destId="{C09B400D-3BCB-4077-B0D1-9187B62044F9}" srcOrd="1" destOrd="0" presId="urn:microsoft.com/office/officeart/2005/8/layout/hierarchy4"/>
    <dgm:cxn modelId="{7D67049F-ECEE-4DEE-AC3C-3965057247E5}" type="presParOf" srcId="{47AF0486-BBAE-4B25-AA25-9F444FC6016C}" destId="{C6C6D709-EC3D-449B-B6BF-84C28A9F3748}" srcOrd="2" destOrd="0" presId="urn:microsoft.com/office/officeart/2005/8/layout/hierarchy4"/>
    <dgm:cxn modelId="{744F8AAA-4204-43CA-8CEB-9E433A6264C5}" type="presParOf" srcId="{C6C6D709-EC3D-449B-B6BF-84C28A9F3748}" destId="{EC798261-5AF6-4D2B-898D-AC05BB2F8773}" srcOrd="0" destOrd="0" presId="urn:microsoft.com/office/officeart/2005/8/layout/hierarchy4"/>
    <dgm:cxn modelId="{F316D882-ABBC-4432-AE39-72A61FC3492A}" type="presParOf" srcId="{C6C6D709-EC3D-449B-B6BF-84C28A9F3748}" destId="{2469254F-946B-425C-8357-DB57D07A4020}" srcOrd="1" destOrd="0" presId="urn:microsoft.com/office/officeart/2005/8/layout/hierarchy4"/>
    <dgm:cxn modelId="{3812C5DD-3128-4BFD-BD6B-B57FF9B4F4A0}" type="presParOf" srcId="{47AF0486-BBAE-4B25-AA25-9F444FC6016C}" destId="{FF4AB27D-C75B-4028-9362-C9A48564B77D}" srcOrd="3" destOrd="0" presId="urn:microsoft.com/office/officeart/2005/8/layout/hierarchy4"/>
    <dgm:cxn modelId="{03D00C69-0B8C-44EA-A1C4-84E3CD46631A}" type="presParOf" srcId="{47AF0486-BBAE-4B25-AA25-9F444FC6016C}" destId="{9DF3E429-0FA8-495E-9345-4E55A8DEA56E}" srcOrd="4" destOrd="0" presId="urn:microsoft.com/office/officeart/2005/8/layout/hierarchy4"/>
    <dgm:cxn modelId="{E83E5FEF-1FCB-412E-B733-55A35B56ACBE}" type="presParOf" srcId="{9DF3E429-0FA8-495E-9345-4E55A8DEA56E}" destId="{03453A09-427B-4794-ADC9-D833A48D1FA9}" srcOrd="0" destOrd="0" presId="urn:microsoft.com/office/officeart/2005/8/layout/hierarchy4"/>
    <dgm:cxn modelId="{37AE22F9-C922-4105-A11C-7F566BAD14AE}" type="presParOf" srcId="{9DF3E429-0FA8-495E-9345-4E55A8DEA56E}" destId="{A7008A79-7BD3-42E8-B659-5ACFCB1B6484}" srcOrd="1" destOrd="0" presId="urn:microsoft.com/office/officeart/2005/8/layout/hierarchy4"/>
    <dgm:cxn modelId="{FDCD0E9B-16F8-4095-B421-5FF68780D395}" type="presParOf" srcId="{3CFB2F77-8AB4-4035-A3D9-280AE264DCDA}" destId="{BC7E3F88-F7E4-4B1F-8CBB-B4ED541ECA3E}" srcOrd="3" destOrd="0" presId="urn:microsoft.com/office/officeart/2005/8/layout/hierarchy4"/>
    <dgm:cxn modelId="{7A860287-B4A3-436F-B3F5-28A4C9683AF0}" type="presParOf" srcId="{3CFB2F77-8AB4-4035-A3D9-280AE264DCDA}" destId="{880FC67D-C00E-439D-868B-805E3146B9D5}" srcOrd="4" destOrd="0" presId="urn:microsoft.com/office/officeart/2005/8/layout/hierarchy4"/>
    <dgm:cxn modelId="{A32F3661-F3FB-42AE-947B-A2A9B0A537B9}" type="presParOf" srcId="{880FC67D-C00E-439D-868B-805E3146B9D5}" destId="{B80EF071-5618-44AF-A607-FE5D9B141DD1}" srcOrd="0" destOrd="0" presId="urn:microsoft.com/office/officeart/2005/8/layout/hierarchy4"/>
    <dgm:cxn modelId="{52831080-5922-4A7A-B544-E2A57B60F5DD}" type="presParOf" srcId="{880FC67D-C00E-439D-868B-805E3146B9D5}" destId="{576DF94F-F2F5-400B-A776-A91B3CA57483}" srcOrd="1" destOrd="0" presId="urn:microsoft.com/office/officeart/2005/8/layout/hierarchy4"/>
    <dgm:cxn modelId="{B7437F46-49E1-4749-806A-D5F77ECD2730}" type="presParOf" srcId="{880FC67D-C00E-439D-868B-805E3146B9D5}" destId="{81F77797-C621-461B-908F-C9ADB9E0A05D}" srcOrd="2" destOrd="0" presId="urn:microsoft.com/office/officeart/2005/8/layout/hierarchy4"/>
    <dgm:cxn modelId="{9E68C269-F055-40C2-8EC9-1419D8B88826}" type="presParOf" srcId="{81F77797-C621-461B-908F-C9ADB9E0A05D}" destId="{32A4292E-0253-455F-887B-9705B22C96BA}" srcOrd="0" destOrd="0" presId="urn:microsoft.com/office/officeart/2005/8/layout/hierarchy4"/>
    <dgm:cxn modelId="{101CAEDD-58BE-4CD3-BB39-FA2D485B8E53}" type="presParOf" srcId="{32A4292E-0253-455F-887B-9705B22C96BA}" destId="{4BFC34A8-21CB-4418-B4ED-F0F18F04BC24}" srcOrd="0" destOrd="0" presId="urn:microsoft.com/office/officeart/2005/8/layout/hierarchy4"/>
    <dgm:cxn modelId="{DDDEBE0E-227C-40A4-B102-37418841A844}" type="presParOf" srcId="{32A4292E-0253-455F-887B-9705B22C96BA}" destId="{8A9EF9C2-EAB3-43AA-8880-6AE627B61471}" srcOrd="1" destOrd="0" presId="urn:microsoft.com/office/officeart/2005/8/layout/hierarchy4"/>
    <dgm:cxn modelId="{E3155E0B-4845-4126-A778-ABA3A264D9B5}" type="presParOf" srcId="{81F77797-C621-461B-908F-C9ADB9E0A05D}" destId="{9B0884BF-E1AD-4413-A849-CDC13FBD5E82}" srcOrd="1" destOrd="0" presId="urn:microsoft.com/office/officeart/2005/8/layout/hierarchy4"/>
    <dgm:cxn modelId="{D5A36AE5-AF47-4E6F-8B11-2F15E7ABF85D}" type="presParOf" srcId="{81F77797-C621-461B-908F-C9ADB9E0A05D}" destId="{ABC0FB39-9A56-4967-8C3A-01632F3B5CDE}" srcOrd="2" destOrd="0" presId="urn:microsoft.com/office/officeart/2005/8/layout/hierarchy4"/>
    <dgm:cxn modelId="{4177E1BA-4880-44FE-A311-4C02EEB40660}" type="presParOf" srcId="{ABC0FB39-9A56-4967-8C3A-01632F3B5CDE}" destId="{5C7AE4A7-C479-4D7C-BBA8-C4CA418CC234}" srcOrd="0" destOrd="0" presId="urn:microsoft.com/office/officeart/2005/8/layout/hierarchy4"/>
    <dgm:cxn modelId="{2482DED8-161A-4FE3-A46D-455EC621DBBD}" type="presParOf" srcId="{ABC0FB39-9A56-4967-8C3A-01632F3B5CDE}" destId="{D2120486-FF01-45F8-96AC-C58802D7D08D}" srcOrd="1" destOrd="0" presId="urn:microsoft.com/office/officeart/2005/8/layout/hierarchy4"/>
    <dgm:cxn modelId="{E7AAF1E0-8A39-4C21-AEF3-AE4B7E507CFA}" type="presParOf" srcId="{3CFB2F77-8AB4-4035-A3D9-280AE264DCDA}" destId="{394276FE-9A9E-44BD-895C-4BBD0DCE6542}" srcOrd="5" destOrd="0" presId="urn:microsoft.com/office/officeart/2005/8/layout/hierarchy4"/>
    <dgm:cxn modelId="{FDB1A175-2FF0-4BB6-BB2F-3C1FA8D4409D}" type="presParOf" srcId="{3CFB2F77-8AB4-4035-A3D9-280AE264DCDA}" destId="{4F1E6496-3C1A-4A31-A337-D730378E17BA}" srcOrd="6" destOrd="0" presId="urn:microsoft.com/office/officeart/2005/8/layout/hierarchy4"/>
    <dgm:cxn modelId="{34370040-7E9E-4F2E-9CF8-40430A5CE9E8}" type="presParOf" srcId="{4F1E6496-3C1A-4A31-A337-D730378E17BA}" destId="{B56E5876-E36A-4F2B-A785-01C49512CD0E}" srcOrd="0" destOrd="0" presId="urn:microsoft.com/office/officeart/2005/8/layout/hierarchy4"/>
    <dgm:cxn modelId="{1C71CF2E-C74C-4104-9667-78EFFC31CFA8}" type="presParOf" srcId="{4F1E6496-3C1A-4A31-A337-D730378E17BA}" destId="{472A78D7-FBBD-4A76-AAAF-EA510801200A}" srcOrd="1" destOrd="0" presId="urn:microsoft.com/office/officeart/2005/8/layout/hierarchy4"/>
    <dgm:cxn modelId="{94AD349B-EF3E-464D-8024-51F3C255B2A7}" type="presParOf" srcId="{4F1E6496-3C1A-4A31-A337-D730378E17BA}" destId="{179439B9-D901-4F8A-9E89-CD646909A1A7}" srcOrd="2" destOrd="0" presId="urn:microsoft.com/office/officeart/2005/8/layout/hierarchy4"/>
    <dgm:cxn modelId="{7DD03D9D-4E24-47C3-8E55-F0C47EE08833}" type="presParOf" srcId="{179439B9-D901-4F8A-9E89-CD646909A1A7}" destId="{D3F24A6B-5ACD-43CB-9C67-F48609E9AAF4}" srcOrd="0" destOrd="0" presId="urn:microsoft.com/office/officeart/2005/8/layout/hierarchy4"/>
    <dgm:cxn modelId="{5C5087B4-D159-44CB-9683-2B33E12ECDFB}" type="presParOf" srcId="{D3F24A6B-5ACD-43CB-9C67-F48609E9AAF4}" destId="{D4B1DB7F-567F-4ED7-B098-8C178DA557FD}" srcOrd="0" destOrd="0" presId="urn:microsoft.com/office/officeart/2005/8/layout/hierarchy4"/>
    <dgm:cxn modelId="{0C1283DA-8882-4FCA-9E68-B0D019466F99}" type="presParOf" srcId="{D3F24A6B-5ACD-43CB-9C67-F48609E9AAF4}" destId="{4FFF86FC-6DA2-46AE-8CD5-DCC2BE1B59B5}" srcOrd="1" destOrd="0" presId="urn:microsoft.com/office/officeart/2005/8/layout/hierarchy4"/>
    <dgm:cxn modelId="{E6299128-E9B2-454A-895C-739A1617E7D5}" type="presParOf" srcId="{179439B9-D901-4F8A-9E89-CD646909A1A7}" destId="{63011599-934D-4FEB-BDCB-1630EA7B048E}" srcOrd="1" destOrd="0" presId="urn:microsoft.com/office/officeart/2005/8/layout/hierarchy4"/>
    <dgm:cxn modelId="{B8E70E75-4EF2-44BB-86CA-224EBF2854A7}" type="presParOf" srcId="{179439B9-D901-4F8A-9E89-CD646909A1A7}" destId="{C07437A5-B48F-4554-A451-AAE7FAC4FBB9}" srcOrd="2" destOrd="0" presId="urn:microsoft.com/office/officeart/2005/8/layout/hierarchy4"/>
    <dgm:cxn modelId="{612D372E-B7F1-4C3A-BF7F-5B288798DC85}" type="presParOf" srcId="{C07437A5-B48F-4554-A451-AAE7FAC4FBB9}" destId="{2E5846F9-DE12-4A85-8A75-D6F85C8A600D}" srcOrd="0" destOrd="0" presId="urn:microsoft.com/office/officeart/2005/8/layout/hierarchy4"/>
    <dgm:cxn modelId="{DBB319A1-71C5-4FE4-B590-2FF9F544B75B}" type="presParOf" srcId="{C07437A5-B48F-4554-A451-AAE7FAC4FBB9}" destId="{848D0F55-70C8-42E5-A9D6-4ECA71FDA8D9}" srcOrd="1" destOrd="0" presId="urn:microsoft.com/office/officeart/2005/8/layout/hierarchy4"/>
    <dgm:cxn modelId="{4644FA55-D340-47E0-BB83-031C15409A07}" type="presParOf" srcId="{179439B9-D901-4F8A-9E89-CD646909A1A7}" destId="{F0354FD5-C27A-4712-9A42-476A18EA0C2C}" srcOrd="3" destOrd="0" presId="urn:microsoft.com/office/officeart/2005/8/layout/hierarchy4"/>
    <dgm:cxn modelId="{1E20F2A7-6DA7-466E-8ADE-D4B73BCD2906}" type="presParOf" srcId="{179439B9-D901-4F8A-9E89-CD646909A1A7}" destId="{06E165D5-5ABC-48A7-9225-9BCCD4E30BE4}" srcOrd="4" destOrd="0" presId="urn:microsoft.com/office/officeart/2005/8/layout/hierarchy4"/>
    <dgm:cxn modelId="{323708F4-688B-4428-8800-0B5A6E49C140}" type="presParOf" srcId="{06E165D5-5ABC-48A7-9225-9BCCD4E30BE4}" destId="{D3F024BD-5C94-43A1-9414-FAD2C761F4EF}" srcOrd="0" destOrd="0" presId="urn:microsoft.com/office/officeart/2005/8/layout/hierarchy4"/>
    <dgm:cxn modelId="{EEEAF80E-8D37-41A6-A6F4-2B66897FFCF3}" type="presParOf" srcId="{06E165D5-5ABC-48A7-9225-9BCCD4E30BE4}" destId="{09D04BD1-540C-4F25-9B00-954931CA538C}"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E50565-8CA0-4BFE-BE02-E52F150B9246}"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399A1D89-8116-483D-AC29-6ED7F1027F0A}">
      <dgm:prSet/>
      <dgm:spPr/>
      <dgm:t>
        <a:bodyPr/>
        <a:lstStyle/>
        <a:p>
          <a:pPr rtl="0"/>
          <a:r>
            <a:rPr lang="en-US" b="1" dirty="0" err="1">
              <a:solidFill>
                <a:srgbClr val="FFFF00"/>
              </a:solidFill>
              <a:latin typeface="Arial" panose="020B0604020202020204" pitchFamily="34" charset="0"/>
              <a:cs typeface="Arial" panose="020B0604020202020204" pitchFamily="34" charset="0"/>
            </a:rPr>
            <a:t>Sinh</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hoạt</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dưới</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cờ</a:t>
          </a:r>
          <a:endParaRPr lang="en-US" b="1" dirty="0">
            <a:solidFill>
              <a:srgbClr val="FFFF00"/>
            </a:solidFill>
            <a:latin typeface="Arial" panose="020B0604020202020204" pitchFamily="34" charset="0"/>
            <a:cs typeface="Arial" panose="020B0604020202020204" pitchFamily="34" charset="0"/>
          </a:endParaRPr>
        </a:p>
      </dgm:t>
    </dgm:pt>
    <dgm:pt modelId="{4E15CFCE-6F2F-4833-A269-14DDD33D7D49}" type="parTrans" cxnId="{2F9511FA-DF42-4DD5-9CA5-5FEBEB95032A}">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65181049-96B1-4922-92DB-E71DF8C8057D}" type="sibTrans" cxnId="{2F9511FA-DF42-4DD5-9CA5-5FEBEB95032A}">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2886590C-6782-4553-9784-04817ABDCCC9}">
      <dgm:prSet/>
      <dgm:spPr/>
      <dgm:t>
        <a:bodyPr/>
        <a:lstStyle/>
        <a:p>
          <a:pPr rtl="0"/>
          <a:r>
            <a:rPr lang="en-US" dirty="0" err="1">
              <a:solidFill>
                <a:schemeClr val="tx1"/>
              </a:solidFill>
              <a:latin typeface="Arial" panose="020B0604020202020204" pitchFamily="34" charset="0"/>
              <a:cs typeface="Arial" panose="020B0604020202020204" pitchFamily="34" charset="0"/>
            </a:rPr>
            <a:t>Nghi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lễ</a:t>
          </a:r>
          <a:endParaRPr lang="en-US" dirty="0">
            <a:solidFill>
              <a:schemeClr val="tx1"/>
            </a:solidFill>
            <a:latin typeface="Arial" panose="020B0604020202020204" pitchFamily="34" charset="0"/>
            <a:cs typeface="Arial" panose="020B0604020202020204" pitchFamily="34" charset="0"/>
          </a:endParaRPr>
        </a:p>
      </dgm:t>
    </dgm:pt>
    <dgm:pt modelId="{DF46C8C3-B451-47EC-9700-068AB0F75A9F}" type="parTrans" cxnId="{C42051F2-A9C7-45EF-AD59-95D00344B170}">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F91080F4-AEDA-4CCB-8EC8-CC74D0A56D1B}" type="sibTrans" cxnId="{C42051F2-A9C7-45EF-AD59-95D00344B170}">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EC9C4372-6F75-4B30-A9F7-D87C5F8F1D2A}">
      <dgm:prSet/>
      <dgm:spPr/>
      <dgm:t>
        <a:bodyPr/>
        <a:lstStyle/>
        <a:p>
          <a:pPr rtl="0"/>
          <a:r>
            <a:rPr lang="en-US" dirty="0" err="1">
              <a:solidFill>
                <a:schemeClr val="tx1"/>
              </a:solidFill>
              <a:latin typeface="Arial" panose="020B0604020202020204" pitchFamily="34" charset="0"/>
              <a:cs typeface="Arial" panose="020B0604020202020204" pitchFamily="34" charset="0"/>
            </a:rPr>
            <a:t>Sinh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hoạt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theo</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chủ</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đề</a:t>
          </a:r>
          <a:r>
            <a:rPr lang="en-US" dirty="0">
              <a:solidFill>
                <a:schemeClr val="tx1"/>
              </a:solidFill>
              <a:latin typeface="Arial" panose="020B0604020202020204" pitchFamily="34" charset="0"/>
              <a:cs typeface="Arial" panose="020B0604020202020204" pitchFamily="34" charset="0"/>
            </a:rPr>
            <a:t> </a:t>
          </a:r>
        </a:p>
      </dgm:t>
    </dgm:pt>
    <dgm:pt modelId="{6430FDD7-6A64-4E57-AF3B-1CE9F1C0B2C5}" type="parTrans" cxnId="{6A1DFCDF-B91B-42A1-AF4F-12D2D9343D22}">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A8E677D7-1E8C-481B-9528-BBD740A2B907}" type="sibTrans" cxnId="{6A1DFCDF-B91B-42A1-AF4F-12D2D9343D22}">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15E23FA0-2B20-490B-AC46-9755B1E4484C}">
      <dgm:prSet/>
      <dgm:spPr/>
      <dgm:t>
        <a:bodyPr/>
        <a:lstStyle/>
        <a:p>
          <a:pPr rtl="0"/>
          <a:r>
            <a:rPr lang="en-US" b="1" dirty="0" err="1">
              <a:solidFill>
                <a:srgbClr val="FFFF00"/>
              </a:solidFill>
              <a:latin typeface="Arial" panose="020B0604020202020204" pitchFamily="34" charset="0"/>
              <a:cs typeface="Arial" panose="020B0604020202020204" pitchFamily="34" charset="0"/>
            </a:rPr>
            <a:t>Sinh</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hoạt</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lớp</a:t>
          </a:r>
          <a:r>
            <a:rPr lang="en-US" b="1" dirty="0">
              <a:solidFill>
                <a:srgbClr val="FFFF00"/>
              </a:solidFill>
              <a:latin typeface="Arial" panose="020B0604020202020204" pitchFamily="34" charset="0"/>
              <a:cs typeface="Arial" panose="020B0604020202020204" pitchFamily="34" charset="0"/>
            </a:rPr>
            <a:t> </a:t>
          </a:r>
        </a:p>
      </dgm:t>
    </dgm:pt>
    <dgm:pt modelId="{7ADD038B-EC17-4862-B274-04E6A56AA239}" type="parTrans" cxnId="{FC1C4969-06B3-4D05-B9E4-7E1BDE2A30EB}">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7628FFEE-E15E-4940-B9F0-A806DF30B7B1}" type="sibTrans" cxnId="{FC1C4969-06B3-4D05-B9E4-7E1BDE2A30EB}">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239CBF78-4852-424D-B8EE-C713DCCC45C0}">
      <dgm:prSet/>
      <dgm:spPr/>
      <dgm:t>
        <a:bodyPr/>
        <a:lstStyle/>
        <a:p>
          <a:pPr rtl="0"/>
          <a:r>
            <a:rPr lang="en-US" dirty="0" err="1">
              <a:solidFill>
                <a:schemeClr val="tx1"/>
              </a:solidFill>
              <a:latin typeface="Arial" panose="020B0604020202020204" pitchFamily="34" charset="0"/>
              <a:cs typeface="Arial" panose="020B0604020202020204" pitchFamily="34" charset="0"/>
            </a:rPr>
            <a:t>Sơ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kết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tuần</a:t>
          </a:r>
          <a:r>
            <a:rPr lang="en-US" dirty="0">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cs typeface="Arial" panose="020B0604020202020204" pitchFamily="34" charset="0"/>
            </a:rPr>
            <a:t>tháng</a:t>
          </a:r>
          <a:endParaRPr lang="en-US" dirty="0">
            <a:solidFill>
              <a:schemeClr val="tx1"/>
            </a:solidFill>
            <a:latin typeface="Arial" panose="020B0604020202020204" pitchFamily="34" charset="0"/>
            <a:cs typeface="Arial" panose="020B0604020202020204" pitchFamily="34" charset="0"/>
          </a:endParaRPr>
        </a:p>
      </dgm:t>
    </dgm:pt>
    <dgm:pt modelId="{E578441E-C234-46E8-9D49-21E83624378B}" type="parTrans" cxnId="{E9AD7DDA-F779-4CFA-86F9-072FA195DB5A}">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691C4478-B11A-40E6-A31E-CFEC6347C7E4}" type="sibTrans" cxnId="{E9AD7DDA-F779-4CFA-86F9-072FA195DB5A}">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8FF05831-74D9-4BF9-BC35-60299867E13D}">
      <dgm:prSet/>
      <dgm:spPr/>
      <dgm:t>
        <a:bodyPr/>
        <a:lstStyle/>
        <a:p>
          <a:pPr rtl="0"/>
          <a:r>
            <a:rPr lang="en-US" dirty="0" err="1">
              <a:solidFill>
                <a:schemeClr val="tx1"/>
              </a:solidFill>
              <a:latin typeface="Arial" panose="020B0604020202020204" pitchFamily="34" charset="0"/>
              <a:cs typeface="Arial" panose="020B0604020202020204" pitchFamily="34" charset="0"/>
            </a:rPr>
            <a:t>Hoạt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theo</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chủ</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đề</a:t>
          </a:r>
          <a:endParaRPr lang="en-US" dirty="0">
            <a:solidFill>
              <a:schemeClr val="tx1"/>
            </a:solidFill>
            <a:latin typeface="Arial" panose="020B0604020202020204" pitchFamily="34" charset="0"/>
            <a:cs typeface="Arial" panose="020B0604020202020204" pitchFamily="34" charset="0"/>
          </a:endParaRPr>
        </a:p>
      </dgm:t>
    </dgm:pt>
    <dgm:pt modelId="{2B5C6F1D-F07A-46DE-94D7-4F2BABA94C75}" type="parTrans" cxnId="{788A75A8-F1D6-4C09-B9C3-70F363818AE5}">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961ADBF7-C907-487A-A672-5384BE322B4A}" type="sibTrans" cxnId="{788A75A8-F1D6-4C09-B9C3-70F363818AE5}">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967B4CF8-6303-410D-9599-F653DE97E6D8}">
      <dgm:prSet/>
      <dgm:spPr/>
      <dgm:t>
        <a:bodyPr/>
        <a:lstStyle/>
        <a:p>
          <a:pPr rtl="0"/>
          <a:r>
            <a:rPr lang="en-US" b="1" dirty="0" err="1">
              <a:solidFill>
                <a:srgbClr val="FFFF00"/>
              </a:solidFill>
              <a:latin typeface="Arial" panose="020B0604020202020204" pitchFamily="34" charset="0"/>
              <a:cs typeface="Arial" panose="020B0604020202020204" pitchFamily="34" charset="0"/>
            </a:rPr>
            <a:t>Hoạt</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động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giáo</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dục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theo</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chủ</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đề</a:t>
          </a:r>
          <a:endParaRPr lang="en-US" dirty="0">
            <a:solidFill>
              <a:srgbClr val="FFFF00"/>
            </a:solidFill>
            <a:latin typeface="Arial" panose="020B0604020202020204" pitchFamily="34" charset="0"/>
            <a:cs typeface="Arial" panose="020B0604020202020204" pitchFamily="34" charset="0"/>
          </a:endParaRPr>
        </a:p>
      </dgm:t>
    </dgm:pt>
    <dgm:pt modelId="{E813AF0D-1FC4-474D-8232-76531B5F0D90}" type="parTrans" cxnId="{2A0FF766-4A3D-478F-A43B-CEF0F3BE4DD9}">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B31F8D40-711F-46C8-B12F-AEA4CE3612DA}" type="sibTrans" cxnId="{2A0FF766-4A3D-478F-A43B-CEF0F3BE4DD9}">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5C73B742-E3F5-40DA-B1E0-9DF981E695E9}">
      <dgm:prSet/>
      <dgm:spPr/>
      <dgm:t>
        <a:bodyPr/>
        <a:lstStyle/>
        <a:p>
          <a:pPr rtl="0"/>
          <a:r>
            <a:rPr lang="en-US" dirty="0" err="1">
              <a:solidFill>
                <a:schemeClr val="tx1"/>
              </a:solidFill>
              <a:latin typeface="Arial" panose="020B0604020202020204" pitchFamily="34" charset="0"/>
              <a:cs typeface="Arial" panose="020B0604020202020204" pitchFamily="34" charset="0"/>
            </a:rPr>
            <a:t>Hoạt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trải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nghiệm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thường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xuyên</a:t>
          </a:r>
          <a:endParaRPr lang="en-US" dirty="0">
            <a:solidFill>
              <a:schemeClr val="tx1"/>
            </a:solidFill>
            <a:latin typeface="Arial" panose="020B0604020202020204" pitchFamily="34" charset="0"/>
            <a:cs typeface="Arial" panose="020B0604020202020204" pitchFamily="34" charset="0"/>
          </a:endParaRPr>
        </a:p>
      </dgm:t>
    </dgm:pt>
    <dgm:pt modelId="{D0DD626E-E2C2-4FFA-96DA-EAD68C3F28E8}" type="parTrans" cxnId="{A606BAA3-F521-4ED2-A5B0-B85729CF7052}">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464D27BB-B12D-4174-8AB6-DF8A5D051B02}" type="sibTrans" cxnId="{A606BAA3-F521-4ED2-A5B0-B85729CF7052}">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CC1DC9A9-6B50-429F-848D-440C93391ABA}">
      <dgm:prSet/>
      <dgm:spPr>
        <a:solidFill>
          <a:schemeClr val="accent1">
            <a:lumMod val="40000"/>
            <a:lumOff val="60000"/>
          </a:schemeClr>
        </a:solidFill>
        <a:ln>
          <a:solidFill>
            <a:schemeClr val="accent1">
              <a:lumMod val="40000"/>
              <a:lumOff val="60000"/>
            </a:schemeClr>
          </a:solidFill>
        </a:ln>
      </dgm:spPr>
      <dgm:t>
        <a:bodyPr/>
        <a:lstStyle/>
        <a:p>
          <a:pPr rtl="0"/>
          <a:r>
            <a:rPr lang="en-US" b="1" dirty="0" err="1">
              <a:solidFill>
                <a:schemeClr val="tx2"/>
              </a:solidFill>
              <a:latin typeface="Arial" panose="020B0604020202020204" pitchFamily="34" charset="0"/>
              <a:cs typeface="Arial" panose="020B0604020202020204" pitchFamily="34" charset="0"/>
            </a:rPr>
            <a:t>Hoạt</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động</a:t>
          </a:r>
          <a:r>
            <a:rPr lang="en-US" b="1" dirty="0">
              <a:solidFill>
                <a:schemeClr val="tx2"/>
              </a:solidFill>
              <a:latin typeface="Arial" panose="020B0604020202020204" pitchFamily="34" charset="0"/>
              <a:cs typeface="Arial" panose="020B0604020202020204" pitchFamily="34" charset="0"/>
            </a:rPr>
            <a:t> </a:t>
          </a:r>
        </a:p>
        <a:p>
          <a:pPr rtl="0"/>
          <a:r>
            <a:rPr lang="en-US" b="1" dirty="0" err="1">
              <a:solidFill>
                <a:schemeClr val="tx2"/>
              </a:solidFill>
              <a:latin typeface="Arial" panose="020B0604020202020204" pitchFamily="34" charset="0"/>
              <a:cs typeface="Arial" panose="020B0604020202020204" pitchFamily="34" charset="0"/>
            </a:rPr>
            <a:t>câu</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lạc</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bộ</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tự</a:t>
          </a:r>
          <a:r>
            <a:rPr lang="en-US" b="1" dirty="0">
              <a:solidFill>
                <a:schemeClr val="tx2"/>
              </a:solidFill>
              <a:latin typeface="Arial" panose="020B0604020202020204" pitchFamily="34" charset="0"/>
              <a:cs typeface="Arial" panose="020B0604020202020204" pitchFamily="34" charset="0"/>
            </a:rPr>
            <a:t> </a:t>
          </a:r>
          <a:r>
            <a:rPr lang="en-US" b="1" dirty="0" err="1">
              <a:solidFill>
                <a:schemeClr val="tx2"/>
              </a:solidFill>
              <a:latin typeface="Arial" panose="020B0604020202020204" pitchFamily="34" charset="0"/>
              <a:cs typeface="Arial" panose="020B0604020202020204" pitchFamily="34" charset="0"/>
            </a:rPr>
            <a:t>chọn</a:t>
          </a:r>
          <a:r>
            <a:rPr lang="en-US" b="1" dirty="0">
              <a:solidFill>
                <a:schemeClr val="tx2"/>
              </a:solidFill>
              <a:latin typeface="Arial" panose="020B0604020202020204" pitchFamily="34" charset="0"/>
              <a:cs typeface="Arial" panose="020B0604020202020204" pitchFamily="34" charset="0"/>
            </a:rPr>
            <a:t>)</a:t>
          </a:r>
          <a:endParaRPr lang="en-US" dirty="0">
            <a:solidFill>
              <a:schemeClr val="tx2"/>
            </a:solidFill>
            <a:latin typeface="Arial" panose="020B0604020202020204" pitchFamily="34" charset="0"/>
            <a:cs typeface="Arial" panose="020B0604020202020204" pitchFamily="34" charset="0"/>
          </a:endParaRPr>
        </a:p>
      </dgm:t>
    </dgm:pt>
    <dgm:pt modelId="{518F4993-386E-4D34-9E9F-69578FC8B6B0}" type="parTrans" cxnId="{D99B8633-55CC-43B5-88F9-CFB75B763825}">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5F36CFAF-A0C9-487F-9E3B-3ECA590E567C}" type="sibTrans" cxnId="{D99B8633-55CC-43B5-88F9-CFB75B763825}">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D305D71C-13DB-4CF6-A106-243A96FD1D5C}">
      <dgm:prSet/>
      <dgm:spPr/>
      <dgm:t>
        <a:bodyPr/>
        <a:lstStyle/>
        <a:p>
          <a:pPr rtl="0"/>
          <a:r>
            <a:rPr lang="en-US" dirty="0" err="1">
              <a:solidFill>
                <a:schemeClr val="tx1"/>
              </a:solidFill>
              <a:latin typeface="Arial" panose="020B0604020202020204" pitchFamily="34" charset="0"/>
              <a:cs typeface="Arial" panose="020B0604020202020204" pitchFamily="34" charset="0"/>
            </a:rPr>
            <a:t>Câu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bộ</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sở</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thích</a:t>
          </a:r>
          <a:endParaRPr lang="en-US" dirty="0">
            <a:solidFill>
              <a:schemeClr val="tx1"/>
            </a:solidFill>
            <a:latin typeface="Arial" panose="020B0604020202020204" pitchFamily="34" charset="0"/>
            <a:cs typeface="Arial" panose="020B0604020202020204" pitchFamily="34" charset="0"/>
          </a:endParaRPr>
        </a:p>
      </dgm:t>
    </dgm:pt>
    <dgm:pt modelId="{74B05906-445F-42BD-AF92-2D0A88AE7980}" type="parTrans" cxnId="{F1BA9D0B-6769-4371-98AA-5871CA4BB45D}">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0A5F7396-535B-46EB-B29D-D2C4AB4E4967}" type="sibTrans" cxnId="{F1BA9D0B-6769-4371-98AA-5871CA4BB45D}">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37D013E7-6792-4CA1-8F2B-9ED64762DB01}">
      <dgm:prSet/>
      <dgm:spPr/>
      <dgm:t>
        <a:bodyPr/>
        <a:lstStyle/>
        <a:p>
          <a:pPr rtl="0"/>
          <a:r>
            <a:rPr lang="en-US" dirty="0" err="1">
              <a:solidFill>
                <a:schemeClr val="tx1"/>
              </a:solidFill>
              <a:latin typeface="Arial" panose="020B0604020202020204" pitchFamily="34" charset="0"/>
              <a:cs typeface="Arial" panose="020B0604020202020204" pitchFamily="34" charset="0"/>
            </a:rPr>
            <a:t>Câu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bộ</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hướng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nghiệp</a:t>
          </a:r>
          <a:endParaRPr lang="en-US" dirty="0">
            <a:solidFill>
              <a:schemeClr val="tx1"/>
            </a:solidFill>
            <a:latin typeface="Arial" panose="020B0604020202020204" pitchFamily="34" charset="0"/>
            <a:cs typeface="Arial" panose="020B0604020202020204" pitchFamily="34" charset="0"/>
          </a:endParaRPr>
        </a:p>
      </dgm:t>
    </dgm:pt>
    <dgm:pt modelId="{C19551E6-24C1-491C-AF5E-E68DB62B4D52}" type="parTrans" cxnId="{960D6C47-B0D5-49FE-8EF6-0B3115908518}">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CEA41C48-5B86-4CFD-B9A6-CF574E27D7E3}" type="sibTrans" cxnId="{960D6C47-B0D5-49FE-8EF6-0B3115908518}">
      <dgm:prSet/>
      <dgm:spPr/>
      <dgm:t>
        <a:bodyPr/>
        <a:lstStyle/>
        <a:p>
          <a:endParaRPr lang="en-US">
            <a:solidFill>
              <a:schemeClr val="tx2"/>
            </a:solidFill>
            <a:latin typeface="Arial" panose="020B0604020202020204" pitchFamily="34" charset="0"/>
            <a:cs typeface="Arial" panose="020B0604020202020204" pitchFamily="34" charset="0"/>
          </a:endParaRPr>
        </a:p>
      </dgm:t>
    </dgm:pt>
    <dgm:pt modelId="{7048B373-1F55-4542-ABAA-FF4248B3F5AC}" type="pres">
      <dgm:prSet presAssocID="{FDE50565-8CA0-4BFE-BE02-E52F150B9246}" presName="diagram" presStyleCnt="0">
        <dgm:presLayoutVars>
          <dgm:chPref val="1"/>
          <dgm:dir/>
          <dgm:animOne val="branch"/>
          <dgm:animLvl val="lvl"/>
          <dgm:resizeHandles/>
        </dgm:presLayoutVars>
      </dgm:prSet>
      <dgm:spPr/>
    </dgm:pt>
    <dgm:pt modelId="{A33FA927-3F39-403F-AA9B-154998D17E5E}" type="pres">
      <dgm:prSet presAssocID="{399A1D89-8116-483D-AC29-6ED7F1027F0A}" presName="root" presStyleCnt="0"/>
      <dgm:spPr/>
    </dgm:pt>
    <dgm:pt modelId="{5E2ED7D7-2268-4CFD-909F-2E951988F8C3}" type="pres">
      <dgm:prSet presAssocID="{399A1D89-8116-483D-AC29-6ED7F1027F0A}" presName="rootComposite" presStyleCnt="0"/>
      <dgm:spPr/>
    </dgm:pt>
    <dgm:pt modelId="{A314E193-806A-4003-B5A5-DC6DC2A5FDE9}" type="pres">
      <dgm:prSet presAssocID="{399A1D89-8116-483D-AC29-6ED7F1027F0A}" presName="rootText" presStyleLbl="node1" presStyleIdx="0" presStyleCnt="4"/>
      <dgm:spPr/>
    </dgm:pt>
    <dgm:pt modelId="{DA470EAE-B2A6-459C-8772-79A47B0F41C8}" type="pres">
      <dgm:prSet presAssocID="{399A1D89-8116-483D-AC29-6ED7F1027F0A}" presName="rootConnector" presStyleLbl="node1" presStyleIdx="0" presStyleCnt="4"/>
      <dgm:spPr/>
    </dgm:pt>
    <dgm:pt modelId="{15637F4D-86F7-4AD2-8E64-10DFD41A03B8}" type="pres">
      <dgm:prSet presAssocID="{399A1D89-8116-483D-AC29-6ED7F1027F0A}" presName="childShape" presStyleCnt="0"/>
      <dgm:spPr/>
    </dgm:pt>
    <dgm:pt modelId="{CE305B17-6253-4589-B18B-8BB1F732B6C7}" type="pres">
      <dgm:prSet presAssocID="{DF46C8C3-B451-47EC-9700-068AB0F75A9F}" presName="Name13" presStyleLbl="parChTrans1D2" presStyleIdx="0" presStyleCnt="7"/>
      <dgm:spPr/>
    </dgm:pt>
    <dgm:pt modelId="{354F28F3-F87C-42D7-8C28-3C33EB45DD3B}" type="pres">
      <dgm:prSet presAssocID="{2886590C-6782-4553-9784-04817ABDCCC9}" presName="childText" presStyleLbl="bgAcc1" presStyleIdx="0" presStyleCnt="7">
        <dgm:presLayoutVars>
          <dgm:bulletEnabled val="1"/>
        </dgm:presLayoutVars>
      </dgm:prSet>
      <dgm:spPr/>
    </dgm:pt>
    <dgm:pt modelId="{C9495D20-8744-4CA3-AC32-C64517DF30B6}" type="pres">
      <dgm:prSet presAssocID="{6430FDD7-6A64-4E57-AF3B-1CE9F1C0B2C5}" presName="Name13" presStyleLbl="parChTrans1D2" presStyleIdx="1" presStyleCnt="7"/>
      <dgm:spPr/>
    </dgm:pt>
    <dgm:pt modelId="{F6073F97-A277-426C-AC34-56245D113089}" type="pres">
      <dgm:prSet presAssocID="{EC9C4372-6F75-4B30-A9F7-D87C5F8F1D2A}" presName="childText" presStyleLbl="bgAcc1" presStyleIdx="1" presStyleCnt="7">
        <dgm:presLayoutVars>
          <dgm:bulletEnabled val="1"/>
        </dgm:presLayoutVars>
      </dgm:prSet>
      <dgm:spPr/>
    </dgm:pt>
    <dgm:pt modelId="{D9ADF0E3-74F9-44FA-A6E5-53F9D4B0B94D}" type="pres">
      <dgm:prSet presAssocID="{15E23FA0-2B20-490B-AC46-9755B1E4484C}" presName="root" presStyleCnt="0"/>
      <dgm:spPr/>
    </dgm:pt>
    <dgm:pt modelId="{C1E65C85-30DF-413B-86EF-16787910F0E1}" type="pres">
      <dgm:prSet presAssocID="{15E23FA0-2B20-490B-AC46-9755B1E4484C}" presName="rootComposite" presStyleCnt="0"/>
      <dgm:spPr/>
    </dgm:pt>
    <dgm:pt modelId="{67961E90-CA9C-4619-A128-53DBE430FA58}" type="pres">
      <dgm:prSet presAssocID="{15E23FA0-2B20-490B-AC46-9755B1E4484C}" presName="rootText" presStyleLbl="node1" presStyleIdx="1" presStyleCnt="4"/>
      <dgm:spPr/>
    </dgm:pt>
    <dgm:pt modelId="{96243B0C-012A-46AF-9262-D356E59FE2D9}" type="pres">
      <dgm:prSet presAssocID="{15E23FA0-2B20-490B-AC46-9755B1E4484C}" presName="rootConnector" presStyleLbl="node1" presStyleIdx="1" presStyleCnt="4"/>
      <dgm:spPr/>
    </dgm:pt>
    <dgm:pt modelId="{0CB4FDF1-B96C-4192-A371-BB728CF48CA7}" type="pres">
      <dgm:prSet presAssocID="{15E23FA0-2B20-490B-AC46-9755B1E4484C}" presName="childShape" presStyleCnt="0"/>
      <dgm:spPr/>
    </dgm:pt>
    <dgm:pt modelId="{6D1F7E99-4AE7-44DF-9EE5-1BEDAAE4F392}" type="pres">
      <dgm:prSet presAssocID="{E578441E-C234-46E8-9D49-21E83624378B}" presName="Name13" presStyleLbl="parChTrans1D2" presStyleIdx="2" presStyleCnt="7"/>
      <dgm:spPr/>
    </dgm:pt>
    <dgm:pt modelId="{4DED8099-5BD7-4CFE-9432-E06B5B836499}" type="pres">
      <dgm:prSet presAssocID="{239CBF78-4852-424D-B8EE-C713DCCC45C0}" presName="childText" presStyleLbl="bgAcc1" presStyleIdx="2" presStyleCnt="7">
        <dgm:presLayoutVars>
          <dgm:bulletEnabled val="1"/>
        </dgm:presLayoutVars>
      </dgm:prSet>
      <dgm:spPr/>
    </dgm:pt>
    <dgm:pt modelId="{CFB37DDC-1AB1-4D18-9C51-326D59A4A7B5}" type="pres">
      <dgm:prSet presAssocID="{2B5C6F1D-F07A-46DE-94D7-4F2BABA94C75}" presName="Name13" presStyleLbl="parChTrans1D2" presStyleIdx="3" presStyleCnt="7"/>
      <dgm:spPr/>
    </dgm:pt>
    <dgm:pt modelId="{EAD75362-5904-45BE-9F96-97806963C81A}" type="pres">
      <dgm:prSet presAssocID="{8FF05831-74D9-4BF9-BC35-60299867E13D}" presName="childText" presStyleLbl="bgAcc1" presStyleIdx="3" presStyleCnt="7">
        <dgm:presLayoutVars>
          <dgm:bulletEnabled val="1"/>
        </dgm:presLayoutVars>
      </dgm:prSet>
      <dgm:spPr/>
    </dgm:pt>
    <dgm:pt modelId="{335822EF-9F83-484C-BA3B-DFBE7F64C012}" type="pres">
      <dgm:prSet presAssocID="{967B4CF8-6303-410D-9599-F653DE97E6D8}" presName="root" presStyleCnt="0"/>
      <dgm:spPr/>
    </dgm:pt>
    <dgm:pt modelId="{8EFCBDCC-CBB0-439B-A97B-25055C9EC16F}" type="pres">
      <dgm:prSet presAssocID="{967B4CF8-6303-410D-9599-F653DE97E6D8}" presName="rootComposite" presStyleCnt="0"/>
      <dgm:spPr/>
    </dgm:pt>
    <dgm:pt modelId="{26D26363-A514-406B-A02F-D316DA9A2458}" type="pres">
      <dgm:prSet presAssocID="{967B4CF8-6303-410D-9599-F653DE97E6D8}" presName="rootText" presStyleLbl="node1" presStyleIdx="2" presStyleCnt="4" custScaleX="113043"/>
      <dgm:spPr/>
    </dgm:pt>
    <dgm:pt modelId="{19773CC8-909D-4B23-9087-5659B8118179}" type="pres">
      <dgm:prSet presAssocID="{967B4CF8-6303-410D-9599-F653DE97E6D8}" presName="rootConnector" presStyleLbl="node1" presStyleIdx="2" presStyleCnt="4"/>
      <dgm:spPr/>
    </dgm:pt>
    <dgm:pt modelId="{CB22546C-0C39-408B-82EF-4305D80B0716}" type="pres">
      <dgm:prSet presAssocID="{967B4CF8-6303-410D-9599-F653DE97E6D8}" presName="childShape" presStyleCnt="0"/>
      <dgm:spPr/>
    </dgm:pt>
    <dgm:pt modelId="{EA0B5B2E-8D38-4529-A9BD-19B58F176B0C}" type="pres">
      <dgm:prSet presAssocID="{D0DD626E-E2C2-4FFA-96DA-EAD68C3F28E8}" presName="Name13" presStyleLbl="parChTrans1D2" presStyleIdx="4" presStyleCnt="7"/>
      <dgm:spPr/>
    </dgm:pt>
    <dgm:pt modelId="{A915957B-2CF5-4A24-BE5F-11019588D871}" type="pres">
      <dgm:prSet presAssocID="{5C73B742-E3F5-40DA-B1E0-9DF981E695E9}" presName="childText" presStyleLbl="bgAcc1" presStyleIdx="4" presStyleCnt="7">
        <dgm:presLayoutVars>
          <dgm:bulletEnabled val="1"/>
        </dgm:presLayoutVars>
      </dgm:prSet>
      <dgm:spPr/>
    </dgm:pt>
    <dgm:pt modelId="{6BC32F8D-4050-4A45-B371-3FCB337D7FC8}" type="pres">
      <dgm:prSet presAssocID="{CC1DC9A9-6B50-429F-848D-440C93391ABA}" presName="root" presStyleCnt="0"/>
      <dgm:spPr/>
    </dgm:pt>
    <dgm:pt modelId="{B4212762-8D6B-4042-B04B-6E440FBFAB71}" type="pres">
      <dgm:prSet presAssocID="{CC1DC9A9-6B50-429F-848D-440C93391ABA}" presName="rootComposite" presStyleCnt="0"/>
      <dgm:spPr/>
    </dgm:pt>
    <dgm:pt modelId="{70C0EFF3-B5F4-4B26-989A-93E834831C65}" type="pres">
      <dgm:prSet presAssocID="{CC1DC9A9-6B50-429F-848D-440C93391ABA}" presName="rootText" presStyleLbl="node1" presStyleIdx="3" presStyleCnt="4" custScaleX="112290"/>
      <dgm:spPr/>
    </dgm:pt>
    <dgm:pt modelId="{55BCB3D9-7721-455C-AA65-7EE8243166DE}" type="pres">
      <dgm:prSet presAssocID="{CC1DC9A9-6B50-429F-848D-440C93391ABA}" presName="rootConnector" presStyleLbl="node1" presStyleIdx="3" presStyleCnt="4"/>
      <dgm:spPr/>
    </dgm:pt>
    <dgm:pt modelId="{C31DF0D6-623E-4E98-AFB8-35F8F74A2D48}" type="pres">
      <dgm:prSet presAssocID="{CC1DC9A9-6B50-429F-848D-440C93391ABA}" presName="childShape" presStyleCnt="0"/>
      <dgm:spPr/>
    </dgm:pt>
    <dgm:pt modelId="{1644324B-F15C-42D8-A3A6-70D016E0A626}" type="pres">
      <dgm:prSet presAssocID="{74B05906-445F-42BD-AF92-2D0A88AE7980}" presName="Name13" presStyleLbl="parChTrans1D2" presStyleIdx="5" presStyleCnt="7"/>
      <dgm:spPr/>
    </dgm:pt>
    <dgm:pt modelId="{7900D654-8ED8-44B8-9A15-A2165753BC12}" type="pres">
      <dgm:prSet presAssocID="{D305D71C-13DB-4CF6-A106-243A96FD1D5C}" presName="childText" presStyleLbl="bgAcc1" presStyleIdx="5" presStyleCnt="7">
        <dgm:presLayoutVars>
          <dgm:bulletEnabled val="1"/>
        </dgm:presLayoutVars>
      </dgm:prSet>
      <dgm:spPr/>
    </dgm:pt>
    <dgm:pt modelId="{4C34DFFB-B416-430F-A55C-38F9E197E8C3}" type="pres">
      <dgm:prSet presAssocID="{C19551E6-24C1-491C-AF5E-E68DB62B4D52}" presName="Name13" presStyleLbl="parChTrans1D2" presStyleIdx="6" presStyleCnt="7"/>
      <dgm:spPr/>
    </dgm:pt>
    <dgm:pt modelId="{57DDAC17-D4F9-4E48-AABA-6A15DBCAC35E}" type="pres">
      <dgm:prSet presAssocID="{37D013E7-6792-4CA1-8F2B-9ED64762DB01}" presName="childText" presStyleLbl="bgAcc1" presStyleIdx="6" presStyleCnt="7">
        <dgm:presLayoutVars>
          <dgm:bulletEnabled val="1"/>
        </dgm:presLayoutVars>
      </dgm:prSet>
      <dgm:spPr/>
    </dgm:pt>
  </dgm:ptLst>
  <dgm:cxnLst>
    <dgm:cxn modelId="{F1BA9D0B-6769-4371-98AA-5871CA4BB45D}" srcId="{CC1DC9A9-6B50-429F-848D-440C93391ABA}" destId="{D305D71C-13DB-4CF6-A106-243A96FD1D5C}" srcOrd="0" destOrd="0" parTransId="{74B05906-445F-42BD-AF92-2D0A88AE7980}" sibTransId="{0A5F7396-535B-46EB-B29D-D2C4AB4E4967}"/>
    <dgm:cxn modelId="{DFF5DF1E-FBEA-4C00-AE97-40F715737260}" type="presOf" srcId="{CC1DC9A9-6B50-429F-848D-440C93391ABA}" destId="{55BCB3D9-7721-455C-AA65-7EE8243166DE}" srcOrd="1" destOrd="0" presId="urn:microsoft.com/office/officeart/2005/8/layout/hierarchy3"/>
    <dgm:cxn modelId="{4ADF9320-BE7F-4D52-92CD-842A2B7065BB}" type="presOf" srcId="{DF46C8C3-B451-47EC-9700-068AB0F75A9F}" destId="{CE305B17-6253-4589-B18B-8BB1F732B6C7}" srcOrd="0" destOrd="0" presId="urn:microsoft.com/office/officeart/2005/8/layout/hierarchy3"/>
    <dgm:cxn modelId="{FB2E8C22-38C1-41A5-A07A-A0A43017F671}" type="presOf" srcId="{D0DD626E-E2C2-4FFA-96DA-EAD68C3F28E8}" destId="{EA0B5B2E-8D38-4529-A9BD-19B58F176B0C}" srcOrd="0" destOrd="0" presId="urn:microsoft.com/office/officeart/2005/8/layout/hierarchy3"/>
    <dgm:cxn modelId="{99BA1923-54F7-4361-85AF-80677BE8F1F1}" type="presOf" srcId="{967B4CF8-6303-410D-9599-F653DE97E6D8}" destId="{26D26363-A514-406B-A02F-D316DA9A2458}" srcOrd="0" destOrd="0" presId="urn:microsoft.com/office/officeart/2005/8/layout/hierarchy3"/>
    <dgm:cxn modelId="{D99B8633-55CC-43B5-88F9-CFB75B763825}" srcId="{FDE50565-8CA0-4BFE-BE02-E52F150B9246}" destId="{CC1DC9A9-6B50-429F-848D-440C93391ABA}" srcOrd="3" destOrd="0" parTransId="{518F4993-386E-4D34-9E9F-69578FC8B6B0}" sibTransId="{5F36CFAF-A0C9-487F-9E3B-3ECA590E567C}"/>
    <dgm:cxn modelId="{D6154F3A-DEF5-4404-A3BB-1A8448D44526}" type="presOf" srcId="{5C73B742-E3F5-40DA-B1E0-9DF981E695E9}" destId="{A915957B-2CF5-4A24-BE5F-11019588D871}" srcOrd="0" destOrd="0" presId="urn:microsoft.com/office/officeart/2005/8/layout/hierarchy3"/>
    <dgm:cxn modelId="{989ADA5E-0F9B-46F0-A8C4-0651A774A13E}" type="presOf" srcId="{6430FDD7-6A64-4E57-AF3B-1CE9F1C0B2C5}" destId="{C9495D20-8744-4CA3-AC32-C64517DF30B6}" srcOrd="0" destOrd="0" presId="urn:microsoft.com/office/officeart/2005/8/layout/hierarchy3"/>
    <dgm:cxn modelId="{96404243-951C-404D-8C49-BADDB7029ED5}" type="presOf" srcId="{E578441E-C234-46E8-9D49-21E83624378B}" destId="{6D1F7E99-4AE7-44DF-9EE5-1BEDAAE4F392}" srcOrd="0" destOrd="0" presId="urn:microsoft.com/office/officeart/2005/8/layout/hierarchy3"/>
    <dgm:cxn modelId="{2A0FF766-4A3D-478F-A43B-CEF0F3BE4DD9}" srcId="{FDE50565-8CA0-4BFE-BE02-E52F150B9246}" destId="{967B4CF8-6303-410D-9599-F653DE97E6D8}" srcOrd="2" destOrd="0" parTransId="{E813AF0D-1FC4-474D-8232-76531B5F0D90}" sibTransId="{B31F8D40-711F-46C8-B12F-AEA4CE3612DA}"/>
    <dgm:cxn modelId="{960D6C47-B0D5-49FE-8EF6-0B3115908518}" srcId="{CC1DC9A9-6B50-429F-848D-440C93391ABA}" destId="{37D013E7-6792-4CA1-8F2B-9ED64762DB01}" srcOrd="1" destOrd="0" parTransId="{C19551E6-24C1-491C-AF5E-E68DB62B4D52}" sibTransId="{CEA41C48-5B86-4CFD-B9A6-CF574E27D7E3}"/>
    <dgm:cxn modelId="{54F04549-BF68-4975-8219-0E1A735D6319}" type="presOf" srcId="{239CBF78-4852-424D-B8EE-C713DCCC45C0}" destId="{4DED8099-5BD7-4CFE-9432-E06B5B836499}" srcOrd="0" destOrd="0" presId="urn:microsoft.com/office/officeart/2005/8/layout/hierarchy3"/>
    <dgm:cxn modelId="{FC1C4969-06B3-4D05-B9E4-7E1BDE2A30EB}" srcId="{FDE50565-8CA0-4BFE-BE02-E52F150B9246}" destId="{15E23FA0-2B20-490B-AC46-9755B1E4484C}" srcOrd="1" destOrd="0" parTransId="{7ADD038B-EC17-4862-B274-04E6A56AA239}" sibTransId="{7628FFEE-E15E-4940-B9F0-A806DF30B7B1}"/>
    <dgm:cxn modelId="{DFAAAF4B-A358-48B1-AD00-7A87A9C2184C}" type="presOf" srcId="{CC1DC9A9-6B50-429F-848D-440C93391ABA}" destId="{70C0EFF3-B5F4-4B26-989A-93E834831C65}" srcOrd="0" destOrd="0" presId="urn:microsoft.com/office/officeart/2005/8/layout/hierarchy3"/>
    <dgm:cxn modelId="{BD9D9B4C-1154-4CCC-84BA-A1119EDE63F9}" type="presOf" srcId="{37D013E7-6792-4CA1-8F2B-9ED64762DB01}" destId="{57DDAC17-D4F9-4E48-AABA-6A15DBCAC35E}" srcOrd="0" destOrd="0" presId="urn:microsoft.com/office/officeart/2005/8/layout/hierarchy3"/>
    <dgm:cxn modelId="{307EE36E-7A0A-46D9-97FC-560AEB1CB0B9}" type="presOf" srcId="{FDE50565-8CA0-4BFE-BE02-E52F150B9246}" destId="{7048B373-1F55-4542-ABAA-FF4248B3F5AC}" srcOrd="0" destOrd="0" presId="urn:microsoft.com/office/officeart/2005/8/layout/hierarchy3"/>
    <dgm:cxn modelId="{D3437174-F4A7-4B9D-A61F-D291BD8F6F4F}" type="presOf" srcId="{15E23FA0-2B20-490B-AC46-9755B1E4484C}" destId="{67961E90-CA9C-4619-A128-53DBE430FA58}" srcOrd="0" destOrd="0" presId="urn:microsoft.com/office/officeart/2005/8/layout/hierarchy3"/>
    <dgm:cxn modelId="{9C0D2E7A-8340-44B5-88FF-13B1DBB94C51}" type="presOf" srcId="{D305D71C-13DB-4CF6-A106-243A96FD1D5C}" destId="{7900D654-8ED8-44B8-9A15-A2165753BC12}" srcOrd="0" destOrd="0" presId="urn:microsoft.com/office/officeart/2005/8/layout/hierarchy3"/>
    <dgm:cxn modelId="{9B10B389-4BFF-45FA-9914-0C41E33A2306}" type="presOf" srcId="{2B5C6F1D-F07A-46DE-94D7-4F2BABA94C75}" destId="{CFB37DDC-1AB1-4D18-9C51-326D59A4A7B5}" srcOrd="0" destOrd="0" presId="urn:microsoft.com/office/officeart/2005/8/layout/hierarchy3"/>
    <dgm:cxn modelId="{E912FE8B-C238-4BDC-9AC5-DBCE564C45DC}" type="presOf" srcId="{74B05906-445F-42BD-AF92-2D0A88AE7980}" destId="{1644324B-F15C-42D8-A3A6-70D016E0A626}" srcOrd="0" destOrd="0" presId="urn:microsoft.com/office/officeart/2005/8/layout/hierarchy3"/>
    <dgm:cxn modelId="{4716168F-5AC0-471D-BF75-1C56FB960BB5}" type="presOf" srcId="{EC9C4372-6F75-4B30-A9F7-D87C5F8F1D2A}" destId="{F6073F97-A277-426C-AC34-56245D113089}" srcOrd="0" destOrd="0" presId="urn:microsoft.com/office/officeart/2005/8/layout/hierarchy3"/>
    <dgm:cxn modelId="{1E30B290-2C89-4929-BEEE-CBD7EE7A194A}" type="presOf" srcId="{399A1D89-8116-483D-AC29-6ED7F1027F0A}" destId="{A314E193-806A-4003-B5A5-DC6DC2A5FDE9}" srcOrd="0" destOrd="0" presId="urn:microsoft.com/office/officeart/2005/8/layout/hierarchy3"/>
    <dgm:cxn modelId="{DEC49B93-9ECB-4231-A5EF-47D476303504}" type="presOf" srcId="{8FF05831-74D9-4BF9-BC35-60299867E13D}" destId="{EAD75362-5904-45BE-9F96-97806963C81A}" srcOrd="0" destOrd="0" presId="urn:microsoft.com/office/officeart/2005/8/layout/hierarchy3"/>
    <dgm:cxn modelId="{FA17A994-C9AB-40A6-B56E-17BE8009D1CC}" type="presOf" srcId="{967B4CF8-6303-410D-9599-F653DE97E6D8}" destId="{19773CC8-909D-4B23-9087-5659B8118179}" srcOrd="1" destOrd="0" presId="urn:microsoft.com/office/officeart/2005/8/layout/hierarchy3"/>
    <dgm:cxn modelId="{A606BAA3-F521-4ED2-A5B0-B85729CF7052}" srcId="{967B4CF8-6303-410D-9599-F653DE97E6D8}" destId="{5C73B742-E3F5-40DA-B1E0-9DF981E695E9}" srcOrd="0" destOrd="0" parTransId="{D0DD626E-E2C2-4FFA-96DA-EAD68C3F28E8}" sibTransId="{464D27BB-B12D-4174-8AB6-DF8A5D051B02}"/>
    <dgm:cxn modelId="{788A75A8-F1D6-4C09-B9C3-70F363818AE5}" srcId="{15E23FA0-2B20-490B-AC46-9755B1E4484C}" destId="{8FF05831-74D9-4BF9-BC35-60299867E13D}" srcOrd="1" destOrd="0" parTransId="{2B5C6F1D-F07A-46DE-94D7-4F2BABA94C75}" sibTransId="{961ADBF7-C907-487A-A672-5384BE322B4A}"/>
    <dgm:cxn modelId="{C39142C0-A4AD-4AEC-B48C-78354FB73CF9}" type="presOf" srcId="{C19551E6-24C1-491C-AF5E-E68DB62B4D52}" destId="{4C34DFFB-B416-430F-A55C-38F9E197E8C3}" srcOrd="0" destOrd="0" presId="urn:microsoft.com/office/officeart/2005/8/layout/hierarchy3"/>
    <dgm:cxn modelId="{E9AD7DDA-F779-4CFA-86F9-072FA195DB5A}" srcId="{15E23FA0-2B20-490B-AC46-9755B1E4484C}" destId="{239CBF78-4852-424D-B8EE-C713DCCC45C0}" srcOrd="0" destOrd="0" parTransId="{E578441E-C234-46E8-9D49-21E83624378B}" sibTransId="{691C4478-B11A-40E6-A31E-CFEC6347C7E4}"/>
    <dgm:cxn modelId="{B5DE49DF-257A-4629-A6D5-FB55EC3736DF}" type="presOf" srcId="{2886590C-6782-4553-9784-04817ABDCCC9}" destId="{354F28F3-F87C-42D7-8C28-3C33EB45DD3B}" srcOrd="0" destOrd="0" presId="urn:microsoft.com/office/officeart/2005/8/layout/hierarchy3"/>
    <dgm:cxn modelId="{6A1DFCDF-B91B-42A1-AF4F-12D2D9343D22}" srcId="{399A1D89-8116-483D-AC29-6ED7F1027F0A}" destId="{EC9C4372-6F75-4B30-A9F7-D87C5F8F1D2A}" srcOrd="1" destOrd="0" parTransId="{6430FDD7-6A64-4E57-AF3B-1CE9F1C0B2C5}" sibTransId="{A8E677D7-1E8C-481B-9528-BBD740A2B907}"/>
    <dgm:cxn modelId="{0B8EE3ED-C110-4B8B-B9DB-A96D3A59F56E}" type="presOf" srcId="{399A1D89-8116-483D-AC29-6ED7F1027F0A}" destId="{DA470EAE-B2A6-459C-8772-79A47B0F41C8}" srcOrd="1" destOrd="0" presId="urn:microsoft.com/office/officeart/2005/8/layout/hierarchy3"/>
    <dgm:cxn modelId="{C42051F2-A9C7-45EF-AD59-95D00344B170}" srcId="{399A1D89-8116-483D-AC29-6ED7F1027F0A}" destId="{2886590C-6782-4553-9784-04817ABDCCC9}" srcOrd="0" destOrd="0" parTransId="{DF46C8C3-B451-47EC-9700-068AB0F75A9F}" sibTransId="{F91080F4-AEDA-4CCB-8EC8-CC74D0A56D1B}"/>
    <dgm:cxn modelId="{5805A3F7-011D-454E-B46B-7FE6B0E51A52}" type="presOf" srcId="{15E23FA0-2B20-490B-AC46-9755B1E4484C}" destId="{96243B0C-012A-46AF-9262-D356E59FE2D9}" srcOrd="1" destOrd="0" presId="urn:microsoft.com/office/officeart/2005/8/layout/hierarchy3"/>
    <dgm:cxn modelId="{2F9511FA-DF42-4DD5-9CA5-5FEBEB95032A}" srcId="{FDE50565-8CA0-4BFE-BE02-E52F150B9246}" destId="{399A1D89-8116-483D-AC29-6ED7F1027F0A}" srcOrd="0" destOrd="0" parTransId="{4E15CFCE-6F2F-4833-A269-14DDD33D7D49}" sibTransId="{65181049-96B1-4922-92DB-E71DF8C8057D}"/>
    <dgm:cxn modelId="{B19879E2-F433-44FD-A0C3-DA9BC82F8A2F}" type="presParOf" srcId="{7048B373-1F55-4542-ABAA-FF4248B3F5AC}" destId="{A33FA927-3F39-403F-AA9B-154998D17E5E}" srcOrd="0" destOrd="0" presId="urn:microsoft.com/office/officeart/2005/8/layout/hierarchy3"/>
    <dgm:cxn modelId="{AFB25998-537C-4B8B-ACC5-AAB2CF025A3F}" type="presParOf" srcId="{A33FA927-3F39-403F-AA9B-154998D17E5E}" destId="{5E2ED7D7-2268-4CFD-909F-2E951988F8C3}" srcOrd="0" destOrd="0" presId="urn:microsoft.com/office/officeart/2005/8/layout/hierarchy3"/>
    <dgm:cxn modelId="{A54278A2-9DAF-40C0-88BF-E149E936E8B6}" type="presParOf" srcId="{5E2ED7D7-2268-4CFD-909F-2E951988F8C3}" destId="{A314E193-806A-4003-B5A5-DC6DC2A5FDE9}" srcOrd="0" destOrd="0" presId="urn:microsoft.com/office/officeart/2005/8/layout/hierarchy3"/>
    <dgm:cxn modelId="{940CA781-6E6E-4001-8B8E-C0F81CBF00EC}" type="presParOf" srcId="{5E2ED7D7-2268-4CFD-909F-2E951988F8C3}" destId="{DA470EAE-B2A6-459C-8772-79A47B0F41C8}" srcOrd="1" destOrd="0" presId="urn:microsoft.com/office/officeart/2005/8/layout/hierarchy3"/>
    <dgm:cxn modelId="{3922F108-BC4F-47B5-97CD-491E1E9EC1BD}" type="presParOf" srcId="{A33FA927-3F39-403F-AA9B-154998D17E5E}" destId="{15637F4D-86F7-4AD2-8E64-10DFD41A03B8}" srcOrd="1" destOrd="0" presId="urn:microsoft.com/office/officeart/2005/8/layout/hierarchy3"/>
    <dgm:cxn modelId="{0F62D707-A71B-422B-B653-1197E606A2D9}" type="presParOf" srcId="{15637F4D-86F7-4AD2-8E64-10DFD41A03B8}" destId="{CE305B17-6253-4589-B18B-8BB1F732B6C7}" srcOrd="0" destOrd="0" presId="urn:microsoft.com/office/officeart/2005/8/layout/hierarchy3"/>
    <dgm:cxn modelId="{AA0C8CD7-90CF-4E30-87FB-2B90E6D6BD71}" type="presParOf" srcId="{15637F4D-86F7-4AD2-8E64-10DFD41A03B8}" destId="{354F28F3-F87C-42D7-8C28-3C33EB45DD3B}" srcOrd="1" destOrd="0" presId="urn:microsoft.com/office/officeart/2005/8/layout/hierarchy3"/>
    <dgm:cxn modelId="{6ACD4898-10C7-4F61-A3D8-E77FA5F32E21}" type="presParOf" srcId="{15637F4D-86F7-4AD2-8E64-10DFD41A03B8}" destId="{C9495D20-8744-4CA3-AC32-C64517DF30B6}" srcOrd="2" destOrd="0" presId="urn:microsoft.com/office/officeart/2005/8/layout/hierarchy3"/>
    <dgm:cxn modelId="{EBF4BDF6-1DFF-4011-B21F-F1112550AC75}" type="presParOf" srcId="{15637F4D-86F7-4AD2-8E64-10DFD41A03B8}" destId="{F6073F97-A277-426C-AC34-56245D113089}" srcOrd="3" destOrd="0" presId="urn:microsoft.com/office/officeart/2005/8/layout/hierarchy3"/>
    <dgm:cxn modelId="{A964C4DC-E5B2-4DDD-A273-D259FC78CC9D}" type="presParOf" srcId="{7048B373-1F55-4542-ABAA-FF4248B3F5AC}" destId="{D9ADF0E3-74F9-44FA-A6E5-53F9D4B0B94D}" srcOrd="1" destOrd="0" presId="urn:microsoft.com/office/officeart/2005/8/layout/hierarchy3"/>
    <dgm:cxn modelId="{9C451ABB-AF34-4CF6-B46B-8D35E56D05F6}" type="presParOf" srcId="{D9ADF0E3-74F9-44FA-A6E5-53F9D4B0B94D}" destId="{C1E65C85-30DF-413B-86EF-16787910F0E1}" srcOrd="0" destOrd="0" presId="urn:microsoft.com/office/officeart/2005/8/layout/hierarchy3"/>
    <dgm:cxn modelId="{B9D931F7-0CD1-41A3-8BB6-4BBF1BA208BB}" type="presParOf" srcId="{C1E65C85-30DF-413B-86EF-16787910F0E1}" destId="{67961E90-CA9C-4619-A128-53DBE430FA58}" srcOrd="0" destOrd="0" presId="urn:microsoft.com/office/officeart/2005/8/layout/hierarchy3"/>
    <dgm:cxn modelId="{B22B152F-BD3B-4239-9D4E-F29C94D67331}" type="presParOf" srcId="{C1E65C85-30DF-413B-86EF-16787910F0E1}" destId="{96243B0C-012A-46AF-9262-D356E59FE2D9}" srcOrd="1" destOrd="0" presId="urn:microsoft.com/office/officeart/2005/8/layout/hierarchy3"/>
    <dgm:cxn modelId="{06F217E8-7A0B-40BE-8A91-DBE9411C280D}" type="presParOf" srcId="{D9ADF0E3-74F9-44FA-A6E5-53F9D4B0B94D}" destId="{0CB4FDF1-B96C-4192-A371-BB728CF48CA7}" srcOrd="1" destOrd="0" presId="urn:microsoft.com/office/officeart/2005/8/layout/hierarchy3"/>
    <dgm:cxn modelId="{E32332B7-ED03-428B-8BA6-A1A94DA5BD8A}" type="presParOf" srcId="{0CB4FDF1-B96C-4192-A371-BB728CF48CA7}" destId="{6D1F7E99-4AE7-44DF-9EE5-1BEDAAE4F392}" srcOrd="0" destOrd="0" presId="urn:microsoft.com/office/officeart/2005/8/layout/hierarchy3"/>
    <dgm:cxn modelId="{9DA070CC-DCA3-4BC5-88F4-DC9E04E3883D}" type="presParOf" srcId="{0CB4FDF1-B96C-4192-A371-BB728CF48CA7}" destId="{4DED8099-5BD7-4CFE-9432-E06B5B836499}" srcOrd="1" destOrd="0" presId="urn:microsoft.com/office/officeart/2005/8/layout/hierarchy3"/>
    <dgm:cxn modelId="{6738633A-B16A-4860-994B-1C5259303794}" type="presParOf" srcId="{0CB4FDF1-B96C-4192-A371-BB728CF48CA7}" destId="{CFB37DDC-1AB1-4D18-9C51-326D59A4A7B5}" srcOrd="2" destOrd="0" presId="urn:microsoft.com/office/officeart/2005/8/layout/hierarchy3"/>
    <dgm:cxn modelId="{C451367C-8377-4273-9C96-21FCDCE010C3}" type="presParOf" srcId="{0CB4FDF1-B96C-4192-A371-BB728CF48CA7}" destId="{EAD75362-5904-45BE-9F96-97806963C81A}" srcOrd="3" destOrd="0" presId="urn:microsoft.com/office/officeart/2005/8/layout/hierarchy3"/>
    <dgm:cxn modelId="{F550588B-DED2-478C-8CD3-4C77697BED42}" type="presParOf" srcId="{7048B373-1F55-4542-ABAA-FF4248B3F5AC}" destId="{335822EF-9F83-484C-BA3B-DFBE7F64C012}" srcOrd="2" destOrd="0" presId="urn:microsoft.com/office/officeart/2005/8/layout/hierarchy3"/>
    <dgm:cxn modelId="{5786A93C-5A21-4B03-99C2-D3BCBA1B479F}" type="presParOf" srcId="{335822EF-9F83-484C-BA3B-DFBE7F64C012}" destId="{8EFCBDCC-CBB0-439B-A97B-25055C9EC16F}" srcOrd="0" destOrd="0" presId="urn:microsoft.com/office/officeart/2005/8/layout/hierarchy3"/>
    <dgm:cxn modelId="{B896B660-2B7B-4401-A886-0A2CB353E260}" type="presParOf" srcId="{8EFCBDCC-CBB0-439B-A97B-25055C9EC16F}" destId="{26D26363-A514-406B-A02F-D316DA9A2458}" srcOrd="0" destOrd="0" presId="urn:microsoft.com/office/officeart/2005/8/layout/hierarchy3"/>
    <dgm:cxn modelId="{F8287BF8-732D-434F-99DD-1BA11749A97F}" type="presParOf" srcId="{8EFCBDCC-CBB0-439B-A97B-25055C9EC16F}" destId="{19773CC8-909D-4B23-9087-5659B8118179}" srcOrd="1" destOrd="0" presId="urn:microsoft.com/office/officeart/2005/8/layout/hierarchy3"/>
    <dgm:cxn modelId="{F022C3C7-EA81-47DC-81B8-AB333206E611}" type="presParOf" srcId="{335822EF-9F83-484C-BA3B-DFBE7F64C012}" destId="{CB22546C-0C39-408B-82EF-4305D80B0716}" srcOrd="1" destOrd="0" presId="urn:microsoft.com/office/officeart/2005/8/layout/hierarchy3"/>
    <dgm:cxn modelId="{73868649-4435-41BE-8DEB-7664FAD2D577}" type="presParOf" srcId="{CB22546C-0C39-408B-82EF-4305D80B0716}" destId="{EA0B5B2E-8D38-4529-A9BD-19B58F176B0C}" srcOrd="0" destOrd="0" presId="urn:microsoft.com/office/officeart/2005/8/layout/hierarchy3"/>
    <dgm:cxn modelId="{8E8A2467-D817-4D11-A653-2BA160034F88}" type="presParOf" srcId="{CB22546C-0C39-408B-82EF-4305D80B0716}" destId="{A915957B-2CF5-4A24-BE5F-11019588D871}" srcOrd="1" destOrd="0" presId="urn:microsoft.com/office/officeart/2005/8/layout/hierarchy3"/>
    <dgm:cxn modelId="{6059CB03-FE9B-473D-9345-2701D9449417}" type="presParOf" srcId="{7048B373-1F55-4542-ABAA-FF4248B3F5AC}" destId="{6BC32F8D-4050-4A45-B371-3FCB337D7FC8}" srcOrd="3" destOrd="0" presId="urn:microsoft.com/office/officeart/2005/8/layout/hierarchy3"/>
    <dgm:cxn modelId="{6003EDAD-6F07-4394-B791-C5A3DBA2C4EF}" type="presParOf" srcId="{6BC32F8D-4050-4A45-B371-3FCB337D7FC8}" destId="{B4212762-8D6B-4042-B04B-6E440FBFAB71}" srcOrd="0" destOrd="0" presId="urn:microsoft.com/office/officeart/2005/8/layout/hierarchy3"/>
    <dgm:cxn modelId="{DBE38BAE-6701-4933-86FA-DDAC668C0A1A}" type="presParOf" srcId="{B4212762-8D6B-4042-B04B-6E440FBFAB71}" destId="{70C0EFF3-B5F4-4B26-989A-93E834831C65}" srcOrd="0" destOrd="0" presId="urn:microsoft.com/office/officeart/2005/8/layout/hierarchy3"/>
    <dgm:cxn modelId="{010E5465-0AC6-4E25-8A49-E0F0DA543029}" type="presParOf" srcId="{B4212762-8D6B-4042-B04B-6E440FBFAB71}" destId="{55BCB3D9-7721-455C-AA65-7EE8243166DE}" srcOrd="1" destOrd="0" presId="urn:microsoft.com/office/officeart/2005/8/layout/hierarchy3"/>
    <dgm:cxn modelId="{ECAF31B9-F533-4BB8-8F49-D9C20BDF9F0E}" type="presParOf" srcId="{6BC32F8D-4050-4A45-B371-3FCB337D7FC8}" destId="{C31DF0D6-623E-4E98-AFB8-35F8F74A2D48}" srcOrd="1" destOrd="0" presId="urn:microsoft.com/office/officeart/2005/8/layout/hierarchy3"/>
    <dgm:cxn modelId="{FEA5C56E-ABCD-4EAA-AC96-29AB64175D65}" type="presParOf" srcId="{C31DF0D6-623E-4E98-AFB8-35F8F74A2D48}" destId="{1644324B-F15C-42D8-A3A6-70D016E0A626}" srcOrd="0" destOrd="0" presId="urn:microsoft.com/office/officeart/2005/8/layout/hierarchy3"/>
    <dgm:cxn modelId="{07AFC86D-5FB2-455D-8B0E-F9880A951086}" type="presParOf" srcId="{C31DF0D6-623E-4E98-AFB8-35F8F74A2D48}" destId="{7900D654-8ED8-44B8-9A15-A2165753BC12}" srcOrd="1" destOrd="0" presId="urn:microsoft.com/office/officeart/2005/8/layout/hierarchy3"/>
    <dgm:cxn modelId="{1FAC809E-9FC9-4ED7-8010-B7194A1D9DB9}" type="presParOf" srcId="{C31DF0D6-623E-4E98-AFB8-35F8F74A2D48}" destId="{4C34DFFB-B416-430F-A55C-38F9E197E8C3}" srcOrd="2" destOrd="0" presId="urn:microsoft.com/office/officeart/2005/8/layout/hierarchy3"/>
    <dgm:cxn modelId="{98A60802-D7BE-4E37-B5D2-9C0DEECB836C}" type="presParOf" srcId="{C31DF0D6-623E-4E98-AFB8-35F8F74A2D48}" destId="{57DDAC17-D4F9-4E48-AABA-6A15DBCAC35E}"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F8C4A-6A5B-4C19-806B-A32425D834F9}">
      <dsp:nvSpPr>
        <dsp:cNvPr id="0" name=""/>
        <dsp:cNvSpPr/>
      </dsp:nvSpPr>
      <dsp:spPr>
        <a:xfrm>
          <a:off x="0" y="0"/>
          <a:ext cx="9982200" cy="2263140"/>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8810E7-DE38-4BA6-98D9-697BD6CC04C2}">
      <dsp:nvSpPr>
        <dsp:cNvPr id="0" name=""/>
        <dsp:cNvSpPr/>
      </dsp:nvSpPr>
      <dsp:spPr>
        <a:xfrm>
          <a:off x="299466" y="301752"/>
          <a:ext cx="2932271" cy="1659636"/>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A5C0BE-8D02-4DF2-9ECC-9EFFCE249B11}">
      <dsp:nvSpPr>
        <dsp:cNvPr id="0" name=""/>
        <dsp:cNvSpPr/>
      </dsp:nvSpPr>
      <dsp:spPr>
        <a:xfrm rot="10800000">
          <a:off x="299466" y="2263140"/>
          <a:ext cx="2932271" cy="2766059"/>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rtl="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a:p>
          <a:pPr marL="0" lvl="0" indent="0" algn="l" defTabSz="711200" rtl="0">
            <a:lnSpc>
              <a:spcPct val="90000"/>
            </a:lnSpc>
            <a:spcBef>
              <a:spcPct val="0"/>
            </a:spcBef>
            <a:spcAft>
              <a:spcPct val="35000"/>
            </a:spcAft>
            <a:buNone/>
          </a:pPr>
          <a:r>
            <a:rPr lang="en-US" sz="1600" kern="1200" dirty="0" err="1">
              <a:latin typeface="Arial" panose="020B0604020202020204" pitchFamily="34" charset="0"/>
              <a:cs typeface="Arial" panose="020B0604020202020204" pitchFamily="34" charset="0"/>
            </a:rPr>
            <a:t>Là</a:t>
          </a:r>
          <a:r>
            <a:rPr lang="en-US" sz="1600" kern="1200" dirty="0">
              <a:latin typeface="Arial" panose="020B0604020202020204" pitchFamily="34" charset="0"/>
              <a:cs typeface="Arial" panose="020B0604020202020204" pitchFamily="34" charset="0"/>
            </a:rPr>
            <a:t> HOẠT ĐỘNG GIÁO DỤC </a:t>
          </a:r>
          <a:r>
            <a:rPr lang="en-US" sz="1600" kern="1200" dirty="0" err="1">
              <a:latin typeface="Arial" panose="020B0604020202020204" pitchFamily="34" charset="0"/>
              <a:cs typeface="Arial" panose="020B0604020202020204" pitchFamily="34" charset="0"/>
            </a:rPr>
            <a:t>trong</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nhà</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trường</a:t>
          </a:r>
          <a:endParaRPr lang="en-US" sz="1600" kern="1200" dirty="0">
            <a:latin typeface="Arial" panose="020B0604020202020204" pitchFamily="34" charset="0"/>
            <a:cs typeface="Arial" panose="020B0604020202020204" pitchFamily="34" charset="0"/>
          </a:endParaRPr>
        </a:p>
        <a:p>
          <a:pPr marL="0" lvl="0" indent="0" algn="l" defTabSz="711200" rtl="0">
            <a:lnSpc>
              <a:spcPct val="90000"/>
            </a:lnSpc>
            <a:spcBef>
              <a:spcPct val="0"/>
            </a:spcBef>
            <a:spcAft>
              <a:spcPct val="35000"/>
            </a:spcAft>
            <a:buNone/>
          </a:pPr>
          <a:r>
            <a:rPr lang="en-US" sz="1600" kern="1200" dirty="0" err="1">
              <a:latin typeface="Arial" panose="020B0604020202020204" pitchFamily="34" charset="0"/>
              <a:cs typeface="Arial" panose="020B0604020202020204" pitchFamily="34" charset="0"/>
            </a:rPr>
            <a:t>Bắt</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buộc</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từ</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lớp</a:t>
          </a:r>
          <a:r>
            <a:rPr lang="en-US" sz="1600" kern="1200" dirty="0">
              <a:latin typeface="Arial" panose="020B0604020202020204" pitchFamily="34" charset="0"/>
              <a:cs typeface="Arial" panose="020B0604020202020204" pitchFamily="34" charset="0"/>
            </a:rPr>
            <a:t> 6 </a:t>
          </a:r>
          <a:r>
            <a:rPr lang="en-US" sz="1600" kern="1200" dirty="0" err="1">
              <a:latin typeface="Arial" panose="020B0604020202020204" pitchFamily="34" charset="0"/>
              <a:cs typeface="Arial" panose="020B0604020202020204" pitchFamily="34" charset="0"/>
            </a:rPr>
            <a:t>đến</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lớp</a:t>
          </a:r>
          <a:r>
            <a:rPr lang="en-US" sz="1600" kern="1200" dirty="0">
              <a:latin typeface="Arial" panose="020B0604020202020204" pitchFamily="34" charset="0"/>
              <a:cs typeface="Arial" panose="020B0604020202020204" pitchFamily="34" charset="0"/>
            </a:rPr>
            <a:t> 9</a:t>
          </a:r>
        </a:p>
        <a:p>
          <a:pPr marL="0" lvl="0" indent="0" algn="l" defTabSz="711200" rtl="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Do </a:t>
          </a:r>
          <a:r>
            <a:rPr lang="en-US" sz="1600" kern="1200" dirty="0" err="1">
              <a:latin typeface="Arial" panose="020B0604020202020204" pitchFamily="34" charset="0"/>
              <a:cs typeface="Arial" panose="020B0604020202020204" pitchFamily="34" charset="0"/>
            </a:rPr>
            <a:t>nhà</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giáo</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dục</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định</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hướng</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thiết</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kế</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và</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hướng</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dẫn</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thực</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hiện</a:t>
          </a:r>
          <a:r>
            <a:rPr lang="en-US" sz="1600" kern="1200" dirty="0">
              <a:latin typeface="Arial" panose="020B0604020202020204" pitchFamily="34" charset="0"/>
              <a:cs typeface="Arial" panose="020B0604020202020204" pitchFamily="34" charset="0"/>
            </a:rPr>
            <a:t>. </a:t>
          </a:r>
        </a:p>
      </dsp:txBody>
      <dsp:txXfrm rot="10800000">
        <a:off x="384532" y="2263140"/>
        <a:ext cx="2762139" cy="2680993"/>
      </dsp:txXfrm>
    </dsp:sp>
    <dsp:sp modelId="{367E23BD-BFBB-4990-89C2-3137C5EC88AE}">
      <dsp:nvSpPr>
        <dsp:cNvPr id="0" name=""/>
        <dsp:cNvSpPr/>
      </dsp:nvSpPr>
      <dsp:spPr>
        <a:xfrm>
          <a:off x="3576630" y="324472"/>
          <a:ext cx="2932271" cy="1659636"/>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9B1BAF-5C78-4F83-9E86-591564972891}">
      <dsp:nvSpPr>
        <dsp:cNvPr id="0" name=""/>
        <dsp:cNvSpPr/>
      </dsp:nvSpPr>
      <dsp:spPr>
        <a:xfrm rot="10800000">
          <a:off x="3524964" y="2263140"/>
          <a:ext cx="2932271" cy="2766059"/>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Tạo cơ hội cho học sinh tiếp cận thực tế, thể nghiệm các cảm xúc tích cực, khai thác những kinh nghiệm đã có và huy động tổng hợp kiến thức, kĩ năng của các môn học để thực hiện những nhiệm vụ được giao hoặc giải quyết những vấn đề của thực tiễn đời sống nhà trường, gia đình, xã hội phù hợp với lứa tuổi. </a:t>
          </a:r>
          <a:endParaRPr lang="en-US" sz="1600" kern="1200" dirty="0">
            <a:latin typeface="Arial" panose="020B0604020202020204" pitchFamily="34" charset="0"/>
            <a:cs typeface="Arial" panose="020B0604020202020204" pitchFamily="34" charset="0"/>
          </a:endParaRPr>
        </a:p>
      </dsp:txBody>
      <dsp:txXfrm rot="10800000">
        <a:off x="3610030" y="2263140"/>
        <a:ext cx="2762139" cy="2680993"/>
      </dsp:txXfrm>
    </dsp:sp>
    <dsp:sp modelId="{D31F3FF1-8874-4B2A-9C50-5868F260A187}">
      <dsp:nvSpPr>
        <dsp:cNvPr id="0" name=""/>
        <dsp:cNvSpPr/>
      </dsp:nvSpPr>
      <dsp:spPr>
        <a:xfrm>
          <a:off x="6750462" y="301752"/>
          <a:ext cx="2932271" cy="1659636"/>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3AD37D-9B8A-4528-AC94-0C638F496A0A}">
      <dsp:nvSpPr>
        <dsp:cNvPr id="0" name=""/>
        <dsp:cNvSpPr/>
      </dsp:nvSpPr>
      <dsp:spPr>
        <a:xfrm rot="10800000">
          <a:off x="6750462" y="2263140"/>
          <a:ext cx="2932271" cy="2766059"/>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rtl="0">
            <a:lnSpc>
              <a:spcPct val="90000"/>
            </a:lnSpc>
            <a:spcBef>
              <a:spcPct val="0"/>
            </a:spcBef>
            <a:spcAft>
              <a:spcPct val="35000"/>
            </a:spcAft>
            <a:buNone/>
          </a:pPr>
          <a:r>
            <a:rPr lang="en-US" sz="1600" b="0" kern="1200" dirty="0" err="1">
              <a:solidFill>
                <a:schemeClr val="tx1"/>
              </a:solidFill>
              <a:latin typeface="Arial" panose="020B0604020202020204" pitchFamily="34" charset="0"/>
              <a:cs typeface="Arial" panose="020B0604020202020204" pitchFamily="34" charset="0"/>
            </a:rPr>
            <a:t>Những</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kinh</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nghiệm</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đã</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trải</a:t>
          </a:r>
          <a:r>
            <a:rPr lang="en-US" sz="1600" b="0" kern="1200" dirty="0">
              <a:solidFill>
                <a:schemeClr val="tx1"/>
              </a:solidFill>
              <a:latin typeface="Arial" panose="020B0604020202020204" pitchFamily="34" charset="0"/>
              <a:cs typeface="Arial" panose="020B0604020202020204" pitchFamily="34" charset="0"/>
            </a:rPr>
            <a:t> qua </a:t>
          </a:r>
          <a:r>
            <a:rPr lang="en-US" sz="1600" b="0" kern="1200" dirty="0" err="1">
              <a:solidFill>
                <a:schemeClr val="tx1"/>
              </a:solidFill>
              <a:latin typeface="Arial" panose="020B0604020202020204" pitchFamily="34" charset="0"/>
              <a:cs typeface="Arial" panose="020B0604020202020204" pitchFamily="34" charset="0"/>
            </a:rPr>
            <a:t>được</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chuyển</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hoá</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thành</a:t>
          </a:r>
          <a:r>
            <a:rPr lang="en-US" sz="1600" b="0" kern="1200" dirty="0">
              <a:solidFill>
                <a:schemeClr val="tx1"/>
              </a:solidFill>
              <a:latin typeface="Arial" panose="020B0604020202020204" pitchFamily="34" charset="0"/>
              <a:cs typeface="Arial" panose="020B0604020202020204" pitchFamily="34" charset="0"/>
            </a:rPr>
            <a:t> tri </a:t>
          </a:r>
          <a:r>
            <a:rPr lang="en-US" sz="1600" b="0" kern="1200" dirty="0" err="1">
              <a:solidFill>
                <a:schemeClr val="tx1"/>
              </a:solidFill>
              <a:latin typeface="Arial" panose="020B0604020202020204" pitchFamily="34" charset="0"/>
              <a:cs typeface="Arial" panose="020B0604020202020204" pitchFamily="34" charset="0"/>
            </a:rPr>
            <a:t>thức</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mới</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hiểu</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biết</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mới</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kĩ</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năng</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mới</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góp</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phần</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phát</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huy</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tiềm</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năng</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sáng</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tạo</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và</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khả</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năng</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thích</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ứng</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với</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cuộc</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sống</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môi</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trường</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và</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nghề</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nghiệp</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tương</a:t>
          </a:r>
          <a:r>
            <a:rPr lang="en-US" sz="1600" b="0" kern="1200" dirty="0">
              <a:solidFill>
                <a:schemeClr val="tx1"/>
              </a:solidFill>
              <a:latin typeface="Arial" panose="020B0604020202020204" pitchFamily="34" charset="0"/>
              <a:cs typeface="Arial" panose="020B0604020202020204" pitchFamily="34" charset="0"/>
            </a:rPr>
            <a:t> </a:t>
          </a:r>
          <a:r>
            <a:rPr lang="en-US" sz="1600" b="0" kern="1200" dirty="0" err="1">
              <a:solidFill>
                <a:schemeClr val="tx1"/>
              </a:solidFill>
              <a:latin typeface="Arial" panose="020B0604020202020204" pitchFamily="34" charset="0"/>
              <a:cs typeface="Arial" panose="020B0604020202020204" pitchFamily="34" charset="0"/>
            </a:rPr>
            <a:t>lai</a:t>
          </a:r>
          <a:r>
            <a:rPr lang="en-US" sz="1600" b="0" kern="1200" dirty="0">
              <a:solidFill>
                <a:schemeClr val="tx1"/>
              </a:solidFill>
              <a:latin typeface="Arial" panose="020B0604020202020204" pitchFamily="34" charset="0"/>
              <a:cs typeface="Arial" panose="020B0604020202020204" pitchFamily="34" charset="0"/>
            </a:rPr>
            <a:t>.</a:t>
          </a:r>
        </a:p>
      </dsp:txBody>
      <dsp:txXfrm rot="10800000">
        <a:off x="6835528" y="2263140"/>
        <a:ext cx="2762139" cy="26809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F7D2F-ACA6-48FB-88C2-2DAF83F3F634}">
      <dsp:nvSpPr>
        <dsp:cNvPr id="0" name=""/>
        <dsp:cNvSpPr/>
      </dsp:nvSpPr>
      <dsp:spPr>
        <a:xfrm>
          <a:off x="6732" y="1095795"/>
          <a:ext cx="2387557" cy="178226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Thực</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địa</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Thực</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tế</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Tham</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quan</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Cắm</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trại</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Tro</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chơi</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t>
          </a:r>
        </a:p>
      </dsp:txBody>
      <dsp:txXfrm>
        <a:off x="48493" y="1137556"/>
        <a:ext cx="2304035" cy="1740500"/>
      </dsp:txXfrm>
    </dsp:sp>
    <dsp:sp modelId="{7B926E96-1B4A-4CC5-950D-B0F08C402E88}">
      <dsp:nvSpPr>
        <dsp:cNvPr id="0" name=""/>
        <dsp:cNvSpPr/>
      </dsp:nvSpPr>
      <dsp:spPr>
        <a:xfrm>
          <a:off x="72056" y="3232277"/>
          <a:ext cx="2387557" cy="103764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rtl="0">
            <a:lnSpc>
              <a:spcPct val="90000"/>
            </a:lnSpc>
            <a:spcBef>
              <a:spcPct val="0"/>
            </a:spcBef>
            <a:spcAft>
              <a:spcPct val="35000"/>
            </a:spcAft>
            <a:buNone/>
          </a:pPr>
          <a:r>
            <a:rPr lang="en-US" sz="2000" b="1" kern="1200" dirty="0" err="1">
              <a:latin typeface="Arial" panose="020B0604020202020204" pitchFamily="34" charset="0"/>
              <a:cs typeface="Arial" panose="020B0604020202020204" pitchFamily="34" charset="0"/>
            </a:rPr>
            <a:t>Phương</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thức</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có</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tính</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khám</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phá</a:t>
          </a:r>
          <a:r>
            <a:rPr lang="en-US" sz="2000" b="1" i="1" kern="1200" dirty="0">
              <a:latin typeface="Arial" panose="020B0604020202020204" pitchFamily="34" charset="0"/>
              <a:cs typeface="Arial" panose="020B0604020202020204" pitchFamily="34" charset="0"/>
            </a:rPr>
            <a:t> </a:t>
          </a:r>
          <a:endParaRPr lang="en-US" sz="2000" b="1" kern="1200" dirty="0">
            <a:latin typeface="Arial" panose="020B0604020202020204" pitchFamily="34" charset="0"/>
            <a:cs typeface="Arial" panose="020B0604020202020204" pitchFamily="34" charset="0"/>
          </a:endParaRPr>
        </a:p>
      </dsp:txBody>
      <dsp:txXfrm>
        <a:off x="72056" y="3232277"/>
        <a:ext cx="1681378" cy="1037645"/>
      </dsp:txXfrm>
    </dsp:sp>
    <dsp:sp modelId="{D5685D6D-779E-4452-A174-BEE6A438CF93}">
      <dsp:nvSpPr>
        <dsp:cNvPr id="0" name=""/>
        <dsp:cNvSpPr/>
      </dsp:nvSpPr>
      <dsp:spPr>
        <a:xfrm>
          <a:off x="1755651" y="2999787"/>
          <a:ext cx="835645" cy="835645"/>
        </a:xfrm>
        <a:prstGeom prst="ellipse">
          <a:avLst/>
        </a:prstGeom>
        <a:blipFill rotWithShape="1">
          <a:blip xmlns:r="http://schemas.openxmlformats.org/officeDocument/2006/relationships" r:embed="rId1"/>
          <a:stretch>
            <a:fillRect/>
          </a:stretch>
        </a:blip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8E9EC-82DC-468D-8B2C-39F7ABBD5C97}">
      <dsp:nvSpPr>
        <dsp:cNvPr id="0" name=""/>
        <dsp:cNvSpPr/>
      </dsp:nvSpPr>
      <dsp:spPr>
        <a:xfrm>
          <a:off x="2762843" y="0"/>
          <a:ext cx="2387557" cy="299911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Diễn</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đàn</a:t>
          </a:r>
          <a:r>
            <a:rPr lang="en-US" sz="1600" kern="1200" dirty="0">
              <a:latin typeface="Arial" panose="020B0604020202020204" pitchFamily="34" charset="0"/>
              <a:cs typeface="Arial" panose="020B0604020202020204" pitchFamily="34" charset="0"/>
            </a:rPr>
            <a:t> </a:t>
          </a: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Giao</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lưu</a:t>
          </a:r>
          <a:r>
            <a:rPr lang="en-US" sz="1600" kern="1200" dirty="0">
              <a:latin typeface="Arial" panose="020B0604020202020204" pitchFamily="34" charset="0"/>
              <a:cs typeface="Arial" panose="020B0604020202020204" pitchFamily="34" charset="0"/>
            </a:rPr>
            <a:t> </a:t>
          </a: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Hội</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thảo</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Sân</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khấu</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hoá</a:t>
          </a:r>
          <a:r>
            <a:rPr lang="en-US" sz="1600" kern="1200" dirty="0">
              <a:latin typeface="Arial" panose="020B0604020202020204" pitchFamily="34" charset="0"/>
              <a:cs typeface="Arial" panose="020B0604020202020204" pitchFamily="34" charset="0"/>
            </a:rPr>
            <a:t> </a:t>
          </a: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Sắm</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vai</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Thảo</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luận</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Trao</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đổi</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Thực</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hành</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Thuyết</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trình</a:t>
          </a:r>
          <a:r>
            <a:rPr lang="en-US" sz="1600" kern="1200" dirty="0">
              <a:latin typeface="Arial" panose="020B0604020202020204" pitchFamily="34" charset="0"/>
              <a:cs typeface="Arial" panose="020B0604020202020204" pitchFamily="34" charset="0"/>
            </a:rPr>
            <a:t> </a:t>
          </a: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Trình</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diễn</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t>
          </a:r>
        </a:p>
      </dsp:txBody>
      <dsp:txXfrm>
        <a:off x="2818786" y="55943"/>
        <a:ext cx="2275671" cy="2943175"/>
      </dsp:txXfrm>
    </dsp:sp>
    <dsp:sp modelId="{BC1A4DF8-9E59-45AD-8950-0CD2E127AE4E}">
      <dsp:nvSpPr>
        <dsp:cNvPr id="0" name=""/>
        <dsp:cNvSpPr/>
      </dsp:nvSpPr>
      <dsp:spPr>
        <a:xfrm>
          <a:off x="2817900" y="3218527"/>
          <a:ext cx="2387557" cy="104166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rtl="0">
            <a:lnSpc>
              <a:spcPct val="90000"/>
            </a:lnSpc>
            <a:spcBef>
              <a:spcPct val="0"/>
            </a:spcBef>
            <a:spcAft>
              <a:spcPct val="35000"/>
            </a:spcAft>
            <a:buNone/>
          </a:pPr>
          <a:r>
            <a:rPr lang="en-US" sz="2000" b="1" kern="1200" dirty="0" err="1">
              <a:latin typeface="Arial" panose="020B0604020202020204" pitchFamily="34" charset="0"/>
              <a:cs typeface="Arial" panose="020B0604020202020204" pitchFamily="34" charset="0"/>
            </a:rPr>
            <a:t>Phương</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thức</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có</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tính</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thể</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nghiệm</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tương</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tác</a:t>
          </a:r>
          <a:r>
            <a:rPr lang="en-US" sz="2000" b="1" i="1" kern="1200" dirty="0">
              <a:latin typeface="Arial" panose="020B0604020202020204" pitchFamily="34" charset="0"/>
              <a:cs typeface="Arial" panose="020B0604020202020204" pitchFamily="34" charset="0"/>
            </a:rPr>
            <a:t> </a:t>
          </a:r>
          <a:endParaRPr lang="en-US" sz="2000" b="1" kern="1200" dirty="0">
            <a:latin typeface="Arial" panose="020B0604020202020204" pitchFamily="34" charset="0"/>
            <a:cs typeface="Arial" panose="020B0604020202020204" pitchFamily="34" charset="0"/>
          </a:endParaRPr>
        </a:p>
      </dsp:txBody>
      <dsp:txXfrm>
        <a:off x="2817900" y="3218527"/>
        <a:ext cx="1681378" cy="1041668"/>
      </dsp:txXfrm>
    </dsp:sp>
    <dsp:sp modelId="{7D8ED6A6-6092-4963-8780-4E77C49AD23F}">
      <dsp:nvSpPr>
        <dsp:cNvPr id="0" name=""/>
        <dsp:cNvSpPr/>
      </dsp:nvSpPr>
      <dsp:spPr>
        <a:xfrm>
          <a:off x="4571676" y="3088397"/>
          <a:ext cx="835645" cy="835645"/>
        </a:xfrm>
        <a:prstGeom prst="ellipse">
          <a:avLst/>
        </a:prstGeom>
        <a:blipFill rotWithShape="1">
          <a:blip xmlns:r="http://schemas.openxmlformats.org/officeDocument/2006/relationships" r:embed="rId2"/>
          <a:stretch>
            <a:fillRect/>
          </a:stretch>
        </a:blip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E5F476-4312-42F8-8CBA-78A7F87A7C1D}">
      <dsp:nvSpPr>
        <dsp:cNvPr id="0" name=""/>
        <dsp:cNvSpPr/>
      </dsp:nvSpPr>
      <dsp:spPr>
        <a:xfrm>
          <a:off x="5589912" y="1095795"/>
          <a:ext cx="2387557" cy="178226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rtl="0">
            <a:lnSpc>
              <a:spcPct val="90000"/>
            </a:lnSpc>
            <a:spcBef>
              <a:spcPct val="0"/>
            </a:spcBef>
            <a:spcAft>
              <a:spcPct val="15000"/>
            </a:spcAft>
            <a:buChar char="•"/>
          </a:pPr>
          <a:r>
            <a:rPr lang="ro-RO" sz="1600" kern="1200" dirty="0">
              <a:latin typeface="Arial" panose="020B0604020202020204" pitchFamily="34" charset="0"/>
              <a:cs typeface="Arial" panose="020B0604020202020204" pitchFamily="34" charset="0"/>
            </a:rPr>
            <a:t>Thực hành lao động</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ro-RO" sz="1600" kern="1200" dirty="0">
              <a:latin typeface="Arial" panose="020B0604020202020204" pitchFamily="34" charset="0"/>
              <a:cs typeface="Arial" panose="020B0604020202020204" pitchFamily="34" charset="0"/>
            </a:rPr>
            <a:t>Hoạt động tình nguyện</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Hoạt</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động</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xã</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hội</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Hoạt</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động</a:t>
          </a:r>
          <a:r>
            <a:rPr lang="en-US" sz="1600" kern="1200" dirty="0">
              <a:latin typeface="Arial" panose="020B0604020202020204" pitchFamily="34" charset="0"/>
              <a:cs typeface="Arial" panose="020B0604020202020204" pitchFamily="34" charset="0"/>
            </a:rPr>
            <a:t> n</a:t>
          </a:r>
          <a:r>
            <a:rPr lang="ro-RO" sz="1600" kern="1200" dirty="0">
              <a:latin typeface="Arial" panose="020B0604020202020204" pitchFamily="34" charset="0"/>
              <a:cs typeface="Arial" panose="020B0604020202020204" pitchFamily="34" charset="0"/>
            </a:rPr>
            <a:t>hân đạo</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t>
          </a:r>
        </a:p>
      </dsp:txBody>
      <dsp:txXfrm>
        <a:off x="5631673" y="1137556"/>
        <a:ext cx="2304035" cy="1740500"/>
      </dsp:txXfrm>
    </dsp:sp>
    <dsp:sp modelId="{4401019C-D6B0-460B-BCB5-36BAC3DA0CA1}">
      <dsp:nvSpPr>
        <dsp:cNvPr id="0" name=""/>
        <dsp:cNvSpPr/>
      </dsp:nvSpPr>
      <dsp:spPr>
        <a:xfrm>
          <a:off x="5589912" y="3248609"/>
          <a:ext cx="2387557" cy="103764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rtl="0">
            <a:lnSpc>
              <a:spcPct val="90000"/>
            </a:lnSpc>
            <a:spcBef>
              <a:spcPct val="0"/>
            </a:spcBef>
            <a:spcAft>
              <a:spcPct val="35000"/>
            </a:spcAft>
            <a:buNone/>
          </a:pPr>
          <a:r>
            <a:rPr lang="en-US" sz="2000" b="1" kern="1200" dirty="0" err="1">
              <a:latin typeface="Arial" panose="020B0604020202020204" pitchFamily="34" charset="0"/>
              <a:cs typeface="Arial" panose="020B0604020202020204" pitchFamily="34" charset="0"/>
            </a:rPr>
            <a:t>Phương</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thức</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có</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tính</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cống</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hiến</a:t>
          </a:r>
          <a:endParaRPr lang="en-US" sz="2000" b="1" kern="1200" dirty="0">
            <a:latin typeface="Arial" panose="020B0604020202020204" pitchFamily="34" charset="0"/>
            <a:cs typeface="Arial" panose="020B0604020202020204" pitchFamily="34" charset="0"/>
          </a:endParaRPr>
        </a:p>
      </dsp:txBody>
      <dsp:txXfrm>
        <a:off x="5589912" y="3248609"/>
        <a:ext cx="1681378" cy="1037645"/>
      </dsp:txXfrm>
    </dsp:sp>
    <dsp:sp modelId="{B185DBA0-BF46-4382-ADC6-29FB388C8381}">
      <dsp:nvSpPr>
        <dsp:cNvPr id="0" name=""/>
        <dsp:cNvSpPr/>
      </dsp:nvSpPr>
      <dsp:spPr>
        <a:xfrm>
          <a:off x="7338831" y="2999787"/>
          <a:ext cx="835645" cy="835645"/>
        </a:xfrm>
        <a:prstGeom prst="ellipse">
          <a:avLst/>
        </a:prstGeom>
        <a:blipFill rotWithShape="1">
          <a:blip xmlns:r="http://schemas.openxmlformats.org/officeDocument/2006/relationships" r:embed="rId3"/>
          <a:stretch>
            <a:fillRect/>
          </a:stretch>
        </a:blip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3E8E63-0777-4CF2-B23C-859922746098}">
      <dsp:nvSpPr>
        <dsp:cNvPr id="0" name=""/>
        <dsp:cNvSpPr/>
      </dsp:nvSpPr>
      <dsp:spPr>
        <a:xfrm>
          <a:off x="8381502" y="1095795"/>
          <a:ext cx="2387557" cy="178226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Dư</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án</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Khảo</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sát</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Điều</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tra</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err="1">
              <a:latin typeface="Arial" panose="020B0604020202020204" pitchFamily="34" charset="0"/>
              <a:cs typeface="Arial" panose="020B0604020202020204" pitchFamily="34" charset="0"/>
            </a:rPr>
            <a:t>Sáng</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tạo</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công</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nghệ</a:t>
          </a:r>
          <a:endParaRPr lang="en-US" sz="1600" kern="1200" dirty="0">
            <a:latin typeface="Arial" panose="020B0604020202020204" pitchFamily="34" charset="0"/>
            <a:cs typeface="Arial" panose="020B0604020202020204" pitchFamily="34" charset="0"/>
          </a:endParaRPr>
        </a:p>
        <a:p>
          <a:pPr marL="171450" lvl="1" indent="-171450" algn="l" defTabSz="711200" rtl="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t>
          </a:r>
        </a:p>
      </dsp:txBody>
      <dsp:txXfrm>
        <a:off x="8423263" y="1137556"/>
        <a:ext cx="2304035" cy="1740500"/>
      </dsp:txXfrm>
    </dsp:sp>
    <dsp:sp modelId="{BC1D1BF4-7104-42AE-9D9D-C5A48B67C059}">
      <dsp:nvSpPr>
        <dsp:cNvPr id="0" name=""/>
        <dsp:cNvSpPr/>
      </dsp:nvSpPr>
      <dsp:spPr>
        <a:xfrm>
          <a:off x="8365172" y="3297591"/>
          <a:ext cx="2387557" cy="97232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rtl="0">
            <a:lnSpc>
              <a:spcPct val="90000"/>
            </a:lnSpc>
            <a:spcBef>
              <a:spcPct val="0"/>
            </a:spcBef>
            <a:spcAft>
              <a:spcPct val="35000"/>
            </a:spcAft>
            <a:buNone/>
          </a:pPr>
          <a:r>
            <a:rPr lang="en-US" sz="2000" b="1" kern="1200" dirty="0" err="1">
              <a:latin typeface="Arial" panose="020B0604020202020204" pitchFamily="34" charset="0"/>
              <a:cs typeface="Arial" panose="020B0604020202020204" pitchFamily="34" charset="0"/>
            </a:rPr>
            <a:t>Phương</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thức</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có</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tính</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nghiên</a:t>
          </a:r>
          <a:r>
            <a:rPr lang="en-US" sz="2000" b="1" kern="1200" dirty="0">
              <a:latin typeface="Arial" panose="020B0604020202020204" pitchFamily="34" charset="0"/>
              <a:cs typeface="Arial" panose="020B0604020202020204" pitchFamily="34" charset="0"/>
            </a:rPr>
            <a:t> </a:t>
          </a:r>
          <a:r>
            <a:rPr lang="en-US" sz="2000" b="1" kern="1200" dirty="0" err="1">
              <a:latin typeface="Arial" panose="020B0604020202020204" pitchFamily="34" charset="0"/>
              <a:cs typeface="Arial" panose="020B0604020202020204" pitchFamily="34" charset="0"/>
            </a:rPr>
            <a:t>cứu</a:t>
          </a:r>
          <a:r>
            <a:rPr lang="en-US" sz="2000" b="1" i="1" kern="1200" dirty="0">
              <a:latin typeface="Arial" panose="020B0604020202020204" pitchFamily="34" charset="0"/>
              <a:cs typeface="Arial" panose="020B0604020202020204" pitchFamily="34" charset="0"/>
            </a:rPr>
            <a:t> </a:t>
          </a:r>
          <a:endParaRPr lang="en-US" sz="2000" b="1" kern="1200" dirty="0">
            <a:latin typeface="Arial" panose="020B0604020202020204" pitchFamily="34" charset="0"/>
            <a:cs typeface="Arial" panose="020B0604020202020204" pitchFamily="34" charset="0"/>
          </a:endParaRPr>
        </a:p>
      </dsp:txBody>
      <dsp:txXfrm>
        <a:off x="8365172" y="3297591"/>
        <a:ext cx="1681378" cy="972327"/>
      </dsp:txXfrm>
    </dsp:sp>
    <dsp:sp modelId="{3557C292-F2B0-404B-BB9C-FD9D08D8F0DA}">
      <dsp:nvSpPr>
        <dsp:cNvPr id="0" name=""/>
        <dsp:cNvSpPr/>
      </dsp:nvSpPr>
      <dsp:spPr>
        <a:xfrm>
          <a:off x="10130421" y="2999787"/>
          <a:ext cx="835645" cy="835645"/>
        </a:xfrm>
        <a:prstGeom prst="ellipse">
          <a:avLst/>
        </a:prstGeom>
        <a:blipFill rotWithShape="1">
          <a:blip xmlns:r="http://schemas.openxmlformats.org/officeDocument/2006/relationships" r:embed="rId4"/>
          <a:stretch>
            <a:fillRect/>
          </a:stretch>
        </a:blip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AAE32-3C22-4EC1-931A-6225154AC06F}">
      <dsp:nvSpPr>
        <dsp:cNvPr id="0" name=""/>
        <dsp:cNvSpPr/>
      </dsp:nvSpPr>
      <dsp:spPr>
        <a:xfrm>
          <a:off x="0" y="0"/>
          <a:ext cx="7985388" cy="10058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T</a:t>
          </a:r>
          <a:r>
            <a:rPr lang="vi-VN" sz="2000" kern="1200">
              <a:latin typeface="Arial" panose="020B0604020202020204" pitchFamily="34" charset="0"/>
              <a:cs typeface="Arial" panose="020B0604020202020204" pitchFamily="34" charset="0"/>
            </a:rPr>
            <a:t>hu thập thông tin chính xác, kịp thời, có giá trị về mức độ đáp ứng yêu cầu cần đạt so với chương trình; </a:t>
          </a:r>
          <a:endParaRPr lang="en-US" sz="2000" kern="1200">
            <a:latin typeface="Arial" panose="020B0604020202020204" pitchFamily="34" charset="0"/>
            <a:cs typeface="Arial" panose="020B0604020202020204" pitchFamily="34" charset="0"/>
          </a:endParaRPr>
        </a:p>
      </dsp:txBody>
      <dsp:txXfrm>
        <a:off x="29460" y="29460"/>
        <a:ext cx="6815014" cy="946920"/>
      </dsp:txXfrm>
    </dsp:sp>
    <dsp:sp modelId="{CED479B6-68AE-4EEF-8C08-F4A5C0799458}">
      <dsp:nvSpPr>
        <dsp:cNvPr id="0" name=""/>
        <dsp:cNvSpPr/>
      </dsp:nvSpPr>
      <dsp:spPr>
        <a:xfrm>
          <a:off x="668776" y="1188720"/>
          <a:ext cx="7985388" cy="100584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Xác định </a:t>
          </a:r>
          <a:r>
            <a:rPr lang="vi-VN" sz="2000" kern="1200">
              <a:latin typeface="Arial" panose="020B0604020202020204" pitchFamily="34" charset="0"/>
              <a:cs typeface="Arial" panose="020B0604020202020204" pitchFamily="34" charset="0"/>
            </a:rPr>
            <a:t>sự tiến bộ của học sinh trong và sau các giai đoạn trải nghiệm. </a:t>
          </a:r>
          <a:endParaRPr lang="en-US" sz="2000" kern="1200">
            <a:latin typeface="Arial" panose="020B0604020202020204" pitchFamily="34" charset="0"/>
            <a:cs typeface="Arial" panose="020B0604020202020204" pitchFamily="34" charset="0"/>
          </a:endParaRPr>
        </a:p>
      </dsp:txBody>
      <dsp:txXfrm>
        <a:off x="698236" y="1218180"/>
        <a:ext cx="6603895" cy="946920"/>
      </dsp:txXfrm>
    </dsp:sp>
    <dsp:sp modelId="{CF075F71-815C-42EC-8335-94E8EE9CF008}">
      <dsp:nvSpPr>
        <dsp:cNvPr id="0" name=""/>
        <dsp:cNvSpPr/>
      </dsp:nvSpPr>
      <dsp:spPr>
        <a:xfrm>
          <a:off x="1327570" y="2377440"/>
          <a:ext cx="7985388" cy="10058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Xây dựng</a:t>
          </a:r>
          <a:r>
            <a:rPr lang="vi-VN" sz="2000" kern="1200">
              <a:latin typeface="Arial" panose="020B0604020202020204" pitchFamily="34" charset="0"/>
              <a:cs typeface="Arial" panose="020B0604020202020204" pitchFamily="34" charset="0"/>
            </a:rPr>
            <a:t> căn cứ để định hướng học sinh tiếp tục rèn luyện hoàn thiện bản thân</a:t>
          </a:r>
          <a:r>
            <a:rPr lang="en-US" sz="2000" kern="1200">
              <a:latin typeface="Arial" panose="020B0604020202020204" pitchFamily="34" charset="0"/>
              <a:cs typeface="Arial" panose="020B0604020202020204" pitchFamily="34" charset="0"/>
            </a:rPr>
            <a:t>.</a:t>
          </a:r>
        </a:p>
      </dsp:txBody>
      <dsp:txXfrm>
        <a:off x="1357030" y="2406900"/>
        <a:ext cx="6613877" cy="946920"/>
      </dsp:txXfrm>
    </dsp:sp>
    <dsp:sp modelId="{59061C43-F418-4FA1-8731-60F70A27B3E8}">
      <dsp:nvSpPr>
        <dsp:cNvPr id="0" name=""/>
        <dsp:cNvSpPr/>
      </dsp:nvSpPr>
      <dsp:spPr>
        <a:xfrm>
          <a:off x="1996347" y="3566160"/>
          <a:ext cx="7985388" cy="100584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Xây dựng</a:t>
          </a:r>
          <a:r>
            <a:rPr lang="vi-VN" sz="2000" kern="1200">
              <a:solidFill>
                <a:schemeClr val="bg1"/>
              </a:solidFill>
              <a:latin typeface="Arial" panose="020B0604020202020204" pitchFamily="34" charset="0"/>
              <a:cs typeface="Arial" panose="020B0604020202020204" pitchFamily="34" charset="0"/>
            </a:rPr>
            <a:t> căn cứ để các cơ sở giáo dục, các nhà quản lí và đội ngũ giáo viên điều chỉnh chương trình và các hoạt động giáo dục trong nhà trường.</a:t>
          </a:r>
          <a:endParaRPr lang="en-US" sz="2000" kern="1200">
            <a:solidFill>
              <a:schemeClr val="bg1"/>
            </a:solidFill>
            <a:latin typeface="Arial" panose="020B0604020202020204" pitchFamily="34" charset="0"/>
            <a:cs typeface="Arial" panose="020B0604020202020204" pitchFamily="34" charset="0"/>
          </a:endParaRPr>
        </a:p>
      </dsp:txBody>
      <dsp:txXfrm>
        <a:off x="2025807" y="3595620"/>
        <a:ext cx="6603895" cy="946920"/>
      </dsp:txXfrm>
    </dsp:sp>
    <dsp:sp modelId="{342D5160-23E5-40C9-880D-1FA4BA91CF9E}">
      <dsp:nvSpPr>
        <dsp:cNvPr id="0" name=""/>
        <dsp:cNvSpPr/>
      </dsp:nvSpPr>
      <dsp:spPr>
        <a:xfrm>
          <a:off x="7331592" y="770382"/>
          <a:ext cx="653796" cy="6537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latin typeface="Arial" panose="020B0604020202020204" pitchFamily="34" charset="0"/>
            <a:cs typeface="Arial" panose="020B0604020202020204" pitchFamily="34" charset="0"/>
          </a:endParaRPr>
        </a:p>
      </dsp:txBody>
      <dsp:txXfrm>
        <a:off x="7478696" y="770382"/>
        <a:ext cx="359588" cy="491981"/>
      </dsp:txXfrm>
    </dsp:sp>
    <dsp:sp modelId="{FFAD5D2B-3E65-45E2-85CC-209A28A998E7}">
      <dsp:nvSpPr>
        <dsp:cNvPr id="0" name=""/>
        <dsp:cNvSpPr/>
      </dsp:nvSpPr>
      <dsp:spPr>
        <a:xfrm>
          <a:off x="8000368" y="1959102"/>
          <a:ext cx="653796" cy="65379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latin typeface="Arial" panose="020B0604020202020204" pitchFamily="34" charset="0"/>
            <a:cs typeface="Arial" panose="020B0604020202020204" pitchFamily="34" charset="0"/>
          </a:endParaRPr>
        </a:p>
      </dsp:txBody>
      <dsp:txXfrm>
        <a:off x="8147472" y="1959102"/>
        <a:ext cx="359588" cy="491981"/>
      </dsp:txXfrm>
    </dsp:sp>
    <dsp:sp modelId="{A6BDDEFA-CF71-42C9-9BEF-0FF7CBAADCF7}">
      <dsp:nvSpPr>
        <dsp:cNvPr id="0" name=""/>
        <dsp:cNvSpPr/>
      </dsp:nvSpPr>
      <dsp:spPr>
        <a:xfrm>
          <a:off x="8659162" y="3147822"/>
          <a:ext cx="653796" cy="653796"/>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latin typeface="Arial" panose="020B0604020202020204" pitchFamily="34" charset="0"/>
            <a:cs typeface="Arial" panose="020B0604020202020204" pitchFamily="34" charset="0"/>
          </a:endParaRPr>
        </a:p>
      </dsp:txBody>
      <dsp:txXfrm>
        <a:off x="8806266" y="3147822"/>
        <a:ext cx="359588" cy="4919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25919-F6FF-4C77-9276-67318EDD0CAA}">
      <dsp:nvSpPr>
        <dsp:cNvPr id="0" name=""/>
        <dsp:cNvSpPr/>
      </dsp:nvSpPr>
      <dsp:spPr>
        <a:xfrm>
          <a:off x="358267" y="895685"/>
          <a:ext cx="2678966" cy="316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rtl="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B</a:t>
          </a:r>
          <a:r>
            <a:rPr lang="vi-VN" sz="1800" b="1" kern="1200" dirty="0">
              <a:latin typeface="Arial" panose="020B0604020202020204" pitchFamily="34" charset="0"/>
              <a:cs typeface="Arial" panose="020B0604020202020204" pitchFamily="34" charset="0"/>
            </a:rPr>
            <a:t>iểu hiện của phẩm chất và năng lực đã được xác định trong chương trình:</a:t>
          </a:r>
          <a:endParaRPr lang="en-US" sz="1800" b="1" kern="1200" dirty="0">
            <a:latin typeface="Arial" panose="020B0604020202020204" pitchFamily="34" charset="0"/>
            <a:cs typeface="Arial" panose="020B0604020202020204" pitchFamily="34" charset="0"/>
          </a:endParaRPr>
        </a:p>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vi-VN" sz="1800" kern="1200" dirty="0">
              <a:latin typeface="Arial" panose="020B0604020202020204" pitchFamily="34" charset="0"/>
              <a:cs typeface="Arial" panose="020B0604020202020204" pitchFamily="34" charset="0"/>
            </a:rPr>
            <a:t>năng lực thích ứng với cuộc sống, </a:t>
          </a:r>
          <a:endParaRPr lang="en-US" sz="1800" kern="1200" dirty="0">
            <a:latin typeface="Arial" panose="020B0604020202020204" pitchFamily="34" charset="0"/>
            <a:cs typeface="Arial" panose="020B0604020202020204" pitchFamily="34" charset="0"/>
          </a:endParaRPr>
        </a:p>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vi-VN" sz="1800" kern="1200" dirty="0">
              <a:latin typeface="Arial" panose="020B0604020202020204" pitchFamily="34" charset="0"/>
              <a:cs typeface="Arial" panose="020B0604020202020204" pitchFamily="34" charset="0"/>
            </a:rPr>
            <a:t>năng lực thiết kế và tổ chức hoạt động, </a:t>
          </a:r>
          <a:endParaRPr lang="en-US" sz="1800" kern="1200" dirty="0">
            <a:latin typeface="Arial" panose="020B0604020202020204" pitchFamily="34" charset="0"/>
            <a:cs typeface="Arial" panose="020B0604020202020204" pitchFamily="34" charset="0"/>
          </a:endParaRPr>
        </a:p>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r>
            <a:rPr lang="vi-VN" sz="1800" kern="1200" dirty="0">
              <a:latin typeface="Arial" panose="020B0604020202020204" pitchFamily="34" charset="0"/>
              <a:cs typeface="Arial" panose="020B0604020202020204" pitchFamily="34" charset="0"/>
            </a:rPr>
            <a:t>năng lực định hướng nghề nghiệp. </a:t>
          </a:r>
          <a:endParaRPr lang="en-US" sz="1800" kern="1200" dirty="0">
            <a:latin typeface="Arial" panose="020B0604020202020204" pitchFamily="34" charset="0"/>
            <a:cs typeface="Arial" panose="020B0604020202020204" pitchFamily="34" charset="0"/>
          </a:endParaRPr>
        </a:p>
      </dsp:txBody>
      <dsp:txXfrm>
        <a:off x="436731" y="974149"/>
        <a:ext cx="2522038" cy="3011592"/>
      </dsp:txXfrm>
    </dsp:sp>
    <dsp:sp modelId="{83EF0447-610C-4CB5-B993-9AD0FEC9FB8D}">
      <dsp:nvSpPr>
        <dsp:cNvPr id="0" name=""/>
        <dsp:cNvSpPr/>
      </dsp:nvSpPr>
      <dsp:spPr>
        <a:xfrm rot="18181578">
          <a:off x="2589963" y="1630612"/>
          <a:ext cx="1966127" cy="50224"/>
        </a:xfrm>
        <a:custGeom>
          <a:avLst/>
          <a:gdLst/>
          <a:ahLst/>
          <a:cxnLst/>
          <a:rect l="0" t="0" r="0" b="0"/>
          <a:pathLst>
            <a:path>
              <a:moveTo>
                <a:pt x="0" y="25112"/>
              </a:moveTo>
              <a:lnTo>
                <a:pt x="1966127" y="25112"/>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dsp:txBody>
      <dsp:txXfrm>
        <a:off x="3523874" y="1606571"/>
        <a:ext cx="98306" cy="98306"/>
      </dsp:txXfrm>
    </dsp:sp>
    <dsp:sp modelId="{8D0D2DA6-85EB-4DDE-B7F2-662C0AFE5B68}">
      <dsp:nvSpPr>
        <dsp:cNvPr id="0" name=""/>
        <dsp:cNvSpPr/>
      </dsp:nvSpPr>
      <dsp:spPr>
        <a:xfrm>
          <a:off x="4108820" y="161762"/>
          <a:ext cx="2678966" cy="13394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ct val="0"/>
            </a:spcBef>
            <a:spcAft>
              <a:spcPct val="35000"/>
            </a:spcAft>
            <a:buNone/>
          </a:pPr>
          <a:r>
            <a:rPr lang="vi-VN" sz="1600" kern="1200" dirty="0">
              <a:latin typeface="Arial" panose="020B0604020202020204" pitchFamily="34" charset="0"/>
              <a:cs typeface="Arial" panose="020B0604020202020204" pitchFamily="34" charset="0"/>
            </a:rPr>
            <a:t>Các yêu cầu cần đạt về sự phát triển phẩm chất và năng lực của mỗi cá nhân </a:t>
          </a:r>
          <a:endParaRPr lang="en-US" sz="1600" kern="1200" dirty="0">
            <a:latin typeface="Arial" panose="020B0604020202020204" pitchFamily="34" charset="0"/>
            <a:cs typeface="Arial" panose="020B0604020202020204" pitchFamily="34" charset="0"/>
          </a:endParaRPr>
        </a:p>
      </dsp:txBody>
      <dsp:txXfrm>
        <a:off x="4148052" y="200994"/>
        <a:ext cx="2600502" cy="1261019"/>
      </dsp:txXfrm>
    </dsp:sp>
    <dsp:sp modelId="{5DA976B5-EA8B-4386-95EA-D8F65D1BEBF1}">
      <dsp:nvSpPr>
        <dsp:cNvPr id="0" name=""/>
        <dsp:cNvSpPr/>
      </dsp:nvSpPr>
      <dsp:spPr>
        <a:xfrm>
          <a:off x="6787787" y="806391"/>
          <a:ext cx="1071586" cy="50224"/>
        </a:xfrm>
        <a:custGeom>
          <a:avLst/>
          <a:gdLst/>
          <a:ahLst/>
          <a:cxnLst/>
          <a:rect l="0" t="0" r="0" b="0"/>
          <a:pathLst>
            <a:path>
              <a:moveTo>
                <a:pt x="0" y="25112"/>
              </a:moveTo>
              <a:lnTo>
                <a:pt x="1071586" y="25112"/>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dsp:txBody>
      <dsp:txXfrm>
        <a:off x="7296790" y="804714"/>
        <a:ext cx="53579" cy="53579"/>
      </dsp:txXfrm>
    </dsp:sp>
    <dsp:sp modelId="{97B23AE7-1E09-47D6-BFF3-479B7B37E80D}">
      <dsp:nvSpPr>
        <dsp:cNvPr id="0" name=""/>
        <dsp:cNvSpPr/>
      </dsp:nvSpPr>
      <dsp:spPr>
        <a:xfrm>
          <a:off x="7859373" y="2471"/>
          <a:ext cx="3090696" cy="16580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ct val="0"/>
            </a:spcBef>
            <a:spcAft>
              <a:spcPct val="35000"/>
            </a:spcAft>
            <a:buNone/>
          </a:pPr>
          <a:r>
            <a:rPr lang="vi-VN" sz="1600" kern="1200" dirty="0">
              <a:latin typeface="Arial" panose="020B0604020202020204" pitchFamily="34" charset="0"/>
              <a:cs typeface="Arial" panose="020B0604020202020204" pitchFamily="34" charset="0"/>
            </a:rPr>
            <a:t>chủ yếu được đánh giá thông qua </a:t>
          </a:r>
          <a:r>
            <a:rPr lang="en-US" sz="1600" b="1" kern="1200" dirty="0">
              <a:solidFill>
                <a:srgbClr val="FFFF00"/>
              </a:solidFill>
              <a:latin typeface="Arial" panose="020B0604020202020204" pitchFamily="34" charset="0"/>
              <a:cs typeface="Arial" panose="020B0604020202020204" pitchFamily="34" charset="0"/>
            </a:rPr>
            <a:t>HĐGD </a:t>
          </a:r>
          <a:r>
            <a:rPr lang="vi-VN" sz="1600" b="1" kern="1200" dirty="0">
              <a:solidFill>
                <a:srgbClr val="FFFF00"/>
              </a:solidFill>
              <a:latin typeface="Arial" panose="020B0604020202020204" pitchFamily="34" charset="0"/>
              <a:cs typeface="Arial" panose="020B0604020202020204" pitchFamily="34" charset="0"/>
            </a:rPr>
            <a:t>theo chủ đề, </a:t>
          </a:r>
          <a:r>
            <a:rPr lang="vi-VN" sz="1600" kern="1200" dirty="0">
              <a:latin typeface="Arial" panose="020B0604020202020204" pitchFamily="34" charset="0"/>
              <a:cs typeface="Arial" panose="020B0604020202020204" pitchFamily="34" charset="0"/>
            </a:rPr>
            <a:t>hoạt động hướng nghiệp, thông qua quá trình tham gia hoạt động tập thể và các sản phẩm của </a:t>
          </a:r>
          <a:r>
            <a:rPr lang="en-US" sz="1600" kern="1200" dirty="0">
              <a:latin typeface="Arial" panose="020B0604020202020204" pitchFamily="34" charset="0"/>
              <a:cs typeface="Arial" panose="020B0604020202020204" pitchFamily="34" charset="0"/>
            </a:rPr>
            <a:t>HS</a:t>
          </a:r>
          <a:r>
            <a:rPr lang="vi-VN" sz="1600" kern="1200" dirty="0">
              <a:latin typeface="Arial" panose="020B0604020202020204" pitchFamily="34" charset="0"/>
              <a:cs typeface="Arial" panose="020B0604020202020204" pitchFamily="34" charset="0"/>
            </a:rPr>
            <a:t> trong mỗi hoạt động.</a:t>
          </a:r>
          <a:endParaRPr lang="en-US" sz="1600" kern="1200" dirty="0">
            <a:latin typeface="Arial" panose="020B0604020202020204" pitchFamily="34" charset="0"/>
            <a:cs typeface="Arial" panose="020B0604020202020204" pitchFamily="34" charset="0"/>
          </a:endParaRPr>
        </a:p>
      </dsp:txBody>
      <dsp:txXfrm>
        <a:off x="7907936" y="51034"/>
        <a:ext cx="2993570" cy="1560939"/>
      </dsp:txXfrm>
    </dsp:sp>
    <dsp:sp modelId="{1199AAE5-6442-4D3B-9C28-DDD44C407910}">
      <dsp:nvSpPr>
        <dsp:cNvPr id="0" name=""/>
        <dsp:cNvSpPr/>
      </dsp:nvSpPr>
      <dsp:spPr>
        <a:xfrm rot="164306">
          <a:off x="3036621" y="2480461"/>
          <a:ext cx="1072811" cy="50224"/>
        </a:xfrm>
        <a:custGeom>
          <a:avLst/>
          <a:gdLst/>
          <a:ahLst/>
          <a:cxnLst/>
          <a:rect l="0" t="0" r="0" b="0"/>
          <a:pathLst>
            <a:path>
              <a:moveTo>
                <a:pt x="0" y="25112"/>
              </a:moveTo>
              <a:lnTo>
                <a:pt x="1072811" y="25112"/>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dsp:txBody>
      <dsp:txXfrm>
        <a:off x="3546207" y="2478753"/>
        <a:ext cx="53640" cy="53640"/>
      </dsp:txXfrm>
    </dsp:sp>
    <dsp:sp modelId="{CA33EDC7-84E9-46A1-ADAA-03D583730FBC}">
      <dsp:nvSpPr>
        <dsp:cNvPr id="0" name=""/>
        <dsp:cNvSpPr/>
      </dsp:nvSpPr>
      <dsp:spPr>
        <a:xfrm>
          <a:off x="4108820" y="1804678"/>
          <a:ext cx="2678966" cy="145304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a:t>
          </a:r>
          <a:r>
            <a:rPr lang="vi-VN" sz="1600" kern="1200" dirty="0">
              <a:latin typeface="Arial" panose="020B0604020202020204" pitchFamily="34" charset="0"/>
              <a:cs typeface="Arial" panose="020B0604020202020204" pitchFamily="34" charset="0"/>
            </a:rPr>
            <a:t>ự đóng góp của học sinh cho các hoạt động tập thể, số giờ tham gia các hoạt động và việc thực hiện có kết quả hoạt động chung của tập thể. </a:t>
          </a:r>
          <a:endParaRPr lang="en-US" sz="1600" kern="1200" dirty="0">
            <a:latin typeface="Arial" panose="020B0604020202020204" pitchFamily="34" charset="0"/>
            <a:cs typeface="Arial" panose="020B0604020202020204" pitchFamily="34" charset="0"/>
          </a:endParaRPr>
        </a:p>
      </dsp:txBody>
      <dsp:txXfrm>
        <a:off x="4151378" y="1847236"/>
        <a:ext cx="2593850" cy="1367928"/>
      </dsp:txXfrm>
    </dsp:sp>
    <dsp:sp modelId="{965E8EE5-713F-400D-AF9A-B7DFD27A6E5A}">
      <dsp:nvSpPr>
        <dsp:cNvPr id="0" name=""/>
        <dsp:cNvSpPr/>
      </dsp:nvSpPr>
      <dsp:spPr>
        <a:xfrm>
          <a:off x="6787787" y="2506088"/>
          <a:ext cx="1071586" cy="50224"/>
        </a:xfrm>
        <a:custGeom>
          <a:avLst/>
          <a:gdLst/>
          <a:ahLst/>
          <a:cxnLst/>
          <a:rect l="0" t="0" r="0" b="0"/>
          <a:pathLst>
            <a:path>
              <a:moveTo>
                <a:pt x="0" y="25112"/>
              </a:moveTo>
              <a:lnTo>
                <a:pt x="1071586" y="25112"/>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dsp:txBody>
      <dsp:txXfrm>
        <a:off x="7296790" y="2504411"/>
        <a:ext cx="53579" cy="53579"/>
      </dsp:txXfrm>
    </dsp:sp>
    <dsp:sp modelId="{7DE91745-68F2-405B-99E7-4F2257C5D971}">
      <dsp:nvSpPr>
        <dsp:cNvPr id="0" name=""/>
        <dsp:cNvSpPr/>
      </dsp:nvSpPr>
      <dsp:spPr>
        <a:xfrm>
          <a:off x="7859373" y="1861459"/>
          <a:ext cx="3045234" cy="13394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ct val="0"/>
            </a:spcBef>
            <a:spcAft>
              <a:spcPct val="35000"/>
            </a:spcAft>
            <a:buNone/>
          </a:pPr>
          <a:r>
            <a:rPr lang="vi-VN" sz="1600" kern="1200" dirty="0">
              <a:latin typeface="Arial" panose="020B0604020202020204" pitchFamily="34" charset="0"/>
              <a:cs typeface="Arial" panose="020B0604020202020204" pitchFamily="34" charset="0"/>
            </a:rPr>
            <a:t>chủ yếu </a:t>
          </a:r>
          <a:r>
            <a:rPr lang="en-US" sz="1600" kern="1200" dirty="0" err="1">
              <a:latin typeface="Arial" panose="020B0604020202020204" pitchFamily="34" charset="0"/>
              <a:cs typeface="Arial" panose="020B0604020202020204" pitchFamily="34" charset="0"/>
            </a:rPr>
            <a:t>được</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đánh</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giá</a:t>
          </a:r>
          <a:r>
            <a:rPr lang="en-US" sz="1600" kern="1200" dirty="0">
              <a:latin typeface="Arial" panose="020B0604020202020204" pitchFamily="34" charset="0"/>
              <a:cs typeface="Arial" panose="020B0604020202020204" pitchFamily="34" charset="0"/>
            </a:rPr>
            <a:t> </a:t>
          </a:r>
          <a:r>
            <a:rPr lang="en-US" sz="1600" kern="1200" dirty="0" err="1">
              <a:latin typeface="Arial" panose="020B0604020202020204" pitchFamily="34" charset="0"/>
              <a:cs typeface="Arial" panose="020B0604020202020204" pitchFamily="34" charset="0"/>
            </a:rPr>
            <a:t>thông</a:t>
          </a:r>
          <a:r>
            <a:rPr lang="en-US" sz="1600" kern="1200" dirty="0">
              <a:latin typeface="Arial" panose="020B0604020202020204" pitchFamily="34" charset="0"/>
              <a:cs typeface="Arial" panose="020B0604020202020204" pitchFamily="34" charset="0"/>
            </a:rPr>
            <a:t> qua </a:t>
          </a:r>
          <a:r>
            <a:rPr lang="en-US" sz="1600" b="1" kern="1200" dirty="0" err="1">
              <a:solidFill>
                <a:srgbClr val="FFFF00"/>
              </a:solidFill>
              <a:latin typeface="Arial" panose="020B0604020202020204" pitchFamily="34" charset="0"/>
              <a:cs typeface="Arial" panose="020B0604020202020204" pitchFamily="34" charset="0"/>
            </a:rPr>
            <a:t>Sinh</a:t>
          </a:r>
          <a:r>
            <a:rPr lang="en-US" sz="1600" b="1" kern="1200" dirty="0">
              <a:solidFill>
                <a:srgbClr val="FFFF00"/>
              </a:solidFill>
              <a:latin typeface="Arial" panose="020B0604020202020204" pitchFamily="34" charset="0"/>
              <a:cs typeface="Arial" panose="020B0604020202020204" pitchFamily="34" charset="0"/>
            </a:rPr>
            <a:t> </a:t>
          </a:r>
          <a:r>
            <a:rPr lang="en-US" sz="1600" b="1" kern="1200" dirty="0" err="1">
              <a:solidFill>
                <a:srgbClr val="FFFF00"/>
              </a:solidFill>
              <a:latin typeface="Arial" panose="020B0604020202020204" pitchFamily="34" charset="0"/>
              <a:cs typeface="Arial" panose="020B0604020202020204" pitchFamily="34" charset="0"/>
            </a:rPr>
            <a:t>hoạt</a:t>
          </a:r>
          <a:r>
            <a:rPr lang="en-US" sz="1600" b="1" kern="1200" dirty="0">
              <a:solidFill>
                <a:srgbClr val="FFFF00"/>
              </a:solidFill>
              <a:latin typeface="Arial" panose="020B0604020202020204" pitchFamily="34" charset="0"/>
              <a:cs typeface="Arial" panose="020B0604020202020204" pitchFamily="34" charset="0"/>
            </a:rPr>
            <a:t> </a:t>
          </a:r>
          <a:r>
            <a:rPr lang="en-US" sz="1600" b="1" kern="1200" dirty="0" err="1">
              <a:solidFill>
                <a:srgbClr val="FFFF00"/>
              </a:solidFill>
              <a:latin typeface="Arial" panose="020B0604020202020204" pitchFamily="34" charset="0"/>
              <a:cs typeface="Arial" panose="020B0604020202020204" pitchFamily="34" charset="0"/>
            </a:rPr>
            <a:t>dưới</a:t>
          </a:r>
          <a:r>
            <a:rPr lang="en-US" sz="1600" b="1" kern="1200" dirty="0">
              <a:solidFill>
                <a:srgbClr val="FFFF00"/>
              </a:solidFill>
              <a:latin typeface="Arial" panose="020B0604020202020204" pitchFamily="34" charset="0"/>
              <a:cs typeface="Arial" panose="020B0604020202020204" pitchFamily="34" charset="0"/>
            </a:rPr>
            <a:t> </a:t>
          </a:r>
          <a:r>
            <a:rPr lang="en-US" sz="1600" b="1" kern="1200" dirty="0" err="1">
              <a:solidFill>
                <a:srgbClr val="FFFF00"/>
              </a:solidFill>
              <a:latin typeface="Arial" panose="020B0604020202020204" pitchFamily="34" charset="0"/>
              <a:cs typeface="Arial" panose="020B0604020202020204" pitchFamily="34" charset="0"/>
            </a:rPr>
            <a:t>cờ</a:t>
          </a:r>
          <a:r>
            <a:rPr lang="en-US" sz="1600" b="1" kern="1200" dirty="0">
              <a:solidFill>
                <a:srgbClr val="FFFF00"/>
              </a:solidFill>
              <a:latin typeface="Arial" panose="020B0604020202020204" pitchFamily="34" charset="0"/>
              <a:cs typeface="Arial" panose="020B0604020202020204" pitchFamily="34" charset="0"/>
            </a:rPr>
            <a:t> </a:t>
          </a:r>
          <a:r>
            <a:rPr lang="en-US" sz="1600" b="1" kern="1200" dirty="0" err="1">
              <a:solidFill>
                <a:srgbClr val="FFFF00"/>
              </a:solidFill>
              <a:latin typeface="Arial" panose="020B0604020202020204" pitchFamily="34" charset="0"/>
              <a:cs typeface="Arial" panose="020B0604020202020204" pitchFamily="34" charset="0"/>
            </a:rPr>
            <a:t>và</a:t>
          </a:r>
          <a:r>
            <a:rPr lang="en-US" sz="1600" b="1" kern="1200" dirty="0">
              <a:solidFill>
                <a:srgbClr val="FFFF00"/>
              </a:solidFill>
              <a:latin typeface="Arial" panose="020B0604020202020204" pitchFamily="34" charset="0"/>
              <a:cs typeface="Arial" panose="020B0604020202020204" pitchFamily="34" charset="0"/>
            </a:rPr>
            <a:t> </a:t>
          </a:r>
          <a:r>
            <a:rPr lang="en-US" sz="1600" b="1" kern="1200" dirty="0" err="1">
              <a:solidFill>
                <a:srgbClr val="FFFF00"/>
              </a:solidFill>
              <a:latin typeface="Arial" panose="020B0604020202020204" pitchFamily="34" charset="0"/>
              <a:cs typeface="Arial" panose="020B0604020202020204" pitchFamily="34" charset="0"/>
            </a:rPr>
            <a:t>Sinh</a:t>
          </a:r>
          <a:r>
            <a:rPr lang="en-US" sz="1600" b="1" kern="1200" dirty="0">
              <a:solidFill>
                <a:srgbClr val="FFFF00"/>
              </a:solidFill>
              <a:latin typeface="Arial" panose="020B0604020202020204" pitchFamily="34" charset="0"/>
              <a:cs typeface="Arial" panose="020B0604020202020204" pitchFamily="34" charset="0"/>
            </a:rPr>
            <a:t> </a:t>
          </a:r>
          <a:r>
            <a:rPr lang="en-US" sz="1600" b="1" kern="1200" dirty="0" err="1">
              <a:solidFill>
                <a:srgbClr val="FFFF00"/>
              </a:solidFill>
              <a:latin typeface="Arial" panose="020B0604020202020204" pitchFamily="34" charset="0"/>
              <a:cs typeface="Arial" panose="020B0604020202020204" pitchFamily="34" charset="0"/>
            </a:rPr>
            <a:t>hoạt</a:t>
          </a:r>
          <a:r>
            <a:rPr lang="en-US" sz="1600" b="1" kern="1200" dirty="0">
              <a:solidFill>
                <a:srgbClr val="FFFF00"/>
              </a:solidFill>
              <a:latin typeface="Arial" panose="020B0604020202020204" pitchFamily="34" charset="0"/>
              <a:cs typeface="Arial" panose="020B0604020202020204" pitchFamily="34" charset="0"/>
            </a:rPr>
            <a:t> </a:t>
          </a:r>
          <a:r>
            <a:rPr lang="en-US" sz="1600" b="1" kern="1200" dirty="0" err="1">
              <a:solidFill>
                <a:srgbClr val="FFFF00"/>
              </a:solidFill>
              <a:latin typeface="Arial" panose="020B0604020202020204" pitchFamily="34" charset="0"/>
              <a:cs typeface="Arial" panose="020B0604020202020204" pitchFamily="34" charset="0"/>
            </a:rPr>
            <a:t>lớp</a:t>
          </a:r>
          <a:r>
            <a:rPr lang="en-US" sz="1600" kern="1200" dirty="0">
              <a:latin typeface="Arial" panose="020B0604020202020204" pitchFamily="34" charset="0"/>
              <a:cs typeface="Arial" panose="020B0604020202020204" pitchFamily="34" charset="0"/>
            </a:rPr>
            <a:t>, </a:t>
          </a:r>
        </a:p>
      </dsp:txBody>
      <dsp:txXfrm>
        <a:off x="7898605" y="1900691"/>
        <a:ext cx="2966770" cy="1261019"/>
      </dsp:txXfrm>
    </dsp:sp>
    <dsp:sp modelId="{9679B39E-29C8-4D59-BFE5-EA7F6706F974}">
      <dsp:nvSpPr>
        <dsp:cNvPr id="0" name=""/>
        <dsp:cNvSpPr/>
      </dsp:nvSpPr>
      <dsp:spPr>
        <a:xfrm rot="3418422">
          <a:off x="2589963" y="3279054"/>
          <a:ext cx="1966127" cy="50224"/>
        </a:xfrm>
        <a:custGeom>
          <a:avLst/>
          <a:gdLst/>
          <a:ahLst/>
          <a:cxnLst/>
          <a:rect l="0" t="0" r="0" b="0"/>
          <a:pathLst>
            <a:path>
              <a:moveTo>
                <a:pt x="0" y="25112"/>
              </a:moveTo>
              <a:lnTo>
                <a:pt x="1966127" y="25112"/>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dsp:txBody>
      <dsp:txXfrm>
        <a:off x="3523874" y="3255013"/>
        <a:ext cx="98306" cy="98306"/>
      </dsp:txXfrm>
    </dsp:sp>
    <dsp:sp modelId="{DFF2F4DE-68A7-4C90-A853-024B98D685F1}">
      <dsp:nvSpPr>
        <dsp:cNvPr id="0" name=""/>
        <dsp:cNvSpPr/>
      </dsp:nvSpPr>
      <dsp:spPr>
        <a:xfrm>
          <a:off x="4108820" y="3458645"/>
          <a:ext cx="2678966" cy="13394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a:t>
          </a:r>
          <a:r>
            <a:rPr lang="vi-VN" sz="1600" kern="1200" dirty="0">
              <a:latin typeface="Arial" panose="020B0604020202020204" pitchFamily="34" charset="0"/>
              <a:cs typeface="Arial" panose="020B0604020202020204" pitchFamily="34" charset="0"/>
            </a:rPr>
            <a:t>ác yếu tố như động cơ, tinh thần, thái độ, ý thức trách nhiệm, tính tích cực đối với hoạt động chung của học sinh </a:t>
          </a:r>
          <a:endParaRPr lang="en-US" sz="1600" kern="1200" dirty="0">
            <a:latin typeface="Arial" panose="020B0604020202020204" pitchFamily="34" charset="0"/>
            <a:cs typeface="Arial" panose="020B0604020202020204" pitchFamily="34" charset="0"/>
          </a:endParaRPr>
        </a:p>
      </dsp:txBody>
      <dsp:txXfrm>
        <a:off x="4148052" y="3497877"/>
        <a:ext cx="2600502" cy="1261019"/>
      </dsp:txXfrm>
    </dsp:sp>
    <dsp:sp modelId="{95758372-B771-4A5C-B8F4-D2C16298FD9B}">
      <dsp:nvSpPr>
        <dsp:cNvPr id="0" name=""/>
        <dsp:cNvSpPr/>
      </dsp:nvSpPr>
      <dsp:spPr>
        <a:xfrm>
          <a:off x="6787787" y="4103275"/>
          <a:ext cx="1071586" cy="50224"/>
        </a:xfrm>
        <a:custGeom>
          <a:avLst/>
          <a:gdLst/>
          <a:ahLst/>
          <a:cxnLst/>
          <a:rect l="0" t="0" r="0" b="0"/>
          <a:pathLst>
            <a:path>
              <a:moveTo>
                <a:pt x="0" y="25112"/>
              </a:moveTo>
              <a:lnTo>
                <a:pt x="1071586" y="25112"/>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rial" panose="020B0604020202020204" pitchFamily="34" charset="0"/>
            <a:cs typeface="Arial" panose="020B0604020202020204" pitchFamily="34" charset="0"/>
          </a:endParaRPr>
        </a:p>
      </dsp:txBody>
      <dsp:txXfrm>
        <a:off x="7296790" y="4101597"/>
        <a:ext cx="53579" cy="53579"/>
      </dsp:txXfrm>
    </dsp:sp>
    <dsp:sp modelId="{AA9467C2-B537-48D0-837F-FF48C4D1FB0F}">
      <dsp:nvSpPr>
        <dsp:cNvPr id="0" name=""/>
        <dsp:cNvSpPr/>
      </dsp:nvSpPr>
      <dsp:spPr>
        <a:xfrm>
          <a:off x="7859373" y="3458645"/>
          <a:ext cx="3136158" cy="13394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rtl="0">
            <a:lnSpc>
              <a:spcPct val="90000"/>
            </a:lnSpc>
            <a:spcBef>
              <a:spcPct val="0"/>
            </a:spcBef>
            <a:spcAft>
              <a:spcPct val="35000"/>
            </a:spcAft>
            <a:buNone/>
          </a:pPr>
          <a:r>
            <a:rPr lang="vi-VN" sz="1600" kern="1200" dirty="0">
              <a:latin typeface="Arial" panose="020B0604020202020204" pitchFamily="34" charset="0"/>
              <a:cs typeface="Arial" panose="020B0604020202020204" pitchFamily="34" charset="0"/>
            </a:rPr>
            <a:t>được đánh giá thường xuyên trong quá trình tham gia hoạt động.</a:t>
          </a:r>
          <a:endParaRPr lang="en-US" sz="1600" kern="1200" dirty="0">
            <a:latin typeface="Arial" panose="020B0604020202020204" pitchFamily="34" charset="0"/>
            <a:cs typeface="Arial" panose="020B0604020202020204" pitchFamily="34" charset="0"/>
          </a:endParaRPr>
        </a:p>
      </dsp:txBody>
      <dsp:txXfrm>
        <a:off x="7898605" y="3497877"/>
        <a:ext cx="3057694" cy="12610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A843B-0811-4147-A389-71E38A49AB91}">
      <dsp:nvSpPr>
        <dsp:cNvPr id="0" name=""/>
        <dsp:cNvSpPr/>
      </dsp:nvSpPr>
      <dsp:spPr>
        <a:xfrm>
          <a:off x="1492" y="0"/>
          <a:ext cx="1564646" cy="462232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Time new roman"/>
            </a:rPr>
            <a:t>BẢN THÂN HỌC SINH</a:t>
          </a:r>
        </a:p>
      </dsp:txBody>
      <dsp:txXfrm>
        <a:off x="1492" y="1848928"/>
        <a:ext cx="1564646" cy="1848928"/>
      </dsp:txXfrm>
    </dsp:sp>
    <dsp:sp modelId="{5E98B5CE-4D62-4565-ABA8-BB62F0F10EFF}">
      <dsp:nvSpPr>
        <dsp:cNvPr id="0" name=""/>
        <dsp:cNvSpPr/>
      </dsp:nvSpPr>
      <dsp:spPr>
        <a:xfrm>
          <a:off x="48432" y="277339"/>
          <a:ext cx="1470767" cy="153923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AF9215-628F-4675-8E15-B57D3AEB4241}">
      <dsp:nvSpPr>
        <dsp:cNvPr id="0" name=""/>
        <dsp:cNvSpPr/>
      </dsp:nvSpPr>
      <dsp:spPr>
        <a:xfrm>
          <a:off x="1613078" y="0"/>
          <a:ext cx="1564646" cy="462232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Time new roman"/>
            </a:rPr>
            <a:t>BẠN BÈ, NHÓM</a:t>
          </a:r>
        </a:p>
      </dsp:txBody>
      <dsp:txXfrm>
        <a:off x="1613078" y="1848928"/>
        <a:ext cx="1564646" cy="1848928"/>
      </dsp:txXfrm>
    </dsp:sp>
    <dsp:sp modelId="{517BED44-B354-429F-A0B9-0ADBB346A8CE}">
      <dsp:nvSpPr>
        <dsp:cNvPr id="0" name=""/>
        <dsp:cNvSpPr/>
      </dsp:nvSpPr>
      <dsp:spPr>
        <a:xfrm>
          <a:off x="1660017" y="277339"/>
          <a:ext cx="1470767" cy="1539232"/>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B1D2FB-3E67-4062-95D8-42684986DF92}">
      <dsp:nvSpPr>
        <dsp:cNvPr id="0" name=""/>
        <dsp:cNvSpPr/>
      </dsp:nvSpPr>
      <dsp:spPr>
        <a:xfrm>
          <a:off x="3224663" y="0"/>
          <a:ext cx="1564646" cy="4622320"/>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Time new roman"/>
            </a:rPr>
            <a:t>CÁC GIÁO VIÊN, CÁN BỘ KHÁC TRONG TRƯỜNG; </a:t>
          </a:r>
        </a:p>
        <a:p>
          <a:pPr marL="0" lvl="0" indent="0" algn="ctr" defTabSz="711200" rtl="0">
            <a:lnSpc>
              <a:spcPct val="90000"/>
            </a:lnSpc>
            <a:spcBef>
              <a:spcPct val="0"/>
            </a:spcBef>
            <a:spcAft>
              <a:spcPct val="35000"/>
            </a:spcAft>
            <a:buNone/>
          </a:pPr>
          <a:r>
            <a:rPr lang="en-US" sz="1600" b="1" kern="1200" dirty="0">
              <a:solidFill>
                <a:schemeClr val="bg1"/>
              </a:solidFill>
              <a:latin typeface="Time new roman"/>
            </a:rPr>
            <a:t>CHA MẸ HỌC SINH VÀ CỘNG ĐỒNG</a:t>
          </a:r>
        </a:p>
      </dsp:txBody>
      <dsp:txXfrm>
        <a:off x="3224663" y="1848928"/>
        <a:ext cx="1564646" cy="1848928"/>
      </dsp:txXfrm>
    </dsp:sp>
    <dsp:sp modelId="{2EEED5BE-B64B-466D-8078-7D30E181CE22}">
      <dsp:nvSpPr>
        <dsp:cNvPr id="0" name=""/>
        <dsp:cNvSpPr/>
      </dsp:nvSpPr>
      <dsp:spPr>
        <a:xfrm>
          <a:off x="3271603" y="277339"/>
          <a:ext cx="1470767" cy="1539232"/>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A10911-C944-4441-B364-FF48DC49F860}">
      <dsp:nvSpPr>
        <dsp:cNvPr id="0" name=""/>
        <dsp:cNvSpPr/>
      </dsp:nvSpPr>
      <dsp:spPr>
        <a:xfrm>
          <a:off x="4836249" y="0"/>
          <a:ext cx="1564646" cy="462232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bg1"/>
              </a:solidFill>
              <a:latin typeface="Time new roman"/>
            </a:rPr>
            <a:t>GIÁO VIÊN CHỦ NHIỆM, GV CÙNG THỰC HIỆN HĐ NÀY</a:t>
          </a:r>
        </a:p>
      </dsp:txBody>
      <dsp:txXfrm>
        <a:off x="4836249" y="1848928"/>
        <a:ext cx="1564646" cy="1848928"/>
      </dsp:txXfrm>
    </dsp:sp>
    <dsp:sp modelId="{CC79C844-8749-4751-8C9E-A858333C15BF}">
      <dsp:nvSpPr>
        <dsp:cNvPr id="0" name=""/>
        <dsp:cNvSpPr/>
      </dsp:nvSpPr>
      <dsp:spPr>
        <a:xfrm>
          <a:off x="4883188" y="277339"/>
          <a:ext cx="1470767" cy="1539232"/>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90E58-7574-4DDA-9A94-B656C7F33C35}">
      <dsp:nvSpPr>
        <dsp:cNvPr id="0" name=""/>
        <dsp:cNvSpPr/>
      </dsp:nvSpPr>
      <dsp:spPr>
        <a:xfrm>
          <a:off x="256095" y="3697856"/>
          <a:ext cx="5890196" cy="693348"/>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44CEB-2387-4A19-8F68-162C34BA7F7D}">
      <dsp:nvSpPr>
        <dsp:cNvPr id="0" name=""/>
        <dsp:cNvSpPr/>
      </dsp:nvSpPr>
      <dsp:spPr>
        <a:xfrm>
          <a:off x="20827" y="1136004"/>
          <a:ext cx="4893468" cy="7590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b="1" kern="1200" dirty="0" err="1">
              <a:latin typeface="Time new roman"/>
            </a:rPr>
            <a:t>Đánh</a:t>
          </a:r>
          <a:r>
            <a:rPr lang="en-US" sz="2400" b="1" kern="1200" dirty="0">
              <a:latin typeface="Time new roman"/>
            </a:rPr>
            <a:t> </a:t>
          </a:r>
          <a:r>
            <a:rPr lang="en-US" sz="2400" b="1" kern="1200" dirty="0" err="1">
              <a:latin typeface="Time new roman"/>
            </a:rPr>
            <a:t>giá</a:t>
          </a:r>
          <a:r>
            <a:rPr lang="en-US" sz="2400" b="1" kern="1200" dirty="0">
              <a:latin typeface="Time new roman"/>
            </a:rPr>
            <a:t> </a:t>
          </a:r>
          <a:r>
            <a:rPr lang="en-US" sz="2400" b="1" kern="1200" dirty="0" err="1">
              <a:latin typeface="Time new roman"/>
            </a:rPr>
            <a:t>định</a:t>
          </a:r>
          <a:r>
            <a:rPr lang="en-US" sz="2400" b="1" kern="1200" dirty="0">
              <a:latin typeface="Time new roman"/>
            </a:rPr>
            <a:t> </a:t>
          </a:r>
          <a:r>
            <a:rPr lang="en-US" sz="2400" b="1" kern="1200" dirty="0" err="1">
              <a:latin typeface="Time new roman"/>
            </a:rPr>
            <a:t>tính</a:t>
          </a:r>
          <a:endParaRPr lang="en-US" sz="2400" b="1" kern="1200" dirty="0">
            <a:latin typeface="Time new roman"/>
          </a:endParaRPr>
        </a:p>
      </dsp:txBody>
      <dsp:txXfrm>
        <a:off x="43058" y="1158235"/>
        <a:ext cx="4849006" cy="714561"/>
      </dsp:txXfrm>
    </dsp:sp>
    <dsp:sp modelId="{F4ACBD11-9277-4FA9-AF91-D1508E1A9516}">
      <dsp:nvSpPr>
        <dsp:cNvPr id="0" name=""/>
        <dsp:cNvSpPr/>
      </dsp:nvSpPr>
      <dsp:spPr>
        <a:xfrm>
          <a:off x="40678" y="2031652"/>
          <a:ext cx="759023" cy="759023"/>
        </a:xfrm>
        <a:prstGeom prst="roundRect">
          <a:avLst>
            <a:gd name="adj" fmla="val 1667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3AA7D6-6188-4541-B26C-51E36573A4C5}">
      <dsp:nvSpPr>
        <dsp:cNvPr id="0" name=""/>
        <dsp:cNvSpPr/>
      </dsp:nvSpPr>
      <dsp:spPr>
        <a:xfrm>
          <a:off x="845243" y="2031652"/>
          <a:ext cx="4088904" cy="759023"/>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rtl="0">
            <a:lnSpc>
              <a:spcPct val="90000"/>
            </a:lnSpc>
            <a:spcBef>
              <a:spcPct val="0"/>
            </a:spcBef>
            <a:spcAft>
              <a:spcPct val="35000"/>
            </a:spcAft>
            <a:buNone/>
          </a:pPr>
          <a:r>
            <a:rPr lang="vi-VN" sz="2000" kern="1200" dirty="0">
              <a:latin typeface="Time new roman"/>
            </a:rPr>
            <a:t>từ quan s</a:t>
          </a:r>
          <a:r>
            <a:rPr lang="hr-HR" sz="2000" kern="1200" dirty="0">
              <a:latin typeface="Time new roman"/>
            </a:rPr>
            <a:t>á</a:t>
          </a:r>
          <a:r>
            <a:rPr lang="vi-VN" sz="2000" kern="1200" dirty="0">
              <a:latin typeface="Time new roman"/>
            </a:rPr>
            <a:t>t của gi</a:t>
          </a:r>
          <a:r>
            <a:rPr lang="hr-HR" sz="2000" kern="1200" dirty="0">
              <a:latin typeface="Time new roman"/>
            </a:rPr>
            <a:t>á</a:t>
          </a:r>
          <a:r>
            <a:rPr lang="vi-VN" sz="2000" kern="1200" dirty="0">
              <a:latin typeface="Time new roman"/>
            </a:rPr>
            <a:t>o vi</a:t>
          </a:r>
          <a:r>
            <a:rPr lang="hr-HR" sz="2000" kern="1200" dirty="0">
              <a:latin typeface="Time new roman"/>
            </a:rPr>
            <a:t>ê</a:t>
          </a:r>
          <a:r>
            <a:rPr lang="vi-VN" sz="2000" kern="1200" dirty="0">
              <a:latin typeface="Time new roman"/>
            </a:rPr>
            <a:t>n</a:t>
          </a:r>
          <a:r>
            <a:rPr lang="en-US" sz="2000" kern="1200" dirty="0">
              <a:latin typeface="Time new roman"/>
            </a:rPr>
            <a:t> (</a:t>
          </a:r>
          <a:r>
            <a:rPr lang="en-US" sz="2000" kern="1200" dirty="0" err="1">
              <a:latin typeface="Time new roman"/>
            </a:rPr>
            <a:t>hằng</a:t>
          </a:r>
          <a:r>
            <a:rPr lang="en-US" sz="2000" kern="1200" dirty="0">
              <a:latin typeface="Time new roman"/>
            </a:rPr>
            <a:t> </a:t>
          </a:r>
          <a:r>
            <a:rPr lang="en-US" sz="2000" kern="1200" dirty="0" err="1">
              <a:latin typeface="Time new roman"/>
            </a:rPr>
            <a:t>ngày</a:t>
          </a:r>
          <a:r>
            <a:rPr lang="en-US" sz="2000" kern="1200" dirty="0">
              <a:latin typeface="Time new roman"/>
            </a:rPr>
            <a:t>)</a:t>
          </a:r>
        </a:p>
      </dsp:txBody>
      <dsp:txXfrm>
        <a:off x="882302" y="2068711"/>
        <a:ext cx="4014786" cy="684905"/>
      </dsp:txXfrm>
    </dsp:sp>
    <dsp:sp modelId="{77509488-D2C8-4395-80F4-F4EC528525D6}">
      <dsp:nvSpPr>
        <dsp:cNvPr id="0" name=""/>
        <dsp:cNvSpPr/>
      </dsp:nvSpPr>
      <dsp:spPr>
        <a:xfrm>
          <a:off x="40678" y="2881758"/>
          <a:ext cx="759023" cy="759023"/>
        </a:xfrm>
        <a:prstGeom prst="roundRect">
          <a:avLst>
            <a:gd name="adj" fmla="val 1667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1774B-7FFF-4DBE-981B-9DD516589986}">
      <dsp:nvSpPr>
        <dsp:cNvPr id="0" name=""/>
        <dsp:cNvSpPr/>
      </dsp:nvSpPr>
      <dsp:spPr>
        <a:xfrm>
          <a:off x="845243" y="2881758"/>
          <a:ext cx="4088904" cy="759023"/>
        </a:xfrm>
        <a:prstGeom prst="roundRect">
          <a:avLst>
            <a:gd name="adj" fmla="val 16670"/>
          </a:avLst>
        </a:prstGeom>
        <a:solidFill>
          <a:schemeClr val="accent2">
            <a:hueOff val="-264675"/>
            <a:satOff val="298"/>
            <a:lumOff val="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rtl="0">
            <a:lnSpc>
              <a:spcPct val="90000"/>
            </a:lnSpc>
            <a:spcBef>
              <a:spcPct val="0"/>
            </a:spcBef>
            <a:spcAft>
              <a:spcPct val="35000"/>
            </a:spcAft>
            <a:buNone/>
          </a:pPr>
          <a:r>
            <a:rPr lang="vi-VN" sz="2000" kern="1200" dirty="0">
              <a:latin typeface="Time new roman"/>
            </a:rPr>
            <a:t>từ</a:t>
          </a:r>
          <a:r>
            <a:rPr lang="hr-HR" sz="2000" kern="1200" dirty="0">
              <a:latin typeface="Time new roman"/>
            </a:rPr>
            <a:t> ý </a:t>
          </a:r>
          <a:r>
            <a:rPr lang="vi-VN" sz="2000" kern="1200" dirty="0">
              <a:latin typeface="Time new roman"/>
            </a:rPr>
            <a:t>kiến tự</a:t>
          </a:r>
          <a:r>
            <a:rPr lang="hr-HR" sz="2000" kern="1200" dirty="0">
              <a:latin typeface="Time new roman"/>
            </a:rPr>
            <a:t> đá</a:t>
          </a:r>
          <a:r>
            <a:rPr lang="vi-VN" sz="2000" kern="1200" dirty="0">
              <a:latin typeface="Time new roman"/>
            </a:rPr>
            <a:t>nh gi</a:t>
          </a:r>
          <a:r>
            <a:rPr lang="hr-HR" sz="2000" kern="1200" dirty="0">
              <a:latin typeface="Time new roman"/>
            </a:rPr>
            <a:t>á </a:t>
          </a:r>
          <a:r>
            <a:rPr lang="vi-VN" sz="2000" kern="1200" dirty="0">
              <a:latin typeface="Time new roman"/>
            </a:rPr>
            <a:t>của học sinh</a:t>
          </a:r>
          <a:r>
            <a:rPr lang="en-US" sz="2000" kern="1200" dirty="0">
              <a:latin typeface="Time new roman"/>
            </a:rPr>
            <a:t> (</a:t>
          </a:r>
          <a:r>
            <a:rPr lang="en-US" sz="2000" kern="1200" dirty="0" err="1">
              <a:latin typeface="Time new roman"/>
            </a:rPr>
            <a:t>sau</a:t>
          </a:r>
          <a:r>
            <a:rPr lang="en-US" sz="2000" kern="1200" dirty="0">
              <a:latin typeface="Time new roman"/>
            </a:rPr>
            <a:t> </a:t>
          </a:r>
          <a:r>
            <a:rPr lang="en-US" sz="2000" kern="1200" dirty="0" err="1">
              <a:latin typeface="Time new roman"/>
            </a:rPr>
            <a:t>mỗi</a:t>
          </a:r>
          <a:r>
            <a:rPr lang="en-US" sz="2000" kern="1200" dirty="0">
              <a:latin typeface="Time new roman"/>
            </a:rPr>
            <a:t> </a:t>
          </a:r>
          <a:r>
            <a:rPr lang="en-US" sz="2000" kern="1200" dirty="0" err="1">
              <a:latin typeface="Time new roman"/>
            </a:rPr>
            <a:t>chủ</a:t>
          </a:r>
          <a:r>
            <a:rPr lang="en-US" sz="2000" kern="1200" dirty="0">
              <a:latin typeface="Time new roman"/>
            </a:rPr>
            <a:t> </a:t>
          </a:r>
          <a:r>
            <a:rPr lang="en-US" sz="2000" kern="1200" dirty="0" err="1">
              <a:latin typeface="Time new roman"/>
            </a:rPr>
            <a:t>đề</a:t>
          </a:r>
          <a:r>
            <a:rPr lang="en-US" sz="2000" kern="1200" dirty="0">
              <a:latin typeface="Time new roman"/>
            </a:rPr>
            <a:t>)</a:t>
          </a:r>
          <a:r>
            <a:rPr lang="hr-HR" sz="2000" kern="1200" dirty="0">
              <a:latin typeface="Time new roman"/>
            </a:rPr>
            <a:t> </a:t>
          </a:r>
          <a:endParaRPr lang="en-US" sz="2000" kern="1200" dirty="0">
            <a:latin typeface="Time new roman"/>
          </a:endParaRPr>
        </a:p>
      </dsp:txBody>
      <dsp:txXfrm>
        <a:off x="882302" y="2918817"/>
        <a:ext cx="4014786" cy="684905"/>
      </dsp:txXfrm>
    </dsp:sp>
    <dsp:sp modelId="{14F9E12F-D954-4B68-93EF-6CE8941F09BF}">
      <dsp:nvSpPr>
        <dsp:cNvPr id="0" name=""/>
        <dsp:cNvSpPr/>
      </dsp:nvSpPr>
      <dsp:spPr>
        <a:xfrm>
          <a:off x="975" y="3731864"/>
          <a:ext cx="759023" cy="759023"/>
        </a:xfrm>
        <a:prstGeom prst="roundRect">
          <a:avLst>
            <a:gd name="adj" fmla="val 1667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B6A4A0-8CB0-464E-83B4-E8AED20E9779}">
      <dsp:nvSpPr>
        <dsp:cNvPr id="0" name=""/>
        <dsp:cNvSpPr/>
      </dsp:nvSpPr>
      <dsp:spPr>
        <a:xfrm>
          <a:off x="765837" y="3731864"/>
          <a:ext cx="4168310" cy="759023"/>
        </a:xfrm>
        <a:prstGeom prst="roundRect">
          <a:avLst>
            <a:gd name="adj" fmla="val 16670"/>
          </a:avLst>
        </a:prstGeom>
        <a:solidFill>
          <a:schemeClr val="accent2">
            <a:hueOff val="-529349"/>
            <a:satOff val="597"/>
            <a:lumOff val="1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rtl="0">
            <a:lnSpc>
              <a:spcPct val="90000"/>
            </a:lnSpc>
            <a:spcBef>
              <a:spcPct val="0"/>
            </a:spcBef>
            <a:spcAft>
              <a:spcPct val="35000"/>
            </a:spcAft>
            <a:buNone/>
          </a:pPr>
          <a:r>
            <a:rPr lang="hr-HR" sz="2000" kern="1200" dirty="0">
              <a:latin typeface="Time new roman"/>
            </a:rPr>
            <a:t>đá</a:t>
          </a:r>
          <a:r>
            <a:rPr lang="vi-VN" sz="2000" kern="1200" dirty="0">
              <a:latin typeface="Time new roman"/>
            </a:rPr>
            <a:t>nh gi</a:t>
          </a:r>
          <a:r>
            <a:rPr lang="hr-HR" sz="2000" kern="1200" dirty="0">
              <a:latin typeface="Time new roman"/>
            </a:rPr>
            <a:t>á đ</a:t>
          </a:r>
          <a:r>
            <a:rPr lang="vi-VN" sz="2000" kern="1200" dirty="0">
              <a:latin typeface="Time new roman"/>
            </a:rPr>
            <a:t>ồng</a:t>
          </a:r>
          <a:r>
            <a:rPr lang="hr-HR" sz="2000" kern="1200" dirty="0">
              <a:latin typeface="Time new roman"/>
            </a:rPr>
            <a:t> đ</a:t>
          </a:r>
          <a:r>
            <a:rPr lang="vi-VN" sz="2000" kern="1200" dirty="0">
              <a:latin typeface="Time new roman"/>
            </a:rPr>
            <a:t>ẳng của c</a:t>
          </a:r>
          <a:r>
            <a:rPr lang="hr-HR" sz="2000" kern="1200" dirty="0">
              <a:latin typeface="Time new roman"/>
            </a:rPr>
            <a:t>á</a:t>
          </a:r>
          <a:r>
            <a:rPr lang="vi-VN" sz="2000" kern="1200" dirty="0">
              <a:latin typeface="Time new roman"/>
            </a:rPr>
            <a:t>c học sinh trong lớp</a:t>
          </a:r>
          <a:r>
            <a:rPr lang="en-US" sz="2000" kern="1200" dirty="0">
              <a:latin typeface="Time new roman"/>
            </a:rPr>
            <a:t> (</a:t>
          </a:r>
          <a:r>
            <a:rPr lang="en-US" sz="2000" kern="1200" dirty="0" err="1">
              <a:latin typeface="Time new roman"/>
            </a:rPr>
            <a:t>sau</a:t>
          </a:r>
          <a:r>
            <a:rPr lang="en-US" sz="2000" kern="1200" dirty="0">
              <a:latin typeface="Time new roman"/>
            </a:rPr>
            <a:t> </a:t>
          </a:r>
          <a:r>
            <a:rPr lang="en-US" sz="2000" kern="1200" dirty="0" err="1">
              <a:latin typeface="Time new roman"/>
            </a:rPr>
            <a:t>mỗi</a:t>
          </a:r>
          <a:r>
            <a:rPr lang="en-US" sz="2000" kern="1200" dirty="0">
              <a:latin typeface="Time new roman"/>
            </a:rPr>
            <a:t> </a:t>
          </a:r>
          <a:r>
            <a:rPr lang="en-US" sz="2000" kern="1200" dirty="0" err="1">
              <a:latin typeface="Time new roman"/>
            </a:rPr>
            <a:t>chủ</a:t>
          </a:r>
          <a:r>
            <a:rPr lang="en-US" sz="2000" kern="1200" dirty="0">
              <a:latin typeface="Time new roman"/>
            </a:rPr>
            <a:t> </a:t>
          </a:r>
          <a:r>
            <a:rPr lang="en-US" sz="2000" kern="1200" dirty="0" err="1">
              <a:latin typeface="Time new roman"/>
            </a:rPr>
            <a:t>đề</a:t>
          </a:r>
          <a:r>
            <a:rPr lang="en-US" sz="2000" kern="1200" dirty="0">
              <a:latin typeface="Time new roman"/>
            </a:rPr>
            <a:t>)</a:t>
          </a:r>
          <a:r>
            <a:rPr lang="hr-HR" sz="2000" kern="1200" dirty="0">
              <a:latin typeface="Time new roman"/>
            </a:rPr>
            <a:t> </a:t>
          </a:r>
          <a:endParaRPr lang="en-US" sz="2000" kern="1200" dirty="0">
            <a:latin typeface="Time new roman"/>
          </a:endParaRPr>
        </a:p>
      </dsp:txBody>
      <dsp:txXfrm>
        <a:off x="802896" y="3768923"/>
        <a:ext cx="4094192" cy="684905"/>
      </dsp:txXfrm>
    </dsp:sp>
    <dsp:sp modelId="{DDAB4292-2FBC-41F8-9993-E491D9C9BF75}">
      <dsp:nvSpPr>
        <dsp:cNvPr id="0" name=""/>
        <dsp:cNvSpPr/>
      </dsp:nvSpPr>
      <dsp:spPr>
        <a:xfrm>
          <a:off x="40678" y="4581970"/>
          <a:ext cx="759023" cy="759023"/>
        </a:xfrm>
        <a:prstGeom prst="roundRect">
          <a:avLst>
            <a:gd name="adj" fmla="val 1667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8FD7C5-8985-4740-926D-704A0BA49B89}">
      <dsp:nvSpPr>
        <dsp:cNvPr id="0" name=""/>
        <dsp:cNvSpPr/>
      </dsp:nvSpPr>
      <dsp:spPr>
        <a:xfrm>
          <a:off x="845243" y="4581970"/>
          <a:ext cx="4088904" cy="759023"/>
        </a:xfrm>
        <a:prstGeom prst="roundRect">
          <a:avLst>
            <a:gd name="adj" fmla="val 16670"/>
          </a:avLst>
        </a:prstGeom>
        <a:solidFill>
          <a:schemeClr val="accent2">
            <a:hueOff val="-794024"/>
            <a:satOff val="895"/>
            <a:lumOff val="2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rtl="0">
            <a:lnSpc>
              <a:spcPct val="90000"/>
            </a:lnSpc>
            <a:spcBef>
              <a:spcPct val="0"/>
            </a:spcBef>
            <a:spcAft>
              <a:spcPct val="35000"/>
            </a:spcAft>
            <a:buNone/>
          </a:pPr>
          <a:r>
            <a:rPr lang="hr-HR" sz="2000" kern="1200" dirty="0">
              <a:latin typeface="Time new roman"/>
            </a:rPr>
            <a:t>ý </a:t>
          </a:r>
          <a:r>
            <a:rPr lang="vi-VN" sz="2000" kern="1200" dirty="0">
              <a:latin typeface="Time new roman"/>
            </a:rPr>
            <a:t>kiến nhận x</a:t>
          </a:r>
          <a:r>
            <a:rPr lang="hr-HR" sz="2000" kern="1200" dirty="0">
              <a:latin typeface="Time new roman"/>
            </a:rPr>
            <a:t>é</a:t>
          </a:r>
          <a:r>
            <a:rPr lang="vi-VN" sz="2000" kern="1200" dirty="0">
              <a:latin typeface="Time new roman"/>
            </a:rPr>
            <a:t>t của cha mẹ học sinh v</a:t>
          </a:r>
          <a:r>
            <a:rPr lang="hr-HR" sz="2000" kern="1200" dirty="0">
              <a:latin typeface="Time new roman"/>
            </a:rPr>
            <a:t>à </a:t>
          </a:r>
          <a:r>
            <a:rPr lang="vi-VN" sz="2000" kern="1200" dirty="0">
              <a:latin typeface="Time new roman"/>
            </a:rPr>
            <a:t>cộng</a:t>
          </a:r>
          <a:r>
            <a:rPr lang="hr-HR" sz="2000" kern="1200" dirty="0">
              <a:latin typeface="Time new roman"/>
            </a:rPr>
            <a:t> đ</a:t>
          </a:r>
          <a:r>
            <a:rPr lang="vi-VN" sz="2000" kern="1200" dirty="0">
              <a:latin typeface="Time new roman"/>
            </a:rPr>
            <a:t>ồng</a:t>
          </a:r>
          <a:r>
            <a:rPr lang="en-US" sz="2000" kern="1200" dirty="0">
              <a:latin typeface="Time new roman"/>
            </a:rPr>
            <a:t> (</a:t>
          </a:r>
          <a:r>
            <a:rPr lang="en-US" sz="2000" kern="1200" dirty="0" err="1">
              <a:latin typeface="Time new roman"/>
            </a:rPr>
            <a:t>có</a:t>
          </a:r>
          <a:r>
            <a:rPr lang="en-US" sz="2000" kern="1200" dirty="0">
              <a:latin typeface="Time new roman"/>
            </a:rPr>
            <a:t> </a:t>
          </a:r>
          <a:r>
            <a:rPr lang="en-US" sz="2000" kern="1200" dirty="0" err="1">
              <a:latin typeface="Time new roman"/>
            </a:rPr>
            <a:t>liên</a:t>
          </a:r>
          <a:r>
            <a:rPr lang="en-US" sz="2000" kern="1200" dirty="0">
              <a:latin typeface="Time new roman"/>
            </a:rPr>
            <a:t> </a:t>
          </a:r>
          <a:r>
            <a:rPr lang="en-US" sz="2000" kern="1200" dirty="0" err="1">
              <a:latin typeface="Time new roman"/>
            </a:rPr>
            <a:t>quan</a:t>
          </a:r>
          <a:r>
            <a:rPr lang="en-US" sz="2000" kern="1200" dirty="0">
              <a:latin typeface="Time new roman"/>
            </a:rPr>
            <a:t>)</a:t>
          </a:r>
        </a:p>
      </dsp:txBody>
      <dsp:txXfrm>
        <a:off x="882302" y="4619029"/>
        <a:ext cx="4014786" cy="684905"/>
      </dsp:txXfrm>
    </dsp:sp>
    <dsp:sp modelId="{2AC0320D-A716-4398-8BD2-6B8D01CBF3E3}">
      <dsp:nvSpPr>
        <dsp:cNvPr id="0" name=""/>
        <dsp:cNvSpPr/>
      </dsp:nvSpPr>
      <dsp:spPr>
        <a:xfrm>
          <a:off x="5484225" y="1136004"/>
          <a:ext cx="4893468" cy="7590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b="1" kern="1200" dirty="0" err="1">
              <a:latin typeface="Time new roman"/>
            </a:rPr>
            <a:t>Đánh</a:t>
          </a:r>
          <a:r>
            <a:rPr lang="en-US" sz="2400" b="1" kern="1200" dirty="0">
              <a:latin typeface="Time new roman"/>
            </a:rPr>
            <a:t> </a:t>
          </a:r>
          <a:r>
            <a:rPr lang="en-US" sz="2400" b="1" kern="1200" dirty="0" err="1">
              <a:latin typeface="Time new roman"/>
            </a:rPr>
            <a:t>giá</a:t>
          </a:r>
          <a:r>
            <a:rPr lang="en-US" sz="2400" b="1" kern="1200" dirty="0">
              <a:latin typeface="Time new roman"/>
            </a:rPr>
            <a:t> </a:t>
          </a:r>
          <a:r>
            <a:rPr lang="en-US" sz="2400" b="1" kern="1200" dirty="0" err="1">
              <a:latin typeface="Time new roman"/>
            </a:rPr>
            <a:t>định</a:t>
          </a:r>
          <a:r>
            <a:rPr lang="en-US" sz="2400" b="1" kern="1200" dirty="0">
              <a:latin typeface="Time new roman"/>
            </a:rPr>
            <a:t> </a:t>
          </a:r>
          <a:r>
            <a:rPr lang="en-US" sz="2400" b="1" kern="1200" dirty="0" err="1">
              <a:latin typeface="Time new roman"/>
            </a:rPr>
            <a:t>lượng</a:t>
          </a:r>
          <a:endParaRPr lang="en-US" sz="2400" b="1" kern="1200" dirty="0">
            <a:latin typeface="Time new roman"/>
          </a:endParaRPr>
        </a:p>
      </dsp:txBody>
      <dsp:txXfrm>
        <a:off x="5506456" y="1158235"/>
        <a:ext cx="4849006" cy="714561"/>
      </dsp:txXfrm>
    </dsp:sp>
    <dsp:sp modelId="{3AED8991-A37C-4CDB-9D22-9763943CFD42}">
      <dsp:nvSpPr>
        <dsp:cNvPr id="0" name=""/>
        <dsp:cNvSpPr/>
      </dsp:nvSpPr>
      <dsp:spPr>
        <a:xfrm>
          <a:off x="5208691" y="2809856"/>
          <a:ext cx="759023" cy="759023"/>
        </a:xfrm>
        <a:prstGeom prst="roundRect">
          <a:avLst>
            <a:gd name="adj" fmla="val 16670"/>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3C9E5A-0ACF-46EC-BEE0-02461AB371F4}">
      <dsp:nvSpPr>
        <dsp:cNvPr id="0" name=""/>
        <dsp:cNvSpPr/>
      </dsp:nvSpPr>
      <dsp:spPr>
        <a:xfrm>
          <a:off x="6098297" y="1980881"/>
          <a:ext cx="4331825" cy="2297852"/>
        </a:xfrm>
        <a:prstGeom prst="roundRect">
          <a:avLst>
            <a:gd name="adj" fmla="val 16670"/>
          </a:avLst>
        </a:prstGeom>
        <a:solidFill>
          <a:schemeClr val="accent2">
            <a:hueOff val="-1058698"/>
            <a:satOff val="1194"/>
            <a:lumOff val="28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rtl="0">
            <a:lnSpc>
              <a:spcPct val="90000"/>
            </a:lnSpc>
            <a:spcBef>
              <a:spcPct val="0"/>
            </a:spcBef>
            <a:spcAft>
              <a:spcPct val="35000"/>
            </a:spcAft>
            <a:buNone/>
          </a:pPr>
          <a:r>
            <a:rPr lang="vi-VN" sz="2000" kern="1200" dirty="0"/>
            <a:t>số giờ</a:t>
          </a:r>
          <a:r>
            <a:rPr lang="hr-HR" sz="2000" kern="1200" dirty="0"/>
            <a:t> (</a:t>
          </a:r>
          <a:r>
            <a:rPr lang="vi-VN" sz="2000" kern="1200" dirty="0"/>
            <a:t>số lần</a:t>
          </a:r>
          <a:r>
            <a:rPr lang="hr-HR" sz="2000" kern="1200" dirty="0"/>
            <a:t>) </a:t>
          </a:r>
          <a:r>
            <a:rPr lang="vi-VN" sz="2000" kern="1200" dirty="0"/>
            <a:t>tham gia hoạt</a:t>
          </a:r>
          <a:r>
            <a:rPr lang="hr-HR" sz="2000" kern="1200" dirty="0"/>
            <a:t> đ</a:t>
          </a:r>
          <a:r>
            <a:rPr lang="vi-VN" sz="2000" kern="1200" dirty="0"/>
            <a:t>ộng trải nghiệm</a:t>
          </a:r>
          <a:r>
            <a:rPr lang="hr-HR" sz="2000" kern="1200" dirty="0"/>
            <a:t> (</a:t>
          </a:r>
          <a:r>
            <a:rPr lang="vi-VN" sz="2000" kern="1200" dirty="0"/>
            <a:t>hoạt</a:t>
          </a:r>
          <a:r>
            <a:rPr lang="hr-HR" sz="2000" kern="1200" dirty="0"/>
            <a:t> đ</a:t>
          </a:r>
          <a:r>
            <a:rPr lang="vi-VN" sz="2000" kern="1200" dirty="0"/>
            <a:t>ộng tập thể</a:t>
          </a:r>
          <a:r>
            <a:rPr lang="hr-HR" sz="2000" kern="1200" dirty="0"/>
            <a:t>, </a:t>
          </a:r>
          <a:r>
            <a:rPr lang="vi-VN" sz="2000" kern="1200" dirty="0"/>
            <a:t>hoạt</a:t>
          </a:r>
          <a:r>
            <a:rPr lang="hr-HR" sz="2000" kern="1200" dirty="0"/>
            <a:t> đ</a:t>
          </a:r>
          <a:r>
            <a:rPr lang="vi-VN" sz="2000" kern="1200" dirty="0"/>
            <a:t>ộng trải nghiệm th</a:t>
          </a:r>
          <a:r>
            <a:rPr lang="hr-HR" sz="2000" kern="1200" dirty="0"/>
            <a:t>ư</a:t>
          </a:r>
          <a:r>
            <a:rPr lang="vi-VN" sz="2000" kern="1200" dirty="0"/>
            <a:t>ờng xuy</a:t>
          </a:r>
          <a:r>
            <a:rPr lang="hr-HR" sz="2000" kern="1200" dirty="0"/>
            <a:t>ê</a:t>
          </a:r>
          <a:r>
            <a:rPr lang="vi-VN" sz="2000" kern="1200" dirty="0"/>
            <a:t>n</a:t>
          </a:r>
          <a:r>
            <a:rPr lang="hr-HR" sz="2000" kern="1200" dirty="0"/>
            <a:t>, </a:t>
          </a:r>
          <a:r>
            <a:rPr lang="vi-VN" sz="2000" kern="1200" dirty="0"/>
            <a:t>hoạt</a:t>
          </a:r>
          <a:r>
            <a:rPr lang="hr-HR" sz="2000" kern="1200" dirty="0"/>
            <a:t> đ</a:t>
          </a:r>
          <a:r>
            <a:rPr lang="vi-VN" sz="2000" kern="1200" dirty="0"/>
            <a:t>ộng x</a:t>
          </a:r>
          <a:r>
            <a:rPr lang="hr-HR" sz="2000" kern="1200" dirty="0"/>
            <a:t>ã </a:t>
          </a:r>
          <a:r>
            <a:rPr lang="vi-VN" sz="2000" kern="1200" dirty="0"/>
            <a:t>hội v</a:t>
          </a:r>
          <a:r>
            <a:rPr lang="hr-HR" sz="2000" kern="1200" dirty="0"/>
            <a:t>à </a:t>
          </a:r>
          <a:r>
            <a:rPr lang="vi-VN" sz="2000" kern="1200" dirty="0"/>
            <a:t>phục vụ cộng</a:t>
          </a:r>
          <a:r>
            <a:rPr lang="hr-HR" sz="2000" kern="1200" dirty="0"/>
            <a:t> đ</a:t>
          </a:r>
          <a:r>
            <a:rPr lang="vi-VN" sz="2000" kern="1200" dirty="0"/>
            <a:t>ồng</a:t>
          </a:r>
          <a:r>
            <a:rPr lang="hr-HR" sz="2000" kern="1200" dirty="0"/>
            <a:t>, </a:t>
          </a:r>
          <a:r>
            <a:rPr lang="vi-VN" sz="2000" kern="1200" dirty="0"/>
            <a:t>hoạt</a:t>
          </a:r>
          <a:r>
            <a:rPr lang="hr-HR" sz="2000" kern="1200" dirty="0"/>
            <a:t> đ</a:t>
          </a:r>
          <a:r>
            <a:rPr lang="vi-VN" sz="2000" kern="1200" dirty="0"/>
            <a:t>ộng h</a:t>
          </a:r>
          <a:r>
            <a:rPr lang="hr-HR" sz="2000" kern="1200" dirty="0"/>
            <a:t>ư</a:t>
          </a:r>
          <a:r>
            <a:rPr lang="vi-VN" sz="2000" kern="1200" dirty="0"/>
            <a:t>ớng nghiệp</a:t>
          </a:r>
          <a:r>
            <a:rPr lang="hr-HR" sz="2000" kern="1200" dirty="0"/>
            <a:t>, </a:t>
          </a:r>
          <a:r>
            <a:rPr lang="vi-VN" sz="2000" kern="1200" dirty="0"/>
            <a:t>hoạt</a:t>
          </a:r>
          <a:r>
            <a:rPr lang="hr-HR" sz="2000" kern="1200" dirty="0"/>
            <a:t> đ</a:t>
          </a:r>
          <a:r>
            <a:rPr lang="vi-VN" sz="2000" kern="1200" dirty="0"/>
            <a:t>ộng lao</a:t>
          </a:r>
          <a:r>
            <a:rPr lang="hr-HR" sz="2000" kern="1200" dirty="0"/>
            <a:t> đ</a:t>
          </a:r>
          <a:r>
            <a:rPr lang="vi-VN" sz="2000" kern="1200" dirty="0"/>
            <a:t>ộng</a:t>
          </a:r>
          <a:r>
            <a:rPr lang="hr-HR" sz="2000" kern="1200" dirty="0"/>
            <a:t>,...); </a:t>
          </a:r>
          <a:endParaRPr lang="en-US" sz="2000" kern="1200" dirty="0">
            <a:latin typeface="Time new roman"/>
          </a:endParaRPr>
        </a:p>
      </dsp:txBody>
      <dsp:txXfrm>
        <a:off x="6210489" y="2093073"/>
        <a:ext cx="4107441" cy="2073468"/>
      </dsp:txXfrm>
    </dsp:sp>
    <dsp:sp modelId="{CCD9BC63-F290-44D4-BF72-E5B110647A46}">
      <dsp:nvSpPr>
        <dsp:cNvPr id="0" name=""/>
        <dsp:cNvSpPr/>
      </dsp:nvSpPr>
      <dsp:spPr>
        <a:xfrm>
          <a:off x="5425485" y="4496140"/>
          <a:ext cx="759023" cy="759023"/>
        </a:xfrm>
        <a:prstGeom prst="roundRect">
          <a:avLst>
            <a:gd name="adj" fmla="val 16670"/>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C07816-3889-4C83-BC00-225BF64B0B09}">
      <dsp:nvSpPr>
        <dsp:cNvPr id="0" name=""/>
        <dsp:cNvSpPr/>
      </dsp:nvSpPr>
      <dsp:spPr>
        <a:xfrm>
          <a:off x="6259155" y="4419919"/>
          <a:ext cx="4088904" cy="892019"/>
        </a:xfrm>
        <a:prstGeom prst="roundRect">
          <a:avLst>
            <a:gd name="adj" fmla="val 1667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rtl="0">
            <a:lnSpc>
              <a:spcPct val="90000"/>
            </a:lnSpc>
            <a:spcBef>
              <a:spcPct val="0"/>
            </a:spcBef>
            <a:spcAft>
              <a:spcPct val="35000"/>
            </a:spcAft>
            <a:buNone/>
          </a:pPr>
          <a:r>
            <a:rPr lang="vi-VN" sz="2000" kern="1200" dirty="0"/>
            <a:t>số l</a:t>
          </a:r>
          <a:r>
            <a:rPr lang="hr-HR" sz="2000" kern="1200" dirty="0"/>
            <a:t>ư</a:t>
          </a:r>
          <a:r>
            <a:rPr lang="vi-VN" sz="2000" kern="1200" dirty="0"/>
            <a:t>ợng</a:t>
          </a:r>
          <a:r>
            <a:rPr lang="hr-HR" sz="2000" kern="1200" dirty="0"/>
            <a:t> và chất lượng </a:t>
          </a:r>
          <a:r>
            <a:rPr lang="vi-VN" sz="2000" kern="1200" dirty="0"/>
            <a:t>c</a:t>
          </a:r>
          <a:r>
            <a:rPr lang="hr-HR" sz="2000" kern="1200" dirty="0"/>
            <a:t>á</a:t>
          </a:r>
          <a:r>
            <a:rPr lang="vi-VN" sz="2000" kern="1200" dirty="0"/>
            <a:t>c sản phẩm ho</a:t>
          </a:r>
          <a:r>
            <a:rPr lang="hr-HR" sz="2000" kern="1200" dirty="0"/>
            <a:t>à</a:t>
          </a:r>
          <a:r>
            <a:rPr lang="vi-VN" sz="2000" kern="1200" dirty="0"/>
            <a:t>n th</a:t>
          </a:r>
          <a:r>
            <a:rPr lang="hr-HR" sz="2000" kern="1200" dirty="0"/>
            <a:t>à</a:t>
          </a:r>
          <a:r>
            <a:rPr lang="vi-VN" sz="2000" kern="1200" dirty="0"/>
            <a:t>nh</a:t>
          </a:r>
          <a:r>
            <a:rPr lang="hr-HR" sz="2000" kern="1200" dirty="0"/>
            <a:t> đư</a:t>
          </a:r>
          <a:r>
            <a:rPr lang="vi-VN" sz="2000" kern="1200" dirty="0"/>
            <a:t>ợc l</a:t>
          </a:r>
          <a:r>
            <a:rPr lang="hr-HR" sz="2000" kern="1200" dirty="0"/>
            <a:t>ư</a:t>
          </a:r>
          <a:r>
            <a:rPr lang="vi-VN" sz="2000" kern="1200" dirty="0"/>
            <a:t>u trong hồ s</a:t>
          </a:r>
          <a:r>
            <a:rPr lang="hr-HR" sz="2000" kern="1200" dirty="0"/>
            <a:t>ơ </a:t>
          </a:r>
          <a:r>
            <a:rPr lang="vi-VN" sz="2000" kern="1200" dirty="0"/>
            <a:t>hoạt</a:t>
          </a:r>
          <a:r>
            <a:rPr lang="hr-HR" sz="2000" kern="1200" dirty="0"/>
            <a:t> đ</a:t>
          </a:r>
          <a:r>
            <a:rPr lang="vi-VN" sz="2000" kern="1200" dirty="0"/>
            <a:t>ộng</a:t>
          </a:r>
          <a:endParaRPr lang="en-US" sz="2000" kern="1200" dirty="0">
            <a:latin typeface="Time new roman"/>
          </a:endParaRPr>
        </a:p>
      </dsp:txBody>
      <dsp:txXfrm>
        <a:off x="6302708" y="4463472"/>
        <a:ext cx="4001798" cy="80491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0EECB-5ADD-46C1-B456-3C9AFA729F5C}">
      <dsp:nvSpPr>
        <dsp:cNvPr id="0" name=""/>
        <dsp:cNvSpPr/>
      </dsp:nvSpPr>
      <dsp:spPr>
        <a:xfrm>
          <a:off x="5193958" y="1960216"/>
          <a:ext cx="153394" cy="1533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4C4A7B-2F25-414C-9F27-5303771D05AF}">
      <dsp:nvSpPr>
        <dsp:cNvPr id="0" name=""/>
        <dsp:cNvSpPr/>
      </dsp:nvSpPr>
      <dsp:spPr>
        <a:xfrm>
          <a:off x="4912825" y="1960216"/>
          <a:ext cx="153394" cy="1533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FF6A67-3147-4831-B9A9-62269E464585}">
      <dsp:nvSpPr>
        <dsp:cNvPr id="0" name=""/>
        <dsp:cNvSpPr/>
      </dsp:nvSpPr>
      <dsp:spPr>
        <a:xfrm>
          <a:off x="4631691" y="1960216"/>
          <a:ext cx="153394" cy="1533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20E9F6-9A9D-44E0-ABD1-6D296F38D90C}">
      <dsp:nvSpPr>
        <dsp:cNvPr id="0" name=""/>
        <dsp:cNvSpPr/>
      </dsp:nvSpPr>
      <dsp:spPr>
        <a:xfrm>
          <a:off x="4351093" y="1960216"/>
          <a:ext cx="153394" cy="1533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17F681-453D-440D-B1E9-5B08E07F3EE6}">
      <dsp:nvSpPr>
        <dsp:cNvPr id="0" name=""/>
        <dsp:cNvSpPr/>
      </dsp:nvSpPr>
      <dsp:spPr>
        <a:xfrm>
          <a:off x="4069959" y="1960216"/>
          <a:ext cx="153394" cy="1533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EAB379-86AA-4846-A975-32F1B9FC3197}">
      <dsp:nvSpPr>
        <dsp:cNvPr id="0" name=""/>
        <dsp:cNvSpPr/>
      </dsp:nvSpPr>
      <dsp:spPr>
        <a:xfrm>
          <a:off x="3635432" y="1883520"/>
          <a:ext cx="306788" cy="30703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CB7E9D-1827-4EDD-935E-613800BCD800}">
      <dsp:nvSpPr>
        <dsp:cNvPr id="0" name=""/>
        <dsp:cNvSpPr/>
      </dsp:nvSpPr>
      <dsp:spPr>
        <a:xfrm>
          <a:off x="4943824" y="1643341"/>
          <a:ext cx="153394" cy="1533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63A38F-EE69-4D90-BDD1-2EA7EF3C33D2}">
      <dsp:nvSpPr>
        <dsp:cNvPr id="0" name=""/>
        <dsp:cNvSpPr/>
      </dsp:nvSpPr>
      <dsp:spPr>
        <a:xfrm>
          <a:off x="4943824" y="2279361"/>
          <a:ext cx="153394" cy="1533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1959F5-7DB1-4595-9CDA-F26BB2DB9732}">
      <dsp:nvSpPr>
        <dsp:cNvPr id="0" name=""/>
        <dsp:cNvSpPr/>
      </dsp:nvSpPr>
      <dsp:spPr>
        <a:xfrm>
          <a:off x="5080650" y="1781091"/>
          <a:ext cx="153394" cy="1533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0EBD19-EE22-4DEF-9D59-FD2EAABC171E}">
      <dsp:nvSpPr>
        <dsp:cNvPr id="0" name=""/>
        <dsp:cNvSpPr/>
      </dsp:nvSpPr>
      <dsp:spPr>
        <a:xfrm>
          <a:off x="5089736" y="2142369"/>
          <a:ext cx="153394" cy="1533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85413-FCC2-4104-9CAA-C6CE2EFC181E}">
      <dsp:nvSpPr>
        <dsp:cNvPr id="0" name=""/>
        <dsp:cNvSpPr/>
      </dsp:nvSpPr>
      <dsp:spPr>
        <a:xfrm>
          <a:off x="1457220" y="822829"/>
          <a:ext cx="2548833" cy="2428418"/>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vi-VN" sz="2000" b="0" kern="1200"/>
            <a:t>về phẩm chất và năng lực và có thể phân ra làm một số mức để xếp loại. </a:t>
          </a:r>
          <a:endParaRPr lang="en-US" sz="2000" b="0" kern="1200"/>
        </a:p>
      </dsp:txBody>
      <dsp:txXfrm>
        <a:off x="1830488" y="1178463"/>
        <a:ext cx="1802297" cy="1717150"/>
      </dsp:txXfrm>
    </dsp:sp>
    <dsp:sp modelId="{C0FECADA-052D-4064-B7CF-013E689D8EFC}">
      <dsp:nvSpPr>
        <dsp:cNvPr id="0" name=""/>
        <dsp:cNvSpPr/>
      </dsp:nvSpPr>
      <dsp:spPr>
        <a:xfrm>
          <a:off x="2574356" y="936125"/>
          <a:ext cx="306788" cy="307035"/>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5EE321-B813-46BB-80C4-B49DCAFC705B}">
      <dsp:nvSpPr>
        <dsp:cNvPr id="0" name=""/>
        <dsp:cNvSpPr/>
      </dsp:nvSpPr>
      <dsp:spPr>
        <a:xfrm>
          <a:off x="1642378" y="965693"/>
          <a:ext cx="153394" cy="1533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0357AF-1F37-440C-A0EA-8C04F90A0DB8}">
      <dsp:nvSpPr>
        <dsp:cNvPr id="0" name=""/>
        <dsp:cNvSpPr/>
      </dsp:nvSpPr>
      <dsp:spPr>
        <a:xfrm>
          <a:off x="1314746" y="965693"/>
          <a:ext cx="153394" cy="1533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B79547-2288-4BEE-92CE-E28AE10BAE77}">
      <dsp:nvSpPr>
        <dsp:cNvPr id="0" name=""/>
        <dsp:cNvSpPr/>
      </dsp:nvSpPr>
      <dsp:spPr>
        <a:xfrm>
          <a:off x="987113" y="965693"/>
          <a:ext cx="153394" cy="1533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28C68B-BFAF-49AC-A73B-D5633B91FC55}">
      <dsp:nvSpPr>
        <dsp:cNvPr id="0" name=""/>
        <dsp:cNvSpPr/>
      </dsp:nvSpPr>
      <dsp:spPr>
        <a:xfrm>
          <a:off x="659480" y="965693"/>
          <a:ext cx="153394" cy="1533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A64DC3-C382-4E7D-B55A-1AEDD86E1CA2}">
      <dsp:nvSpPr>
        <dsp:cNvPr id="0" name=""/>
        <dsp:cNvSpPr/>
      </dsp:nvSpPr>
      <dsp:spPr>
        <a:xfrm>
          <a:off x="331313" y="965693"/>
          <a:ext cx="153394" cy="1533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34379-CF6E-438B-BB49-EC9B0B81E9CE}">
      <dsp:nvSpPr>
        <dsp:cNvPr id="0" name=""/>
        <dsp:cNvSpPr/>
      </dsp:nvSpPr>
      <dsp:spPr>
        <a:xfrm>
          <a:off x="3681" y="965693"/>
          <a:ext cx="153394" cy="1533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90ECF2-6FCF-4F1A-BE9F-1B0BEC6E50E5}">
      <dsp:nvSpPr>
        <dsp:cNvPr id="0" name=""/>
        <dsp:cNvSpPr/>
      </dsp:nvSpPr>
      <dsp:spPr>
        <a:xfrm>
          <a:off x="49755" y="510152"/>
          <a:ext cx="1797970" cy="39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889000" rtl="0">
            <a:lnSpc>
              <a:spcPct val="90000"/>
            </a:lnSpc>
            <a:spcBef>
              <a:spcPct val="0"/>
            </a:spcBef>
            <a:spcAft>
              <a:spcPct val="35000"/>
            </a:spcAft>
            <a:buNone/>
          </a:pPr>
          <a:r>
            <a:rPr lang="vi-VN" sz="2000" kern="1200" dirty="0"/>
            <a:t>đánh giá thường xuyên  </a:t>
          </a:r>
          <a:endParaRPr lang="en-US" sz="2000" kern="1200" dirty="0"/>
        </a:p>
      </dsp:txBody>
      <dsp:txXfrm>
        <a:off x="49755" y="510152"/>
        <a:ext cx="1797970" cy="394579"/>
      </dsp:txXfrm>
    </dsp:sp>
    <dsp:sp modelId="{987EDB4B-2BEF-43C8-996D-119608DDB1C1}">
      <dsp:nvSpPr>
        <dsp:cNvPr id="0" name=""/>
        <dsp:cNvSpPr/>
      </dsp:nvSpPr>
      <dsp:spPr>
        <a:xfrm>
          <a:off x="1839065" y="2626763"/>
          <a:ext cx="306788" cy="30703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F3B0DC-A4D8-4FBF-9E5B-66A583267699}">
      <dsp:nvSpPr>
        <dsp:cNvPr id="0" name=""/>
        <dsp:cNvSpPr/>
      </dsp:nvSpPr>
      <dsp:spPr>
        <a:xfrm>
          <a:off x="1642378" y="2939349"/>
          <a:ext cx="153394" cy="1533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0AD00B-A671-4DAC-BBB2-8E69E1FF7CF4}">
      <dsp:nvSpPr>
        <dsp:cNvPr id="0" name=""/>
        <dsp:cNvSpPr/>
      </dsp:nvSpPr>
      <dsp:spPr>
        <a:xfrm>
          <a:off x="1314746" y="2939349"/>
          <a:ext cx="153394" cy="1533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46EFAF-5A22-4DF9-B903-AB6606CE8946}">
      <dsp:nvSpPr>
        <dsp:cNvPr id="0" name=""/>
        <dsp:cNvSpPr/>
      </dsp:nvSpPr>
      <dsp:spPr>
        <a:xfrm>
          <a:off x="987113" y="2939349"/>
          <a:ext cx="153394" cy="1533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DF928F-19BD-48C0-A740-8C348D59365D}">
      <dsp:nvSpPr>
        <dsp:cNvPr id="0" name=""/>
        <dsp:cNvSpPr/>
      </dsp:nvSpPr>
      <dsp:spPr>
        <a:xfrm>
          <a:off x="659480" y="2939349"/>
          <a:ext cx="153394" cy="1533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733457-243F-405D-899A-A40E87AF4277}">
      <dsp:nvSpPr>
        <dsp:cNvPr id="0" name=""/>
        <dsp:cNvSpPr/>
      </dsp:nvSpPr>
      <dsp:spPr>
        <a:xfrm>
          <a:off x="331313" y="2939349"/>
          <a:ext cx="153394" cy="1533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B9551-167D-4D8E-8467-3A69B4775D71}">
      <dsp:nvSpPr>
        <dsp:cNvPr id="0" name=""/>
        <dsp:cNvSpPr/>
      </dsp:nvSpPr>
      <dsp:spPr>
        <a:xfrm>
          <a:off x="3681" y="2939349"/>
          <a:ext cx="153394" cy="1533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9C5752-D82B-4377-BEA0-E297DD53345A}">
      <dsp:nvSpPr>
        <dsp:cNvPr id="0" name=""/>
        <dsp:cNvSpPr/>
      </dsp:nvSpPr>
      <dsp:spPr>
        <a:xfrm>
          <a:off x="10990" y="2496123"/>
          <a:ext cx="1498392" cy="39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889000" rtl="0">
            <a:lnSpc>
              <a:spcPct val="90000"/>
            </a:lnSpc>
            <a:spcBef>
              <a:spcPct val="0"/>
            </a:spcBef>
            <a:spcAft>
              <a:spcPct val="35000"/>
            </a:spcAft>
            <a:buNone/>
          </a:pPr>
          <a:r>
            <a:rPr lang="vi-VN" sz="2000" kern="1200" dirty="0"/>
            <a:t>đánh giá định kì </a:t>
          </a:r>
          <a:endParaRPr lang="en-US" sz="2000" kern="1200" dirty="0"/>
        </a:p>
      </dsp:txBody>
      <dsp:txXfrm>
        <a:off x="10990" y="2496123"/>
        <a:ext cx="1498392" cy="3945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B7BA7-BB03-4471-9F5C-C623BBB8CF6C}">
      <dsp:nvSpPr>
        <dsp:cNvPr id="0" name=""/>
        <dsp:cNvSpPr/>
      </dsp:nvSpPr>
      <dsp:spPr>
        <a:xfrm>
          <a:off x="0" y="0"/>
          <a:ext cx="5020253" cy="15692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Luôn chú ý đến số lượng học sinh được tham gia một hoạt động, </a:t>
          </a:r>
        </a:p>
      </dsp:txBody>
      <dsp:txXfrm>
        <a:off x="45961" y="45961"/>
        <a:ext cx="3326947" cy="1477293"/>
      </dsp:txXfrm>
    </dsp:sp>
    <dsp:sp modelId="{78E77F3D-6C35-488E-8590-8406648A236D}">
      <dsp:nvSpPr>
        <dsp:cNvPr id="0" name=""/>
        <dsp:cNvSpPr/>
      </dsp:nvSpPr>
      <dsp:spPr>
        <a:xfrm>
          <a:off x="442963" y="1830751"/>
          <a:ext cx="5020253" cy="15692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Chú ý số lần mỗi học sinh được lặp lại hành vi.</a:t>
          </a:r>
        </a:p>
      </dsp:txBody>
      <dsp:txXfrm>
        <a:off x="488924" y="1876712"/>
        <a:ext cx="3465378" cy="1477293"/>
      </dsp:txXfrm>
    </dsp:sp>
    <dsp:sp modelId="{8ECA750C-6A51-4650-B683-58DCCE742F78}">
      <dsp:nvSpPr>
        <dsp:cNvPr id="0" name=""/>
        <dsp:cNvSpPr/>
      </dsp:nvSpPr>
      <dsp:spPr>
        <a:xfrm>
          <a:off x="885927" y="3661502"/>
          <a:ext cx="5020253" cy="156921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Hoạt động rèn luyện hành vi được ưu tiên về tỷ trọng thời gian.</a:t>
          </a:r>
        </a:p>
      </dsp:txBody>
      <dsp:txXfrm>
        <a:off x="931888" y="3707463"/>
        <a:ext cx="3465378" cy="1477293"/>
      </dsp:txXfrm>
    </dsp:sp>
    <dsp:sp modelId="{5304E6EF-0AE4-4F90-9BA9-8299EF6C83D2}">
      <dsp:nvSpPr>
        <dsp:cNvPr id="0" name=""/>
        <dsp:cNvSpPr/>
      </dsp:nvSpPr>
      <dsp:spPr>
        <a:xfrm>
          <a:off x="4000263" y="1189988"/>
          <a:ext cx="1019990" cy="101999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a:latin typeface="Arial" panose="020B0604020202020204" pitchFamily="34" charset="0"/>
            <a:cs typeface="Arial" panose="020B0604020202020204" pitchFamily="34" charset="0"/>
          </a:endParaRPr>
        </a:p>
      </dsp:txBody>
      <dsp:txXfrm>
        <a:off x="4229761" y="1189988"/>
        <a:ext cx="560994" cy="767542"/>
      </dsp:txXfrm>
    </dsp:sp>
    <dsp:sp modelId="{EC65A319-6014-4F0E-9027-207AD810B659}">
      <dsp:nvSpPr>
        <dsp:cNvPr id="0" name=""/>
        <dsp:cNvSpPr/>
      </dsp:nvSpPr>
      <dsp:spPr>
        <a:xfrm>
          <a:off x="4443227" y="3010278"/>
          <a:ext cx="1019990" cy="101999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a:latin typeface="Arial" panose="020B0604020202020204" pitchFamily="34" charset="0"/>
            <a:cs typeface="Arial" panose="020B0604020202020204" pitchFamily="34" charset="0"/>
          </a:endParaRPr>
        </a:p>
      </dsp:txBody>
      <dsp:txXfrm>
        <a:off x="4672725" y="3010278"/>
        <a:ext cx="560994" cy="7675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4DE9F-02FA-4804-B139-BF1D0A89EEF6}">
      <dsp:nvSpPr>
        <dsp:cNvPr id="0" name=""/>
        <dsp:cNvSpPr/>
      </dsp:nvSpPr>
      <dsp:spPr>
        <a:xfrm>
          <a:off x="0" y="2275"/>
          <a:ext cx="11515230" cy="0"/>
        </a:xfrm>
        <a:prstGeom prst="line">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46A323A-5FAC-40A5-A9DC-FBD4C03C62CA}">
      <dsp:nvSpPr>
        <dsp:cNvPr id="0" name=""/>
        <dsp:cNvSpPr/>
      </dsp:nvSpPr>
      <dsp:spPr>
        <a:xfrm>
          <a:off x="0" y="2275"/>
          <a:ext cx="2303046" cy="4656652"/>
        </a:xfrm>
        <a:prstGeom prst="rect">
          <a:avLst/>
        </a:prstGeom>
        <a:solidFill>
          <a:schemeClr val="accent2">
            <a:lumMod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100000"/>
            </a:lnSpc>
            <a:spcBef>
              <a:spcPct val="0"/>
            </a:spcBef>
            <a:spcAft>
              <a:spcPct val="35000"/>
            </a:spcAft>
            <a:buNone/>
          </a:pPr>
          <a:r>
            <a:rPr lang="en-US" sz="2400" b="0" kern="1200" dirty="0" err="1">
              <a:solidFill>
                <a:schemeClr val="bg1"/>
              </a:solidFill>
              <a:latin typeface="Arial" panose="020B0604020202020204" pitchFamily="34" charset="0"/>
              <a:cs typeface="Arial" panose="020B0604020202020204" pitchFamily="34" charset="0"/>
            </a:rPr>
            <a:t>Kĩ</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năng</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tổ</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chức</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hoạt</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động</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trải</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nghiệm</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của</a:t>
          </a:r>
          <a:r>
            <a:rPr lang="en-US" sz="2400" b="0" kern="1200" dirty="0">
              <a:solidFill>
                <a:schemeClr val="bg1"/>
              </a:solidFill>
              <a:latin typeface="Arial" panose="020B0604020202020204" pitchFamily="34" charset="0"/>
              <a:cs typeface="Arial" panose="020B0604020202020204" pitchFamily="34" charset="0"/>
            </a:rPr>
            <a:t> GV </a:t>
          </a:r>
          <a:r>
            <a:rPr lang="en-US" sz="2400" b="0" kern="1200" dirty="0" err="1">
              <a:solidFill>
                <a:schemeClr val="bg1"/>
              </a:solidFill>
              <a:latin typeface="Arial" panose="020B0604020202020204" pitchFamily="34" charset="0"/>
              <a:cs typeface="Arial" panose="020B0604020202020204" pitchFamily="34" charset="0"/>
            </a:rPr>
            <a:t>được</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thể</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hiện</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như</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thế</a:t>
          </a:r>
          <a:r>
            <a:rPr lang="en-US" sz="2400" b="0" kern="1200" dirty="0">
              <a:solidFill>
                <a:schemeClr val="bg1"/>
              </a:solidFill>
              <a:latin typeface="Arial" panose="020B0604020202020204" pitchFamily="34" charset="0"/>
              <a:cs typeface="Arial" panose="020B0604020202020204" pitchFamily="34" charset="0"/>
            </a:rPr>
            <a:t> </a:t>
          </a:r>
          <a:r>
            <a:rPr lang="en-US" sz="2400" b="0" kern="1200" dirty="0" err="1">
              <a:solidFill>
                <a:schemeClr val="bg1"/>
              </a:solidFill>
              <a:latin typeface="Arial" panose="020B0604020202020204" pitchFamily="34" charset="0"/>
              <a:cs typeface="Arial" panose="020B0604020202020204" pitchFamily="34" charset="0"/>
            </a:rPr>
            <a:t>nào</a:t>
          </a:r>
          <a:r>
            <a:rPr lang="en-US" sz="2400" b="0" kern="1200" dirty="0">
              <a:solidFill>
                <a:schemeClr val="bg1"/>
              </a:solidFill>
              <a:latin typeface="Arial" panose="020B0604020202020204" pitchFamily="34" charset="0"/>
              <a:cs typeface="Arial" panose="020B0604020202020204" pitchFamily="34" charset="0"/>
            </a:rPr>
            <a:t>?</a:t>
          </a:r>
        </a:p>
      </dsp:txBody>
      <dsp:txXfrm>
        <a:off x="0" y="2275"/>
        <a:ext cx="2303046" cy="4656652"/>
      </dsp:txXfrm>
    </dsp:sp>
    <dsp:sp modelId="{266F99CB-E9E2-4F8E-9A60-BE4C957936E5}">
      <dsp:nvSpPr>
        <dsp:cNvPr id="0" name=""/>
        <dsp:cNvSpPr/>
      </dsp:nvSpPr>
      <dsp:spPr>
        <a:xfrm>
          <a:off x="2475774" y="26775"/>
          <a:ext cx="9039456" cy="489994"/>
        </a:xfrm>
        <a:prstGeom prst="rect">
          <a:avLst/>
        </a:prstGeom>
        <a:solidFill>
          <a:schemeClr val="accent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1. </a:t>
          </a:r>
          <a:r>
            <a:rPr lang="en-US" sz="2000" kern="1200" dirty="0" err="1">
              <a:solidFill>
                <a:srgbClr val="002060"/>
              </a:solidFill>
              <a:latin typeface="Arial" panose="020B0604020202020204" pitchFamily="34" charset="0"/>
              <a:cs typeface="Arial" panose="020B0604020202020204" pitchFamily="34" charset="0"/>
            </a:rPr>
            <a:t>cấu</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trúc</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hoạt</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động</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khởi</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động</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triển</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khai</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hoạt</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động</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kết</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thúc</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hoạt</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động</a:t>
          </a:r>
          <a:endParaRPr lang="en-US" sz="2000" kern="1200" dirty="0">
            <a:solidFill>
              <a:srgbClr val="002060"/>
            </a:solidFill>
            <a:latin typeface="Arial" panose="020B0604020202020204" pitchFamily="34" charset="0"/>
            <a:cs typeface="Arial" panose="020B0604020202020204" pitchFamily="34" charset="0"/>
          </a:endParaRPr>
        </a:p>
      </dsp:txBody>
      <dsp:txXfrm>
        <a:off x="2475774" y="26775"/>
        <a:ext cx="9039456" cy="489994"/>
      </dsp:txXfrm>
    </dsp:sp>
    <dsp:sp modelId="{94AA0447-5A4B-41CC-A966-7D52B6BFAEE9}">
      <dsp:nvSpPr>
        <dsp:cNvPr id="0" name=""/>
        <dsp:cNvSpPr/>
      </dsp:nvSpPr>
      <dsp:spPr>
        <a:xfrm>
          <a:off x="2303046" y="516770"/>
          <a:ext cx="9212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F707FD3-8BB5-4365-8DE0-EFB0E1298C0D}">
      <dsp:nvSpPr>
        <dsp:cNvPr id="0" name=""/>
        <dsp:cNvSpPr/>
      </dsp:nvSpPr>
      <dsp:spPr>
        <a:xfrm>
          <a:off x="2475774" y="541269"/>
          <a:ext cx="9039456" cy="489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2. </a:t>
          </a:r>
          <a:r>
            <a:rPr lang="en-US" sz="2000" kern="1200" dirty="0" err="1">
              <a:solidFill>
                <a:srgbClr val="002060"/>
              </a:solidFill>
              <a:latin typeface="Arial" panose="020B0604020202020204" pitchFamily="34" charset="0"/>
              <a:cs typeface="Arial" panose="020B0604020202020204" pitchFamily="34" charset="0"/>
            </a:rPr>
            <a:t>cách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giao</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nhiệm</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vụ</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mệnh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lệnh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rõ</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ràng</a:t>
          </a:r>
          <a:endParaRPr lang="en-US" sz="2000" kern="1200" dirty="0">
            <a:solidFill>
              <a:srgbClr val="002060"/>
            </a:solidFill>
            <a:latin typeface="Arial" panose="020B0604020202020204" pitchFamily="34" charset="0"/>
            <a:cs typeface="Arial" panose="020B0604020202020204" pitchFamily="34" charset="0"/>
          </a:endParaRPr>
        </a:p>
      </dsp:txBody>
      <dsp:txXfrm>
        <a:off x="2475774" y="541269"/>
        <a:ext cx="9039456" cy="489994"/>
      </dsp:txXfrm>
    </dsp:sp>
    <dsp:sp modelId="{F79587F9-5790-4DCC-90F4-0E0CF2FAB705}">
      <dsp:nvSpPr>
        <dsp:cNvPr id="0" name=""/>
        <dsp:cNvSpPr/>
      </dsp:nvSpPr>
      <dsp:spPr>
        <a:xfrm>
          <a:off x="2303046" y="1031264"/>
          <a:ext cx="9212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4013DD3D-13E6-4479-8CAD-31E4C008F18F}">
      <dsp:nvSpPr>
        <dsp:cNvPr id="0" name=""/>
        <dsp:cNvSpPr/>
      </dsp:nvSpPr>
      <dsp:spPr>
        <a:xfrm>
          <a:off x="2475774" y="1055763"/>
          <a:ext cx="9039456" cy="489994"/>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3. </a:t>
          </a:r>
          <a:r>
            <a:rPr lang="en-US" sz="2000" kern="1200" dirty="0" err="1">
              <a:solidFill>
                <a:srgbClr val="002060"/>
              </a:solidFill>
              <a:latin typeface="Arial" panose="020B0604020202020204" pitchFamily="34" charset="0"/>
              <a:cs typeface="Arial" panose="020B0604020202020204" pitchFamily="34" charset="0"/>
            </a:rPr>
            <a:t>cách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hướng</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dẫn</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và</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giám</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sát</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hoạt</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động</a:t>
          </a:r>
          <a:endParaRPr lang="en-US" sz="2000" kern="1200" dirty="0">
            <a:solidFill>
              <a:srgbClr val="002060"/>
            </a:solidFill>
            <a:latin typeface="Arial" panose="020B0604020202020204" pitchFamily="34" charset="0"/>
            <a:cs typeface="Arial" panose="020B0604020202020204" pitchFamily="34" charset="0"/>
          </a:endParaRPr>
        </a:p>
      </dsp:txBody>
      <dsp:txXfrm>
        <a:off x="2475774" y="1055763"/>
        <a:ext cx="9039456" cy="489994"/>
      </dsp:txXfrm>
    </dsp:sp>
    <dsp:sp modelId="{42DDF822-589A-4387-A742-19A7DD741082}">
      <dsp:nvSpPr>
        <dsp:cNvPr id="0" name=""/>
        <dsp:cNvSpPr/>
      </dsp:nvSpPr>
      <dsp:spPr>
        <a:xfrm>
          <a:off x="2303046" y="1545758"/>
          <a:ext cx="9212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0BC36832-6B3C-4CE0-9CBB-55C94A9E9488}">
      <dsp:nvSpPr>
        <dsp:cNvPr id="0" name=""/>
        <dsp:cNvSpPr/>
      </dsp:nvSpPr>
      <dsp:spPr>
        <a:xfrm>
          <a:off x="2475774" y="1570258"/>
          <a:ext cx="9039456" cy="489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4. </a:t>
          </a:r>
          <a:r>
            <a:rPr lang="en-US" sz="2000" kern="1200" dirty="0" err="1">
              <a:solidFill>
                <a:srgbClr val="002060"/>
              </a:solidFill>
              <a:latin typeface="Arial" panose="020B0604020202020204" pitchFamily="34" charset="0"/>
              <a:cs typeface="Arial" panose="020B0604020202020204" pitchFamily="34" charset="0"/>
            </a:rPr>
            <a:t>cách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khích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lệ</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và</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hỗ</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trợ</a:t>
          </a:r>
          <a:r>
            <a:rPr lang="en-US" sz="2000" kern="1200" dirty="0">
              <a:solidFill>
                <a:srgbClr val="002060"/>
              </a:solidFill>
              <a:latin typeface="Arial" panose="020B0604020202020204" pitchFamily="34" charset="0"/>
              <a:cs typeface="Arial" panose="020B0604020202020204" pitchFamily="34" charset="0"/>
            </a:rPr>
            <a:t> HS </a:t>
          </a:r>
          <a:r>
            <a:rPr lang="en-US" sz="2000" kern="1200" dirty="0" err="1">
              <a:solidFill>
                <a:srgbClr val="002060"/>
              </a:solidFill>
              <a:latin typeface="Arial" panose="020B0604020202020204" pitchFamily="34" charset="0"/>
              <a:cs typeface="Arial" panose="020B0604020202020204" pitchFamily="34" charset="0"/>
            </a:rPr>
            <a:t>kịp</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thời</a:t>
          </a:r>
          <a:endParaRPr lang="en-US" sz="2000" kern="1200" dirty="0">
            <a:solidFill>
              <a:srgbClr val="002060"/>
            </a:solidFill>
            <a:latin typeface="Arial" panose="020B0604020202020204" pitchFamily="34" charset="0"/>
            <a:cs typeface="Arial" panose="020B0604020202020204" pitchFamily="34" charset="0"/>
          </a:endParaRPr>
        </a:p>
      </dsp:txBody>
      <dsp:txXfrm>
        <a:off x="2475774" y="1570258"/>
        <a:ext cx="9039456" cy="489994"/>
      </dsp:txXfrm>
    </dsp:sp>
    <dsp:sp modelId="{E8F5F9A1-5E93-4644-9447-2651B6B7FB56}">
      <dsp:nvSpPr>
        <dsp:cNvPr id="0" name=""/>
        <dsp:cNvSpPr/>
      </dsp:nvSpPr>
      <dsp:spPr>
        <a:xfrm>
          <a:off x="2303046" y="2060252"/>
          <a:ext cx="9212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A2144959-7D21-489E-8742-4D979263E550}">
      <dsp:nvSpPr>
        <dsp:cNvPr id="0" name=""/>
        <dsp:cNvSpPr/>
      </dsp:nvSpPr>
      <dsp:spPr>
        <a:xfrm>
          <a:off x="2475774" y="2084752"/>
          <a:ext cx="9039456" cy="489994"/>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5. </a:t>
          </a:r>
          <a:r>
            <a:rPr lang="en-US" sz="2000" kern="1200" dirty="0" err="1">
              <a:solidFill>
                <a:srgbClr val="002060"/>
              </a:solidFill>
              <a:latin typeface="Arial" panose="020B0604020202020204" pitchFamily="34" charset="0"/>
              <a:cs typeface="Arial" panose="020B0604020202020204" pitchFamily="34" charset="0"/>
            </a:rPr>
            <a:t>cách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truyền</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cảm</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hứng</a:t>
          </a:r>
          <a:endParaRPr lang="en-US" sz="2000" kern="1200" dirty="0">
            <a:solidFill>
              <a:srgbClr val="002060"/>
            </a:solidFill>
            <a:latin typeface="Arial" panose="020B0604020202020204" pitchFamily="34" charset="0"/>
            <a:cs typeface="Arial" panose="020B0604020202020204" pitchFamily="34" charset="0"/>
          </a:endParaRPr>
        </a:p>
      </dsp:txBody>
      <dsp:txXfrm>
        <a:off x="2475774" y="2084752"/>
        <a:ext cx="9039456" cy="489994"/>
      </dsp:txXfrm>
    </dsp:sp>
    <dsp:sp modelId="{246F4E9F-7794-4FE9-B43F-434A703DA4C3}">
      <dsp:nvSpPr>
        <dsp:cNvPr id="0" name=""/>
        <dsp:cNvSpPr/>
      </dsp:nvSpPr>
      <dsp:spPr>
        <a:xfrm>
          <a:off x="2303046" y="2574746"/>
          <a:ext cx="9212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F6FF62DD-0438-4A3E-8E6B-1F342423CDEB}">
      <dsp:nvSpPr>
        <dsp:cNvPr id="0" name=""/>
        <dsp:cNvSpPr/>
      </dsp:nvSpPr>
      <dsp:spPr>
        <a:xfrm>
          <a:off x="2475774" y="2599246"/>
          <a:ext cx="9039456" cy="489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6. </a:t>
          </a:r>
          <a:r>
            <a:rPr lang="en-US" sz="2000" kern="1200" dirty="0" err="1">
              <a:solidFill>
                <a:srgbClr val="002060"/>
              </a:solidFill>
              <a:latin typeface="Arial" panose="020B0604020202020204" pitchFamily="34" charset="0"/>
              <a:cs typeface="Arial" panose="020B0604020202020204" pitchFamily="34" charset="0"/>
            </a:rPr>
            <a:t>cách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phân</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bổ</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thời</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gian</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tốc</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độ</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nhịp</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độ</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hoạt</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động</a:t>
          </a:r>
          <a:endParaRPr lang="en-US" sz="2000" kern="1200" dirty="0">
            <a:solidFill>
              <a:srgbClr val="002060"/>
            </a:solidFill>
            <a:latin typeface="Arial" panose="020B0604020202020204" pitchFamily="34" charset="0"/>
            <a:cs typeface="Arial" panose="020B0604020202020204" pitchFamily="34" charset="0"/>
          </a:endParaRPr>
        </a:p>
      </dsp:txBody>
      <dsp:txXfrm>
        <a:off x="2475774" y="2599246"/>
        <a:ext cx="9039456" cy="489994"/>
      </dsp:txXfrm>
    </dsp:sp>
    <dsp:sp modelId="{43B28C18-0EAA-40BE-B92A-B9C30B67952E}">
      <dsp:nvSpPr>
        <dsp:cNvPr id="0" name=""/>
        <dsp:cNvSpPr/>
      </dsp:nvSpPr>
      <dsp:spPr>
        <a:xfrm>
          <a:off x="2303046" y="3089240"/>
          <a:ext cx="9212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F16BCB36-A290-408E-840C-04B44F2C5977}">
      <dsp:nvSpPr>
        <dsp:cNvPr id="0" name=""/>
        <dsp:cNvSpPr/>
      </dsp:nvSpPr>
      <dsp:spPr>
        <a:xfrm>
          <a:off x="2475774" y="3113740"/>
          <a:ext cx="9039456" cy="489994"/>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kern="1200" dirty="0">
              <a:solidFill>
                <a:srgbClr val="002060"/>
              </a:solidFill>
              <a:latin typeface="Arial" panose="020B0604020202020204" pitchFamily="34" charset="0"/>
              <a:cs typeface="Arial" panose="020B0604020202020204" pitchFamily="34" charset="0"/>
            </a:rPr>
            <a:t>7. </a:t>
          </a:r>
          <a:r>
            <a:rPr lang="en-US" sz="2000" kern="1200" dirty="0" err="1">
              <a:solidFill>
                <a:srgbClr val="002060"/>
              </a:solidFill>
              <a:latin typeface="Arial" panose="020B0604020202020204" pitchFamily="34" charset="0"/>
              <a:cs typeface="Arial" panose="020B0604020202020204" pitchFamily="34" charset="0"/>
            </a:rPr>
            <a:t>cách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làm</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cho</a:t>
          </a:r>
          <a:r>
            <a:rPr lang="en-US" sz="2000" kern="1200" dirty="0">
              <a:solidFill>
                <a:srgbClr val="002060"/>
              </a:solidFill>
              <a:latin typeface="Arial" panose="020B0604020202020204" pitchFamily="34" charset="0"/>
              <a:cs typeface="Arial" panose="020B0604020202020204" pitchFamily="34" charset="0"/>
            </a:rPr>
            <a:t> 100% HS </a:t>
          </a:r>
          <a:r>
            <a:rPr lang="en-US" sz="2000" kern="1200" dirty="0" err="1">
              <a:solidFill>
                <a:srgbClr val="002060"/>
              </a:solidFill>
              <a:latin typeface="Arial" panose="020B0604020202020204" pitchFamily="34" charset="0"/>
              <a:cs typeface="Arial" panose="020B0604020202020204" pitchFamily="34" charset="0"/>
            </a:rPr>
            <a:t>tham</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gia</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và</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cách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chú</a:t>
          </a:r>
          <a:r>
            <a:rPr lang="en-US" sz="2000" kern="1200" dirty="0">
              <a:solidFill>
                <a:srgbClr val="002060"/>
              </a:solidFill>
              <a:latin typeface="Arial" panose="020B0604020202020204" pitchFamily="34" charset="0"/>
              <a:cs typeface="Arial" panose="020B0604020202020204" pitchFamily="34" charset="0"/>
            </a:rPr>
            <a:t> ý </a:t>
          </a:r>
          <a:r>
            <a:rPr lang="en-US" sz="2000" kern="1200" dirty="0" err="1">
              <a:solidFill>
                <a:srgbClr val="002060"/>
              </a:solidFill>
              <a:latin typeface="Arial" panose="020B0604020202020204" pitchFamily="34" charset="0"/>
              <a:cs typeface="Arial" panose="020B0604020202020204" pitchFamily="34" charset="0"/>
            </a:rPr>
            <a:t>đến</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giáo</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dục</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cá</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biêt</a:t>
          </a:r>
          <a:endParaRPr lang="en-US" sz="2000" kern="1200" dirty="0">
            <a:solidFill>
              <a:srgbClr val="002060"/>
            </a:solidFill>
            <a:latin typeface="Arial" panose="020B0604020202020204" pitchFamily="34" charset="0"/>
            <a:cs typeface="Arial" panose="020B0604020202020204" pitchFamily="34" charset="0"/>
          </a:endParaRPr>
        </a:p>
        <a:p>
          <a:pPr lvl="0" algn="l" defTabSz="889000" rtl="0">
            <a:lnSpc>
              <a:spcPct val="90000"/>
            </a:lnSpc>
            <a:spcBef>
              <a:spcPct val="0"/>
            </a:spcBef>
            <a:spcAft>
              <a:spcPct val="35000"/>
            </a:spcAft>
            <a:buNone/>
          </a:pPr>
          <a:endParaRPr lang="en-US" sz="2000" kern="1200" dirty="0">
            <a:solidFill>
              <a:srgbClr val="002060"/>
            </a:solidFill>
            <a:latin typeface="Arial" panose="020B0604020202020204" pitchFamily="34" charset="0"/>
            <a:cs typeface="Arial" panose="020B0604020202020204" pitchFamily="34" charset="0"/>
          </a:endParaRPr>
        </a:p>
      </dsp:txBody>
      <dsp:txXfrm>
        <a:off x="2475774" y="3113740"/>
        <a:ext cx="9039456" cy="489994"/>
      </dsp:txXfrm>
    </dsp:sp>
    <dsp:sp modelId="{22CE1CC4-7F14-431E-87E4-6064ED4CF541}">
      <dsp:nvSpPr>
        <dsp:cNvPr id="0" name=""/>
        <dsp:cNvSpPr/>
      </dsp:nvSpPr>
      <dsp:spPr>
        <a:xfrm>
          <a:off x="2303046" y="3603734"/>
          <a:ext cx="9212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05259718-D64C-4BAC-9DD9-7A90B6A69E48}">
      <dsp:nvSpPr>
        <dsp:cNvPr id="0" name=""/>
        <dsp:cNvSpPr/>
      </dsp:nvSpPr>
      <dsp:spPr>
        <a:xfrm>
          <a:off x="2475774" y="3628234"/>
          <a:ext cx="9039456" cy="489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endParaRPr lang="en-US" sz="2000" kern="1200" dirty="0">
            <a:solidFill>
              <a:srgbClr val="002060"/>
            </a:solidFill>
            <a:latin typeface="Arial" panose="020B0604020202020204" pitchFamily="34" charset="0"/>
            <a:cs typeface="Arial" panose="020B0604020202020204" pitchFamily="34" charset="0"/>
          </a:endParaRPr>
        </a:p>
      </dsp:txBody>
      <dsp:txXfrm>
        <a:off x="2475774" y="3628234"/>
        <a:ext cx="9039456" cy="489994"/>
      </dsp:txXfrm>
    </dsp:sp>
    <dsp:sp modelId="{70963A8D-67EF-4EC7-8B3D-D3DBC3A9879D}">
      <dsp:nvSpPr>
        <dsp:cNvPr id="0" name=""/>
        <dsp:cNvSpPr/>
      </dsp:nvSpPr>
      <dsp:spPr>
        <a:xfrm>
          <a:off x="2303046" y="4118228"/>
          <a:ext cx="9212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950BA02C-45EC-4806-B517-D68D5556320A}">
      <dsp:nvSpPr>
        <dsp:cNvPr id="0" name=""/>
        <dsp:cNvSpPr/>
      </dsp:nvSpPr>
      <dsp:spPr>
        <a:xfrm>
          <a:off x="2455074" y="3621487"/>
          <a:ext cx="9039456" cy="489994"/>
        </a:xfrm>
        <a:prstGeom prst="rect">
          <a:avLst/>
        </a:prstGeom>
        <a:solidFill>
          <a:schemeClr val="accent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8. </a:t>
          </a:r>
          <a:r>
            <a:rPr lang="en-US" sz="2000" kern="1200" dirty="0" err="1">
              <a:solidFill>
                <a:srgbClr val="002060"/>
              </a:solidFill>
              <a:latin typeface="Arial" panose="020B0604020202020204" pitchFamily="34" charset="0"/>
              <a:cs typeface="Arial" panose="020B0604020202020204" pitchFamily="34" charset="0"/>
            </a:rPr>
            <a:t>cách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tổ</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chức</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đánh</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giá</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kết</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quả</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hoạt</a:t>
          </a:r>
          <a:r>
            <a:rPr lang="en-US" sz="2000" kern="1200" dirty="0">
              <a:solidFill>
                <a:srgbClr val="002060"/>
              </a:solidFill>
              <a:latin typeface="Arial" panose="020B0604020202020204" pitchFamily="34" charset="0"/>
              <a:cs typeface="Arial" panose="020B0604020202020204" pitchFamily="34" charset="0"/>
            </a:rPr>
            <a:t> </a:t>
          </a:r>
          <a:r>
            <a:rPr lang="en-US" sz="2000" kern="1200" dirty="0" err="1">
              <a:solidFill>
                <a:srgbClr val="002060"/>
              </a:solidFill>
              <a:latin typeface="Arial" panose="020B0604020202020204" pitchFamily="34" charset="0"/>
              <a:cs typeface="Arial" panose="020B0604020202020204" pitchFamily="34" charset="0"/>
            </a:rPr>
            <a:t>động</a:t>
          </a:r>
          <a:endParaRPr lang="en-US" sz="2000" kern="1200" dirty="0">
            <a:solidFill>
              <a:srgbClr val="002060"/>
            </a:solidFill>
            <a:latin typeface="Arial" panose="020B0604020202020204" pitchFamily="34" charset="0"/>
            <a:cs typeface="Arial" panose="020B0604020202020204" pitchFamily="34" charset="0"/>
          </a:endParaRPr>
        </a:p>
      </dsp:txBody>
      <dsp:txXfrm>
        <a:off x="2455074" y="3621487"/>
        <a:ext cx="9039456" cy="489994"/>
      </dsp:txXfrm>
    </dsp:sp>
    <dsp:sp modelId="{5CB47DA1-7947-4463-9A8E-C3378C184A36}">
      <dsp:nvSpPr>
        <dsp:cNvPr id="0" name=""/>
        <dsp:cNvSpPr/>
      </dsp:nvSpPr>
      <dsp:spPr>
        <a:xfrm>
          <a:off x="2303046" y="4632722"/>
          <a:ext cx="92121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54A14-0EC0-4A76-88F4-7CE478AF88CC}">
      <dsp:nvSpPr>
        <dsp:cNvPr id="0" name=""/>
        <dsp:cNvSpPr/>
      </dsp:nvSpPr>
      <dsp:spPr>
        <a:xfrm>
          <a:off x="2178061" y="2364301"/>
          <a:ext cx="6156739" cy="19847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dirty="0">
              <a:solidFill>
                <a:schemeClr val="bg1"/>
              </a:solidFill>
            </a:rPr>
            <a:t>GV </a:t>
          </a:r>
          <a:r>
            <a:rPr lang="en-US" sz="2300" kern="1200" dirty="0" err="1">
              <a:solidFill>
                <a:schemeClr val="bg1"/>
              </a:solidFill>
            </a:rPr>
            <a:t>tạo</a:t>
          </a:r>
          <a:r>
            <a:rPr lang="en-US" sz="2300" kern="1200" dirty="0">
              <a:solidFill>
                <a:schemeClr val="bg1"/>
              </a:solidFill>
            </a:rPr>
            <a:t> </a:t>
          </a:r>
          <a:r>
            <a:rPr lang="en-US" sz="2300" kern="1200" dirty="0" err="1">
              <a:solidFill>
                <a:schemeClr val="bg1"/>
              </a:solidFill>
            </a:rPr>
            <a:t>ra</a:t>
          </a:r>
          <a:r>
            <a:rPr lang="en-US" sz="2300" kern="1200" dirty="0">
              <a:solidFill>
                <a:schemeClr val="bg1"/>
              </a:solidFill>
            </a:rPr>
            <a:t> </a:t>
          </a:r>
          <a:r>
            <a:rPr lang="en-US" sz="2300" kern="1200" dirty="0" err="1">
              <a:solidFill>
                <a:schemeClr val="bg1"/>
              </a:solidFill>
            </a:rPr>
            <a:t>được</a:t>
          </a:r>
          <a:r>
            <a:rPr lang="en-US" sz="2300" kern="1200" dirty="0">
              <a:solidFill>
                <a:schemeClr val="bg1"/>
              </a:solidFill>
            </a:rPr>
            <a:t> </a:t>
          </a:r>
          <a:r>
            <a:rPr lang="en-US" sz="2300" kern="1200" dirty="0" err="1">
              <a:solidFill>
                <a:schemeClr val="bg1"/>
              </a:solidFill>
            </a:rPr>
            <a:t>môi</a:t>
          </a:r>
          <a:r>
            <a:rPr lang="en-US" sz="2300" kern="1200" dirty="0">
              <a:solidFill>
                <a:schemeClr val="bg1"/>
              </a:solidFill>
            </a:rPr>
            <a:t> </a:t>
          </a:r>
          <a:r>
            <a:rPr lang="en-US" sz="2300" kern="1200" dirty="0" err="1">
              <a:solidFill>
                <a:schemeClr val="bg1"/>
              </a:solidFill>
            </a:rPr>
            <a:t>trường</a:t>
          </a:r>
          <a:r>
            <a:rPr lang="en-US" sz="2300" kern="1200" dirty="0">
              <a:solidFill>
                <a:schemeClr val="bg1"/>
              </a:solidFill>
            </a:rPr>
            <a:t> </a:t>
          </a:r>
          <a:r>
            <a:rPr lang="en-US" sz="2300" kern="1200" dirty="0" err="1">
              <a:solidFill>
                <a:schemeClr val="bg1"/>
              </a:solidFill>
            </a:rPr>
            <a:t>để</a:t>
          </a:r>
          <a:r>
            <a:rPr lang="en-US" sz="2300" kern="1200" dirty="0">
              <a:solidFill>
                <a:schemeClr val="bg1"/>
              </a:solidFill>
            </a:rPr>
            <a:t> HS </a:t>
          </a:r>
          <a:r>
            <a:rPr lang="en-US" sz="2300" kern="1200" dirty="0" err="1">
              <a:solidFill>
                <a:schemeClr val="bg1"/>
              </a:solidFill>
            </a:rPr>
            <a:t>được</a:t>
          </a:r>
          <a:r>
            <a:rPr lang="en-US" sz="2300" kern="1200" dirty="0">
              <a:solidFill>
                <a:schemeClr val="bg1"/>
              </a:solidFill>
            </a:rPr>
            <a:t> </a:t>
          </a:r>
          <a:r>
            <a:rPr lang="en-US" sz="2300" kern="1200" dirty="0" err="1">
              <a:solidFill>
                <a:schemeClr val="bg1"/>
              </a:solidFill>
            </a:rPr>
            <a:t>sống</a:t>
          </a:r>
          <a:r>
            <a:rPr lang="en-US" sz="2300" kern="1200" dirty="0">
              <a:solidFill>
                <a:schemeClr val="bg1"/>
              </a:solidFill>
            </a:rPr>
            <a:t> </a:t>
          </a:r>
          <a:r>
            <a:rPr lang="en-US" sz="2300" kern="1200" dirty="0" err="1">
              <a:solidFill>
                <a:schemeClr val="bg1"/>
              </a:solidFill>
            </a:rPr>
            <a:t>trong</a:t>
          </a:r>
          <a:r>
            <a:rPr lang="en-US" sz="2300" kern="1200" dirty="0">
              <a:solidFill>
                <a:schemeClr val="bg1"/>
              </a:solidFill>
            </a:rPr>
            <a:t> </a:t>
          </a:r>
          <a:r>
            <a:rPr lang="en-US" sz="2300" kern="1200" dirty="0" err="1">
              <a:solidFill>
                <a:schemeClr val="bg1"/>
              </a:solidFill>
            </a:rPr>
            <a:t>cảm</a:t>
          </a:r>
          <a:r>
            <a:rPr lang="en-US" sz="2300" kern="1200" dirty="0">
              <a:solidFill>
                <a:schemeClr val="bg1"/>
              </a:solidFill>
            </a:rPr>
            <a:t> </a:t>
          </a:r>
          <a:r>
            <a:rPr lang="en-US" sz="2300" kern="1200" dirty="0" err="1">
              <a:solidFill>
                <a:schemeClr val="bg1"/>
              </a:solidFill>
            </a:rPr>
            <a:t>xúc</a:t>
          </a:r>
          <a:r>
            <a:rPr lang="en-US" sz="2300" kern="1200" dirty="0">
              <a:solidFill>
                <a:schemeClr val="bg1"/>
              </a:solidFill>
            </a:rPr>
            <a:t>; </a:t>
          </a:r>
          <a:r>
            <a:rPr lang="en-US" sz="2300" kern="1200" dirty="0" err="1">
              <a:solidFill>
                <a:schemeClr val="bg1"/>
              </a:solidFill>
            </a:rPr>
            <a:t>phải</a:t>
          </a:r>
          <a:r>
            <a:rPr lang="en-US" sz="2300" kern="1200" dirty="0">
              <a:solidFill>
                <a:schemeClr val="bg1"/>
              </a:solidFill>
            </a:rPr>
            <a:t> </a:t>
          </a:r>
          <a:r>
            <a:rPr lang="en-US" sz="2300" kern="1200" dirty="0" err="1">
              <a:solidFill>
                <a:schemeClr val="bg1"/>
              </a:solidFill>
            </a:rPr>
            <a:t>tư</a:t>
          </a:r>
          <a:r>
            <a:rPr lang="en-US" sz="2300" kern="1200" dirty="0">
              <a:solidFill>
                <a:schemeClr val="bg1"/>
              </a:solidFill>
            </a:rPr>
            <a:t> </a:t>
          </a:r>
          <a:r>
            <a:rPr lang="en-US" sz="2300" kern="1200" dirty="0" err="1">
              <a:solidFill>
                <a:schemeClr val="bg1"/>
              </a:solidFill>
            </a:rPr>
            <a:t>duy</a:t>
          </a:r>
          <a:r>
            <a:rPr lang="en-US" sz="2300" kern="1200" dirty="0">
              <a:solidFill>
                <a:schemeClr val="bg1"/>
              </a:solidFill>
            </a:rPr>
            <a:t> </a:t>
          </a:r>
          <a:r>
            <a:rPr lang="en-US" sz="2300" kern="1200" dirty="0" err="1">
              <a:solidFill>
                <a:schemeClr val="bg1"/>
              </a:solidFill>
            </a:rPr>
            <a:t>để</a:t>
          </a:r>
          <a:r>
            <a:rPr lang="en-US" sz="2300" kern="1200" dirty="0">
              <a:solidFill>
                <a:schemeClr val="bg1"/>
              </a:solidFill>
            </a:rPr>
            <a:t> </a:t>
          </a:r>
          <a:r>
            <a:rPr lang="en-US" sz="2300" kern="1200" dirty="0" err="1">
              <a:solidFill>
                <a:schemeClr val="bg1"/>
              </a:solidFill>
            </a:rPr>
            <a:t>giải</a:t>
          </a:r>
          <a:r>
            <a:rPr lang="en-US" sz="2300" kern="1200" dirty="0">
              <a:solidFill>
                <a:schemeClr val="bg1"/>
              </a:solidFill>
            </a:rPr>
            <a:t> </a:t>
          </a:r>
          <a:r>
            <a:rPr lang="en-US" sz="2300" kern="1200" dirty="0" err="1">
              <a:solidFill>
                <a:schemeClr val="bg1"/>
              </a:solidFill>
            </a:rPr>
            <a:t>quyết</a:t>
          </a:r>
          <a:r>
            <a:rPr lang="en-US" sz="2300" kern="1200" dirty="0">
              <a:solidFill>
                <a:schemeClr val="bg1"/>
              </a:solidFill>
            </a:rPr>
            <a:t> </a:t>
          </a:r>
          <a:r>
            <a:rPr lang="en-US" sz="2300" kern="1200" dirty="0" err="1">
              <a:solidFill>
                <a:schemeClr val="bg1"/>
              </a:solidFill>
            </a:rPr>
            <a:t>vấn</a:t>
          </a:r>
          <a:r>
            <a:rPr lang="en-US" sz="2300" kern="1200" dirty="0">
              <a:solidFill>
                <a:schemeClr val="bg1"/>
              </a:solidFill>
            </a:rPr>
            <a:t> </a:t>
          </a:r>
          <a:r>
            <a:rPr lang="en-US" sz="2300" kern="1200" dirty="0" err="1">
              <a:solidFill>
                <a:schemeClr val="bg1"/>
              </a:solidFill>
            </a:rPr>
            <a:t>đề</a:t>
          </a:r>
          <a:r>
            <a:rPr lang="en-US" sz="2300" kern="1200" dirty="0">
              <a:solidFill>
                <a:schemeClr val="bg1"/>
              </a:solidFill>
            </a:rPr>
            <a:t> </a:t>
          </a:r>
          <a:r>
            <a:rPr lang="en-US" sz="2300" kern="1200" dirty="0" err="1">
              <a:solidFill>
                <a:schemeClr val="bg1"/>
              </a:solidFill>
            </a:rPr>
            <a:t>và</a:t>
          </a:r>
          <a:r>
            <a:rPr lang="en-US" sz="2300" kern="1200" dirty="0">
              <a:solidFill>
                <a:schemeClr val="bg1"/>
              </a:solidFill>
            </a:rPr>
            <a:t> </a:t>
          </a:r>
          <a:r>
            <a:rPr lang="en-US" sz="2300" kern="1200" dirty="0" err="1">
              <a:solidFill>
                <a:schemeClr val="bg1"/>
              </a:solidFill>
            </a:rPr>
            <a:t>buộc</a:t>
          </a:r>
          <a:r>
            <a:rPr lang="en-US" sz="2300" kern="1200" dirty="0">
              <a:solidFill>
                <a:schemeClr val="bg1"/>
              </a:solidFill>
            </a:rPr>
            <a:t> </a:t>
          </a:r>
          <a:r>
            <a:rPr lang="en-US" sz="2300" kern="1200" dirty="0" err="1">
              <a:solidFill>
                <a:schemeClr val="bg1"/>
              </a:solidFill>
            </a:rPr>
            <a:t>phải</a:t>
          </a:r>
          <a:r>
            <a:rPr lang="en-US" sz="2300" kern="1200" dirty="0">
              <a:solidFill>
                <a:schemeClr val="bg1"/>
              </a:solidFill>
            </a:rPr>
            <a:t> </a:t>
          </a:r>
          <a:r>
            <a:rPr lang="en-US" sz="2300" kern="1200" dirty="0" err="1">
              <a:solidFill>
                <a:schemeClr val="bg1"/>
              </a:solidFill>
            </a:rPr>
            <a:t>hành</a:t>
          </a:r>
          <a:r>
            <a:rPr lang="en-US" sz="2300" kern="1200" dirty="0">
              <a:solidFill>
                <a:schemeClr val="bg1"/>
              </a:solidFill>
            </a:rPr>
            <a:t> </a:t>
          </a:r>
          <a:r>
            <a:rPr lang="en-US" sz="2300" kern="1200" dirty="0" err="1">
              <a:solidFill>
                <a:schemeClr val="bg1"/>
              </a:solidFill>
            </a:rPr>
            <a:t>động</a:t>
          </a:r>
          <a:r>
            <a:rPr lang="en-US" sz="2300" kern="1200" dirty="0">
              <a:solidFill>
                <a:schemeClr val="bg1"/>
              </a:solidFill>
            </a:rPr>
            <a:t>.</a:t>
          </a:r>
        </a:p>
      </dsp:txBody>
      <dsp:txXfrm>
        <a:off x="3079695" y="2654955"/>
        <a:ext cx="4353471" cy="1403405"/>
      </dsp:txXfrm>
    </dsp:sp>
    <dsp:sp modelId="{1338B499-EC2B-4C9B-915F-AA70CF5BDBA6}">
      <dsp:nvSpPr>
        <dsp:cNvPr id="0" name=""/>
        <dsp:cNvSpPr/>
      </dsp:nvSpPr>
      <dsp:spPr>
        <a:xfrm rot="12290664">
          <a:off x="1093241" y="1699226"/>
          <a:ext cx="2388613" cy="565643"/>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B6B072-9D80-4FB1-95B3-42D0FF5F8C10}">
      <dsp:nvSpPr>
        <dsp:cNvPr id="0" name=""/>
        <dsp:cNvSpPr/>
      </dsp:nvSpPr>
      <dsp:spPr>
        <a:xfrm>
          <a:off x="261033" y="726063"/>
          <a:ext cx="1885477" cy="15083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en-US" sz="2500" kern="1200" dirty="0" err="1">
              <a:solidFill>
                <a:schemeClr val="tx1"/>
              </a:solidFill>
            </a:rPr>
            <a:t>Trải</a:t>
          </a:r>
          <a:r>
            <a:rPr lang="en-US" sz="2500" kern="1200" dirty="0">
              <a:solidFill>
                <a:schemeClr val="tx1"/>
              </a:solidFill>
            </a:rPr>
            <a:t> </a:t>
          </a:r>
          <a:r>
            <a:rPr lang="en-US" sz="2500" kern="1200" dirty="0" err="1">
              <a:solidFill>
                <a:schemeClr val="tx1"/>
              </a:solidFill>
            </a:rPr>
            <a:t>nghiệm</a:t>
          </a:r>
          <a:r>
            <a:rPr lang="en-US" sz="2500" kern="1200" dirty="0">
              <a:solidFill>
                <a:schemeClr val="tx1"/>
              </a:solidFill>
            </a:rPr>
            <a:t> </a:t>
          </a:r>
          <a:r>
            <a:rPr lang="en-US" sz="2500" kern="1200" dirty="0" err="1">
              <a:solidFill>
                <a:schemeClr val="tx1"/>
              </a:solidFill>
            </a:rPr>
            <a:t>về</a:t>
          </a:r>
          <a:r>
            <a:rPr lang="en-US" sz="2500" kern="1200" dirty="0">
              <a:solidFill>
                <a:schemeClr val="tx1"/>
              </a:solidFill>
            </a:rPr>
            <a:t> </a:t>
          </a:r>
          <a:r>
            <a:rPr lang="en-US" sz="2500" kern="1200" dirty="0" err="1">
              <a:solidFill>
                <a:schemeClr val="tx1"/>
              </a:solidFill>
            </a:rPr>
            <a:t>cảm</a:t>
          </a:r>
          <a:r>
            <a:rPr lang="en-US" sz="2500" kern="1200" dirty="0">
              <a:solidFill>
                <a:schemeClr val="tx1"/>
              </a:solidFill>
            </a:rPr>
            <a:t> </a:t>
          </a:r>
          <a:r>
            <a:rPr lang="en-US" sz="2500" kern="1200" dirty="0" err="1">
              <a:solidFill>
                <a:schemeClr val="tx1"/>
              </a:solidFill>
            </a:rPr>
            <a:t>xúc</a:t>
          </a:r>
          <a:endParaRPr lang="en-US" sz="2500" kern="1200" dirty="0">
            <a:solidFill>
              <a:schemeClr val="tx1"/>
            </a:solidFill>
          </a:endParaRPr>
        </a:p>
      </dsp:txBody>
      <dsp:txXfrm>
        <a:off x="305212" y="770242"/>
        <a:ext cx="1797119" cy="1420024"/>
      </dsp:txXfrm>
    </dsp:sp>
    <dsp:sp modelId="{11D6076C-7DC6-47B8-B480-1EB344C52F68}">
      <dsp:nvSpPr>
        <dsp:cNvPr id="0" name=""/>
        <dsp:cNvSpPr/>
      </dsp:nvSpPr>
      <dsp:spPr>
        <a:xfrm rot="16200000">
          <a:off x="4496216" y="1232774"/>
          <a:ext cx="1520429" cy="565643"/>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ED42E2-4FE8-4CBF-9D41-74B1468A5C8D}">
      <dsp:nvSpPr>
        <dsp:cNvPr id="0" name=""/>
        <dsp:cNvSpPr/>
      </dsp:nvSpPr>
      <dsp:spPr>
        <a:xfrm>
          <a:off x="4313692" y="1190"/>
          <a:ext cx="1885477" cy="15083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en-US" sz="2500" kern="1200">
              <a:solidFill>
                <a:schemeClr val="bg1"/>
              </a:solidFill>
            </a:rPr>
            <a:t>Trải nghiệm về suy nghĩ</a:t>
          </a:r>
        </a:p>
      </dsp:txBody>
      <dsp:txXfrm>
        <a:off x="4357871" y="45369"/>
        <a:ext cx="1797119" cy="1420024"/>
      </dsp:txXfrm>
    </dsp:sp>
    <dsp:sp modelId="{68A3604B-57F8-45C4-B8D2-FEBE313A5FDB}">
      <dsp:nvSpPr>
        <dsp:cNvPr id="0" name=""/>
        <dsp:cNvSpPr/>
      </dsp:nvSpPr>
      <dsp:spPr>
        <a:xfrm rot="20027328">
          <a:off x="6944722" y="1653407"/>
          <a:ext cx="2393953" cy="565643"/>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829BA1-CC6E-4765-A80E-271C971A1894}">
      <dsp:nvSpPr>
        <dsp:cNvPr id="0" name=""/>
        <dsp:cNvSpPr/>
      </dsp:nvSpPr>
      <dsp:spPr>
        <a:xfrm>
          <a:off x="8272854" y="653356"/>
          <a:ext cx="1885477" cy="150838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en-US" sz="2500" kern="1200" dirty="0" err="1">
              <a:solidFill>
                <a:schemeClr val="tx1"/>
              </a:solidFill>
            </a:rPr>
            <a:t>Trải</a:t>
          </a:r>
          <a:r>
            <a:rPr lang="en-US" sz="2500" kern="1200" dirty="0">
              <a:solidFill>
                <a:schemeClr val="tx1"/>
              </a:solidFill>
            </a:rPr>
            <a:t> </a:t>
          </a:r>
          <a:r>
            <a:rPr lang="en-US" sz="2500" kern="1200" dirty="0" err="1">
              <a:solidFill>
                <a:schemeClr val="tx1"/>
              </a:solidFill>
            </a:rPr>
            <a:t>nghiệm</a:t>
          </a:r>
          <a:r>
            <a:rPr lang="en-US" sz="2500" kern="1200" dirty="0">
              <a:solidFill>
                <a:schemeClr val="tx1"/>
              </a:solidFill>
            </a:rPr>
            <a:t> </a:t>
          </a:r>
          <a:r>
            <a:rPr lang="en-US" sz="2500" kern="1200" dirty="0" err="1">
              <a:solidFill>
                <a:schemeClr val="tx1"/>
              </a:solidFill>
            </a:rPr>
            <a:t>về</a:t>
          </a:r>
          <a:r>
            <a:rPr lang="en-US" sz="2500" kern="1200" dirty="0">
              <a:solidFill>
                <a:schemeClr val="tx1"/>
              </a:solidFill>
            </a:rPr>
            <a:t> </a:t>
          </a:r>
          <a:r>
            <a:rPr lang="en-US" sz="2500" kern="1200" dirty="0" err="1">
              <a:solidFill>
                <a:schemeClr val="tx1"/>
              </a:solidFill>
            </a:rPr>
            <a:t>hành</a:t>
          </a:r>
          <a:r>
            <a:rPr lang="en-US" sz="2500" kern="1200" dirty="0">
              <a:solidFill>
                <a:schemeClr val="tx1"/>
              </a:solidFill>
            </a:rPr>
            <a:t> </a:t>
          </a:r>
          <a:r>
            <a:rPr lang="en-US" sz="2500" kern="1200" dirty="0" err="1">
              <a:solidFill>
                <a:schemeClr val="tx1"/>
              </a:solidFill>
            </a:rPr>
            <a:t>động</a:t>
          </a:r>
          <a:endParaRPr lang="en-US" sz="2500" kern="1200" dirty="0">
            <a:solidFill>
              <a:schemeClr val="tx1"/>
            </a:solidFill>
          </a:endParaRPr>
        </a:p>
      </dsp:txBody>
      <dsp:txXfrm>
        <a:off x="8317033" y="697535"/>
        <a:ext cx="1797119" cy="142002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214EA-A2FB-411F-9EB3-EA19F57E3016}">
      <dsp:nvSpPr>
        <dsp:cNvPr id="0" name=""/>
        <dsp:cNvSpPr/>
      </dsp:nvSpPr>
      <dsp:spPr>
        <a:xfrm>
          <a:off x="3177" y="777954"/>
          <a:ext cx="0" cy="3907452"/>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3CDDB9-7D84-45FB-B8F5-E783654D7FD2}">
      <dsp:nvSpPr>
        <dsp:cNvPr id="0" name=""/>
        <dsp:cNvSpPr/>
      </dsp:nvSpPr>
      <dsp:spPr>
        <a:xfrm>
          <a:off x="111717" y="908202"/>
          <a:ext cx="2055103" cy="1758353"/>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8886A7-27EB-45DD-A64E-1AD8A8D69946}">
      <dsp:nvSpPr>
        <dsp:cNvPr id="0" name=""/>
        <dsp:cNvSpPr/>
      </dsp:nvSpPr>
      <dsp:spPr>
        <a:xfrm>
          <a:off x="189976" y="2895595"/>
          <a:ext cx="1979968" cy="2018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rial" pitchFamily="34" charset="0"/>
              <a:cs typeface="Arial" pitchFamily="34" charset="0"/>
            </a:rPr>
            <a:t>V</a:t>
          </a:r>
          <a:r>
            <a:rPr lang="vi-VN" sz="1400" kern="1200" dirty="0">
              <a:latin typeface="Arial" pitchFamily="34" charset="0"/>
              <a:cs typeface="Arial" pitchFamily="34" charset="0"/>
            </a:rPr>
            <a:t>ideo clip về các nội dung giáo dục; phần mềm về hướng nghiệp; dụng cụ lao động phù hợp với hoạt động lao động</a:t>
          </a:r>
          <a:r>
            <a:rPr lang="en-US" sz="1400" kern="1200" dirty="0">
              <a:latin typeface="Arial" pitchFamily="34" charset="0"/>
              <a:cs typeface="Arial" pitchFamily="34" charset="0"/>
            </a:rPr>
            <a:t>,…</a:t>
          </a:r>
        </a:p>
      </dsp:txBody>
      <dsp:txXfrm>
        <a:off x="189976" y="2895595"/>
        <a:ext cx="1979968" cy="2018850"/>
      </dsp:txXfrm>
    </dsp:sp>
    <dsp:sp modelId="{166205AA-3585-4CA1-875B-7434EAED34E9}">
      <dsp:nvSpPr>
        <dsp:cNvPr id="0" name=""/>
        <dsp:cNvSpPr/>
      </dsp:nvSpPr>
      <dsp:spPr>
        <a:xfrm>
          <a:off x="3177" y="343792"/>
          <a:ext cx="2170807" cy="4341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l" defTabSz="622300" rtl="0">
            <a:lnSpc>
              <a:spcPct val="90000"/>
            </a:lnSpc>
            <a:spcBef>
              <a:spcPct val="0"/>
            </a:spcBef>
            <a:spcAft>
              <a:spcPct val="35000"/>
            </a:spcAft>
            <a:buNone/>
          </a:pPr>
          <a:r>
            <a:rPr lang="vi-VN" sz="1400" kern="1200" dirty="0"/>
            <a:t>Đồ dùng để trình diễn, hướng dẫn</a:t>
          </a:r>
          <a:endParaRPr lang="en-US" sz="1400" kern="1200" dirty="0"/>
        </a:p>
      </dsp:txBody>
      <dsp:txXfrm>
        <a:off x="3177" y="343792"/>
        <a:ext cx="2170807" cy="434161"/>
      </dsp:txXfrm>
    </dsp:sp>
    <dsp:sp modelId="{2FB02E23-5FFB-4872-BF72-4BAB2AF369EA}">
      <dsp:nvSpPr>
        <dsp:cNvPr id="0" name=""/>
        <dsp:cNvSpPr/>
      </dsp:nvSpPr>
      <dsp:spPr>
        <a:xfrm>
          <a:off x="2604856" y="777954"/>
          <a:ext cx="0" cy="3907452"/>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538414-63CF-49C5-9D2F-44FB7129DAA2}">
      <dsp:nvSpPr>
        <dsp:cNvPr id="0" name=""/>
        <dsp:cNvSpPr/>
      </dsp:nvSpPr>
      <dsp:spPr>
        <a:xfrm>
          <a:off x="2713397" y="908202"/>
          <a:ext cx="2055103" cy="1758353"/>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03E0D6-DA6A-4EAC-93D3-F5313B25736B}">
      <dsp:nvSpPr>
        <dsp:cNvPr id="0" name=""/>
        <dsp:cNvSpPr/>
      </dsp:nvSpPr>
      <dsp:spPr>
        <a:xfrm>
          <a:off x="2835593" y="2915157"/>
          <a:ext cx="2055103" cy="2018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rial" pitchFamily="34" charset="0"/>
              <a:cs typeface="Arial" pitchFamily="34" charset="0"/>
            </a:rPr>
            <a:t>L</a:t>
          </a:r>
          <a:r>
            <a:rPr lang="vi-VN" sz="1400" kern="1200" dirty="0">
              <a:latin typeface="Arial" pitchFamily="34" charset="0"/>
              <a:cs typeface="Arial" pitchFamily="34" charset="0"/>
            </a:rPr>
            <a:t>oa đài</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ampli</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bộ</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lều</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trại</a:t>
          </a:r>
          <a:r>
            <a:rPr lang="en-US" sz="1400" kern="1200" dirty="0">
              <a:latin typeface="Arial" pitchFamily="34" charset="0"/>
              <a:cs typeface="Arial" pitchFamily="34" charset="0"/>
            </a:rPr>
            <a:t>,…</a:t>
          </a:r>
        </a:p>
      </dsp:txBody>
      <dsp:txXfrm>
        <a:off x="2835593" y="2915157"/>
        <a:ext cx="2055103" cy="2018850"/>
      </dsp:txXfrm>
    </dsp:sp>
    <dsp:sp modelId="{242F19C0-0FC9-42B7-A530-9AFD5C501C43}">
      <dsp:nvSpPr>
        <dsp:cNvPr id="0" name=""/>
        <dsp:cNvSpPr/>
      </dsp:nvSpPr>
      <dsp:spPr>
        <a:xfrm>
          <a:off x="2604856" y="343792"/>
          <a:ext cx="2170807" cy="4341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l" defTabSz="622300" rtl="0">
            <a:lnSpc>
              <a:spcPct val="90000"/>
            </a:lnSpc>
            <a:spcBef>
              <a:spcPct val="0"/>
            </a:spcBef>
            <a:spcAft>
              <a:spcPct val="35000"/>
            </a:spcAft>
            <a:buNone/>
          </a:pPr>
          <a:r>
            <a:rPr lang="vi-VN" sz="1400" kern="1200" dirty="0"/>
            <a:t>Đồ dùng phục vụ hoạt động tập thể</a:t>
          </a:r>
          <a:endParaRPr lang="en-US" sz="1400" kern="1200" dirty="0"/>
        </a:p>
      </dsp:txBody>
      <dsp:txXfrm>
        <a:off x="2604856" y="343792"/>
        <a:ext cx="2170807" cy="434161"/>
      </dsp:txXfrm>
    </dsp:sp>
    <dsp:sp modelId="{FB68DDEA-C1A8-4B28-8DDB-5E07B32975DC}">
      <dsp:nvSpPr>
        <dsp:cNvPr id="0" name=""/>
        <dsp:cNvSpPr/>
      </dsp:nvSpPr>
      <dsp:spPr>
        <a:xfrm>
          <a:off x="5206536" y="777954"/>
          <a:ext cx="0" cy="3907452"/>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3C49FA-FF15-46D6-B1F1-E2BDE5E3C8A6}">
      <dsp:nvSpPr>
        <dsp:cNvPr id="0" name=""/>
        <dsp:cNvSpPr/>
      </dsp:nvSpPr>
      <dsp:spPr>
        <a:xfrm>
          <a:off x="5315076" y="908202"/>
          <a:ext cx="2055103" cy="1758353"/>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863BBB-FD49-4901-800F-60717D3FB470}">
      <dsp:nvSpPr>
        <dsp:cNvPr id="0" name=""/>
        <dsp:cNvSpPr/>
      </dsp:nvSpPr>
      <dsp:spPr>
        <a:xfrm>
          <a:off x="5410207" y="2819403"/>
          <a:ext cx="2055103" cy="2018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rial" pitchFamily="34" charset="0"/>
              <a:cs typeface="Arial" pitchFamily="34" charset="0"/>
            </a:rPr>
            <a:t>B</a:t>
          </a:r>
          <a:r>
            <a:rPr lang="vi-VN" sz="1400" kern="1200" dirty="0">
              <a:latin typeface="Arial" pitchFamily="34" charset="0"/>
              <a:cs typeface="Arial" pitchFamily="34" charset="0"/>
            </a:rPr>
            <a:t>ộ tranh ảnh về trang phục các dân tộc Việt Nam; bộ tranh ảnh về trang phục các dân tộc trên thế giới; bộ tranh về các nghề, làng nghề truyền thống; bộ tranh về các lễ hội; dụng cụ lao động phù hợp với hoạt động lao động</a:t>
          </a:r>
          <a:r>
            <a:rPr lang="en-US" sz="1400" kern="1200" dirty="0">
              <a:latin typeface="Arial" pitchFamily="34" charset="0"/>
              <a:cs typeface="Arial" pitchFamily="34" charset="0"/>
            </a:rPr>
            <a:t>,…</a:t>
          </a:r>
        </a:p>
      </dsp:txBody>
      <dsp:txXfrm>
        <a:off x="5410207" y="2819403"/>
        <a:ext cx="2055103" cy="2018850"/>
      </dsp:txXfrm>
    </dsp:sp>
    <dsp:sp modelId="{340C67BF-4DE8-4275-A9F3-E576409EEA6B}">
      <dsp:nvSpPr>
        <dsp:cNvPr id="0" name=""/>
        <dsp:cNvSpPr/>
      </dsp:nvSpPr>
      <dsp:spPr>
        <a:xfrm>
          <a:off x="5206536" y="343792"/>
          <a:ext cx="2170807" cy="4341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l" defTabSz="622300" rtl="0">
            <a:lnSpc>
              <a:spcPct val="90000"/>
            </a:lnSpc>
            <a:spcBef>
              <a:spcPct val="0"/>
            </a:spcBef>
            <a:spcAft>
              <a:spcPct val="35000"/>
            </a:spcAft>
            <a:buNone/>
          </a:pPr>
          <a:r>
            <a:rPr lang="vi-VN" sz="1400" kern="1200"/>
            <a:t>Đồ dùng để thực hành </a:t>
          </a:r>
          <a:endParaRPr lang="en-US" sz="1400" kern="1200"/>
        </a:p>
      </dsp:txBody>
      <dsp:txXfrm>
        <a:off x="5206536" y="343792"/>
        <a:ext cx="2170807" cy="434161"/>
      </dsp:txXfrm>
    </dsp:sp>
    <dsp:sp modelId="{2EF7FA0A-6D94-4AA0-9101-A253F1E4D278}">
      <dsp:nvSpPr>
        <dsp:cNvPr id="0" name=""/>
        <dsp:cNvSpPr/>
      </dsp:nvSpPr>
      <dsp:spPr>
        <a:xfrm>
          <a:off x="7808215" y="777954"/>
          <a:ext cx="0" cy="3907452"/>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9E14B-887A-4760-9883-55103E4B6E62}">
      <dsp:nvSpPr>
        <dsp:cNvPr id="0" name=""/>
        <dsp:cNvSpPr/>
      </dsp:nvSpPr>
      <dsp:spPr>
        <a:xfrm>
          <a:off x="7916755" y="908202"/>
          <a:ext cx="2055103" cy="1758353"/>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98E02-170E-49C8-8C4C-50BFB1978EFA}">
      <dsp:nvSpPr>
        <dsp:cNvPr id="0" name=""/>
        <dsp:cNvSpPr/>
      </dsp:nvSpPr>
      <dsp:spPr>
        <a:xfrm>
          <a:off x="7924791" y="2830850"/>
          <a:ext cx="2055103" cy="2018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l" defTabSz="622300" rtl="0">
            <a:lnSpc>
              <a:spcPct val="90000"/>
            </a:lnSpc>
            <a:spcBef>
              <a:spcPct val="0"/>
            </a:spcBef>
            <a:spcAft>
              <a:spcPct val="35000"/>
            </a:spcAft>
            <a:buNone/>
          </a:pPr>
          <a:r>
            <a:rPr lang="en-US" sz="1400" kern="1200" dirty="0" err="1">
              <a:latin typeface="Arial" pitchFamily="34" charset="0"/>
              <a:cs typeface="Arial" pitchFamily="34" charset="0"/>
            </a:rPr>
            <a:t>Các</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thiết</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bị</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của</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các</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môn</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học</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khác</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có</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thể</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được</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khai</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thác</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sử</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dụng</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phù</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hợp</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với</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các</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chủ</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đề</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của</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hoạt</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động</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trải</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nghiệm</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khai</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thác</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tranh</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ảnh</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phù</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hợp</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từ</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mạng</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xã</a:t>
          </a:r>
          <a:r>
            <a:rPr lang="en-US" sz="1400" kern="1200" dirty="0">
              <a:latin typeface="Arial" pitchFamily="34" charset="0"/>
              <a:cs typeface="Arial" pitchFamily="34" charset="0"/>
            </a:rPr>
            <a:t> </a:t>
          </a:r>
          <a:r>
            <a:rPr lang="en-US" sz="1400" kern="1200" dirty="0" err="1">
              <a:latin typeface="Arial" pitchFamily="34" charset="0"/>
              <a:cs typeface="Arial" pitchFamily="34" charset="0"/>
            </a:rPr>
            <a:t>hội</a:t>
          </a:r>
          <a:r>
            <a:rPr lang="en-US" sz="1400" kern="1200" dirty="0">
              <a:latin typeface="Arial" pitchFamily="34" charset="0"/>
              <a:cs typeface="Arial" pitchFamily="34" charset="0"/>
            </a:rPr>
            <a:t>,…</a:t>
          </a:r>
        </a:p>
      </dsp:txBody>
      <dsp:txXfrm>
        <a:off x="7924791" y="2830850"/>
        <a:ext cx="2055103" cy="2018850"/>
      </dsp:txXfrm>
    </dsp:sp>
    <dsp:sp modelId="{7A8E95F6-B9A7-4C0A-86A2-4086ED922F77}">
      <dsp:nvSpPr>
        <dsp:cNvPr id="0" name=""/>
        <dsp:cNvSpPr/>
      </dsp:nvSpPr>
      <dsp:spPr>
        <a:xfrm>
          <a:off x="7808215" y="343792"/>
          <a:ext cx="2170807" cy="4341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dirty="0"/>
            <a:t>Đ</a:t>
          </a:r>
          <a:r>
            <a:rPr lang="vi-VN" sz="1400" kern="1200" dirty="0"/>
            <a:t>ồ dùng </a:t>
          </a:r>
          <a:r>
            <a:rPr lang="en-US" sz="1400" kern="1200" dirty="0" err="1"/>
            <a:t>khác</a:t>
          </a:r>
          <a:endParaRPr lang="en-US" sz="1400" kern="1200" dirty="0"/>
        </a:p>
      </dsp:txBody>
      <dsp:txXfrm>
        <a:off x="7808215" y="343792"/>
        <a:ext cx="2170807" cy="434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C1882-A06F-564C-AE8D-3E610EAD88DA}">
      <dsp:nvSpPr>
        <dsp:cNvPr id="0" name=""/>
        <dsp:cNvSpPr/>
      </dsp:nvSpPr>
      <dsp:spPr>
        <a:xfrm>
          <a:off x="3255326" y="1739225"/>
          <a:ext cx="1833975" cy="1464310"/>
        </a:xfrm>
        <a:prstGeom prst="ellipse">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000000"/>
              </a:solidFill>
              <a:latin typeface="Arial" panose="020B0604020202020204" pitchFamily="34" charset="0"/>
              <a:cs typeface="Arial" panose="020B0604020202020204" pitchFamily="34" charset="0"/>
            </a:rPr>
            <a:t>MỤC TIÊU HĐTN, HN</a:t>
          </a:r>
        </a:p>
      </dsp:txBody>
      <dsp:txXfrm>
        <a:off x="3523905" y="1953668"/>
        <a:ext cx="1296817" cy="1035424"/>
      </dsp:txXfrm>
    </dsp:sp>
    <dsp:sp modelId="{C08F9F06-0118-DD44-854D-4232AF9CBCB1}">
      <dsp:nvSpPr>
        <dsp:cNvPr id="0" name=""/>
        <dsp:cNvSpPr/>
      </dsp:nvSpPr>
      <dsp:spPr>
        <a:xfrm rot="12892008">
          <a:off x="1962423" y="1275354"/>
          <a:ext cx="1585583" cy="417328"/>
        </a:xfrm>
        <a:prstGeom prst="leftArrow">
          <a:avLst>
            <a:gd name="adj1" fmla="val 60000"/>
            <a:gd name="adj2" fmla="val 50000"/>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B320F6DE-56FF-7C47-A84C-0E4D921C53A2}">
      <dsp:nvSpPr>
        <dsp:cNvPr id="0" name=""/>
        <dsp:cNvSpPr/>
      </dsp:nvSpPr>
      <dsp:spPr>
        <a:xfrm>
          <a:off x="1292023" y="474364"/>
          <a:ext cx="1625438" cy="1112876"/>
        </a:xfrm>
        <a:prstGeom prst="roundRect">
          <a:avLst>
            <a:gd name="adj" fmla="val 10000"/>
          </a:avLst>
        </a:prstGeom>
        <a:solidFill>
          <a:schemeClr val="bg2">
            <a:lumMod val="90000"/>
          </a:schemeClr>
        </a:soli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err="1">
              <a:solidFill>
                <a:srgbClr val="000000"/>
              </a:solidFill>
              <a:latin typeface="Arial" panose="020B0604020202020204" pitchFamily="34" charset="0"/>
              <a:cs typeface="Arial" panose="020B0604020202020204" pitchFamily="34" charset="0"/>
            </a:rPr>
            <a:t>Năng</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lực</a:t>
          </a:r>
          <a:r>
            <a:rPr lang="en-US" sz="1500" b="1" kern="1200" dirty="0">
              <a:solidFill>
                <a:srgbClr val="000000"/>
              </a:solidFill>
              <a:latin typeface="Arial" panose="020B0604020202020204" pitchFamily="34" charset="0"/>
              <a:cs typeface="Arial" panose="020B0604020202020204" pitchFamily="34" charset="0"/>
            </a:rPr>
            <a:t> </a:t>
          </a:r>
        </a:p>
        <a:p>
          <a:pPr marL="0" lvl="0" indent="0" algn="ctr" defTabSz="666750" rtl="0">
            <a:lnSpc>
              <a:spcPct val="90000"/>
            </a:lnSpc>
            <a:spcBef>
              <a:spcPct val="0"/>
            </a:spcBef>
            <a:spcAft>
              <a:spcPct val="35000"/>
            </a:spcAft>
            <a:buNone/>
          </a:pPr>
          <a:r>
            <a:rPr lang="en-US" sz="1500" b="1" kern="1200" dirty="0" err="1">
              <a:solidFill>
                <a:srgbClr val="000000"/>
              </a:solidFill>
              <a:latin typeface="Arial" panose="020B0604020202020204" pitchFamily="34" charset="0"/>
              <a:cs typeface="Arial" panose="020B0604020202020204" pitchFamily="34" charset="0"/>
            </a:rPr>
            <a:t>thích</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ứng</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với</a:t>
          </a:r>
          <a:r>
            <a:rPr lang="en-US" sz="1500" b="1" kern="1200" dirty="0">
              <a:solidFill>
                <a:srgbClr val="000000"/>
              </a:solidFill>
              <a:latin typeface="Arial" panose="020B0604020202020204" pitchFamily="34" charset="0"/>
              <a:cs typeface="Arial" panose="020B0604020202020204" pitchFamily="34" charset="0"/>
            </a:rPr>
            <a:t> </a:t>
          </a:r>
        </a:p>
        <a:p>
          <a:pPr marL="0" lvl="0" indent="0" algn="ctr" defTabSz="666750" rtl="0">
            <a:lnSpc>
              <a:spcPct val="90000"/>
            </a:lnSpc>
            <a:spcBef>
              <a:spcPct val="0"/>
            </a:spcBef>
            <a:spcAft>
              <a:spcPct val="35000"/>
            </a:spcAft>
            <a:buNone/>
          </a:pPr>
          <a:r>
            <a:rPr lang="en-US" sz="1500" b="1" kern="1200" dirty="0" err="1">
              <a:solidFill>
                <a:srgbClr val="000000"/>
              </a:solidFill>
              <a:latin typeface="Arial" panose="020B0604020202020204" pitchFamily="34" charset="0"/>
              <a:cs typeface="Arial" panose="020B0604020202020204" pitchFamily="34" charset="0"/>
            </a:rPr>
            <a:t>cuộc</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sống</a:t>
          </a:r>
          <a:endParaRPr lang="en-US" sz="1500" b="1" kern="1200" dirty="0">
            <a:solidFill>
              <a:srgbClr val="000000"/>
            </a:solidFill>
            <a:latin typeface="Arial" panose="020B0604020202020204" pitchFamily="34" charset="0"/>
            <a:cs typeface="Arial" panose="020B0604020202020204" pitchFamily="34" charset="0"/>
          </a:endParaRPr>
        </a:p>
      </dsp:txBody>
      <dsp:txXfrm>
        <a:off x="1324618" y="506959"/>
        <a:ext cx="1560248" cy="1047686"/>
      </dsp:txXfrm>
    </dsp:sp>
    <dsp:sp modelId="{40F4A31A-DFBD-FC45-9B56-1F4C650736F1}">
      <dsp:nvSpPr>
        <dsp:cNvPr id="0" name=""/>
        <dsp:cNvSpPr/>
      </dsp:nvSpPr>
      <dsp:spPr>
        <a:xfrm rot="16384788">
          <a:off x="3833462" y="1154918"/>
          <a:ext cx="811097" cy="417328"/>
        </a:xfrm>
        <a:prstGeom prst="leftArrow">
          <a:avLst>
            <a:gd name="adj1" fmla="val 60000"/>
            <a:gd name="adj2" fmla="val 50000"/>
          </a:avLst>
        </a:prstGeom>
        <a:gradFill rotWithShape="0">
          <a:gsLst>
            <a:gs pos="0">
              <a:schemeClr val="accent3">
                <a:hueOff val="-617032"/>
                <a:satOff val="-10836"/>
                <a:lumOff val="-196"/>
                <a:alphaOff val="0"/>
                <a:satMod val="100000"/>
                <a:lumMod val="100000"/>
              </a:schemeClr>
            </a:gs>
            <a:gs pos="50000">
              <a:schemeClr val="accent3">
                <a:hueOff val="-617032"/>
                <a:satOff val="-10836"/>
                <a:lumOff val="-196"/>
                <a:alphaOff val="0"/>
                <a:shade val="99000"/>
                <a:satMod val="105000"/>
                <a:lumMod val="100000"/>
              </a:schemeClr>
            </a:gs>
            <a:gs pos="100000">
              <a:schemeClr val="accent3">
                <a:hueOff val="-617032"/>
                <a:satOff val="-10836"/>
                <a:lumOff val="-196"/>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267B7C64-6F69-E646-BA93-451023AB1F7D}">
      <dsp:nvSpPr>
        <dsp:cNvPr id="0" name=""/>
        <dsp:cNvSpPr/>
      </dsp:nvSpPr>
      <dsp:spPr>
        <a:xfrm>
          <a:off x="3432007" y="233846"/>
          <a:ext cx="1662984" cy="1085577"/>
        </a:xfrm>
        <a:prstGeom prst="roundRect">
          <a:avLst>
            <a:gd name="adj" fmla="val 10000"/>
          </a:avLst>
        </a:prstGeom>
        <a:solidFill>
          <a:schemeClr val="accent2">
            <a:lumMod val="60000"/>
            <a:lumOff val="40000"/>
          </a:schemeClr>
        </a:soli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err="1">
              <a:solidFill>
                <a:srgbClr val="000000"/>
              </a:solidFill>
              <a:latin typeface="Arial" panose="020B0604020202020204" pitchFamily="34" charset="0"/>
              <a:cs typeface="Arial" panose="020B0604020202020204" pitchFamily="34" charset="0"/>
            </a:rPr>
            <a:t>Năng</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lực</a:t>
          </a:r>
          <a:r>
            <a:rPr lang="en-US" sz="1500" b="1" kern="1200" dirty="0">
              <a:solidFill>
                <a:srgbClr val="000000"/>
              </a:solidFill>
              <a:latin typeface="Arial" panose="020B0604020202020204" pitchFamily="34" charset="0"/>
              <a:cs typeface="Arial" panose="020B0604020202020204" pitchFamily="34" charset="0"/>
            </a:rPr>
            <a:t> </a:t>
          </a:r>
        </a:p>
        <a:p>
          <a:pPr marL="0" lvl="0" indent="0" algn="ctr" defTabSz="666750" rtl="0">
            <a:lnSpc>
              <a:spcPct val="90000"/>
            </a:lnSpc>
            <a:spcBef>
              <a:spcPct val="0"/>
            </a:spcBef>
            <a:spcAft>
              <a:spcPct val="35000"/>
            </a:spcAft>
            <a:buNone/>
          </a:pPr>
          <a:r>
            <a:rPr lang="en-US" sz="1500" b="1" kern="1200" dirty="0" err="1">
              <a:solidFill>
                <a:srgbClr val="000000"/>
              </a:solidFill>
              <a:latin typeface="Arial" panose="020B0604020202020204" pitchFamily="34" charset="0"/>
              <a:cs typeface="Arial" panose="020B0604020202020204" pitchFamily="34" charset="0"/>
            </a:rPr>
            <a:t>thiết</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kế</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và</a:t>
          </a:r>
          <a:r>
            <a:rPr lang="en-US" sz="1500" b="1" kern="1200" dirty="0">
              <a:solidFill>
                <a:srgbClr val="000000"/>
              </a:solidFill>
              <a:latin typeface="Arial" panose="020B0604020202020204" pitchFamily="34" charset="0"/>
              <a:cs typeface="Arial" panose="020B0604020202020204" pitchFamily="34" charset="0"/>
            </a:rPr>
            <a:t> </a:t>
          </a:r>
        </a:p>
        <a:p>
          <a:pPr marL="0" lvl="0" indent="0" algn="ctr" defTabSz="666750" rtl="0">
            <a:lnSpc>
              <a:spcPct val="90000"/>
            </a:lnSpc>
            <a:spcBef>
              <a:spcPct val="0"/>
            </a:spcBef>
            <a:spcAft>
              <a:spcPct val="35000"/>
            </a:spcAft>
            <a:buNone/>
          </a:pPr>
          <a:r>
            <a:rPr lang="en-US" sz="1500" b="1" kern="1200" dirty="0" err="1">
              <a:solidFill>
                <a:srgbClr val="000000"/>
              </a:solidFill>
              <a:latin typeface="Arial" panose="020B0604020202020204" pitchFamily="34" charset="0"/>
              <a:cs typeface="Arial" panose="020B0604020202020204" pitchFamily="34" charset="0"/>
            </a:rPr>
            <a:t>tổ</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chức</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hoạt</a:t>
          </a:r>
          <a:r>
            <a:rPr lang="en-US" sz="1500" b="1" kern="1200" dirty="0">
              <a:solidFill>
                <a:srgbClr val="000000"/>
              </a:solidFill>
              <a:latin typeface="Arial" panose="020B0604020202020204" pitchFamily="34" charset="0"/>
              <a:cs typeface="Arial" panose="020B0604020202020204" pitchFamily="34" charset="0"/>
            </a:rPr>
            <a:t> </a:t>
          </a:r>
          <a:r>
            <a:rPr lang="en-US" sz="1500" b="1" kern="1200" dirty="0" err="1">
              <a:solidFill>
                <a:srgbClr val="000000"/>
              </a:solidFill>
              <a:latin typeface="Arial" panose="020B0604020202020204" pitchFamily="34" charset="0"/>
              <a:cs typeface="Arial" panose="020B0604020202020204" pitchFamily="34" charset="0"/>
            </a:rPr>
            <a:t>động</a:t>
          </a:r>
          <a:endParaRPr lang="en-US" sz="1500" b="1" kern="1200" dirty="0">
            <a:solidFill>
              <a:srgbClr val="000000"/>
            </a:solidFill>
            <a:latin typeface="Arial" panose="020B0604020202020204" pitchFamily="34" charset="0"/>
            <a:cs typeface="Arial" panose="020B0604020202020204" pitchFamily="34" charset="0"/>
          </a:endParaRPr>
        </a:p>
      </dsp:txBody>
      <dsp:txXfrm>
        <a:off x="3463802" y="265641"/>
        <a:ext cx="1599394" cy="1021987"/>
      </dsp:txXfrm>
    </dsp:sp>
    <dsp:sp modelId="{C4479121-C282-5446-B1C5-3327C83DAFBD}">
      <dsp:nvSpPr>
        <dsp:cNvPr id="0" name=""/>
        <dsp:cNvSpPr/>
      </dsp:nvSpPr>
      <dsp:spPr>
        <a:xfrm rot="19523184">
          <a:off x="4797565" y="1249174"/>
          <a:ext cx="1686430" cy="417328"/>
        </a:xfrm>
        <a:prstGeom prst="leftArrow">
          <a:avLst>
            <a:gd name="adj1" fmla="val 60000"/>
            <a:gd name="adj2" fmla="val 50000"/>
          </a:avLst>
        </a:prstGeom>
        <a:gradFill rotWithShape="0">
          <a:gsLst>
            <a:gs pos="0">
              <a:schemeClr val="accent3">
                <a:hueOff val="-1234063"/>
                <a:satOff val="-21671"/>
                <a:lumOff val="-392"/>
                <a:alphaOff val="0"/>
                <a:satMod val="100000"/>
                <a:lumMod val="100000"/>
              </a:schemeClr>
            </a:gs>
            <a:gs pos="50000">
              <a:schemeClr val="accent3">
                <a:hueOff val="-1234063"/>
                <a:satOff val="-21671"/>
                <a:lumOff val="-392"/>
                <a:alphaOff val="0"/>
                <a:shade val="99000"/>
                <a:satMod val="105000"/>
                <a:lumMod val="100000"/>
              </a:schemeClr>
            </a:gs>
            <a:gs pos="100000">
              <a:schemeClr val="accent3">
                <a:hueOff val="-1234063"/>
                <a:satOff val="-21671"/>
                <a:lumOff val="-392"/>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8AF38007-AE01-ED4F-920D-3D3C325276E9}">
      <dsp:nvSpPr>
        <dsp:cNvPr id="0" name=""/>
        <dsp:cNvSpPr/>
      </dsp:nvSpPr>
      <dsp:spPr>
        <a:xfrm>
          <a:off x="5639200" y="422421"/>
          <a:ext cx="1391095" cy="1112876"/>
        </a:xfrm>
        <a:prstGeom prst="roundRect">
          <a:avLst>
            <a:gd name="adj" fmla="val 10000"/>
          </a:avLst>
        </a:prstGeom>
        <a:solidFill>
          <a:schemeClr val="accent2">
            <a:lumMod val="75000"/>
          </a:schemeClr>
        </a:soli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err="1">
              <a:solidFill>
                <a:srgbClr val="FFFF00"/>
              </a:solidFill>
              <a:latin typeface="Arial" panose="020B0604020202020204" pitchFamily="34" charset="0"/>
              <a:cs typeface="Arial" panose="020B0604020202020204" pitchFamily="34" charset="0"/>
            </a:rPr>
            <a:t>Năng</a:t>
          </a:r>
          <a:r>
            <a:rPr lang="en-US" sz="1500" b="1" kern="1200" dirty="0">
              <a:solidFill>
                <a:srgbClr val="FFFF00"/>
              </a:solidFill>
              <a:latin typeface="Arial" panose="020B0604020202020204" pitchFamily="34" charset="0"/>
              <a:cs typeface="Arial" panose="020B0604020202020204" pitchFamily="34" charset="0"/>
            </a:rPr>
            <a:t> </a:t>
          </a:r>
          <a:r>
            <a:rPr lang="en-US" sz="1500" b="1" kern="1200" dirty="0" err="1">
              <a:solidFill>
                <a:srgbClr val="FFFF00"/>
              </a:solidFill>
              <a:latin typeface="Arial" panose="020B0604020202020204" pitchFamily="34" charset="0"/>
              <a:cs typeface="Arial" panose="020B0604020202020204" pitchFamily="34" charset="0"/>
            </a:rPr>
            <a:t>lực</a:t>
          </a:r>
          <a:r>
            <a:rPr lang="en-US" sz="1500" b="1" kern="1200" dirty="0">
              <a:solidFill>
                <a:srgbClr val="FFFF00"/>
              </a:solidFill>
              <a:latin typeface="Arial" panose="020B0604020202020204" pitchFamily="34" charset="0"/>
              <a:cs typeface="Arial" panose="020B0604020202020204" pitchFamily="34" charset="0"/>
            </a:rPr>
            <a:t> </a:t>
          </a:r>
        </a:p>
        <a:p>
          <a:pPr marL="0" lvl="0" indent="0" algn="ctr" defTabSz="666750" rtl="0">
            <a:lnSpc>
              <a:spcPct val="90000"/>
            </a:lnSpc>
            <a:spcBef>
              <a:spcPct val="0"/>
            </a:spcBef>
            <a:spcAft>
              <a:spcPct val="35000"/>
            </a:spcAft>
            <a:buNone/>
          </a:pPr>
          <a:r>
            <a:rPr lang="en-US" sz="1500" b="1" kern="1200" dirty="0" err="1">
              <a:solidFill>
                <a:srgbClr val="FFFF00"/>
              </a:solidFill>
              <a:latin typeface="Arial" panose="020B0604020202020204" pitchFamily="34" charset="0"/>
              <a:cs typeface="Arial" panose="020B0604020202020204" pitchFamily="34" charset="0"/>
            </a:rPr>
            <a:t>định</a:t>
          </a:r>
          <a:r>
            <a:rPr lang="en-US" sz="1500" b="1" kern="1200" dirty="0">
              <a:solidFill>
                <a:srgbClr val="FFFF00"/>
              </a:solidFill>
              <a:latin typeface="Arial" panose="020B0604020202020204" pitchFamily="34" charset="0"/>
              <a:cs typeface="Arial" panose="020B0604020202020204" pitchFamily="34" charset="0"/>
            </a:rPr>
            <a:t> </a:t>
          </a:r>
          <a:r>
            <a:rPr lang="en-US" sz="1500" b="1" kern="1200" dirty="0" err="1">
              <a:solidFill>
                <a:srgbClr val="FFFF00"/>
              </a:solidFill>
              <a:latin typeface="Arial" panose="020B0604020202020204" pitchFamily="34" charset="0"/>
              <a:cs typeface="Arial" panose="020B0604020202020204" pitchFamily="34" charset="0"/>
            </a:rPr>
            <a:t>hướng</a:t>
          </a:r>
          <a:endParaRPr lang="en-US" sz="1500" b="1" kern="1200" dirty="0">
            <a:solidFill>
              <a:srgbClr val="FFFF00"/>
            </a:solidFill>
            <a:latin typeface="Arial" panose="020B0604020202020204" pitchFamily="34" charset="0"/>
            <a:cs typeface="Arial" panose="020B0604020202020204" pitchFamily="34" charset="0"/>
          </a:endParaRPr>
        </a:p>
        <a:p>
          <a:pPr marL="0" lvl="0" indent="0" algn="ctr" defTabSz="666750" rtl="0">
            <a:lnSpc>
              <a:spcPct val="90000"/>
            </a:lnSpc>
            <a:spcBef>
              <a:spcPct val="0"/>
            </a:spcBef>
            <a:spcAft>
              <a:spcPct val="35000"/>
            </a:spcAft>
            <a:buNone/>
          </a:pPr>
          <a:r>
            <a:rPr lang="en-US" sz="1500" b="1" kern="1200" dirty="0" err="1">
              <a:solidFill>
                <a:srgbClr val="FFFF00"/>
              </a:solidFill>
              <a:latin typeface="Arial" panose="020B0604020202020204" pitchFamily="34" charset="0"/>
              <a:cs typeface="Arial" panose="020B0604020202020204" pitchFamily="34" charset="0"/>
            </a:rPr>
            <a:t>nghề</a:t>
          </a:r>
          <a:r>
            <a:rPr lang="en-US" sz="1500" b="1" kern="1200" dirty="0">
              <a:solidFill>
                <a:srgbClr val="FFFF00"/>
              </a:solidFill>
              <a:latin typeface="Arial" panose="020B0604020202020204" pitchFamily="34" charset="0"/>
              <a:cs typeface="Arial" panose="020B0604020202020204" pitchFamily="34" charset="0"/>
            </a:rPr>
            <a:t> </a:t>
          </a:r>
          <a:r>
            <a:rPr lang="en-US" sz="1500" b="1" kern="1200" dirty="0" err="1">
              <a:solidFill>
                <a:srgbClr val="FFFF00"/>
              </a:solidFill>
              <a:latin typeface="Arial" panose="020B0604020202020204" pitchFamily="34" charset="0"/>
              <a:cs typeface="Arial" panose="020B0604020202020204" pitchFamily="34" charset="0"/>
            </a:rPr>
            <a:t>nghiệp</a:t>
          </a:r>
          <a:endParaRPr lang="en-US" sz="1500" b="1" kern="1200" dirty="0">
            <a:solidFill>
              <a:srgbClr val="FFFF00"/>
            </a:solidFill>
            <a:latin typeface="Arial" panose="020B0604020202020204" pitchFamily="34" charset="0"/>
            <a:cs typeface="Arial" panose="020B0604020202020204" pitchFamily="34" charset="0"/>
          </a:endParaRPr>
        </a:p>
      </dsp:txBody>
      <dsp:txXfrm>
        <a:off x="5671795" y="455016"/>
        <a:ext cx="1325905" cy="1047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AF68C-F391-0349-B2A6-3DC5DB31BD7B}">
      <dsp:nvSpPr>
        <dsp:cNvPr id="0" name=""/>
        <dsp:cNvSpPr/>
      </dsp:nvSpPr>
      <dsp:spPr>
        <a:xfrm>
          <a:off x="1833212" y="461"/>
          <a:ext cx="1083079" cy="1083079"/>
        </a:xfrm>
        <a:prstGeom prst="ellipse">
          <a:avLst/>
        </a:prstGeom>
        <a:gradFill rotWithShape="0">
          <a:gsLst>
            <a:gs pos="0">
              <a:schemeClr val="accent1">
                <a:alpha val="50000"/>
                <a:hueOff val="0"/>
                <a:satOff val="0"/>
                <a:lumOff val="0"/>
                <a:alphaOff val="0"/>
                <a:satMod val="100000"/>
                <a:lumMod val="100000"/>
              </a:schemeClr>
            </a:gs>
            <a:gs pos="50000">
              <a:schemeClr val="accent1">
                <a:alpha val="50000"/>
                <a:hueOff val="0"/>
                <a:satOff val="0"/>
                <a:lumOff val="0"/>
                <a:alphaOff val="0"/>
                <a:shade val="99000"/>
                <a:satMod val="105000"/>
                <a:lumMod val="100000"/>
              </a:schemeClr>
            </a:gs>
            <a:gs pos="100000">
              <a:schemeClr val="accent1">
                <a:alpha val="50000"/>
                <a:hueOff val="0"/>
                <a:satOff val="0"/>
                <a:lumOff val="0"/>
                <a:alphaOff val="0"/>
                <a:shade val="98000"/>
                <a:satMod val="105000"/>
                <a:lumMod val="100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9605" tIns="20320" rIns="59605"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err="1"/>
            <a:t>Yêu</a:t>
          </a:r>
          <a:r>
            <a:rPr lang="en-US" sz="1600" kern="1200" dirty="0"/>
            <a:t> </a:t>
          </a:r>
          <a:r>
            <a:rPr lang="en-US" sz="1600" kern="1200" dirty="0" err="1"/>
            <a:t>nước</a:t>
          </a:r>
          <a:endParaRPr lang="en-US" sz="1600" kern="1200" dirty="0"/>
        </a:p>
      </dsp:txBody>
      <dsp:txXfrm>
        <a:off x="1991825" y="159074"/>
        <a:ext cx="765853" cy="765853"/>
      </dsp:txXfrm>
    </dsp:sp>
    <dsp:sp modelId="{83FCCFDB-8C87-284E-9E14-DBADCEE35B40}">
      <dsp:nvSpPr>
        <dsp:cNvPr id="0" name=""/>
        <dsp:cNvSpPr/>
      </dsp:nvSpPr>
      <dsp:spPr>
        <a:xfrm>
          <a:off x="2699675" y="461"/>
          <a:ext cx="1083079" cy="1083079"/>
        </a:xfrm>
        <a:prstGeom prst="ellipse">
          <a:avLst/>
        </a:prstGeom>
        <a:gradFill rotWithShape="0">
          <a:gsLst>
            <a:gs pos="0">
              <a:schemeClr val="accent1">
                <a:alpha val="50000"/>
                <a:hueOff val="0"/>
                <a:satOff val="0"/>
                <a:lumOff val="0"/>
                <a:alphaOff val="0"/>
                <a:satMod val="100000"/>
                <a:lumMod val="100000"/>
              </a:schemeClr>
            </a:gs>
            <a:gs pos="50000">
              <a:schemeClr val="accent1">
                <a:alpha val="50000"/>
                <a:hueOff val="0"/>
                <a:satOff val="0"/>
                <a:lumOff val="0"/>
                <a:alphaOff val="0"/>
                <a:shade val="99000"/>
                <a:satMod val="105000"/>
                <a:lumMod val="100000"/>
              </a:schemeClr>
            </a:gs>
            <a:gs pos="100000">
              <a:schemeClr val="accent1">
                <a:alpha val="50000"/>
                <a:hueOff val="0"/>
                <a:satOff val="0"/>
                <a:lumOff val="0"/>
                <a:alphaOff val="0"/>
                <a:shade val="98000"/>
                <a:satMod val="105000"/>
                <a:lumMod val="100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9605" tIns="20320" rIns="59605"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err="1"/>
            <a:t>Nhân</a:t>
          </a:r>
          <a:r>
            <a:rPr lang="en-US" sz="1600" kern="1200" dirty="0"/>
            <a:t> </a:t>
          </a:r>
          <a:r>
            <a:rPr lang="en-US" sz="1600" kern="1200" dirty="0" err="1"/>
            <a:t>ái</a:t>
          </a:r>
          <a:r>
            <a:rPr lang="en-US" sz="1600" kern="1200" dirty="0"/>
            <a:t> </a:t>
          </a:r>
        </a:p>
      </dsp:txBody>
      <dsp:txXfrm>
        <a:off x="2858288" y="159074"/>
        <a:ext cx="765853" cy="765853"/>
      </dsp:txXfrm>
    </dsp:sp>
    <dsp:sp modelId="{0DBB2263-DD96-C444-AAA0-90D57E3C701C}">
      <dsp:nvSpPr>
        <dsp:cNvPr id="0" name=""/>
        <dsp:cNvSpPr/>
      </dsp:nvSpPr>
      <dsp:spPr>
        <a:xfrm>
          <a:off x="3566139" y="461"/>
          <a:ext cx="1083079" cy="1083079"/>
        </a:xfrm>
        <a:prstGeom prst="ellipse">
          <a:avLst/>
        </a:prstGeom>
        <a:gradFill rotWithShape="0">
          <a:gsLst>
            <a:gs pos="0">
              <a:schemeClr val="accent1">
                <a:alpha val="50000"/>
                <a:hueOff val="0"/>
                <a:satOff val="0"/>
                <a:lumOff val="0"/>
                <a:alphaOff val="0"/>
                <a:satMod val="100000"/>
                <a:lumMod val="100000"/>
              </a:schemeClr>
            </a:gs>
            <a:gs pos="50000">
              <a:schemeClr val="accent1">
                <a:alpha val="50000"/>
                <a:hueOff val="0"/>
                <a:satOff val="0"/>
                <a:lumOff val="0"/>
                <a:alphaOff val="0"/>
                <a:shade val="99000"/>
                <a:satMod val="105000"/>
                <a:lumMod val="100000"/>
              </a:schemeClr>
            </a:gs>
            <a:gs pos="100000">
              <a:schemeClr val="accent1">
                <a:alpha val="50000"/>
                <a:hueOff val="0"/>
                <a:satOff val="0"/>
                <a:lumOff val="0"/>
                <a:alphaOff val="0"/>
                <a:shade val="98000"/>
                <a:satMod val="105000"/>
                <a:lumMod val="100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9605" tIns="20320" rIns="59605" bIns="20320" numCol="1" spcCol="1270" anchor="ctr" anchorCtr="0">
          <a:noAutofit/>
        </a:bodyPr>
        <a:lstStyle/>
        <a:p>
          <a:pPr marL="0" lvl="0" indent="0" algn="ctr" defTabSz="711200" rtl="0">
            <a:lnSpc>
              <a:spcPct val="90000"/>
            </a:lnSpc>
            <a:spcBef>
              <a:spcPct val="0"/>
            </a:spcBef>
            <a:spcAft>
              <a:spcPct val="35000"/>
            </a:spcAft>
            <a:buNone/>
          </a:pPr>
          <a:r>
            <a:rPr lang="en-US" sz="1600" kern="1200"/>
            <a:t>Chăm chỉ </a:t>
          </a:r>
        </a:p>
      </dsp:txBody>
      <dsp:txXfrm>
        <a:off x="3724752" y="159074"/>
        <a:ext cx="765853" cy="765853"/>
      </dsp:txXfrm>
    </dsp:sp>
    <dsp:sp modelId="{F5AEFD9A-C840-6F42-912B-8745841F4268}">
      <dsp:nvSpPr>
        <dsp:cNvPr id="0" name=""/>
        <dsp:cNvSpPr/>
      </dsp:nvSpPr>
      <dsp:spPr>
        <a:xfrm>
          <a:off x="4439595" y="689"/>
          <a:ext cx="1083079" cy="1083079"/>
        </a:xfrm>
        <a:prstGeom prst="ellipse">
          <a:avLst/>
        </a:prstGeom>
        <a:gradFill rotWithShape="0">
          <a:gsLst>
            <a:gs pos="0">
              <a:schemeClr val="accent1">
                <a:alpha val="50000"/>
                <a:hueOff val="0"/>
                <a:satOff val="0"/>
                <a:lumOff val="0"/>
                <a:alphaOff val="0"/>
                <a:satMod val="100000"/>
                <a:lumMod val="100000"/>
              </a:schemeClr>
            </a:gs>
            <a:gs pos="50000">
              <a:schemeClr val="accent1">
                <a:alpha val="50000"/>
                <a:hueOff val="0"/>
                <a:satOff val="0"/>
                <a:lumOff val="0"/>
                <a:alphaOff val="0"/>
                <a:shade val="99000"/>
                <a:satMod val="105000"/>
                <a:lumMod val="100000"/>
              </a:schemeClr>
            </a:gs>
            <a:gs pos="100000">
              <a:schemeClr val="accent1">
                <a:alpha val="50000"/>
                <a:hueOff val="0"/>
                <a:satOff val="0"/>
                <a:lumOff val="0"/>
                <a:alphaOff val="0"/>
                <a:shade val="98000"/>
                <a:satMod val="105000"/>
                <a:lumMod val="100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9605" tIns="20320" rIns="59605" bIns="20320" numCol="1" spcCol="1270" anchor="ctr" anchorCtr="0">
          <a:noAutofit/>
        </a:bodyPr>
        <a:lstStyle/>
        <a:p>
          <a:pPr marL="0" lvl="0" indent="0" algn="ctr" defTabSz="711200" rtl="0">
            <a:lnSpc>
              <a:spcPct val="90000"/>
            </a:lnSpc>
            <a:spcBef>
              <a:spcPct val="0"/>
            </a:spcBef>
            <a:spcAft>
              <a:spcPct val="35000"/>
            </a:spcAft>
            <a:buNone/>
          </a:pPr>
          <a:r>
            <a:rPr lang="en-US" sz="1600" kern="1200"/>
            <a:t>Trung thực</a:t>
          </a:r>
        </a:p>
      </dsp:txBody>
      <dsp:txXfrm>
        <a:off x="4598208" y="159302"/>
        <a:ext cx="765853" cy="765853"/>
      </dsp:txXfrm>
    </dsp:sp>
    <dsp:sp modelId="{0411A906-25F7-4E49-8B2C-CBB235C55F61}">
      <dsp:nvSpPr>
        <dsp:cNvPr id="0" name=""/>
        <dsp:cNvSpPr/>
      </dsp:nvSpPr>
      <dsp:spPr>
        <a:xfrm>
          <a:off x="5299066" y="461"/>
          <a:ext cx="1083079" cy="1083079"/>
        </a:xfrm>
        <a:prstGeom prst="ellipse">
          <a:avLst/>
        </a:prstGeom>
        <a:gradFill rotWithShape="0">
          <a:gsLst>
            <a:gs pos="0">
              <a:schemeClr val="accent1">
                <a:alpha val="50000"/>
                <a:hueOff val="0"/>
                <a:satOff val="0"/>
                <a:lumOff val="0"/>
                <a:alphaOff val="0"/>
                <a:satMod val="100000"/>
                <a:lumMod val="100000"/>
              </a:schemeClr>
            </a:gs>
            <a:gs pos="50000">
              <a:schemeClr val="accent1">
                <a:alpha val="50000"/>
                <a:hueOff val="0"/>
                <a:satOff val="0"/>
                <a:lumOff val="0"/>
                <a:alphaOff val="0"/>
                <a:shade val="99000"/>
                <a:satMod val="105000"/>
                <a:lumMod val="100000"/>
              </a:schemeClr>
            </a:gs>
            <a:gs pos="100000">
              <a:schemeClr val="accent1">
                <a:alpha val="50000"/>
                <a:hueOff val="0"/>
                <a:satOff val="0"/>
                <a:lumOff val="0"/>
                <a:alphaOff val="0"/>
                <a:shade val="98000"/>
                <a:satMod val="105000"/>
                <a:lumMod val="100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9605" tIns="20320" rIns="59605"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err="1"/>
            <a:t>Trách</a:t>
          </a:r>
          <a:r>
            <a:rPr lang="en-US" sz="1600" kern="1200" dirty="0"/>
            <a:t> </a:t>
          </a:r>
          <a:r>
            <a:rPr lang="en-US" sz="1600" kern="1200" dirty="0" err="1"/>
            <a:t>nhiệm</a:t>
          </a:r>
          <a:endParaRPr lang="en-US" sz="1600" kern="1200" dirty="0"/>
        </a:p>
      </dsp:txBody>
      <dsp:txXfrm>
        <a:off x="5457679" y="159074"/>
        <a:ext cx="765853" cy="7658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DEC26-F7F1-484C-8C48-AD736938CDF7}">
      <dsp:nvSpPr>
        <dsp:cNvPr id="0" name=""/>
        <dsp:cNvSpPr/>
      </dsp:nvSpPr>
      <dsp:spPr>
        <a:xfrm>
          <a:off x="2214574" y="547"/>
          <a:ext cx="1383374" cy="1383374"/>
        </a:xfrm>
        <a:prstGeom prst="ellipse">
          <a:avLst/>
        </a:prstGeom>
        <a:gradFill rotWithShape="0">
          <a:gsLst>
            <a:gs pos="0">
              <a:schemeClr val="accent4">
                <a:shade val="80000"/>
                <a:alpha val="50000"/>
                <a:hueOff val="0"/>
                <a:satOff val="0"/>
                <a:lumOff val="0"/>
                <a:alphaOff val="0"/>
                <a:tint val="60000"/>
                <a:satMod val="105000"/>
                <a:lumMod val="105000"/>
              </a:schemeClr>
            </a:gs>
            <a:gs pos="100000">
              <a:schemeClr val="accent4">
                <a:shade val="80000"/>
                <a:alpha val="50000"/>
                <a:hueOff val="0"/>
                <a:satOff val="0"/>
                <a:lumOff val="0"/>
                <a:alphaOff val="0"/>
                <a:tint val="65000"/>
                <a:satMod val="100000"/>
                <a:lumMod val="100000"/>
              </a:schemeClr>
            </a:gs>
            <a:gs pos="100000">
              <a:schemeClr val="accent4">
                <a:shade val="80000"/>
                <a:alpha val="50000"/>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76132" tIns="17780" rIns="76132"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t>Tự</a:t>
          </a:r>
          <a:r>
            <a:rPr lang="en-US" sz="1400" kern="1200" dirty="0"/>
            <a:t> </a:t>
          </a:r>
          <a:r>
            <a:rPr lang="en-US" sz="1400" kern="1200" dirty="0" err="1"/>
            <a:t>chủ</a:t>
          </a:r>
          <a:r>
            <a:rPr lang="en-US" sz="1400" kern="1200" dirty="0"/>
            <a:t> </a:t>
          </a:r>
          <a:r>
            <a:rPr lang="en-US" sz="1400" kern="1200" dirty="0" err="1"/>
            <a:t>và</a:t>
          </a:r>
          <a:r>
            <a:rPr lang="en-US" sz="1400" kern="1200" dirty="0"/>
            <a:t> </a:t>
          </a:r>
          <a:r>
            <a:rPr lang="en-US" sz="1400" kern="1200" dirty="0" err="1"/>
            <a:t>tự</a:t>
          </a:r>
          <a:r>
            <a:rPr lang="en-US" sz="1400" kern="1200" dirty="0"/>
            <a:t> </a:t>
          </a:r>
          <a:r>
            <a:rPr lang="en-US" sz="1400" kern="1200" dirty="0" err="1"/>
            <a:t>học</a:t>
          </a:r>
          <a:endParaRPr lang="en-US" sz="1400" kern="1200" dirty="0"/>
        </a:p>
      </dsp:txBody>
      <dsp:txXfrm>
        <a:off x="2417164" y="203137"/>
        <a:ext cx="978194" cy="978194"/>
      </dsp:txXfrm>
    </dsp:sp>
    <dsp:sp modelId="{3E02C563-CD71-2A4E-BDA0-0C4036908923}">
      <dsp:nvSpPr>
        <dsp:cNvPr id="0" name=""/>
        <dsp:cNvSpPr/>
      </dsp:nvSpPr>
      <dsp:spPr>
        <a:xfrm>
          <a:off x="3321273" y="547"/>
          <a:ext cx="1383374" cy="1383374"/>
        </a:xfrm>
        <a:prstGeom prst="ellipse">
          <a:avLst/>
        </a:prstGeom>
        <a:gradFill rotWithShape="0">
          <a:gsLst>
            <a:gs pos="0">
              <a:schemeClr val="accent4">
                <a:shade val="80000"/>
                <a:alpha val="50000"/>
                <a:hueOff val="-21"/>
                <a:satOff val="-262"/>
                <a:lumOff val="2438"/>
                <a:alphaOff val="15000"/>
                <a:tint val="60000"/>
                <a:satMod val="105000"/>
                <a:lumMod val="105000"/>
              </a:schemeClr>
            </a:gs>
            <a:gs pos="100000">
              <a:schemeClr val="accent4">
                <a:shade val="80000"/>
                <a:alpha val="50000"/>
                <a:hueOff val="-21"/>
                <a:satOff val="-262"/>
                <a:lumOff val="2438"/>
                <a:alphaOff val="15000"/>
                <a:tint val="65000"/>
                <a:satMod val="100000"/>
                <a:lumMod val="100000"/>
              </a:schemeClr>
            </a:gs>
            <a:gs pos="100000">
              <a:schemeClr val="accent4">
                <a:shade val="80000"/>
                <a:alpha val="50000"/>
                <a:hueOff val="-21"/>
                <a:satOff val="-262"/>
                <a:lumOff val="2438"/>
                <a:alphaOff val="15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76132" tIns="17780" rIns="76132"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err="1"/>
            <a:t>Giao</a:t>
          </a:r>
          <a:r>
            <a:rPr lang="en-US" sz="1400" kern="1200" dirty="0"/>
            <a:t> </a:t>
          </a:r>
          <a:r>
            <a:rPr lang="en-US" sz="1400" kern="1200" dirty="0" err="1"/>
            <a:t>tiếp</a:t>
          </a:r>
          <a:r>
            <a:rPr lang="en-US" sz="1400" kern="1200" dirty="0"/>
            <a:t> </a:t>
          </a:r>
          <a:r>
            <a:rPr lang="en-US" sz="1400" kern="1200" dirty="0" err="1"/>
            <a:t>và</a:t>
          </a:r>
          <a:r>
            <a:rPr lang="en-US" sz="1400" kern="1200" dirty="0"/>
            <a:t> </a:t>
          </a:r>
          <a:r>
            <a:rPr lang="en-US" sz="1400" kern="1200" dirty="0" err="1"/>
            <a:t>hợp</a:t>
          </a:r>
          <a:r>
            <a:rPr lang="en-US" sz="1400" kern="1200" dirty="0"/>
            <a:t> </a:t>
          </a:r>
          <a:r>
            <a:rPr lang="en-US" sz="1400" kern="1200" dirty="0" err="1"/>
            <a:t>tác</a:t>
          </a:r>
          <a:endParaRPr lang="en-US" sz="1400" kern="1200" dirty="0"/>
        </a:p>
      </dsp:txBody>
      <dsp:txXfrm>
        <a:off x="3523863" y="203137"/>
        <a:ext cx="978194" cy="978194"/>
      </dsp:txXfrm>
    </dsp:sp>
    <dsp:sp modelId="{AFFC0873-D7D1-6740-9968-6365012350B5}">
      <dsp:nvSpPr>
        <dsp:cNvPr id="0" name=""/>
        <dsp:cNvSpPr/>
      </dsp:nvSpPr>
      <dsp:spPr>
        <a:xfrm>
          <a:off x="4427973" y="547"/>
          <a:ext cx="1383374" cy="1383374"/>
        </a:xfrm>
        <a:prstGeom prst="ellipse">
          <a:avLst/>
        </a:prstGeom>
        <a:gradFill rotWithShape="0">
          <a:gsLst>
            <a:gs pos="0">
              <a:schemeClr val="accent4">
                <a:shade val="80000"/>
                <a:alpha val="50000"/>
                <a:hueOff val="-42"/>
                <a:satOff val="-524"/>
                <a:lumOff val="4876"/>
                <a:alphaOff val="30000"/>
                <a:tint val="60000"/>
                <a:satMod val="105000"/>
                <a:lumMod val="105000"/>
              </a:schemeClr>
            </a:gs>
            <a:gs pos="100000">
              <a:schemeClr val="accent4">
                <a:shade val="80000"/>
                <a:alpha val="50000"/>
                <a:hueOff val="-42"/>
                <a:satOff val="-524"/>
                <a:lumOff val="4876"/>
                <a:alphaOff val="30000"/>
                <a:tint val="65000"/>
                <a:satMod val="100000"/>
                <a:lumMod val="100000"/>
              </a:schemeClr>
            </a:gs>
            <a:gs pos="100000">
              <a:schemeClr val="accent4">
                <a:shade val="80000"/>
                <a:alpha val="50000"/>
                <a:hueOff val="-42"/>
                <a:satOff val="-524"/>
                <a:lumOff val="4876"/>
                <a:alphaOff val="30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76132" tIns="17780" rIns="76132" bIns="17780" numCol="1" spcCol="1270" anchor="ctr" anchorCtr="0">
          <a:noAutofit/>
        </a:bodyPr>
        <a:lstStyle/>
        <a:p>
          <a:pPr marL="0" lvl="0" indent="0" algn="ctr" defTabSz="622300" rtl="0">
            <a:lnSpc>
              <a:spcPct val="90000"/>
            </a:lnSpc>
            <a:spcBef>
              <a:spcPct val="0"/>
            </a:spcBef>
            <a:spcAft>
              <a:spcPct val="35000"/>
            </a:spcAft>
            <a:buNone/>
          </a:pPr>
          <a:r>
            <a:rPr lang="en-US" sz="1400" kern="1200"/>
            <a:t>Giải quyết vấn đề và sáng tạo</a:t>
          </a:r>
        </a:p>
      </dsp:txBody>
      <dsp:txXfrm>
        <a:off x="4630563" y="203137"/>
        <a:ext cx="978194" cy="9781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7C0C9-3F25-1D45-97D3-53930CFAB5D1}">
      <dsp:nvSpPr>
        <dsp:cNvPr id="0" name=""/>
        <dsp:cNvSpPr/>
      </dsp:nvSpPr>
      <dsp:spPr>
        <a:xfrm rot="10230533">
          <a:off x="2781885" y="559658"/>
          <a:ext cx="2271478" cy="2032418"/>
        </a:xfrm>
        <a:prstGeom prst="swooshArrow">
          <a:avLst>
            <a:gd name="adj1" fmla="val 16310"/>
            <a:gd name="adj2" fmla="val 31370"/>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65D370D1-0F0F-C04D-9B0A-61B2E74B801F}">
      <dsp:nvSpPr>
        <dsp:cNvPr id="0" name=""/>
        <dsp:cNvSpPr/>
      </dsp:nvSpPr>
      <dsp:spPr>
        <a:xfrm flipH="1" flipV="1">
          <a:off x="3552678" y="2041587"/>
          <a:ext cx="334528" cy="175278"/>
        </a:xfrm>
        <a:prstGeom prst="ellipse">
          <a:avLst/>
        </a:prstGeom>
        <a:gradFill rotWithShape="0">
          <a:gsLst>
            <a:gs pos="0">
              <a:schemeClr val="accent3">
                <a:tint val="40000"/>
                <a:hueOff val="0"/>
                <a:satOff val="0"/>
                <a:lumOff val="0"/>
                <a:alphaOff val="0"/>
                <a:satMod val="100000"/>
                <a:lumMod val="100000"/>
              </a:schemeClr>
            </a:gs>
            <a:gs pos="50000">
              <a:schemeClr val="accent3">
                <a:tint val="40000"/>
                <a:hueOff val="0"/>
                <a:satOff val="0"/>
                <a:lumOff val="0"/>
                <a:alphaOff val="0"/>
                <a:shade val="99000"/>
                <a:satMod val="105000"/>
                <a:lumMod val="100000"/>
              </a:schemeClr>
            </a:gs>
            <a:gs pos="100000">
              <a:schemeClr val="accent3">
                <a:tint val="4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dsp:style>
    </dsp:sp>
    <dsp:sp modelId="{2D0386ED-32EE-3F44-9437-AAF0EF89406A}">
      <dsp:nvSpPr>
        <dsp:cNvPr id="0" name=""/>
        <dsp:cNvSpPr/>
      </dsp:nvSpPr>
      <dsp:spPr>
        <a:xfrm>
          <a:off x="4678666" y="1015320"/>
          <a:ext cx="68707" cy="68707"/>
        </a:xfrm>
        <a:prstGeom prst="ellipse">
          <a:avLst/>
        </a:prstGeom>
        <a:gradFill rotWithShape="0">
          <a:gsLst>
            <a:gs pos="0">
              <a:schemeClr val="accent3">
                <a:tint val="40000"/>
                <a:hueOff val="0"/>
                <a:satOff val="0"/>
                <a:lumOff val="0"/>
                <a:alphaOff val="0"/>
                <a:satMod val="100000"/>
                <a:lumMod val="100000"/>
              </a:schemeClr>
            </a:gs>
            <a:gs pos="50000">
              <a:schemeClr val="accent3">
                <a:tint val="40000"/>
                <a:hueOff val="0"/>
                <a:satOff val="0"/>
                <a:lumOff val="0"/>
                <a:alphaOff val="0"/>
                <a:shade val="99000"/>
                <a:satMod val="105000"/>
                <a:lumMod val="100000"/>
              </a:schemeClr>
            </a:gs>
            <a:gs pos="100000">
              <a:schemeClr val="accent3">
                <a:tint val="4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dsp:style>
    </dsp:sp>
    <dsp:sp modelId="{D359034D-8777-2E4B-95D4-1788E6993CB5}">
      <dsp:nvSpPr>
        <dsp:cNvPr id="0" name=""/>
        <dsp:cNvSpPr/>
      </dsp:nvSpPr>
      <dsp:spPr>
        <a:xfrm>
          <a:off x="4258335" y="1686736"/>
          <a:ext cx="68707" cy="68707"/>
        </a:xfrm>
        <a:prstGeom prst="ellipse">
          <a:avLst/>
        </a:prstGeom>
        <a:gradFill rotWithShape="0">
          <a:gsLst>
            <a:gs pos="0">
              <a:schemeClr val="accent3">
                <a:tint val="40000"/>
                <a:hueOff val="0"/>
                <a:satOff val="0"/>
                <a:lumOff val="0"/>
                <a:alphaOff val="0"/>
                <a:satMod val="100000"/>
                <a:lumMod val="100000"/>
              </a:schemeClr>
            </a:gs>
            <a:gs pos="50000">
              <a:schemeClr val="accent3">
                <a:tint val="40000"/>
                <a:hueOff val="0"/>
                <a:satOff val="0"/>
                <a:lumOff val="0"/>
                <a:alphaOff val="0"/>
                <a:shade val="99000"/>
                <a:satMod val="105000"/>
                <a:lumMod val="100000"/>
              </a:schemeClr>
            </a:gs>
            <a:gs pos="100000">
              <a:schemeClr val="accent3">
                <a:tint val="4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dsp:style>
    </dsp:sp>
    <dsp:sp modelId="{42473ECE-5352-294C-9FD2-3577D52E8499}">
      <dsp:nvSpPr>
        <dsp:cNvPr id="0" name=""/>
        <dsp:cNvSpPr/>
      </dsp:nvSpPr>
      <dsp:spPr>
        <a:xfrm>
          <a:off x="4406351" y="651320"/>
          <a:ext cx="1282756" cy="50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ctr" defTabSz="622300" rtl="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Khoa học</a:t>
          </a:r>
        </a:p>
      </dsp:txBody>
      <dsp:txXfrm>
        <a:off x="4406351" y="651320"/>
        <a:ext cx="1282756" cy="504277"/>
      </dsp:txXfrm>
    </dsp:sp>
    <dsp:sp modelId="{371DC732-E797-904C-8FD9-46C538EE18D1}">
      <dsp:nvSpPr>
        <dsp:cNvPr id="0" name=""/>
        <dsp:cNvSpPr/>
      </dsp:nvSpPr>
      <dsp:spPr>
        <a:xfrm flipH="1">
          <a:off x="4835476" y="461845"/>
          <a:ext cx="1034104" cy="50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Tin học</a:t>
          </a:r>
        </a:p>
      </dsp:txBody>
      <dsp:txXfrm>
        <a:off x="4835476" y="461845"/>
        <a:ext cx="1034104" cy="504277"/>
      </dsp:txXfrm>
    </dsp:sp>
    <dsp:sp modelId="{048A3448-C817-0E44-A5E4-805D20EE00B3}">
      <dsp:nvSpPr>
        <dsp:cNvPr id="0" name=""/>
        <dsp:cNvSpPr/>
      </dsp:nvSpPr>
      <dsp:spPr>
        <a:xfrm>
          <a:off x="4339933" y="78031"/>
          <a:ext cx="1144080" cy="50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rtl="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Công nghệ</a:t>
          </a:r>
        </a:p>
      </dsp:txBody>
      <dsp:txXfrm>
        <a:off x="4339933" y="78031"/>
        <a:ext cx="1144080" cy="504277"/>
      </dsp:txXfrm>
    </dsp:sp>
    <dsp:sp modelId="{30077D97-77CE-6D40-AD1C-50203AD58537}">
      <dsp:nvSpPr>
        <dsp:cNvPr id="0" name=""/>
        <dsp:cNvSpPr/>
      </dsp:nvSpPr>
      <dsp:spPr>
        <a:xfrm>
          <a:off x="4006920" y="1914843"/>
          <a:ext cx="68707" cy="68707"/>
        </a:xfrm>
        <a:prstGeom prst="ellipse">
          <a:avLst/>
        </a:prstGeom>
        <a:gradFill rotWithShape="0">
          <a:gsLst>
            <a:gs pos="0">
              <a:schemeClr val="accent3">
                <a:tint val="40000"/>
                <a:hueOff val="0"/>
                <a:satOff val="0"/>
                <a:lumOff val="0"/>
                <a:alphaOff val="0"/>
                <a:satMod val="100000"/>
                <a:lumMod val="100000"/>
              </a:schemeClr>
            </a:gs>
            <a:gs pos="50000">
              <a:schemeClr val="accent3">
                <a:tint val="40000"/>
                <a:hueOff val="0"/>
                <a:satOff val="0"/>
                <a:lumOff val="0"/>
                <a:alphaOff val="0"/>
                <a:shade val="99000"/>
                <a:satMod val="105000"/>
                <a:lumMod val="100000"/>
              </a:schemeClr>
            </a:gs>
            <a:gs pos="100000">
              <a:schemeClr val="accent3">
                <a:tint val="4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dsp:style>
    </dsp:sp>
    <dsp:sp modelId="{DC9627CF-B31F-4E4A-80EC-9B2D934030E2}">
      <dsp:nvSpPr>
        <dsp:cNvPr id="0" name=""/>
        <dsp:cNvSpPr/>
      </dsp:nvSpPr>
      <dsp:spPr>
        <a:xfrm>
          <a:off x="4499413" y="1169354"/>
          <a:ext cx="1352094" cy="50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Thể chất</a:t>
          </a:r>
        </a:p>
      </dsp:txBody>
      <dsp:txXfrm>
        <a:off x="4499413" y="1169354"/>
        <a:ext cx="1352094" cy="504277"/>
      </dsp:txXfrm>
    </dsp:sp>
    <dsp:sp modelId="{C015215B-2C37-0B45-87DE-DCCA09B277F4}">
      <dsp:nvSpPr>
        <dsp:cNvPr id="0" name=""/>
        <dsp:cNvSpPr/>
      </dsp:nvSpPr>
      <dsp:spPr>
        <a:xfrm>
          <a:off x="3803675" y="1588772"/>
          <a:ext cx="1057286" cy="50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rtl="0">
            <a:lnSpc>
              <a:spcPct val="90000"/>
            </a:lnSpc>
            <a:spcBef>
              <a:spcPct val="0"/>
            </a:spcBef>
            <a:spcAft>
              <a:spcPct val="35000"/>
            </a:spcAft>
            <a:buNone/>
          </a:pPr>
          <a:r>
            <a:rPr lang="en-US" sz="1400" kern="1200" dirty="0" err="1">
              <a:latin typeface="Arial" panose="020B0604020202020204" pitchFamily="34" charset="0"/>
              <a:cs typeface="Arial" panose="020B0604020202020204" pitchFamily="34" charset="0"/>
            </a:rPr>
            <a:t>Thẩm</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mĩ</a:t>
          </a:r>
          <a:endParaRPr lang="en-US" sz="1400" kern="1200" dirty="0">
            <a:latin typeface="Arial" panose="020B0604020202020204" pitchFamily="34" charset="0"/>
            <a:cs typeface="Arial" panose="020B0604020202020204" pitchFamily="34" charset="0"/>
          </a:endParaRPr>
        </a:p>
      </dsp:txBody>
      <dsp:txXfrm>
        <a:off x="3803675" y="1588772"/>
        <a:ext cx="1057286" cy="504277"/>
      </dsp:txXfrm>
    </dsp:sp>
    <dsp:sp modelId="{BAF6C91D-23AE-FC4E-9303-F1367E258040}">
      <dsp:nvSpPr>
        <dsp:cNvPr id="0" name=""/>
        <dsp:cNvSpPr/>
      </dsp:nvSpPr>
      <dsp:spPr>
        <a:xfrm>
          <a:off x="4534475" y="1297101"/>
          <a:ext cx="68707" cy="68707"/>
        </a:xfrm>
        <a:prstGeom prst="ellipse">
          <a:avLst/>
        </a:prstGeom>
        <a:gradFill rotWithShape="0">
          <a:gsLst>
            <a:gs pos="0">
              <a:schemeClr val="accent3">
                <a:tint val="40000"/>
                <a:hueOff val="0"/>
                <a:satOff val="0"/>
                <a:lumOff val="0"/>
                <a:alphaOff val="0"/>
                <a:satMod val="100000"/>
                <a:lumMod val="100000"/>
              </a:schemeClr>
            </a:gs>
            <a:gs pos="50000">
              <a:schemeClr val="accent3">
                <a:tint val="40000"/>
                <a:hueOff val="0"/>
                <a:satOff val="0"/>
                <a:lumOff val="0"/>
                <a:alphaOff val="0"/>
                <a:shade val="99000"/>
                <a:satMod val="105000"/>
                <a:lumMod val="100000"/>
              </a:schemeClr>
            </a:gs>
            <a:gs pos="100000">
              <a:schemeClr val="accent3">
                <a:tint val="4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dsp:style>
    </dsp:sp>
    <dsp:sp modelId="{350ECA35-C44E-AD47-8360-F51E38042098}">
      <dsp:nvSpPr>
        <dsp:cNvPr id="0" name=""/>
        <dsp:cNvSpPr/>
      </dsp:nvSpPr>
      <dsp:spPr>
        <a:xfrm>
          <a:off x="3975639" y="1927508"/>
          <a:ext cx="1005403" cy="50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Tính toán</a:t>
          </a:r>
        </a:p>
      </dsp:txBody>
      <dsp:txXfrm>
        <a:off x="3975639" y="1927508"/>
        <a:ext cx="1005403" cy="504277"/>
      </dsp:txXfrm>
    </dsp:sp>
    <dsp:sp modelId="{4FA98B24-6326-F649-84AC-9A3F3F1B0791}">
      <dsp:nvSpPr>
        <dsp:cNvPr id="0" name=""/>
        <dsp:cNvSpPr/>
      </dsp:nvSpPr>
      <dsp:spPr>
        <a:xfrm>
          <a:off x="3086346" y="2455207"/>
          <a:ext cx="1733454" cy="50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0" lvl="0" indent="0" algn="ctr" defTabSz="622300" rtl="0">
            <a:lnSpc>
              <a:spcPct val="90000"/>
            </a:lnSpc>
            <a:spcBef>
              <a:spcPct val="0"/>
            </a:spcBef>
            <a:spcAft>
              <a:spcPct val="35000"/>
            </a:spcAft>
            <a:buNone/>
          </a:pPr>
          <a:r>
            <a:rPr lang="en-US" sz="1400" kern="1200" dirty="0" err="1">
              <a:latin typeface="Arial" panose="020B0604020202020204" pitchFamily="34" charset="0"/>
              <a:cs typeface="Arial" panose="020B0604020202020204" pitchFamily="34" charset="0"/>
            </a:rPr>
            <a:t>Ngôn</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ngữ</a:t>
          </a:r>
          <a:endParaRPr lang="en-US" sz="1400" kern="1200" dirty="0">
            <a:latin typeface="Arial" panose="020B0604020202020204" pitchFamily="34" charset="0"/>
            <a:cs typeface="Arial" panose="020B0604020202020204" pitchFamily="34" charset="0"/>
          </a:endParaRPr>
        </a:p>
      </dsp:txBody>
      <dsp:txXfrm>
        <a:off x="3086346" y="2455207"/>
        <a:ext cx="1733454" cy="5042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C2677-897E-45B8-86F1-7FECD8B49A1D}">
      <dsp:nvSpPr>
        <dsp:cNvPr id="0" name=""/>
        <dsp:cNvSpPr/>
      </dsp:nvSpPr>
      <dsp:spPr>
        <a:xfrm>
          <a:off x="0" y="687"/>
          <a:ext cx="10623580" cy="8023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vi-VN" sz="1800" kern="1200">
              <a:latin typeface="Arial" panose="020B0604020202020204" pitchFamily="34" charset="0"/>
              <a:cs typeface="Arial" panose="020B0604020202020204" pitchFamily="34" charset="0"/>
            </a:rPr>
            <a:t>củng cố thói quen tích cực, nền nếp trong học tập và sinh hoạt, hành vi giao tiếp ứng xử có văn hoá </a:t>
          </a:r>
          <a:endParaRPr lang="en-US" sz="1800" kern="1200">
            <a:latin typeface="Arial" panose="020B0604020202020204" pitchFamily="34" charset="0"/>
            <a:cs typeface="Arial" panose="020B0604020202020204" pitchFamily="34" charset="0"/>
          </a:endParaRPr>
        </a:p>
      </dsp:txBody>
      <dsp:txXfrm>
        <a:off x="39167" y="39854"/>
        <a:ext cx="10545246" cy="724006"/>
      </dsp:txXfrm>
    </dsp:sp>
    <dsp:sp modelId="{C554DFB9-3EFC-4EF6-A5C3-D79CE3953E1D}">
      <dsp:nvSpPr>
        <dsp:cNvPr id="0" name=""/>
        <dsp:cNvSpPr/>
      </dsp:nvSpPr>
      <dsp:spPr>
        <a:xfrm>
          <a:off x="0" y="815304"/>
          <a:ext cx="10623580" cy="8023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vi-VN" sz="1800" kern="1200">
              <a:latin typeface="Arial" panose="020B0604020202020204" pitchFamily="34" charset="0"/>
              <a:cs typeface="Arial" panose="020B0604020202020204" pitchFamily="34" charset="0"/>
            </a:rPr>
            <a:t>tập trung hơn vào phát triển trách nhiệm cá nhân: trách nhiệm với bản thân, trách nhiệm với gia đình, cộng đồng; </a:t>
          </a:r>
          <a:endParaRPr lang="en-US" sz="1800" kern="1200">
            <a:latin typeface="Arial" panose="020B0604020202020204" pitchFamily="34" charset="0"/>
            <a:cs typeface="Arial" panose="020B0604020202020204" pitchFamily="34" charset="0"/>
          </a:endParaRPr>
        </a:p>
      </dsp:txBody>
      <dsp:txXfrm>
        <a:off x="39167" y="854471"/>
        <a:ext cx="10545246" cy="724006"/>
      </dsp:txXfrm>
    </dsp:sp>
    <dsp:sp modelId="{38713055-DE33-4AFA-A2AF-E13390E9187D}">
      <dsp:nvSpPr>
        <dsp:cNvPr id="0" name=""/>
        <dsp:cNvSpPr/>
      </dsp:nvSpPr>
      <dsp:spPr>
        <a:xfrm>
          <a:off x="0" y="1629921"/>
          <a:ext cx="10623580" cy="8023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vi-VN" sz="1800" kern="1200">
              <a:latin typeface="Arial" panose="020B0604020202020204" pitchFamily="34" charset="0"/>
              <a:cs typeface="Arial" panose="020B0604020202020204" pitchFamily="34" charset="0"/>
            </a:rPr>
            <a:t>hình thành các giá trị của cá nhân theo chuẩn mực chung của xã hội; </a:t>
          </a:r>
          <a:endParaRPr lang="en-US" sz="1800" kern="1200">
            <a:latin typeface="Arial" panose="020B0604020202020204" pitchFamily="34" charset="0"/>
            <a:cs typeface="Arial" panose="020B0604020202020204" pitchFamily="34" charset="0"/>
          </a:endParaRPr>
        </a:p>
      </dsp:txBody>
      <dsp:txXfrm>
        <a:off x="39167" y="1669088"/>
        <a:ext cx="10545246" cy="724006"/>
      </dsp:txXfrm>
    </dsp:sp>
    <dsp:sp modelId="{5E2973A3-E6DE-4818-AE78-E7A571FC32A1}">
      <dsp:nvSpPr>
        <dsp:cNvPr id="0" name=""/>
        <dsp:cNvSpPr/>
      </dsp:nvSpPr>
      <dsp:spPr>
        <a:xfrm>
          <a:off x="0" y="2444538"/>
          <a:ext cx="10623580" cy="8023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vi-VN" sz="1800" kern="1200">
              <a:latin typeface="Arial" panose="020B0604020202020204" pitchFamily="34" charset="0"/>
              <a:cs typeface="Arial" panose="020B0604020202020204" pitchFamily="34" charset="0"/>
            </a:rPr>
            <a:t>hình thành và phát triển năng lực giải quyết vấn đề trong cuộc sống; </a:t>
          </a:r>
          <a:endParaRPr lang="en-US" sz="1800" kern="1200">
            <a:latin typeface="Arial" panose="020B0604020202020204" pitchFamily="34" charset="0"/>
            <a:cs typeface="Arial" panose="020B0604020202020204" pitchFamily="34" charset="0"/>
          </a:endParaRPr>
        </a:p>
      </dsp:txBody>
      <dsp:txXfrm>
        <a:off x="39167" y="2483705"/>
        <a:ext cx="10545246" cy="724006"/>
      </dsp:txXfrm>
    </dsp:sp>
    <dsp:sp modelId="{79DA42D4-2F36-41AC-96EB-6F01DB4D8E42}">
      <dsp:nvSpPr>
        <dsp:cNvPr id="0" name=""/>
        <dsp:cNvSpPr/>
      </dsp:nvSpPr>
      <dsp:spPr>
        <a:xfrm>
          <a:off x="0" y="3259155"/>
          <a:ext cx="10623580" cy="8023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vi-VN" sz="1800" kern="1200">
              <a:latin typeface="Arial" panose="020B0604020202020204" pitchFamily="34" charset="0"/>
              <a:cs typeface="Arial" panose="020B0604020202020204" pitchFamily="34" charset="0"/>
            </a:rPr>
            <a:t>biết tổ chức công việc một cách khoa học; </a:t>
          </a:r>
          <a:endParaRPr lang="en-US" sz="1800" kern="1200">
            <a:latin typeface="Arial" panose="020B0604020202020204" pitchFamily="34" charset="0"/>
            <a:cs typeface="Arial" panose="020B0604020202020204" pitchFamily="34" charset="0"/>
          </a:endParaRPr>
        </a:p>
      </dsp:txBody>
      <dsp:txXfrm>
        <a:off x="39167" y="3298322"/>
        <a:ext cx="10545246" cy="724006"/>
      </dsp:txXfrm>
    </dsp:sp>
    <dsp:sp modelId="{8E8A6F50-449F-49BF-81A4-27A749D5C67D}">
      <dsp:nvSpPr>
        <dsp:cNvPr id="0" name=""/>
        <dsp:cNvSpPr/>
      </dsp:nvSpPr>
      <dsp:spPr>
        <a:xfrm>
          <a:off x="0" y="4073772"/>
          <a:ext cx="10623580" cy="8023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vi-VN" sz="1800" kern="1200">
              <a:latin typeface="Arial" panose="020B0604020202020204" pitchFamily="34" charset="0"/>
              <a:cs typeface="Arial" panose="020B0604020202020204" pitchFamily="34" charset="0"/>
            </a:rPr>
            <a:t>có hứng thú, hiểu biết về một số lĩnh vực nghề nghiệp, có ý thức rèn luyện những phẩm chất cần thiết của người lao động và lập được kế hoạch học tập, rèn luyện phù hợp với định hướng nghề nghiệp khi kết thúc giai đoạn giáo dục cơ bản.</a:t>
          </a:r>
          <a:endParaRPr lang="en-US" sz="1800" kern="1200">
            <a:latin typeface="Arial" panose="020B0604020202020204" pitchFamily="34" charset="0"/>
            <a:cs typeface="Arial" panose="020B0604020202020204" pitchFamily="34" charset="0"/>
          </a:endParaRPr>
        </a:p>
      </dsp:txBody>
      <dsp:txXfrm>
        <a:off x="39167" y="4112939"/>
        <a:ext cx="10545246" cy="7240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C9598-2794-4E22-9433-BE2C5858A5D5}">
      <dsp:nvSpPr>
        <dsp:cNvPr id="0" name=""/>
        <dsp:cNvSpPr/>
      </dsp:nvSpPr>
      <dsp:spPr>
        <a:xfrm>
          <a:off x="1488" y="0"/>
          <a:ext cx="3869531" cy="194107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GB" sz="1050" b="1" kern="1200" dirty="0">
              <a:solidFill>
                <a:schemeClr val="tx2"/>
              </a:solidFill>
            </a:rPr>
            <a:t>1</a:t>
          </a:r>
        </a:p>
        <a:p>
          <a:pPr marL="0" lvl="0" indent="0" algn="ctr" defTabSz="466725" rtl="0">
            <a:lnSpc>
              <a:spcPct val="90000"/>
            </a:lnSpc>
            <a:spcBef>
              <a:spcPct val="0"/>
            </a:spcBef>
            <a:spcAft>
              <a:spcPct val="35000"/>
            </a:spcAft>
            <a:buNone/>
          </a:pPr>
          <a:r>
            <a:rPr lang="en-GB" sz="1050" b="1" kern="1200" dirty="0">
              <a:solidFill>
                <a:schemeClr val="tx2"/>
              </a:solidFill>
            </a:rPr>
            <a:t>NĂNG LỰC THÍCH ỨNG VỚI CUỘC SỐNG</a:t>
          </a:r>
          <a:endParaRPr lang="en-US" sz="1050" b="1" kern="1200" dirty="0">
            <a:solidFill>
              <a:schemeClr val="tx2"/>
            </a:solidFill>
          </a:endParaRPr>
        </a:p>
      </dsp:txBody>
      <dsp:txXfrm>
        <a:off x="1488" y="0"/>
        <a:ext cx="3869531" cy="582321"/>
      </dsp:txXfrm>
    </dsp:sp>
    <dsp:sp modelId="{C1047394-7600-41C5-9D88-E0CD02CA96E5}">
      <dsp:nvSpPr>
        <dsp:cNvPr id="0" name=""/>
        <dsp:cNvSpPr/>
      </dsp:nvSpPr>
      <dsp:spPr>
        <a:xfrm>
          <a:off x="388441" y="582889"/>
          <a:ext cx="3095625" cy="585259"/>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1" kern="1200" dirty="0" err="1">
              <a:solidFill>
                <a:schemeClr val="tx1"/>
              </a:solidFill>
            </a:rPr>
            <a:t>Hiểu</a:t>
          </a:r>
          <a:r>
            <a:rPr lang="en-US" sz="1100" b="0" i="1" kern="1200" dirty="0">
              <a:solidFill>
                <a:schemeClr val="tx1"/>
              </a:solidFill>
            </a:rPr>
            <a:t> </a:t>
          </a:r>
          <a:r>
            <a:rPr lang="en-US" sz="1100" b="0" i="1" kern="1200" dirty="0" err="1">
              <a:solidFill>
                <a:schemeClr val="tx1"/>
              </a:solidFill>
            </a:rPr>
            <a:t>biết</a:t>
          </a:r>
          <a:r>
            <a:rPr lang="en-US" sz="1100" b="0" i="1" kern="1200" dirty="0">
              <a:solidFill>
                <a:schemeClr val="tx1"/>
              </a:solidFill>
            </a:rPr>
            <a:t> </a:t>
          </a:r>
          <a:r>
            <a:rPr lang="en-US" sz="1100" b="0" i="1" kern="1200" dirty="0" err="1">
              <a:solidFill>
                <a:schemeClr val="tx1"/>
              </a:solidFill>
            </a:rPr>
            <a:t>về</a:t>
          </a:r>
          <a:r>
            <a:rPr lang="en-US" sz="1100" b="0" i="1" kern="1200" dirty="0">
              <a:solidFill>
                <a:schemeClr val="tx1"/>
              </a:solidFill>
            </a:rPr>
            <a:t> </a:t>
          </a:r>
          <a:r>
            <a:rPr lang="en-US" sz="1100" b="0" i="1" kern="1200" dirty="0" err="1">
              <a:solidFill>
                <a:schemeClr val="tx1"/>
              </a:solidFill>
            </a:rPr>
            <a:t>bản</a:t>
          </a:r>
          <a:r>
            <a:rPr lang="en-US" sz="1100" b="0" i="1" kern="1200" dirty="0">
              <a:solidFill>
                <a:schemeClr val="tx1"/>
              </a:solidFill>
            </a:rPr>
            <a:t> </a:t>
          </a:r>
          <a:r>
            <a:rPr lang="en-US" sz="1100" b="0" i="1" kern="1200" dirty="0" err="1">
              <a:solidFill>
                <a:schemeClr val="tx1"/>
              </a:solidFill>
            </a:rPr>
            <a:t>thân</a:t>
          </a:r>
          <a:r>
            <a:rPr lang="en-US" sz="1100" b="0" i="1" kern="1200" dirty="0">
              <a:solidFill>
                <a:schemeClr val="tx1"/>
              </a:solidFill>
            </a:rPr>
            <a:t> </a:t>
          </a:r>
          <a:r>
            <a:rPr lang="en-US" sz="1100" b="0" i="1" kern="1200" dirty="0" err="1">
              <a:solidFill>
                <a:schemeClr val="tx1"/>
              </a:solidFill>
            </a:rPr>
            <a:t>và</a:t>
          </a:r>
          <a:r>
            <a:rPr lang="en-US" sz="1100" b="0" i="1" kern="1200" dirty="0">
              <a:solidFill>
                <a:schemeClr val="tx1"/>
              </a:solidFill>
            </a:rPr>
            <a:t> </a:t>
          </a:r>
          <a:r>
            <a:rPr lang="en-US" sz="1100" b="0" i="1" kern="1200" dirty="0" err="1">
              <a:solidFill>
                <a:schemeClr val="tx1"/>
              </a:solidFill>
            </a:rPr>
            <a:t>môi</a:t>
          </a:r>
          <a:r>
            <a:rPr lang="en-US" sz="1100" b="0" i="1" kern="1200" dirty="0">
              <a:solidFill>
                <a:schemeClr val="tx1"/>
              </a:solidFill>
            </a:rPr>
            <a:t> </a:t>
          </a:r>
          <a:r>
            <a:rPr lang="en-US" sz="1100" b="0" i="1" kern="1200" dirty="0" err="1">
              <a:solidFill>
                <a:schemeClr val="tx1"/>
              </a:solidFill>
            </a:rPr>
            <a:t>trường</a:t>
          </a:r>
          <a:r>
            <a:rPr lang="en-US" sz="1100" b="0" i="1" kern="1200" dirty="0">
              <a:solidFill>
                <a:schemeClr val="tx1"/>
              </a:solidFill>
            </a:rPr>
            <a:t> </a:t>
          </a:r>
          <a:r>
            <a:rPr lang="en-US" sz="1100" b="0" i="1" kern="1200" dirty="0" err="1">
              <a:solidFill>
                <a:schemeClr val="tx1"/>
              </a:solidFill>
            </a:rPr>
            <a:t>sống</a:t>
          </a:r>
          <a:r>
            <a:rPr lang="en-US" sz="1100" b="0" kern="1200" dirty="0">
              <a:solidFill>
                <a:schemeClr val="tx1"/>
              </a:solidFill>
            </a:rPr>
            <a:t> </a:t>
          </a:r>
        </a:p>
      </dsp:txBody>
      <dsp:txXfrm>
        <a:off x="405583" y="600031"/>
        <a:ext cx="3061341" cy="550975"/>
      </dsp:txXfrm>
    </dsp:sp>
    <dsp:sp modelId="{70C43A5E-F192-4EFB-B884-FAC6BB58B040}">
      <dsp:nvSpPr>
        <dsp:cNvPr id="0" name=""/>
        <dsp:cNvSpPr/>
      </dsp:nvSpPr>
      <dsp:spPr>
        <a:xfrm>
          <a:off x="388441" y="1258189"/>
          <a:ext cx="3095625" cy="585259"/>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1" kern="1200" dirty="0" err="1">
              <a:solidFill>
                <a:schemeClr val="tx1"/>
              </a:solidFill>
            </a:rPr>
            <a:t>Kĩ</a:t>
          </a:r>
          <a:r>
            <a:rPr lang="en-US" sz="1100" b="0" i="1" kern="1200" dirty="0">
              <a:solidFill>
                <a:schemeClr val="tx1"/>
              </a:solidFill>
            </a:rPr>
            <a:t> </a:t>
          </a:r>
          <a:r>
            <a:rPr lang="en-US" sz="1100" b="0" i="1" kern="1200" dirty="0" err="1">
              <a:solidFill>
                <a:schemeClr val="tx1"/>
              </a:solidFill>
            </a:rPr>
            <a:t>năng</a:t>
          </a:r>
          <a:r>
            <a:rPr lang="en-US" sz="1100" b="0" i="1" kern="1200" dirty="0">
              <a:solidFill>
                <a:schemeClr val="tx1"/>
              </a:solidFill>
            </a:rPr>
            <a:t> </a:t>
          </a:r>
          <a:r>
            <a:rPr lang="en-US" sz="1100" b="0" i="1" kern="1200" dirty="0" err="1">
              <a:solidFill>
                <a:schemeClr val="tx1"/>
              </a:solidFill>
            </a:rPr>
            <a:t>điều</a:t>
          </a:r>
          <a:r>
            <a:rPr lang="en-US" sz="1100" b="0" i="1" kern="1200" dirty="0">
              <a:solidFill>
                <a:schemeClr val="tx1"/>
              </a:solidFill>
            </a:rPr>
            <a:t> </a:t>
          </a:r>
          <a:r>
            <a:rPr lang="en-US" sz="1100" b="0" i="1" kern="1200" dirty="0" err="1">
              <a:solidFill>
                <a:schemeClr val="tx1"/>
              </a:solidFill>
            </a:rPr>
            <a:t>chỉnh</a:t>
          </a:r>
          <a:r>
            <a:rPr lang="en-US" sz="1100" b="0" i="1" kern="1200" dirty="0">
              <a:solidFill>
                <a:schemeClr val="tx1"/>
              </a:solidFill>
            </a:rPr>
            <a:t> </a:t>
          </a:r>
          <a:r>
            <a:rPr lang="en-US" sz="1100" b="0" i="1" kern="1200" dirty="0" err="1">
              <a:solidFill>
                <a:schemeClr val="tx1"/>
              </a:solidFill>
            </a:rPr>
            <a:t>bản</a:t>
          </a:r>
          <a:r>
            <a:rPr lang="en-US" sz="1100" b="0" i="1" kern="1200" dirty="0">
              <a:solidFill>
                <a:schemeClr val="tx1"/>
              </a:solidFill>
            </a:rPr>
            <a:t> </a:t>
          </a:r>
          <a:r>
            <a:rPr lang="en-US" sz="1100" b="0" i="1" kern="1200" dirty="0" err="1">
              <a:solidFill>
                <a:schemeClr val="tx1"/>
              </a:solidFill>
            </a:rPr>
            <a:t>thân</a:t>
          </a:r>
          <a:r>
            <a:rPr lang="en-US" sz="1100" b="0" i="1" kern="1200" dirty="0">
              <a:solidFill>
                <a:schemeClr val="tx1"/>
              </a:solidFill>
            </a:rPr>
            <a:t> </a:t>
          </a:r>
          <a:r>
            <a:rPr lang="en-US" sz="1100" b="0" i="1" kern="1200" dirty="0" err="1">
              <a:solidFill>
                <a:schemeClr val="tx1"/>
              </a:solidFill>
            </a:rPr>
            <a:t>và</a:t>
          </a:r>
          <a:r>
            <a:rPr lang="en-US" sz="1100" b="0" i="1" kern="1200" dirty="0">
              <a:solidFill>
                <a:schemeClr val="tx1"/>
              </a:solidFill>
            </a:rPr>
            <a:t> </a:t>
          </a:r>
          <a:r>
            <a:rPr lang="en-US" sz="1100" b="0" i="1" kern="1200" dirty="0" err="1">
              <a:solidFill>
                <a:schemeClr val="tx1"/>
              </a:solidFill>
            </a:rPr>
            <a:t>đáp</a:t>
          </a:r>
          <a:r>
            <a:rPr lang="en-US" sz="1100" b="0" i="1" kern="1200" dirty="0">
              <a:solidFill>
                <a:schemeClr val="tx1"/>
              </a:solidFill>
            </a:rPr>
            <a:t> </a:t>
          </a:r>
          <a:r>
            <a:rPr lang="en-US" sz="1100" b="0" i="1" kern="1200" dirty="0" err="1">
              <a:solidFill>
                <a:schemeClr val="tx1"/>
              </a:solidFill>
            </a:rPr>
            <a:t>ứng</a:t>
          </a:r>
          <a:r>
            <a:rPr lang="en-US" sz="1100" b="0" i="1" kern="1200" dirty="0">
              <a:solidFill>
                <a:schemeClr val="tx1"/>
              </a:solidFill>
            </a:rPr>
            <a:t> </a:t>
          </a:r>
        </a:p>
        <a:p>
          <a:pPr marL="0" lvl="0" indent="0" algn="ctr" defTabSz="488950" rtl="0">
            <a:lnSpc>
              <a:spcPct val="90000"/>
            </a:lnSpc>
            <a:spcBef>
              <a:spcPct val="0"/>
            </a:spcBef>
            <a:spcAft>
              <a:spcPct val="35000"/>
            </a:spcAft>
            <a:buNone/>
          </a:pPr>
          <a:r>
            <a:rPr lang="en-US" sz="1100" b="0" i="1" kern="1200" dirty="0" err="1">
              <a:solidFill>
                <a:schemeClr val="tx1"/>
              </a:solidFill>
            </a:rPr>
            <a:t>với</a:t>
          </a:r>
          <a:r>
            <a:rPr lang="en-US" sz="1100" b="0" i="1" kern="1200" dirty="0">
              <a:solidFill>
                <a:schemeClr val="tx1"/>
              </a:solidFill>
            </a:rPr>
            <a:t> </a:t>
          </a:r>
          <a:r>
            <a:rPr lang="en-US" sz="1100" b="0" i="1" kern="1200" dirty="0" err="1">
              <a:solidFill>
                <a:schemeClr val="tx1"/>
              </a:solidFill>
            </a:rPr>
            <a:t>sự</a:t>
          </a:r>
          <a:r>
            <a:rPr lang="en-US" sz="1100" b="0" i="1" kern="1200" dirty="0">
              <a:solidFill>
                <a:schemeClr val="tx1"/>
              </a:solidFill>
            </a:rPr>
            <a:t> </a:t>
          </a:r>
          <a:r>
            <a:rPr lang="en-US" sz="1100" b="0" i="1" kern="1200" dirty="0" err="1">
              <a:solidFill>
                <a:schemeClr val="tx1"/>
              </a:solidFill>
            </a:rPr>
            <a:t>thay</a:t>
          </a:r>
          <a:r>
            <a:rPr lang="en-US" sz="1100" b="0" i="1" kern="1200" dirty="0">
              <a:solidFill>
                <a:schemeClr val="tx1"/>
              </a:solidFill>
            </a:rPr>
            <a:t> </a:t>
          </a:r>
          <a:r>
            <a:rPr lang="en-US" sz="1100" b="0" i="1" kern="1200" dirty="0" err="1">
              <a:solidFill>
                <a:schemeClr val="tx1"/>
              </a:solidFill>
            </a:rPr>
            <a:t>đổi</a:t>
          </a:r>
          <a:r>
            <a:rPr lang="en-US" sz="1100" b="0" kern="1200" dirty="0">
              <a:solidFill>
                <a:schemeClr val="tx1"/>
              </a:solidFill>
            </a:rPr>
            <a:t> </a:t>
          </a:r>
        </a:p>
      </dsp:txBody>
      <dsp:txXfrm>
        <a:off x="405583" y="1275331"/>
        <a:ext cx="3061341" cy="550975"/>
      </dsp:txXfrm>
    </dsp:sp>
    <dsp:sp modelId="{81A251D5-9D95-4F78-A8D7-1A23C66A0354}">
      <dsp:nvSpPr>
        <dsp:cNvPr id="0" name=""/>
        <dsp:cNvSpPr/>
      </dsp:nvSpPr>
      <dsp:spPr>
        <a:xfrm>
          <a:off x="4180311" y="0"/>
          <a:ext cx="3869531" cy="194107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GB" sz="1050" b="1" kern="1200" dirty="0">
              <a:solidFill>
                <a:schemeClr val="tx2"/>
              </a:solidFill>
            </a:rPr>
            <a:t>2</a:t>
          </a:r>
        </a:p>
        <a:p>
          <a:pPr marL="0" lvl="0" indent="0" algn="ctr" defTabSz="466725" rtl="0">
            <a:lnSpc>
              <a:spcPct val="90000"/>
            </a:lnSpc>
            <a:spcBef>
              <a:spcPct val="0"/>
            </a:spcBef>
            <a:spcAft>
              <a:spcPct val="35000"/>
            </a:spcAft>
            <a:buNone/>
          </a:pPr>
          <a:r>
            <a:rPr lang="en-GB" sz="1050" b="1" kern="1200" dirty="0">
              <a:solidFill>
                <a:schemeClr val="tx2"/>
              </a:solidFill>
            </a:rPr>
            <a:t>NĂNG LỰC THIẾT KẾ VÀ TỔ CHỨC HOẠT ĐỘNG </a:t>
          </a:r>
          <a:endParaRPr lang="en-US" sz="1050" b="1" kern="1200" dirty="0">
            <a:solidFill>
              <a:schemeClr val="tx2"/>
            </a:solidFill>
          </a:endParaRPr>
        </a:p>
      </dsp:txBody>
      <dsp:txXfrm>
        <a:off x="4180311" y="0"/>
        <a:ext cx="3869531" cy="582321"/>
      </dsp:txXfrm>
    </dsp:sp>
    <dsp:sp modelId="{35576B4E-9657-49A7-B268-AC10A8CD97A3}">
      <dsp:nvSpPr>
        <dsp:cNvPr id="0" name=""/>
        <dsp:cNvSpPr/>
      </dsp:nvSpPr>
      <dsp:spPr>
        <a:xfrm>
          <a:off x="4548187" y="582487"/>
          <a:ext cx="3095625" cy="381342"/>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b="0" i="1" kern="1200" dirty="0" err="1">
              <a:solidFill>
                <a:schemeClr val="tx1"/>
              </a:solidFill>
            </a:rPr>
            <a:t>Kĩ</a:t>
          </a:r>
          <a:r>
            <a:rPr lang="en-GB" sz="1100" b="0" i="1" kern="1200" dirty="0">
              <a:solidFill>
                <a:schemeClr val="tx1"/>
              </a:solidFill>
            </a:rPr>
            <a:t> </a:t>
          </a:r>
          <a:r>
            <a:rPr lang="en-GB" sz="1100" b="0" i="1" kern="1200" dirty="0" err="1">
              <a:solidFill>
                <a:schemeClr val="tx1"/>
              </a:solidFill>
            </a:rPr>
            <a:t>năng</a:t>
          </a:r>
          <a:r>
            <a:rPr lang="en-GB" sz="1100" b="0" i="1" kern="1200" dirty="0">
              <a:solidFill>
                <a:schemeClr val="tx1"/>
              </a:solidFill>
            </a:rPr>
            <a:t> </a:t>
          </a:r>
          <a:r>
            <a:rPr lang="en-GB" sz="1100" b="0" i="1" kern="1200" dirty="0" err="1">
              <a:solidFill>
                <a:schemeClr val="tx1"/>
              </a:solidFill>
            </a:rPr>
            <a:t>lập</a:t>
          </a:r>
          <a:r>
            <a:rPr lang="en-GB" sz="1100" b="0" i="1" kern="1200" dirty="0">
              <a:solidFill>
                <a:schemeClr val="tx1"/>
              </a:solidFill>
            </a:rPr>
            <a:t> </a:t>
          </a:r>
          <a:r>
            <a:rPr lang="en-GB" sz="1100" b="0" i="1" kern="1200" dirty="0" err="1">
              <a:solidFill>
                <a:schemeClr val="tx1"/>
              </a:solidFill>
            </a:rPr>
            <a:t>kế</a:t>
          </a:r>
          <a:r>
            <a:rPr lang="en-GB" sz="1100" b="0" i="1" kern="1200" dirty="0">
              <a:solidFill>
                <a:schemeClr val="tx1"/>
              </a:solidFill>
            </a:rPr>
            <a:t> </a:t>
          </a:r>
          <a:r>
            <a:rPr lang="en-GB" sz="1100" b="0" i="1" kern="1200" dirty="0" err="1">
              <a:solidFill>
                <a:schemeClr val="tx1"/>
              </a:solidFill>
            </a:rPr>
            <a:t>hoạch</a:t>
          </a:r>
          <a:endParaRPr lang="en-US" sz="1100" b="0" kern="1200" dirty="0">
            <a:solidFill>
              <a:schemeClr val="tx1"/>
            </a:solidFill>
          </a:endParaRPr>
        </a:p>
      </dsp:txBody>
      <dsp:txXfrm>
        <a:off x="4559356" y="593656"/>
        <a:ext cx="3073287" cy="359004"/>
      </dsp:txXfrm>
    </dsp:sp>
    <dsp:sp modelId="{DC11D812-FD2D-433A-95F9-D3D1A1047845}">
      <dsp:nvSpPr>
        <dsp:cNvPr id="0" name=""/>
        <dsp:cNvSpPr/>
      </dsp:nvSpPr>
      <dsp:spPr>
        <a:xfrm>
          <a:off x="4548187" y="1022498"/>
          <a:ext cx="3095625" cy="381342"/>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b="0" i="1" kern="1200" dirty="0" err="1">
              <a:solidFill>
                <a:schemeClr val="tx1"/>
              </a:solidFill>
            </a:rPr>
            <a:t>Kĩ</a:t>
          </a:r>
          <a:r>
            <a:rPr lang="en-GB" sz="1100" b="0" i="1" kern="1200" dirty="0">
              <a:solidFill>
                <a:schemeClr val="tx1"/>
              </a:solidFill>
            </a:rPr>
            <a:t> </a:t>
          </a:r>
          <a:r>
            <a:rPr lang="en-GB" sz="1100" b="0" i="1" kern="1200" dirty="0" err="1">
              <a:solidFill>
                <a:schemeClr val="tx1"/>
              </a:solidFill>
            </a:rPr>
            <a:t>năng</a:t>
          </a:r>
          <a:r>
            <a:rPr lang="en-GB" sz="1100" b="0" i="1" kern="1200" dirty="0">
              <a:solidFill>
                <a:schemeClr val="tx1"/>
              </a:solidFill>
            </a:rPr>
            <a:t> </a:t>
          </a:r>
          <a:r>
            <a:rPr lang="en-GB" sz="1100" b="0" i="1" kern="1200" dirty="0" err="1">
              <a:solidFill>
                <a:schemeClr val="tx1"/>
              </a:solidFill>
            </a:rPr>
            <a:t>thực</a:t>
          </a:r>
          <a:r>
            <a:rPr lang="en-GB" sz="1100" b="0" i="1" kern="1200" dirty="0">
              <a:solidFill>
                <a:schemeClr val="tx1"/>
              </a:solidFill>
            </a:rPr>
            <a:t> </a:t>
          </a:r>
          <a:r>
            <a:rPr lang="en-GB" sz="1100" b="0" i="1" kern="1200" dirty="0" err="1">
              <a:solidFill>
                <a:schemeClr val="tx1"/>
              </a:solidFill>
            </a:rPr>
            <a:t>hiện</a:t>
          </a:r>
          <a:r>
            <a:rPr lang="en-GB" sz="1100" b="0" i="1" kern="1200" dirty="0">
              <a:solidFill>
                <a:schemeClr val="tx1"/>
              </a:solidFill>
            </a:rPr>
            <a:t> </a:t>
          </a:r>
          <a:r>
            <a:rPr lang="en-GB" sz="1100" b="0" i="1" kern="1200" dirty="0" err="1">
              <a:solidFill>
                <a:schemeClr val="tx1"/>
              </a:solidFill>
            </a:rPr>
            <a:t>kế</a:t>
          </a:r>
          <a:r>
            <a:rPr lang="en-GB" sz="1100" b="0" i="1" kern="1200" dirty="0">
              <a:solidFill>
                <a:schemeClr val="tx1"/>
              </a:solidFill>
            </a:rPr>
            <a:t> </a:t>
          </a:r>
          <a:r>
            <a:rPr lang="en-GB" sz="1100" b="0" i="1" kern="1200" dirty="0" err="1">
              <a:solidFill>
                <a:schemeClr val="tx1"/>
              </a:solidFill>
            </a:rPr>
            <a:t>hoạch</a:t>
          </a:r>
          <a:r>
            <a:rPr lang="en-GB" sz="1100" b="0" i="1" kern="1200" dirty="0">
              <a:solidFill>
                <a:schemeClr val="tx1"/>
              </a:solidFill>
            </a:rPr>
            <a:t> </a:t>
          </a:r>
          <a:r>
            <a:rPr lang="en-GB" sz="1100" b="0" i="1" kern="1200" dirty="0" err="1">
              <a:solidFill>
                <a:schemeClr val="tx1"/>
              </a:solidFill>
            </a:rPr>
            <a:t>và</a:t>
          </a:r>
          <a:r>
            <a:rPr lang="en-GB" sz="1100" b="0" i="1" kern="1200" dirty="0">
              <a:solidFill>
                <a:schemeClr val="tx1"/>
              </a:solidFill>
            </a:rPr>
            <a:t> </a:t>
          </a:r>
          <a:r>
            <a:rPr lang="en-GB" sz="1100" b="0" i="1" kern="1200" dirty="0" err="1">
              <a:solidFill>
                <a:schemeClr val="tx1"/>
              </a:solidFill>
            </a:rPr>
            <a:t>điều</a:t>
          </a:r>
          <a:r>
            <a:rPr lang="en-GB" sz="1100" b="0" i="1" kern="1200" dirty="0">
              <a:solidFill>
                <a:schemeClr val="tx1"/>
              </a:solidFill>
            </a:rPr>
            <a:t> </a:t>
          </a:r>
          <a:r>
            <a:rPr lang="en-GB" sz="1100" b="0" i="1" kern="1200" dirty="0" err="1">
              <a:solidFill>
                <a:schemeClr val="tx1"/>
              </a:solidFill>
            </a:rPr>
            <a:t>chỉnh</a:t>
          </a:r>
          <a:r>
            <a:rPr lang="en-GB" sz="1100" b="0" i="1" kern="1200" dirty="0">
              <a:solidFill>
                <a:schemeClr val="tx1"/>
              </a:solidFill>
            </a:rPr>
            <a:t> </a:t>
          </a:r>
          <a:r>
            <a:rPr lang="en-GB" sz="1100" b="0" i="1" kern="1200" dirty="0" err="1">
              <a:solidFill>
                <a:schemeClr val="tx1"/>
              </a:solidFill>
            </a:rPr>
            <a:t>hoạt</a:t>
          </a:r>
          <a:r>
            <a:rPr lang="en-GB" sz="1100" b="0" i="1" kern="1200" dirty="0">
              <a:solidFill>
                <a:schemeClr val="tx1"/>
              </a:solidFill>
            </a:rPr>
            <a:t> </a:t>
          </a:r>
          <a:r>
            <a:rPr lang="en-GB" sz="1100" b="0" i="1" kern="1200" dirty="0" err="1">
              <a:solidFill>
                <a:schemeClr val="tx1"/>
              </a:solidFill>
            </a:rPr>
            <a:t>động</a:t>
          </a:r>
          <a:endParaRPr lang="en-US" sz="1100" b="0" kern="1200" dirty="0">
            <a:solidFill>
              <a:schemeClr val="tx1"/>
            </a:solidFill>
          </a:endParaRPr>
        </a:p>
      </dsp:txBody>
      <dsp:txXfrm>
        <a:off x="4559356" y="1033667"/>
        <a:ext cx="3073287" cy="359004"/>
      </dsp:txXfrm>
    </dsp:sp>
    <dsp:sp modelId="{F470081A-3C2D-4B78-B12F-093912CFF35E}">
      <dsp:nvSpPr>
        <dsp:cNvPr id="0" name=""/>
        <dsp:cNvSpPr/>
      </dsp:nvSpPr>
      <dsp:spPr>
        <a:xfrm>
          <a:off x="4548187" y="1462508"/>
          <a:ext cx="3095625" cy="381342"/>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b="0" i="1" kern="1200" dirty="0" err="1">
              <a:solidFill>
                <a:schemeClr val="tx1"/>
              </a:solidFill>
            </a:rPr>
            <a:t>Kĩ</a:t>
          </a:r>
          <a:r>
            <a:rPr lang="en-GB" sz="1100" b="0" i="1" kern="1200" dirty="0">
              <a:solidFill>
                <a:schemeClr val="tx1"/>
              </a:solidFill>
            </a:rPr>
            <a:t> </a:t>
          </a:r>
          <a:r>
            <a:rPr lang="en-GB" sz="1100" b="0" i="1" kern="1200" dirty="0" err="1">
              <a:solidFill>
                <a:schemeClr val="tx1"/>
              </a:solidFill>
            </a:rPr>
            <a:t>năng</a:t>
          </a:r>
          <a:r>
            <a:rPr lang="en-GB" sz="1100" b="0" i="1" kern="1200" dirty="0">
              <a:solidFill>
                <a:schemeClr val="tx1"/>
              </a:solidFill>
            </a:rPr>
            <a:t> </a:t>
          </a:r>
          <a:r>
            <a:rPr lang="en-GB" sz="1100" b="0" i="1" kern="1200" dirty="0" err="1">
              <a:solidFill>
                <a:schemeClr val="tx1"/>
              </a:solidFill>
            </a:rPr>
            <a:t>đánh</a:t>
          </a:r>
          <a:r>
            <a:rPr lang="en-GB" sz="1100" b="0" i="1" kern="1200" dirty="0">
              <a:solidFill>
                <a:schemeClr val="tx1"/>
              </a:solidFill>
            </a:rPr>
            <a:t> </a:t>
          </a:r>
          <a:r>
            <a:rPr lang="en-GB" sz="1100" b="0" i="1" kern="1200" dirty="0" err="1">
              <a:solidFill>
                <a:schemeClr val="tx1"/>
              </a:solidFill>
            </a:rPr>
            <a:t>giá</a:t>
          </a:r>
          <a:r>
            <a:rPr lang="en-GB" sz="1100" b="0" i="1" kern="1200" dirty="0">
              <a:solidFill>
                <a:schemeClr val="tx1"/>
              </a:solidFill>
            </a:rPr>
            <a:t> </a:t>
          </a:r>
          <a:r>
            <a:rPr lang="en-GB" sz="1100" b="0" i="1" kern="1200" dirty="0" err="1">
              <a:solidFill>
                <a:schemeClr val="tx1"/>
              </a:solidFill>
            </a:rPr>
            <a:t>hoạt</a:t>
          </a:r>
          <a:r>
            <a:rPr lang="en-GB" sz="1100" b="0" i="1" kern="1200" dirty="0">
              <a:solidFill>
                <a:schemeClr val="tx1"/>
              </a:solidFill>
            </a:rPr>
            <a:t> </a:t>
          </a:r>
          <a:r>
            <a:rPr lang="en-GB" sz="1100" b="0" i="1" kern="1200" dirty="0" err="1">
              <a:solidFill>
                <a:schemeClr val="tx1"/>
              </a:solidFill>
            </a:rPr>
            <a:t>động</a:t>
          </a:r>
          <a:endParaRPr lang="en-US" sz="1100" b="0" kern="1200" dirty="0">
            <a:solidFill>
              <a:schemeClr val="tx1"/>
            </a:solidFill>
          </a:endParaRPr>
        </a:p>
      </dsp:txBody>
      <dsp:txXfrm>
        <a:off x="4559356" y="1473677"/>
        <a:ext cx="3073287" cy="359004"/>
      </dsp:txXfrm>
    </dsp:sp>
    <dsp:sp modelId="{F9440732-A7F4-4AD3-A1E9-FB8BF7CF70FC}">
      <dsp:nvSpPr>
        <dsp:cNvPr id="0" name=""/>
        <dsp:cNvSpPr/>
      </dsp:nvSpPr>
      <dsp:spPr>
        <a:xfrm>
          <a:off x="8320980" y="0"/>
          <a:ext cx="3869531" cy="194107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GB" sz="1050" b="1" kern="1200" dirty="0">
              <a:solidFill>
                <a:schemeClr val="tx2"/>
              </a:solidFill>
            </a:rPr>
            <a:t>3</a:t>
          </a:r>
        </a:p>
        <a:p>
          <a:pPr marL="0" lvl="0" indent="0" algn="ctr" defTabSz="466725" rtl="0">
            <a:lnSpc>
              <a:spcPct val="90000"/>
            </a:lnSpc>
            <a:spcBef>
              <a:spcPct val="0"/>
            </a:spcBef>
            <a:spcAft>
              <a:spcPct val="35000"/>
            </a:spcAft>
            <a:buNone/>
          </a:pPr>
          <a:r>
            <a:rPr lang="en-GB" sz="1050" b="1" kern="1200" dirty="0">
              <a:solidFill>
                <a:schemeClr val="tx2"/>
              </a:solidFill>
            </a:rPr>
            <a:t>NĂNG LỰC ĐỊNH HƯỚNG NGHỀ NGHIỆP </a:t>
          </a:r>
          <a:endParaRPr lang="en-US" sz="1050" b="1" kern="1200" dirty="0">
            <a:solidFill>
              <a:schemeClr val="tx2"/>
            </a:solidFill>
          </a:endParaRPr>
        </a:p>
      </dsp:txBody>
      <dsp:txXfrm>
        <a:off x="8320980" y="0"/>
        <a:ext cx="3869531" cy="582321"/>
      </dsp:txXfrm>
    </dsp:sp>
    <dsp:sp modelId="{97A8BE80-FB0F-4F58-A7B3-181C10F02533}">
      <dsp:nvSpPr>
        <dsp:cNvPr id="0" name=""/>
        <dsp:cNvSpPr/>
      </dsp:nvSpPr>
      <dsp:spPr>
        <a:xfrm>
          <a:off x="8707933" y="582487"/>
          <a:ext cx="3095625" cy="381342"/>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b="0" i="1" kern="1200" dirty="0" err="1">
              <a:solidFill>
                <a:schemeClr val="tx1"/>
              </a:solidFill>
            </a:rPr>
            <a:t>Hiểu</a:t>
          </a:r>
          <a:r>
            <a:rPr lang="en-GB" sz="1100" b="0" i="1" kern="1200" dirty="0">
              <a:solidFill>
                <a:schemeClr val="tx1"/>
              </a:solidFill>
            </a:rPr>
            <a:t> </a:t>
          </a:r>
          <a:r>
            <a:rPr lang="en-GB" sz="1100" b="0" i="1" kern="1200" dirty="0" err="1">
              <a:solidFill>
                <a:schemeClr val="tx1"/>
              </a:solidFill>
            </a:rPr>
            <a:t>biết</a:t>
          </a:r>
          <a:r>
            <a:rPr lang="en-GB" sz="1100" b="0" i="1" kern="1200" dirty="0">
              <a:solidFill>
                <a:schemeClr val="tx1"/>
              </a:solidFill>
            </a:rPr>
            <a:t> </a:t>
          </a:r>
          <a:r>
            <a:rPr lang="en-GB" sz="1100" b="0" i="1" kern="1200" dirty="0" err="1">
              <a:solidFill>
                <a:schemeClr val="tx1"/>
              </a:solidFill>
            </a:rPr>
            <a:t>về</a:t>
          </a:r>
          <a:r>
            <a:rPr lang="en-GB" sz="1100" b="0" i="1" kern="1200" dirty="0">
              <a:solidFill>
                <a:schemeClr val="tx1"/>
              </a:solidFill>
            </a:rPr>
            <a:t> </a:t>
          </a:r>
          <a:r>
            <a:rPr lang="en-GB" sz="1100" b="0" i="1" kern="1200" dirty="0" err="1">
              <a:solidFill>
                <a:schemeClr val="tx1"/>
              </a:solidFill>
            </a:rPr>
            <a:t>nghề</a:t>
          </a:r>
          <a:r>
            <a:rPr lang="en-GB" sz="1100" b="0" i="1" kern="1200" dirty="0">
              <a:solidFill>
                <a:schemeClr val="tx1"/>
              </a:solidFill>
            </a:rPr>
            <a:t> </a:t>
          </a:r>
          <a:r>
            <a:rPr lang="en-GB" sz="1100" b="0" i="1" kern="1200" dirty="0" err="1">
              <a:solidFill>
                <a:schemeClr val="tx1"/>
              </a:solidFill>
            </a:rPr>
            <a:t>nghiệp</a:t>
          </a:r>
          <a:endParaRPr lang="en-US" sz="1100" b="0" kern="1200" dirty="0">
            <a:solidFill>
              <a:schemeClr val="tx1"/>
            </a:solidFill>
          </a:endParaRPr>
        </a:p>
      </dsp:txBody>
      <dsp:txXfrm>
        <a:off x="8719102" y="593656"/>
        <a:ext cx="3073287" cy="359004"/>
      </dsp:txXfrm>
    </dsp:sp>
    <dsp:sp modelId="{A3BDAD44-DFFE-4F0F-BE48-5371ACB4B7CE}">
      <dsp:nvSpPr>
        <dsp:cNvPr id="0" name=""/>
        <dsp:cNvSpPr/>
      </dsp:nvSpPr>
      <dsp:spPr>
        <a:xfrm>
          <a:off x="8707933" y="1022498"/>
          <a:ext cx="3095625" cy="381342"/>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b="0" i="1" kern="1200" dirty="0" err="1">
              <a:solidFill>
                <a:schemeClr val="tx1"/>
              </a:solidFill>
            </a:rPr>
            <a:t>Hiểu</a:t>
          </a:r>
          <a:r>
            <a:rPr lang="en-GB" sz="1100" b="0" i="1" kern="1200" dirty="0">
              <a:solidFill>
                <a:schemeClr val="tx1"/>
              </a:solidFill>
            </a:rPr>
            <a:t> </a:t>
          </a:r>
          <a:r>
            <a:rPr lang="en-GB" sz="1100" b="0" i="1" kern="1200" dirty="0" err="1">
              <a:solidFill>
                <a:schemeClr val="tx1"/>
              </a:solidFill>
            </a:rPr>
            <a:t>biết</a:t>
          </a:r>
          <a:r>
            <a:rPr lang="en-GB" sz="1100" b="0" i="1" kern="1200" dirty="0">
              <a:solidFill>
                <a:schemeClr val="tx1"/>
              </a:solidFill>
            </a:rPr>
            <a:t> </a:t>
          </a:r>
          <a:r>
            <a:rPr lang="en-GB" sz="1100" b="0" i="1" kern="1200" dirty="0" err="1">
              <a:solidFill>
                <a:schemeClr val="tx1"/>
              </a:solidFill>
            </a:rPr>
            <a:t>và</a:t>
          </a:r>
          <a:r>
            <a:rPr lang="en-GB" sz="1100" b="0" i="1" kern="1200" dirty="0">
              <a:solidFill>
                <a:schemeClr val="tx1"/>
              </a:solidFill>
            </a:rPr>
            <a:t> </a:t>
          </a:r>
          <a:r>
            <a:rPr lang="en-GB" sz="1100" b="0" i="1" kern="1200" dirty="0" err="1">
              <a:solidFill>
                <a:schemeClr val="tx1"/>
              </a:solidFill>
            </a:rPr>
            <a:t>rèn</a:t>
          </a:r>
          <a:r>
            <a:rPr lang="en-GB" sz="1100" b="0" i="1" kern="1200" dirty="0">
              <a:solidFill>
                <a:schemeClr val="tx1"/>
              </a:solidFill>
            </a:rPr>
            <a:t> </a:t>
          </a:r>
          <a:r>
            <a:rPr lang="en-GB" sz="1100" b="0" i="1" kern="1200" dirty="0" err="1">
              <a:solidFill>
                <a:schemeClr val="tx1"/>
              </a:solidFill>
            </a:rPr>
            <a:t>luyện</a:t>
          </a:r>
          <a:r>
            <a:rPr lang="en-GB" sz="1100" b="0" i="1" kern="1200" dirty="0">
              <a:solidFill>
                <a:schemeClr val="tx1"/>
              </a:solidFill>
            </a:rPr>
            <a:t> </a:t>
          </a:r>
          <a:r>
            <a:rPr lang="en-GB" sz="1100" b="0" i="1" kern="1200" dirty="0" err="1">
              <a:solidFill>
                <a:schemeClr val="tx1"/>
              </a:solidFill>
            </a:rPr>
            <a:t>phẩm</a:t>
          </a:r>
          <a:r>
            <a:rPr lang="en-GB" sz="1100" b="0" i="1" kern="1200" dirty="0">
              <a:solidFill>
                <a:schemeClr val="tx1"/>
              </a:solidFill>
            </a:rPr>
            <a:t> </a:t>
          </a:r>
          <a:r>
            <a:rPr lang="en-GB" sz="1100" b="0" i="1" kern="1200" dirty="0" err="1">
              <a:solidFill>
                <a:schemeClr val="tx1"/>
              </a:solidFill>
            </a:rPr>
            <a:t>chất</a:t>
          </a:r>
          <a:r>
            <a:rPr lang="en-GB" sz="1100" b="0" i="1" kern="1200" dirty="0">
              <a:solidFill>
                <a:schemeClr val="tx1"/>
              </a:solidFill>
            </a:rPr>
            <a:t>, </a:t>
          </a:r>
          <a:r>
            <a:rPr lang="en-GB" sz="1100" b="0" i="1" kern="1200" dirty="0" err="1">
              <a:solidFill>
                <a:schemeClr val="tx1"/>
              </a:solidFill>
            </a:rPr>
            <a:t>năng</a:t>
          </a:r>
          <a:r>
            <a:rPr lang="en-GB" sz="1100" b="0" i="1" kern="1200" dirty="0">
              <a:solidFill>
                <a:schemeClr val="tx1"/>
              </a:solidFill>
            </a:rPr>
            <a:t> </a:t>
          </a:r>
          <a:r>
            <a:rPr lang="en-GB" sz="1100" b="0" i="1" kern="1200" dirty="0" err="1">
              <a:solidFill>
                <a:schemeClr val="tx1"/>
              </a:solidFill>
            </a:rPr>
            <a:t>lực</a:t>
          </a:r>
          <a:r>
            <a:rPr lang="en-GB" sz="1100" b="0" i="1" kern="1200" dirty="0">
              <a:solidFill>
                <a:schemeClr val="tx1"/>
              </a:solidFill>
            </a:rPr>
            <a:t> </a:t>
          </a:r>
        </a:p>
        <a:p>
          <a:pPr marL="0" lvl="0" indent="0" algn="ctr" defTabSz="488950" rtl="0">
            <a:lnSpc>
              <a:spcPct val="90000"/>
            </a:lnSpc>
            <a:spcBef>
              <a:spcPct val="0"/>
            </a:spcBef>
            <a:spcAft>
              <a:spcPct val="35000"/>
            </a:spcAft>
            <a:buNone/>
          </a:pPr>
          <a:r>
            <a:rPr lang="en-GB" sz="1100" b="0" i="1" kern="1200" dirty="0" err="1">
              <a:solidFill>
                <a:schemeClr val="tx1"/>
              </a:solidFill>
            </a:rPr>
            <a:t>liên</a:t>
          </a:r>
          <a:r>
            <a:rPr lang="en-GB" sz="1100" b="0" i="1" kern="1200" dirty="0">
              <a:solidFill>
                <a:schemeClr val="tx1"/>
              </a:solidFill>
            </a:rPr>
            <a:t> </a:t>
          </a:r>
          <a:r>
            <a:rPr lang="en-GB" sz="1100" b="0" i="1" kern="1200" dirty="0" err="1">
              <a:solidFill>
                <a:schemeClr val="tx1"/>
              </a:solidFill>
            </a:rPr>
            <a:t>quan</a:t>
          </a:r>
          <a:r>
            <a:rPr lang="en-GB" sz="1100" b="0" i="1" kern="1200" dirty="0">
              <a:solidFill>
                <a:schemeClr val="tx1"/>
              </a:solidFill>
            </a:rPr>
            <a:t> </a:t>
          </a:r>
          <a:r>
            <a:rPr lang="en-GB" sz="1100" b="0" i="1" kern="1200" dirty="0" err="1">
              <a:solidFill>
                <a:schemeClr val="tx1"/>
              </a:solidFill>
            </a:rPr>
            <a:t>đến</a:t>
          </a:r>
          <a:r>
            <a:rPr lang="en-GB" sz="1100" b="0" i="1" kern="1200" dirty="0">
              <a:solidFill>
                <a:schemeClr val="tx1"/>
              </a:solidFill>
            </a:rPr>
            <a:t> </a:t>
          </a:r>
          <a:r>
            <a:rPr lang="en-GB" sz="1100" b="0" i="1" kern="1200" dirty="0" err="1">
              <a:solidFill>
                <a:schemeClr val="tx1"/>
              </a:solidFill>
            </a:rPr>
            <a:t>nghề</a:t>
          </a:r>
          <a:r>
            <a:rPr lang="en-GB" sz="1100" b="0" i="1" kern="1200" dirty="0">
              <a:solidFill>
                <a:schemeClr val="tx1"/>
              </a:solidFill>
            </a:rPr>
            <a:t> </a:t>
          </a:r>
          <a:r>
            <a:rPr lang="en-GB" sz="1100" b="0" i="1" kern="1200" dirty="0" err="1">
              <a:solidFill>
                <a:schemeClr val="tx1"/>
              </a:solidFill>
            </a:rPr>
            <a:t>nghiệp</a:t>
          </a:r>
          <a:r>
            <a:rPr lang="en-GB" sz="1100" b="0" kern="1200" dirty="0">
              <a:solidFill>
                <a:schemeClr val="tx1"/>
              </a:solidFill>
            </a:rPr>
            <a:t> </a:t>
          </a:r>
          <a:endParaRPr lang="en-US" sz="1100" b="0" kern="1200" dirty="0">
            <a:solidFill>
              <a:schemeClr val="tx1"/>
            </a:solidFill>
          </a:endParaRPr>
        </a:p>
      </dsp:txBody>
      <dsp:txXfrm>
        <a:off x="8719102" y="1033667"/>
        <a:ext cx="3073287" cy="359004"/>
      </dsp:txXfrm>
    </dsp:sp>
    <dsp:sp modelId="{CCA6CE59-002C-4523-A29C-10FC943D36D7}">
      <dsp:nvSpPr>
        <dsp:cNvPr id="0" name=""/>
        <dsp:cNvSpPr/>
      </dsp:nvSpPr>
      <dsp:spPr>
        <a:xfrm>
          <a:off x="8500155" y="1462508"/>
          <a:ext cx="3511181" cy="381342"/>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b="0" i="1" kern="1200" dirty="0" err="1">
              <a:solidFill>
                <a:schemeClr val="tx1"/>
              </a:solidFill>
            </a:rPr>
            <a:t>Kĩ</a:t>
          </a:r>
          <a:r>
            <a:rPr lang="en-GB" sz="1100" b="0" i="1" kern="1200" dirty="0">
              <a:solidFill>
                <a:schemeClr val="tx1"/>
              </a:solidFill>
            </a:rPr>
            <a:t> </a:t>
          </a:r>
          <a:r>
            <a:rPr lang="en-GB" sz="1100" b="0" i="1" kern="1200" dirty="0" err="1">
              <a:solidFill>
                <a:schemeClr val="tx1"/>
              </a:solidFill>
            </a:rPr>
            <a:t>năng</a:t>
          </a:r>
          <a:r>
            <a:rPr lang="en-GB" sz="1100" b="0" i="1" kern="1200" dirty="0">
              <a:solidFill>
                <a:schemeClr val="tx1"/>
              </a:solidFill>
            </a:rPr>
            <a:t> </a:t>
          </a:r>
          <a:r>
            <a:rPr lang="en-GB" sz="1100" b="0" i="1" kern="1200" dirty="0" err="1">
              <a:solidFill>
                <a:schemeClr val="tx1"/>
              </a:solidFill>
            </a:rPr>
            <a:t>ra</a:t>
          </a:r>
          <a:r>
            <a:rPr lang="en-GB" sz="1100" b="0" i="1" kern="1200" dirty="0">
              <a:solidFill>
                <a:schemeClr val="tx1"/>
              </a:solidFill>
            </a:rPr>
            <a:t> </a:t>
          </a:r>
          <a:r>
            <a:rPr lang="en-GB" sz="1100" b="0" i="1" kern="1200" dirty="0" err="1">
              <a:solidFill>
                <a:schemeClr val="tx1"/>
              </a:solidFill>
            </a:rPr>
            <a:t>quyết</a:t>
          </a:r>
          <a:r>
            <a:rPr lang="en-GB" sz="1100" b="0" i="1" kern="1200" dirty="0">
              <a:solidFill>
                <a:schemeClr val="tx1"/>
              </a:solidFill>
            </a:rPr>
            <a:t> </a:t>
          </a:r>
          <a:r>
            <a:rPr lang="en-GB" sz="1100" b="0" i="1" kern="1200" dirty="0" err="1">
              <a:solidFill>
                <a:schemeClr val="tx1"/>
              </a:solidFill>
            </a:rPr>
            <a:t>định</a:t>
          </a:r>
          <a:r>
            <a:rPr lang="en-GB" sz="1100" b="0" i="1" kern="1200" dirty="0">
              <a:solidFill>
                <a:schemeClr val="tx1"/>
              </a:solidFill>
            </a:rPr>
            <a:t> </a:t>
          </a:r>
          <a:r>
            <a:rPr lang="en-GB" sz="1100" b="0" i="1" kern="1200" dirty="0" err="1">
              <a:solidFill>
                <a:schemeClr val="tx1"/>
              </a:solidFill>
            </a:rPr>
            <a:t>và</a:t>
          </a:r>
          <a:r>
            <a:rPr lang="en-GB" sz="1100" b="0" i="1" kern="1200" dirty="0">
              <a:solidFill>
                <a:schemeClr val="tx1"/>
              </a:solidFill>
            </a:rPr>
            <a:t> </a:t>
          </a:r>
          <a:r>
            <a:rPr lang="en-GB" sz="1100" b="0" i="1" kern="1200" dirty="0" err="1">
              <a:solidFill>
                <a:schemeClr val="tx1"/>
              </a:solidFill>
            </a:rPr>
            <a:t>lập</a:t>
          </a:r>
          <a:r>
            <a:rPr lang="en-GB" sz="1100" b="0" i="1" kern="1200" dirty="0">
              <a:solidFill>
                <a:schemeClr val="tx1"/>
              </a:solidFill>
            </a:rPr>
            <a:t> </a:t>
          </a:r>
          <a:r>
            <a:rPr lang="en-GB" sz="1100" b="0" i="1" kern="1200" dirty="0" err="1">
              <a:solidFill>
                <a:schemeClr val="tx1"/>
              </a:solidFill>
            </a:rPr>
            <a:t>kế</a:t>
          </a:r>
          <a:r>
            <a:rPr lang="en-GB" sz="1100" b="0" i="1" kern="1200" dirty="0">
              <a:solidFill>
                <a:schemeClr val="tx1"/>
              </a:solidFill>
            </a:rPr>
            <a:t> </a:t>
          </a:r>
          <a:r>
            <a:rPr lang="en-GB" sz="1100" b="0" i="1" kern="1200" dirty="0" err="1">
              <a:solidFill>
                <a:schemeClr val="tx1"/>
              </a:solidFill>
            </a:rPr>
            <a:t>hoạch</a:t>
          </a:r>
          <a:r>
            <a:rPr lang="en-GB" sz="1100" b="0" i="1" kern="1200" dirty="0">
              <a:solidFill>
                <a:schemeClr val="tx1"/>
              </a:solidFill>
            </a:rPr>
            <a:t> </a:t>
          </a:r>
          <a:r>
            <a:rPr lang="en-GB" sz="1100" b="0" i="1" kern="1200" dirty="0" err="1">
              <a:solidFill>
                <a:schemeClr val="tx1"/>
              </a:solidFill>
            </a:rPr>
            <a:t>học</a:t>
          </a:r>
          <a:r>
            <a:rPr lang="en-GB" sz="1100" b="0" i="1" kern="1200" dirty="0">
              <a:solidFill>
                <a:schemeClr val="tx1"/>
              </a:solidFill>
            </a:rPr>
            <a:t> </a:t>
          </a:r>
          <a:r>
            <a:rPr lang="en-GB" sz="1100" b="0" i="1" kern="1200" dirty="0" err="1">
              <a:solidFill>
                <a:schemeClr val="tx1"/>
              </a:solidFill>
            </a:rPr>
            <a:t>tập</a:t>
          </a:r>
          <a:r>
            <a:rPr lang="en-GB" sz="1100" b="0" i="1" kern="1200" dirty="0">
              <a:solidFill>
                <a:schemeClr val="tx1"/>
              </a:solidFill>
            </a:rPr>
            <a:t> </a:t>
          </a:r>
        </a:p>
        <a:p>
          <a:pPr marL="0" lvl="0" indent="0" algn="ctr" defTabSz="488950" rtl="0">
            <a:lnSpc>
              <a:spcPct val="90000"/>
            </a:lnSpc>
            <a:spcBef>
              <a:spcPct val="0"/>
            </a:spcBef>
            <a:spcAft>
              <a:spcPct val="35000"/>
            </a:spcAft>
            <a:buNone/>
          </a:pPr>
          <a:r>
            <a:rPr lang="en-GB" sz="1100" b="0" i="1" kern="1200" dirty="0" err="1">
              <a:solidFill>
                <a:schemeClr val="tx1"/>
              </a:solidFill>
            </a:rPr>
            <a:t>theo</a:t>
          </a:r>
          <a:r>
            <a:rPr lang="en-GB" sz="1100" b="0" i="1" kern="1200" dirty="0">
              <a:solidFill>
                <a:schemeClr val="tx1"/>
              </a:solidFill>
            </a:rPr>
            <a:t> </a:t>
          </a:r>
          <a:r>
            <a:rPr lang="en-GB" sz="1100" b="0" i="1" kern="1200" dirty="0" err="1">
              <a:solidFill>
                <a:schemeClr val="tx1"/>
              </a:solidFill>
            </a:rPr>
            <a:t>định</a:t>
          </a:r>
          <a:r>
            <a:rPr lang="en-GB" sz="1100" b="0" i="1" kern="1200" dirty="0">
              <a:solidFill>
                <a:schemeClr val="tx1"/>
              </a:solidFill>
            </a:rPr>
            <a:t> </a:t>
          </a:r>
          <a:r>
            <a:rPr lang="en-GB" sz="1100" b="0" i="1" kern="1200" dirty="0" err="1">
              <a:solidFill>
                <a:schemeClr val="tx1"/>
              </a:solidFill>
            </a:rPr>
            <a:t>hướng</a:t>
          </a:r>
          <a:r>
            <a:rPr lang="en-GB" sz="1100" b="0" i="1" kern="1200" dirty="0">
              <a:solidFill>
                <a:schemeClr val="tx1"/>
              </a:solidFill>
            </a:rPr>
            <a:t> </a:t>
          </a:r>
          <a:r>
            <a:rPr lang="en-GB" sz="1100" b="0" i="1" kern="1200" dirty="0" err="1">
              <a:solidFill>
                <a:schemeClr val="tx1"/>
              </a:solidFill>
            </a:rPr>
            <a:t>nghề</a:t>
          </a:r>
          <a:r>
            <a:rPr lang="en-GB" sz="1100" b="0" i="1" kern="1200" dirty="0">
              <a:solidFill>
                <a:schemeClr val="tx1"/>
              </a:solidFill>
            </a:rPr>
            <a:t> </a:t>
          </a:r>
          <a:r>
            <a:rPr lang="en-GB" sz="1100" b="0" i="1" kern="1200" dirty="0" err="1">
              <a:solidFill>
                <a:schemeClr val="tx1"/>
              </a:solidFill>
            </a:rPr>
            <a:t>nghiệp</a:t>
          </a:r>
          <a:r>
            <a:rPr lang="en-GB" sz="1100" b="0" kern="1200" dirty="0">
              <a:solidFill>
                <a:schemeClr val="tx1"/>
              </a:solidFill>
            </a:rPr>
            <a:t> </a:t>
          </a:r>
          <a:endParaRPr lang="en-US" sz="1100" b="0" kern="1200" dirty="0">
            <a:solidFill>
              <a:schemeClr val="tx1"/>
            </a:solidFill>
          </a:endParaRPr>
        </a:p>
      </dsp:txBody>
      <dsp:txXfrm>
        <a:off x="8511324" y="1473677"/>
        <a:ext cx="3488843" cy="3590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55C1B-1E58-4677-9D71-DCE3B65449EA}">
      <dsp:nvSpPr>
        <dsp:cNvPr id="0" name=""/>
        <dsp:cNvSpPr/>
      </dsp:nvSpPr>
      <dsp:spPr>
        <a:xfrm>
          <a:off x="819" y="695"/>
          <a:ext cx="2165676" cy="1300960"/>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2"/>
              </a:solidFill>
              <a:latin typeface="Arial" panose="020B0604020202020204" pitchFamily="34" charset="0"/>
              <a:cs typeface="Arial" panose="020B0604020202020204" pitchFamily="34" charset="0"/>
            </a:rPr>
            <a:t>1 </a:t>
          </a:r>
        </a:p>
        <a:p>
          <a:pPr marL="0" lvl="0" indent="0" algn="ctr" defTabSz="800100" rtl="0">
            <a:lnSpc>
              <a:spcPct val="90000"/>
            </a:lnSpc>
            <a:spcBef>
              <a:spcPct val="0"/>
            </a:spcBef>
            <a:spcAft>
              <a:spcPct val="35000"/>
            </a:spcAft>
            <a:buNone/>
          </a:pPr>
          <a:r>
            <a:rPr lang="en-US" sz="1800" kern="1200" dirty="0" err="1">
              <a:solidFill>
                <a:schemeClr val="tx2"/>
              </a:solidFill>
              <a:latin typeface="Arial" panose="020B0604020202020204" pitchFamily="34" charset="0"/>
              <a:cs typeface="Arial" panose="020B0604020202020204" pitchFamily="34" charset="0"/>
            </a:rPr>
            <a:t>Hoạt</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động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hướng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vào</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bản</a:t>
          </a:r>
          <a:r>
            <a:rPr lang="en-US" sz="1800" kern="1200" dirty="0">
              <a:solidFill>
                <a:schemeClr val="tx2"/>
              </a:solidFill>
              <a:latin typeface="Arial" panose="020B0604020202020204" pitchFamily="34" charset="0"/>
              <a:cs typeface="Arial" panose="020B0604020202020204" pitchFamily="34" charset="0"/>
            </a:rPr>
            <a:t> </a:t>
          </a:r>
          <a:r>
            <a:rPr lang="en-US" sz="1800" kern="1200" err="1">
              <a:solidFill>
                <a:schemeClr val="tx2"/>
              </a:solidFill>
              <a:latin typeface="Arial" panose="020B0604020202020204" pitchFamily="34" charset="0"/>
              <a:cs typeface="Arial" panose="020B0604020202020204" pitchFamily="34" charset="0"/>
            </a:rPr>
            <a:t>thân</a:t>
          </a:r>
          <a:r>
            <a:rPr lang="en-US" sz="1800" kern="1200">
              <a:solidFill>
                <a:schemeClr val="tx2"/>
              </a:solidFill>
              <a:latin typeface="Arial" panose="020B0604020202020204" pitchFamily="34" charset="0"/>
              <a:cs typeface="Arial" panose="020B0604020202020204" pitchFamily="34" charset="0"/>
            </a:rPr>
            <a:t> (40%)</a:t>
          </a:r>
          <a:endParaRPr lang="en-US" sz="1800" kern="1200" dirty="0">
            <a:solidFill>
              <a:schemeClr val="tx2"/>
            </a:solidFill>
            <a:latin typeface="Arial" panose="020B0604020202020204" pitchFamily="34" charset="0"/>
            <a:cs typeface="Arial" panose="020B0604020202020204" pitchFamily="34" charset="0"/>
          </a:endParaRPr>
        </a:p>
      </dsp:txBody>
      <dsp:txXfrm>
        <a:off x="38923" y="38799"/>
        <a:ext cx="2089468" cy="1224752"/>
      </dsp:txXfrm>
    </dsp:sp>
    <dsp:sp modelId="{87AEF545-9812-43C7-A7BB-051FF5E91834}">
      <dsp:nvSpPr>
        <dsp:cNvPr id="0" name=""/>
        <dsp:cNvSpPr/>
      </dsp:nvSpPr>
      <dsp:spPr>
        <a:xfrm>
          <a:off x="0" y="1566966"/>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1.1.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khám</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phá</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bản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thân</a:t>
          </a:r>
          <a:endParaRPr lang="en-US" sz="1050" b="1" kern="1200" dirty="0">
            <a:solidFill>
              <a:schemeClr val="tx2"/>
            </a:solidFill>
            <a:latin typeface="Arial" panose="020B0604020202020204" pitchFamily="34" charset="0"/>
            <a:cs typeface="Arial" panose="020B0604020202020204" pitchFamily="34" charset="0"/>
          </a:endParaRPr>
        </a:p>
      </dsp:txBody>
      <dsp:txXfrm>
        <a:off x="30437" y="1597403"/>
        <a:ext cx="978318" cy="1332256"/>
      </dsp:txXfrm>
    </dsp:sp>
    <dsp:sp modelId="{2FAEE90E-EBC3-48F0-B2A7-E1306315AF5F}">
      <dsp:nvSpPr>
        <dsp:cNvPr id="0" name=""/>
        <dsp:cNvSpPr/>
      </dsp:nvSpPr>
      <dsp:spPr>
        <a:xfrm>
          <a:off x="1127303" y="1603160"/>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1.2.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rèn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luyện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bản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thân</a:t>
          </a:r>
          <a:endParaRPr lang="en-US" sz="1050" b="1" kern="1200" dirty="0">
            <a:solidFill>
              <a:schemeClr val="tx2"/>
            </a:solidFill>
            <a:latin typeface="Arial" panose="020B0604020202020204" pitchFamily="34" charset="0"/>
            <a:cs typeface="Arial" panose="020B0604020202020204" pitchFamily="34" charset="0"/>
          </a:endParaRPr>
        </a:p>
      </dsp:txBody>
      <dsp:txXfrm>
        <a:off x="1157740" y="1633597"/>
        <a:ext cx="978318" cy="1332256"/>
      </dsp:txXfrm>
    </dsp:sp>
    <dsp:sp modelId="{B65B18BD-9370-4381-80CD-B11D714819DA}">
      <dsp:nvSpPr>
        <dsp:cNvPr id="0" name=""/>
        <dsp:cNvSpPr/>
      </dsp:nvSpPr>
      <dsp:spPr>
        <a:xfrm>
          <a:off x="2341080" y="695"/>
          <a:ext cx="3292161" cy="1280802"/>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2"/>
              </a:solidFill>
              <a:latin typeface="Arial" panose="020B0604020202020204" pitchFamily="34" charset="0"/>
              <a:cs typeface="Arial" panose="020B0604020202020204" pitchFamily="34" charset="0"/>
            </a:rPr>
            <a:t>2 </a:t>
          </a:r>
        </a:p>
        <a:p>
          <a:pPr marL="0" lvl="0" indent="0" algn="ctr" defTabSz="800100" rtl="0">
            <a:lnSpc>
              <a:spcPct val="90000"/>
            </a:lnSpc>
            <a:spcBef>
              <a:spcPct val="0"/>
            </a:spcBef>
            <a:spcAft>
              <a:spcPct val="35000"/>
            </a:spcAft>
            <a:buNone/>
          </a:pPr>
          <a:r>
            <a:rPr lang="en-US" sz="1800" kern="1200" dirty="0" err="1">
              <a:solidFill>
                <a:schemeClr val="tx2"/>
              </a:solidFill>
              <a:latin typeface="Arial" panose="020B0604020202020204" pitchFamily="34" charset="0"/>
              <a:cs typeface="Arial" panose="020B0604020202020204" pitchFamily="34" charset="0"/>
            </a:rPr>
            <a:t>Hoạt</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động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hướng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đến</a:t>
          </a:r>
          <a:r>
            <a:rPr lang="en-US" sz="1800" kern="1200" dirty="0">
              <a:solidFill>
                <a:schemeClr val="tx2"/>
              </a:solidFill>
              <a:latin typeface="Arial" panose="020B0604020202020204" pitchFamily="34" charset="0"/>
              <a:cs typeface="Arial" panose="020B0604020202020204" pitchFamily="34" charset="0"/>
            </a:rPr>
            <a:t> </a:t>
          </a:r>
        </a:p>
        <a:p>
          <a:pPr marL="0" lvl="0" indent="0" algn="ctr" defTabSz="800100" rtl="0">
            <a:lnSpc>
              <a:spcPct val="90000"/>
            </a:lnSpc>
            <a:spcBef>
              <a:spcPct val="0"/>
            </a:spcBef>
            <a:spcAft>
              <a:spcPct val="35000"/>
            </a:spcAft>
            <a:buNone/>
          </a:pPr>
          <a:r>
            <a:rPr lang="en-US" sz="1800" kern="1200" dirty="0" err="1">
              <a:solidFill>
                <a:schemeClr val="tx2"/>
              </a:solidFill>
              <a:latin typeface="Arial" panose="020B0604020202020204" pitchFamily="34" charset="0"/>
              <a:cs typeface="Arial" panose="020B0604020202020204" pitchFamily="34" charset="0"/>
            </a:rPr>
            <a:t>xã</a:t>
          </a:r>
          <a:r>
            <a:rPr lang="en-US" sz="1800" kern="1200" dirty="0">
              <a:solidFill>
                <a:schemeClr val="tx2"/>
              </a:solidFill>
              <a:latin typeface="Arial" panose="020B0604020202020204" pitchFamily="34" charset="0"/>
              <a:cs typeface="Arial" panose="020B0604020202020204" pitchFamily="34" charset="0"/>
            </a:rPr>
            <a:t> </a:t>
          </a:r>
          <a:r>
            <a:rPr lang="en-US" sz="1800" kern="1200" err="1">
              <a:solidFill>
                <a:schemeClr val="tx2"/>
              </a:solidFill>
              <a:latin typeface="Arial" panose="020B0604020202020204" pitchFamily="34" charset="0"/>
              <a:cs typeface="Arial" panose="020B0604020202020204" pitchFamily="34" charset="0"/>
            </a:rPr>
            <a:t>hội</a:t>
          </a:r>
          <a:r>
            <a:rPr lang="en-US" sz="1800" kern="1200">
              <a:solidFill>
                <a:schemeClr val="tx2"/>
              </a:solidFill>
              <a:latin typeface="Arial" panose="020B0604020202020204" pitchFamily="34" charset="0"/>
              <a:cs typeface="Arial" panose="020B0604020202020204" pitchFamily="34" charset="0"/>
            </a:rPr>
            <a:t> (25%)</a:t>
          </a:r>
          <a:endParaRPr lang="en-US" sz="1800" kern="1200" dirty="0">
            <a:solidFill>
              <a:schemeClr val="tx2"/>
            </a:solidFill>
            <a:latin typeface="Arial" panose="020B0604020202020204" pitchFamily="34" charset="0"/>
            <a:cs typeface="Arial" panose="020B0604020202020204" pitchFamily="34" charset="0"/>
          </a:endParaRPr>
        </a:p>
      </dsp:txBody>
      <dsp:txXfrm>
        <a:off x="2378593" y="38208"/>
        <a:ext cx="3217135" cy="1205776"/>
      </dsp:txXfrm>
    </dsp:sp>
    <dsp:sp modelId="{D553D37B-A4F2-49B9-9B8F-A56FA229594E}">
      <dsp:nvSpPr>
        <dsp:cNvPr id="0" name=""/>
        <dsp:cNvSpPr/>
      </dsp:nvSpPr>
      <dsp:spPr>
        <a:xfrm>
          <a:off x="2341080" y="1583001"/>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2.1.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chăm</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sóc</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gia</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đình</a:t>
          </a:r>
          <a:endParaRPr lang="en-US" sz="1050" b="1" kern="1200" dirty="0">
            <a:solidFill>
              <a:schemeClr val="tx2"/>
            </a:solidFill>
            <a:latin typeface="Arial" panose="020B0604020202020204" pitchFamily="34" charset="0"/>
            <a:cs typeface="Arial" panose="020B0604020202020204" pitchFamily="34" charset="0"/>
          </a:endParaRPr>
        </a:p>
      </dsp:txBody>
      <dsp:txXfrm>
        <a:off x="2371517" y="1613438"/>
        <a:ext cx="978318" cy="1332256"/>
      </dsp:txXfrm>
    </dsp:sp>
    <dsp:sp modelId="{EC798261-5AF6-4D2B-898D-AC05BB2F8773}">
      <dsp:nvSpPr>
        <dsp:cNvPr id="0" name=""/>
        <dsp:cNvSpPr/>
      </dsp:nvSpPr>
      <dsp:spPr>
        <a:xfrm>
          <a:off x="3467564" y="1583001"/>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2.2.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xây</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dựng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nhà</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trường</a:t>
          </a:r>
          <a:endParaRPr lang="en-US" sz="1050" b="1" kern="1200" dirty="0">
            <a:solidFill>
              <a:schemeClr val="tx2"/>
            </a:solidFill>
            <a:latin typeface="Arial" panose="020B0604020202020204" pitchFamily="34" charset="0"/>
            <a:cs typeface="Arial" panose="020B0604020202020204" pitchFamily="34" charset="0"/>
          </a:endParaRPr>
        </a:p>
      </dsp:txBody>
      <dsp:txXfrm>
        <a:off x="3498001" y="1613438"/>
        <a:ext cx="978318" cy="1332256"/>
      </dsp:txXfrm>
    </dsp:sp>
    <dsp:sp modelId="{03453A09-427B-4794-ADC9-D833A48D1FA9}">
      <dsp:nvSpPr>
        <dsp:cNvPr id="0" name=""/>
        <dsp:cNvSpPr/>
      </dsp:nvSpPr>
      <dsp:spPr>
        <a:xfrm>
          <a:off x="4594049" y="1583001"/>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2.3.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xây</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dựng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cộng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đồng</a:t>
          </a:r>
          <a:endParaRPr lang="en-US" sz="1050" b="1" kern="1200" dirty="0">
            <a:solidFill>
              <a:schemeClr val="tx2"/>
            </a:solidFill>
            <a:latin typeface="Arial" panose="020B0604020202020204" pitchFamily="34" charset="0"/>
            <a:cs typeface="Arial" panose="020B0604020202020204" pitchFamily="34" charset="0"/>
          </a:endParaRPr>
        </a:p>
      </dsp:txBody>
      <dsp:txXfrm>
        <a:off x="4624486" y="1613438"/>
        <a:ext cx="978318" cy="1332256"/>
      </dsp:txXfrm>
    </dsp:sp>
    <dsp:sp modelId="{B80EF071-5618-44AF-A607-FE5D9B141DD1}">
      <dsp:nvSpPr>
        <dsp:cNvPr id="0" name=""/>
        <dsp:cNvSpPr/>
      </dsp:nvSpPr>
      <dsp:spPr>
        <a:xfrm>
          <a:off x="5807826" y="695"/>
          <a:ext cx="2307009" cy="1281038"/>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2"/>
              </a:solidFill>
              <a:latin typeface="Arial" panose="020B0604020202020204" pitchFamily="34" charset="0"/>
              <a:cs typeface="Arial" panose="020B0604020202020204" pitchFamily="34" charset="0"/>
            </a:rPr>
            <a:t>3 </a:t>
          </a:r>
        </a:p>
        <a:p>
          <a:pPr marL="0" lvl="0" indent="0" algn="ctr" defTabSz="800100" rtl="0">
            <a:lnSpc>
              <a:spcPct val="90000"/>
            </a:lnSpc>
            <a:spcBef>
              <a:spcPct val="0"/>
            </a:spcBef>
            <a:spcAft>
              <a:spcPct val="35000"/>
            </a:spcAft>
            <a:buNone/>
          </a:pPr>
          <a:r>
            <a:rPr lang="en-US" sz="1800" kern="1200" dirty="0" err="1">
              <a:solidFill>
                <a:schemeClr val="tx2"/>
              </a:solidFill>
              <a:latin typeface="Arial" panose="020B0604020202020204" pitchFamily="34" charset="0"/>
              <a:cs typeface="Arial" panose="020B0604020202020204" pitchFamily="34" charset="0"/>
            </a:rPr>
            <a:t>Hoạt</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động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hướng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đến</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tự</a:t>
          </a:r>
          <a:r>
            <a:rPr lang="en-US" sz="1800" kern="1200" dirty="0">
              <a:solidFill>
                <a:schemeClr val="tx2"/>
              </a:solidFill>
              <a:latin typeface="Arial" panose="020B0604020202020204" pitchFamily="34" charset="0"/>
              <a:cs typeface="Arial" panose="020B0604020202020204" pitchFamily="34" charset="0"/>
            </a:rPr>
            <a:t> </a:t>
          </a:r>
          <a:r>
            <a:rPr lang="en-US" sz="1800" kern="1200" err="1">
              <a:solidFill>
                <a:schemeClr val="tx2"/>
              </a:solidFill>
              <a:latin typeface="Arial" panose="020B0604020202020204" pitchFamily="34" charset="0"/>
              <a:cs typeface="Arial" panose="020B0604020202020204" pitchFamily="34" charset="0"/>
            </a:rPr>
            <a:t>nhiên</a:t>
          </a:r>
          <a:r>
            <a:rPr lang="en-US" sz="1800" kern="1200">
              <a:solidFill>
                <a:schemeClr val="tx2"/>
              </a:solidFill>
              <a:latin typeface="Arial" panose="020B0604020202020204" pitchFamily="34" charset="0"/>
              <a:cs typeface="Arial" panose="020B0604020202020204" pitchFamily="34" charset="0"/>
            </a:rPr>
            <a:t> (15%) </a:t>
          </a:r>
          <a:endParaRPr lang="en-US" sz="1800" kern="1200" dirty="0">
            <a:solidFill>
              <a:schemeClr val="tx2"/>
            </a:solidFill>
            <a:latin typeface="Arial" panose="020B0604020202020204" pitchFamily="34" charset="0"/>
            <a:cs typeface="Arial" panose="020B0604020202020204" pitchFamily="34" charset="0"/>
          </a:endParaRPr>
        </a:p>
      </dsp:txBody>
      <dsp:txXfrm>
        <a:off x="5845346" y="38215"/>
        <a:ext cx="2231969" cy="1205998"/>
      </dsp:txXfrm>
    </dsp:sp>
    <dsp:sp modelId="{4BFC34A8-21CB-4418-B4ED-F0F18F04BC24}">
      <dsp:nvSpPr>
        <dsp:cNvPr id="0" name=""/>
        <dsp:cNvSpPr/>
      </dsp:nvSpPr>
      <dsp:spPr>
        <a:xfrm>
          <a:off x="5878492" y="1583238"/>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3.1.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tìm</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hiểu</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và</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bảo</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tồn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cảnh</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quan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thiên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nhiên</a:t>
          </a:r>
          <a:r>
            <a:rPr lang="en-US" sz="1050" b="1" kern="1200" dirty="0">
              <a:solidFill>
                <a:schemeClr val="tx2"/>
              </a:solidFill>
              <a:latin typeface="Arial" panose="020B0604020202020204" pitchFamily="34" charset="0"/>
              <a:cs typeface="Arial" panose="020B0604020202020204" pitchFamily="34" charset="0"/>
            </a:rPr>
            <a:t> </a:t>
          </a:r>
        </a:p>
      </dsp:txBody>
      <dsp:txXfrm>
        <a:off x="5908929" y="1613675"/>
        <a:ext cx="978318" cy="1332256"/>
      </dsp:txXfrm>
    </dsp:sp>
    <dsp:sp modelId="{5C7AE4A7-C479-4D7C-BBA8-C4CA418CC234}">
      <dsp:nvSpPr>
        <dsp:cNvPr id="0" name=""/>
        <dsp:cNvSpPr/>
      </dsp:nvSpPr>
      <dsp:spPr>
        <a:xfrm>
          <a:off x="7004976" y="1583238"/>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3.2.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tìm</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hiểu</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và</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bảo</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vệ</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môi</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trường</a:t>
          </a:r>
          <a:r>
            <a:rPr lang="en-US" sz="1050" b="1" kern="1200" dirty="0">
              <a:solidFill>
                <a:schemeClr val="tx2"/>
              </a:solidFill>
              <a:latin typeface="Arial" panose="020B0604020202020204" pitchFamily="34" charset="0"/>
              <a:cs typeface="Arial" panose="020B0604020202020204" pitchFamily="34" charset="0"/>
            </a:rPr>
            <a:t> </a:t>
          </a:r>
        </a:p>
      </dsp:txBody>
      <dsp:txXfrm>
        <a:off x="7035413" y="1613675"/>
        <a:ext cx="978318" cy="1332256"/>
      </dsp:txXfrm>
    </dsp:sp>
    <dsp:sp modelId="{B56E5876-E36A-4F2B-A785-01C49512CD0E}">
      <dsp:nvSpPr>
        <dsp:cNvPr id="0" name=""/>
        <dsp:cNvSpPr/>
      </dsp:nvSpPr>
      <dsp:spPr>
        <a:xfrm>
          <a:off x="8289419" y="695"/>
          <a:ext cx="3292161" cy="1281038"/>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2"/>
              </a:solidFill>
              <a:latin typeface="Arial" panose="020B0604020202020204" pitchFamily="34" charset="0"/>
              <a:cs typeface="Arial" panose="020B0604020202020204" pitchFamily="34" charset="0"/>
            </a:rPr>
            <a:t>4 </a:t>
          </a:r>
        </a:p>
        <a:p>
          <a:pPr marL="0" lvl="0" indent="0" algn="ctr" defTabSz="800100" rtl="0">
            <a:lnSpc>
              <a:spcPct val="90000"/>
            </a:lnSpc>
            <a:spcBef>
              <a:spcPct val="0"/>
            </a:spcBef>
            <a:spcAft>
              <a:spcPct val="35000"/>
            </a:spcAft>
            <a:buNone/>
          </a:pPr>
          <a:r>
            <a:rPr lang="en-US" sz="1800" kern="1200" dirty="0" err="1">
              <a:solidFill>
                <a:schemeClr val="tx2"/>
              </a:solidFill>
              <a:latin typeface="Arial" panose="020B0604020202020204" pitchFamily="34" charset="0"/>
              <a:cs typeface="Arial" panose="020B0604020202020204" pitchFamily="34" charset="0"/>
            </a:rPr>
            <a:t>Hoạt</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động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hướng</a:t>
          </a:r>
          <a:r>
            <a:rPr lang="en-US" sz="1800" kern="1200" dirty="0">
              <a:solidFill>
                <a:schemeClr val="tx2"/>
              </a:solidFill>
              <a:latin typeface="Arial" panose="020B0604020202020204" pitchFamily="34" charset="0"/>
              <a:cs typeface="Arial" panose="020B0604020202020204" pitchFamily="34" charset="0"/>
            </a:rPr>
            <a:t> </a:t>
          </a:r>
          <a:r>
            <a:rPr lang="en-US" sz="1800" kern="1200" dirty="0" err="1">
              <a:solidFill>
                <a:schemeClr val="tx2"/>
              </a:solidFill>
              <a:latin typeface="Arial" panose="020B0604020202020204" pitchFamily="34" charset="0"/>
              <a:cs typeface="Arial" panose="020B0604020202020204" pitchFamily="34" charset="0"/>
            </a:rPr>
            <a:t>nghiệp</a:t>
          </a:r>
          <a:r>
            <a:rPr lang="en-US" sz="1800" kern="1200" dirty="0">
              <a:solidFill>
                <a:schemeClr val="tx2"/>
              </a:solidFill>
              <a:latin typeface="Arial" panose="020B0604020202020204" pitchFamily="34" charset="0"/>
              <a:cs typeface="Arial" panose="020B0604020202020204" pitchFamily="34" charset="0"/>
            </a:rPr>
            <a:t> </a:t>
          </a:r>
        </a:p>
        <a:p>
          <a:pPr marL="0" lvl="0" indent="0" algn="ctr" defTabSz="800100" rtl="0">
            <a:lnSpc>
              <a:spcPct val="90000"/>
            </a:lnSpc>
            <a:spcBef>
              <a:spcPct val="0"/>
            </a:spcBef>
            <a:spcAft>
              <a:spcPct val="35000"/>
            </a:spcAft>
            <a:buNone/>
          </a:pPr>
          <a:r>
            <a:rPr lang="en-US" sz="1800" kern="1200" dirty="0">
              <a:solidFill>
                <a:schemeClr val="tx2"/>
              </a:solidFill>
              <a:latin typeface="Arial" panose="020B0604020202020204" pitchFamily="34" charset="0"/>
              <a:cs typeface="Arial" panose="020B0604020202020204" pitchFamily="34" charset="0"/>
            </a:rPr>
            <a:t>(20%)</a:t>
          </a:r>
        </a:p>
      </dsp:txBody>
      <dsp:txXfrm>
        <a:off x="8326939" y="38215"/>
        <a:ext cx="3217121" cy="1205998"/>
      </dsp:txXfrm>
    </dsp:sp>
    <dsp:sp modelId="{D4B1DB7F-567F-4ED7-B098-8C178DA557FD}">
      <dsp:nvSpPr>
        <dsp:cNvPr id="0" name=""/>
        <dsp:cNvSpPr/>
      </dsp:nvSpPr>
      <dsp:spPr>
        <a:xfrm>
          <a:off x="8289419" y="1583238"/>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4.1.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tìm</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hiểu</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nghề</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nghiệp</a:t>
          </a:r>
          <a:endParaRPr lang="en-US" sz="1050" b="1" kern="1200" dirty="0">
            <a:solidFill>
              <a:schemeClr val="tx2"/>
            </a:solidFill>
            <a:latin typeface="Arial" panose="020B0604020202020204" pitchFamily="34" charset="0"/>
            <a:cs typeface="Arial" panose="020B0604020202020204" pitchFamily="34" charset="0"/>
          </a:endParaRPr>
        </a:p>
      </dsp:txBody>
      <dsp:txXfrm>
        <a:off x="8319856" y="1613675"/>
        <a:ext cx="978318" cy="1332256"/>
      </dsp:txXfrm>
    </dsp:sp>
    <dsp:sp modelId="{2E5846F9-DE12-4A85-8A75-D6F85C8A600D}">
      <dsp:nvSpPr>
        <dsp:cNvPr id="0" name=""/>
        <dsp:cNvSpPr/>
      </dsp:nvSpPr>
      <dsp:spPr>
        <a:xfrm>
          <a:off x="9415903" y="1583238"/>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4.2.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rèn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luyện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phẩm</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chất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năng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lực</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phù</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hợp</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với</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định</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hướng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nghề</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nghiệp</a:t>
          </a:r>
          <a:r>
            <a:rPr lang="en-US" sz="1050" b="1" kern="1200" dirty="0">
              <a:solidFill>
                <a:schemeClr val="tx2"/>
              </a:solidFill>
              <a:latin typeface="Arial" panose="020B0604020202020204" pitchFamily="34" charset="0"/>
              <a:cs typeface="Arial" panose="020B0604020202020204" pitchFamily="34" charset="0"/>
            </a:rPr>
            <a:t> </a:t>
          </a:r>
        </a:p>
      </dsp:txBody>
      <dsp:txXfrm>
        <a:off x="9446340" y="1613675"/>
        <a:ext cx="978318" cy="1332256"/>
      </dsp:txXfrm>
    </dsp:sp>
    <dsp:sp modelId="{D3F024BD-5C94-43A1-9414-FAD2C761F4EF}">
      <dsp:nvSpPr>
        <dsp:cNvPr id="0" name=""/>
        <dsp:cNvSpPr/>
      </dsp:nvSpPr>
      <dsp:spPr>
        <a:xfrm>
          <a:off x="10542388" y="1583238"/>
          <a:ext cx="1039192" cy="139313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dirty="0">
              <a:solidFill>
                <a:schemeClr val="tx2"/>
              </a:solidFill>
              <a:latin typeface="Arial" panose="020B0604020202020204" pitchFamily="34" charset="0"/>
              <a:cs typeface="Arial" panose="020B0604020202020204" pitchFamily="34" charset="0"/>
            </a:rPr>
            <a:t>4.3. </a:t>
          </a:r>
          <a:r>
            <a:rPr lang="en-US" sz="1050" b="1" kern="1200" dirty="0" err="1">
              <a:solidFill>
                <a:schemeClr val="tx2"/>
              </a:solidFill>
              <a:latin typeface="Arial" panose="020B0604020202020204" pitchFamily="34" charset="0"/>
              <a:cs typeface="Arial" panose="020B0604020202020204" pitchFamily="34" charset="0"/>
            </a:rPr>
            <a:t>Hoạt</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động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lựa</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chọn</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hướng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nghề</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nghiệp</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và</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lập</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kế</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hoạch</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học</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tập</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theo</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định</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hướng</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nghề</a:t>
          </a:r>
          <a:r>
            <a:rPr lang="en-US" sz="1050" b="1" kern="1200" dirty="0">
              <a:solidFill>
                <a:schemeClr val="tx2"/>
              </a:solidFill>
              <a:latin typeface="Arial" panose="020B0604020202020204" pitchFamily="34" charset="0"/>
              <a:cs typeface="Arial" panose="020B0604020202020204" pitchFamily="34" charset="0"/>
            </a:rPr>
            <a:t> </a:t>
          </a:r>
          <a:r>
            <a:rPr lang="en-US" sz="1050" b="1" kern="1200" dirty="0" err="1">
              <a:solidFill>
                <a:schemeClr val="tx2"/>
              </a:solidFill>
              <a:latin typeface="Arial" panose="020B0604020202020204" pitchFamily="34" charset="0"/>
              <a:cs typeface="Arial" panose="020B0604020202020204" pitchFamily="34" charset="0"/>
            </a:rPr>
            <a:t>nghiệp</a:t>
          </a:r>
          <a:r>
            <a:rPr lang="en-US" sz="1050" b="1" kern="1200" dirty="0">
              <a:solidFill>
                <a:schemeClr val="tx2"/>
              </a:solidFill>
              <a:latin typeface="Arial" panose="020B0604020202020204" pitchFamily="34" charset="0"/>
              <a:cs typeface="Arial" panose="020B0604020202020204" pitchFamily="34" charset="0"/>
            </a:rPr>
            <a:t> </a:t>
          </a:r>
        </a:p>
      </dsp:txBody>
      <dsp:txXfrm>
        <a:off x="10572825" y="1613675"/>
        <a:ext cx="978318" cy="13322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4E193-806A-4003-B5A5-DC6DC2A5FDE9}">
      <dsp:nvSpPr>
        <dsp:cNvPr id="0" name=""/>
        <dsp:cNvSpPr/>
      </dsp:nvSpPr>
      <dsp:spPr>
        <a:xfrm>
          <a:off x="4327" y="547603"/>
          <a:ext cx="2160909" cy="10804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b="1" kern="1200" dirty="0" err="1">
              <a:solidFill>
                <a:srgbClr val="FFFF00"/>
              </a:solidFill>
              <a:latin typeface="Arial" panose="020B0604020202020204" pitchFamily="34" charset="0"/>
              <a:cs typeface="Arial" panose="020B0604020202020204" pitchFamily="34" charset="0"/>
            </a:rPr>
            <a:t>Sinh</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hoạt</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dưới</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cờ</a:t>
          </a:r>
          <a:endParaRPr lang="en-US" sz="2100" b="1" kern="1200" dirty="0">
            <a:solidFill>
              <a:srgbClr val="FFFF00"/>
            </a:solidFill>
            <a:latin typeface="Arial" panose="020B0604020202020204" pitchFamily="34" charset="0"/>
            <a:cs typeface="Arial" panose="020B0604020202020204" pitchFamily="34" charset="0"/>
          </a:endParaRPr>
        </a:p>
      </dsp:txBody>
      <dsp:txXfrm>
        <a:off x="35972" y="579248"/>
        <a:ext cx="2097619" cy="1017164"/>
      </dsp:txXfrm>
    </dsp:sp>
    <dsp:sp modelId="{CE305B17-6253-4589-B18B-8BB1F732B6C7}">
      <dsp:nvSpPr>
        <dsp:cNvPr id="0" name=""/>
        <dsp:cNvSpPr/>
      </dsp:nvSpPr>
      <dsp:spPr>
        <a:xfrm>
          <a:off x="220418" y="1628058"/>
          <a:ext cx="216090" cy="810341"/>
        </a:xfrm>
        <a:custGeom>
          <a:avLst/>
          <a:gdLst/>
          <a:ahLst/>
          <a:cxnLst/>
          <a:rect l="0" t="0" r="0" b="0"/>
          <a:pathLst>
            <a:path>
              <a:moveTo>
                <a:pt x="0" y="0"/>
              </a:moveTo>
              <a:lnTo>
                <a:pt x="0" y="810341"/>
              </a:lnTo>
              <a:lnTo>
                <a:pt x="216090" y="81034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4F28F3-F87C-42D7-8C28-3C33EB45DD3B}">
      <dsp:nvSpPr>
        <dsp:cNvPr id="0" name=""/>
        <dsp:cNvSpPr/>
      </dsp:nvSpPr>
      <dsp:spPr>
        <a:xfrm>
          <a:off x="436509" y="1898172"/>
          <a:ext cx="1728727" cy="10804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err="1">
              <a:solidFill>
                <a:schemeClr val="tx1"/>
              </a:solidFill>
              <a:latin typeface="Arial" panose="020B0604020202020204" pitchFamily="34" charset="0"/>
              <a:cs typeface="Arial" panose="020B0604020202020204" pitchFamily="34" charset="0"/>
            </a:rPr>
            <a:t>Nghi</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lễ</a:t>
          </a:r>
          <a:endParaRPr lang="en-US" sz="2000" kern="1200" dirty="0">
            <a:solidFill>
              <a:schemeClr val="tx1"/>
            </a:solidFill>
            <a:latin typeface="Arial" panose="020B0604020202020204" pitchFamily="34" charset="0"/>
            <a:cs typeface="Arial" panose="020B0604020202020204" pitchFamily="34" charset="0"/>
          </a:endParaRPr>
        </a:p>
      </dsp:txBody>
      <dsp:txXfrm>
        <a:off x="468154" y="1929817"/>
        <a:ext cx="1665437" cy="1017164"/>
      </dsp:txXfrm>
    </dsp:sp>
    <dsp:sp modelId="{C9495D20-8744-4CA3-AC32-C64517DF30B6}">
      <dsp:nvSpPr>
        <dsp:cNvPr id="0" name=""/>
        <dsp:cNvSpPr/>
      </dsp:nvSpPr>
      <dsp:spPr>
        <a:xfrm>
          <a:off x="220418" y="1628058"/>
          <a:ext cx="216090" cy="2160909"/>
        </a:xfrm>
        <a:custGeom>
          <a:avLst/>
          <a:gdLst/>
          <a:ahLst/>
          <a:cxnLst/>
          <a:rect l="0" t="0" r="0" b="0"/>
          <a:pathLst>
            <a:path>
              <a:moveTo>
                <a:pt x="0" y="0"/>
              </a:moveTo>
              <a:lnTo>
                <a:pt x="0" y="2160909"/>
              </a:lnTo>
              <a:lnTo>
                <a:pt x="216090" y="216090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73F97-A277-426C-AC34-56245D113089}">
      <dsp:nvSpPr>
        <dsp:cNvPr id="0" name=""/>
        <dsp:cNvSpPr/>
      </dsp:nvSpPr>
      <dsp:spPr>
        <a:xfrm>
          <a:off x="436509" y="3248741"/>
          <a:ext cx="1728727" cy="108045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err="1">
              <a:solidFill>
                <a:schemeClr val="tx1"/>
              </a:solidFill>
              <a:latin typeface="Arial" panose="020B0604020202020204" pitchFamily="34" charset="0"/>
              <a:cs typeface="Arial" panose="020B0604020202020204" pitchFamily="34" charset="0"/>
            </a:rPr>
            <a:t>Sinh</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hoạt</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theo</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chủ</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đề</a:t>
          </a:r>
          <a:r>
            <a:rPr lang="en-US" sz="2000" kern="1200" dirty="0">
              <a:solidFill>
                <a:schemeClr val="tx1"/>
              </a:solidFill>
              <a:latin typeface="Arial" panose="020B0604020202020204" pitchFamily="34" charset="0"/>
              <a:cs typeface="Arial" panose="020B0604020202020204" pitchFamily="34" charset="0"/>
            </a:rPr>
            <a:t> </a:t>
          </a:r>
        </a:p>
      </dsp:txBody>
      <dsp:txXfrm>
        <a:off x="468154" y="3280386"/>
        <a:ext cx="1665437" cy="1017164"/>
      </dsp:txXfrm>
    </dsp:sp>
    <dsp:sp modelId="{67961E90-CA9C-4619-A128-53DBE430FA58}">
      <dsp:nvSpPr>
        <dsp:cNvPr id="0" name=""/>
        <dsp:cNvSpPr/>
      </dsp:nvSpPr>
      <dsp:spPr>
        <a:xfrm>
          <a:off x="2705464" y="547603"/>
          <a:ext cx="2160909" cy="108045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b="1" kern="1200" dirty="0" err="1">
              <a:solidFill>
                <a:srgbClr val="FFFF00"/>
              </a:solidFill>
              <a:latin typeface="Arial" panose="020B0604020202020204" pitchFamily="34" charset="0"/>
              <a:cs typeface="Arial" panose="020B0604020202020204" pitchFamily="34" charset="0"/>
            </a:rPr>
            <a:t>Sinh</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hoạt</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lớp</a:t>
          </a:r>
          <a:r>
            <a:rPr lang="en-US" sz="2100" b="1" kern="1200" dirty="0">
              <a:solidFill>
                <a:srgbClr val="FFFF00"/>
              </a:solidFill>
              <a:latin typeface="Arial" panose="020B0604020202020204" pitchFamily="34" charset="0"/>
              <a:cs typeface="Arial" panose="020B0604020202020204" pitchFamily="34" charset="0"/>
            </a:rPr>
            <a:t> </a:t>
          </a:r>
        </a:p>
      </dsp:txBody>
      <dsp:txXfrm>
        <a:off x="2737109" y="579248"/>
        <a:ext cx="2097619" cy="1017164"/>
      </dsp:txXfrm>
    </dsp:sp>
    <dsp:sp modelId="{6D1F7E99-4AE7-44DF-9EE5-1BEDAAE4F392}">
      <dsp:nvSpPr>
        <dsp:cNvPr id="0" name=""/>
        <dsp:cNvSpPr/>
      </dsp:nvSpPr>
      <dsp:spPr>
        <a:xfrm>
          <a:off x="2921555" y="1628058"/>
          <a:ext cx="216090" cy="810341"/>
        </a:xfrm>
        <a:custGeom>
          <a:avLst/>
          <a:gdLst/>
          <a:ahLst/>
          <a:cxnLst/>
          <a:rect l="0" t="0" r="0" b="0"/>
          <a:pathLst>
            <a:path>
              <a:moveTo>
                <a:pt x="0" y="0"/>
              </a:moveTo>
              <a:lnTo>
                <a:pt x="0" y="810341"/>
              </a:lnTo>
              <a:lnTo>
                <a:pt x="216090" y="81034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ED8099-5BD7-4CFE-9432-E06B5B836499}">
      <dsp:nvSpPr>
        <dsp:cNvPr id="0" name=""/>
        <dsp:cNvSpPr/>
      </dsp:nvSpPr>
      <dsp:spPr>
        <a:xfrm>
          <a:off x="3137646" y="1898172"/>
          <a:ext cx="1728727" cy="108045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err="1">
              <a:solidFill>
                <a:schemeClr val="tx1"/>
              </a:solidFill>
              <a:latin typeface="Arial" panose="020B0604020202020204" pitchFamily="34" charset="0"/>
              <a:cs typeface="Arial" panose="020B0604020202020204" pitchFamily="34" charset="0"/>
            </a:rPr>
            <a:t>Sơ</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kết</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tuần</a:t>
          </a:r>
          <a:r>
            <a:rPr lang="en-US" sz="2000" kern="1200" dirty="0">
              <a:solidFill>
                <a:schemeClr val="tx1"/>
              </a:solidFill>
              <a:latin typeface="Arial" panose="020B0604020202020204" pitchFamily="34" charset="0"/>
              <a:cs typeface="Arial" panose="020B0604020202020204" pitchFamily="34" charset="0"/>
            </a:rPr>
            <a:t>/</a:t>
          </a:r>
          <a:r>
            <a:rPr lang="en-US" sz="2000" kern="1200" dirty="0" err="1">
              <a:solidFill>
                <a:schemeClr val="tx1"/>
              </a:solidFill>
              <a:latin typeface="Arial" panose="020B0604020202020204" pitchFamily="34" charset="0"/>
              <a:cs typeface="Arial" panose="020B0604020202020204" pitchFamily="34" charset="0"/>
            </a:rPr>
            <a:t>tháng</a:t>
          </a:r>
          <a:endParaRPr lang="en-US" sz="2000" kern="1200" dirty="0">
            <a:solidFill>
              <a:schemeClr val="tx1"/>
            </a:solidFill>
            <a:latin typeface="Arial" panose="020B0604020202020204" pitchFamily="34" charset="0"/>
            <a:cs typeface="Arial" panose="020B0604020202020204" pitchFamily="34" charset="0"/>
          </a:endParaRPr>
        </a:p>
      </dsp:txBody>
      <dsp:txXfrm>
        <a:off x="3169291" y="1929817"/>
        <a:ext cx="1665437" cy="1017164"/>
      </dsp:txXfrm>
    </dsp:sp>
    <dsp:sp modelId="{CFB37DDC-1AB1-4D18-9C51-326D59A4A7B5}">
      <dsp:nvSpPr>
        <dsp:cNvPr id="0" name=""/>
        <dsp:cNvSpPr/>
      </dsp:nvSpPr>
      <dsp:spPr>
        <a:xfrm>
          <a:off x="2921555" y="1628058"/>
          <a:ext cx="216090" cy="2160909"/>
        </a:xfrm>
        <a:custGeom>
          <a:avLst/>
          <a:gdLst/>
          <a:ahLst/>
          <a:cxnLst/>
          <a:rect l="0" t="0" r="0" b="0"/>
          <a:pathLst>
            <a:path>
              <a:moveTo>
                <a:pt x="0" y="0"/>
              </a:moveTo>
              <a:lnTo>
                <a:pt x="0" y="2160909"/>
              </a:lnTo>
              <a:lnTo>
                <a:pt x="216090" y="216090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D75362-5904-45BE-9F96-97806963C81A}">
      <dsp:nvSpPr>
        <dsp:cNvPr id="0" name=""/>
        <dsp:cNvSpPr/>
      </dsp:nvSpPr>
      <dsp:spPr>
        <a:xfrm>
          <a:off x="3137646" y="3248741"/>
          <a:ext cx="1728727" cy="108045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err="1">
              <a:solidFill>
                <a:schemeClr val="tx1"/>
              </a:solidFill>
              <a:latin typeface="Arial" panose="020B0604020202020204" pitchFamily="34" charset="0"/>
              <a:cs typeface="Arial" panose="020B0604020202020204" pitchFamily="34" charset="0"/>
            </a:rPr>
            <a:t>Hoạt</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động</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theo</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chủ</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đề</a:t>
          </a:r>
          <a:endParaRPr lang="en-US" sz="2000" kern="1200" dirty="0">
            <a:solidFill>
              <a:schemeClr val="tx1"/>
            </a:solidFill>
            <a:latin typeface="Arial" panose="020B0604020202020204" pitchFamily="34" charset="0"/>
            <a:cs typeface="Arial" panose="020B0604020202020204" pitchFamily="34" charset="0"/>
          </a:endParaRPr>
        </a:p>
      </dsp:txBody>
      <dsp:txXfrm>
        <a:off x="3169291" y="3280386"/>
        <a:ext cx="1665437" cy="1017164"/>
      </dsp:txXfrm>
    </dsp:sp>
    <dsp:sp modelId="{26D26363-A514-406B-A02F-D316DA9A2458}">
      <dsp:nvSpPr>
        <dsp:cNvPr id="0" name=""/>
        <dsp:cNvSpPr/>
      </dsp:nvSpPr>
      <dsp:spPr>
        <a:xfrm>
          <a:off x="5406602" y="547603"/>
          <a:ext cx="2442757" cy="108045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b="1" kern="1200" dirty="0" err="1">
              <a:solidFill>
                <a:srgbClr val="FFFF00"/>
              </a:solidFill>
              <a:latin typeface="Arial" panose="020B0604020202020204" pitchFamily="34" charset="0"/>
              <a:cs typeface="Arial" panose="020B0604020202020204" pitchFamily="34" charset="0"/>
            </a:rPr>
            <a:t>Hoạt</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động</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giáo</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dục</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theo</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chủ</a:t>
          </a:r>
          <a:r>
            <a:rPr lang="en-US" sz="2100" b="1" kern="1200" dirty="0">
              <a:solidFill>
                <a:srgbClr val="FFFF00"/>
              </a:solidFill>
              <a:latin typeface="Arial" panose="020B0604020202020204" pitchFamily="34" charset="0"/>
              <a:cs typeface="Arial" panose="020B0604020202020204" pitchFamily="34" charset="0"/>
            </a:rPr>
            <a:t> </a:t>
          </a:r>
          <a:r>
            <a:rPr lang="en-US" sz="2100" b="1" kern="1200" dirty="0" err="1">
              <a:solidFill>
                <a:srgbClr val="FFFF00"/>
              </a:solidFill>
              <a:latin typeface="Arial" panose="020B0604020202020204" pitchFamily="34" charset="0"/>
              <a:cs typeface="Arial" panose="020B0604020202020204" pitchFamily="34" charset="0"/>
            </a:rPr>
            <a:t>đề</a:t>
          </a:r>
          <a:endParaRPr lang="en-US" sz="2100" kern="1200" dirty="0">
            <a:solidFill>
              <a:srgbClr val="FFFF00"/>
            </a:solidFill>
            <a:latin typeface="Arial" panose="020B0604020202020204" pitchFamily="34" charset="0"/>
            <a:cs typeface="Arial" panose="020B0604020202020204" pitchFamily="34" charset="0"/>
          </a:endParaRPr>
        </a:p>
      </dsp:txBody>
      <dsp:txXfrm>
        <a:off x="5438247" y="579248"/>
        <a:ext cx="2379467" cy="1017164"/>
      </dsp:txXfrm>
    </dsp:sp>
    <dsp:sp modelId="{EA0B5B2E-8D38-4529-A9BD-19B58F176B0C}">
      <dsp:nvSpPr>
        <dsp:cNvPr id="0" name=""/>
        <dsp:cNvSpPr/>
      </dsp:nvSpPr>
      <dsp:spPr>
        <a:xfrm>
          <a:off x="5650877" y="1628058"/>
          <a:ext cx="244275" cy="810341"/>
        </a:xfrm>
        <a:custGeom>
          <a:avLst/>
          <a:gdLst/>
          <a:ahLst/>
          <a:cxnLst/>
          <a:rect l="0" t="0" r="0" b="0"/>
          <a:pathLst>
            <a:path>
              <a:moveTo>
                <a:pt x="0" y="0"/>
              </a:moveTo>
              <a:lnTo>
                <a:pt x="0" y="810341"/>
              </a:lnTo>
              <a:lnTo>
                <a:pt x="244275" y="81034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15957B-2CF5-4A24-BE5F-11019588D871}">
      <dsp:nvSpPr>
        <dsp:cNvPr id="0" name=""/>
        <dsp:cNvSpPr/>
      </dsp:nvSpPr>
      <dsp:spPr>
        <a:xfrm>
          <a:off x="5895153" y="1898172"/>
          <a:ext cx="1728727" cy="10804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err="1">
              <a:solidFill>
                <a:schemeClr val="tx1"/>
              </a:solidFill>
              <a:latin typeface="Arial" panose="020B0604020202020204" pitchFamily="34" charset="0"/>
              <a:cs typeface="Arial" panose="020B0604020202020204" pitchFamily="34" charset="0"/>
            </a:rPr>
            <a:t>Hoạt</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động</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trải</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nghiệm</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thường</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xuyên</a:t>
          </a:r>
          <a:endParaRPr lang="en-US" sz="2000" kern="1200" dirty="0">
            <a:solidFill>
              <a:schemeClr val="tx1"/>
            </a:solidFill>
            <a:latin typeface="Arial" panose="020B0604020202020204" pitchFamily="34" charset="0"/>
            <a:cs typeface="Arial" panose="020B0604020202020204" pitchFamily="34" charset="0"/>
          </a:endParaRPr>
        </a:p>
      </dsp:txBody>
      <dsp:txXfrm>
        <a:off x="5926798" y="1929817"/>
        <a:ext cx="1665437" cy="1017164"/>
      </dsp:txXfrm>
    </dsp:sp>
    <dsp:sp modelId="{70C0EFF3-B5F4-4B26-989A-93E834831C65}">
      <dsp:nvSpPr>
        <dsp:cNvPr id="0" name=""/>
        <dsp:cNvSpPr/>
      </dsp:nvSpPr>
      <dsp:spPr>
        <a:xfrm>
          <a:off x="8389587" y="547603"/>
          <a:ext cx="2426485" cy="1080454"/>
        </a:xfrm>
        <a:prstGeom prst="roundRect">
          <a:avLst>
            <a:gd name="adj" fmla="val 10000"/>
          </a:avLst>
        </a:prstGeom>
        <a:solidFill>
          <a:schemeClr val="accent1">
            <a:lumMod val="40000"/>
            <a:lumOff val="60000"/>
          </a:schemeClr>
        </a:solidFill>
        <a:ln w="127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b="1" kern="1200" dirty="0" err="1">
              <a:solidFill>
                <a:schemeClr val="tx2"/>
              </a:solidFill>
              <a:latin typeface="Arial" panose="020B0604020202020204" pitchFamily="34" charset="0"/>
              <a:cs typeface="Arial" panose="020B0604020202020204" pitchFamily="34" charset="0"/>
            </a:rPr>
            <a:t>Hoạt</a:t>
          </a:r>
          <a:r>
            <a:rPr lang="en-US" sz="2100" b="1" kern="1200" dirty="0">
              <a:solidFill>
                <a:schemeClr val="tx2"/>
              </a:solidFill>
              <a:latin typeface="Arial" panose="020B0604020202020204" pitchFamily="34" charset="0"/>
              <a:cs typeface="Arial" panose="020B0604020202020204" pitchFamily="34" charset="0"/>
            </a:rPr>
            <a:t> </a:t>
          </a:r>
          <a:r>
            <a:rPr lang="en-US" sz="2100" b="1" kern="1200" dirty="0" err="1">
              <a:solidFill>
                <a:schemeClr val="tx2"/>
              </a:solidFill>
              <a:latin typeface="Arial" panose="020B0604020202020204" pitchFamily="34" charset="0"/>
              <a:cs typeface="Arial" panose="020B0604020202020204" pitchFamily="34" charset="0"/>
            </a:rPr>
            <a:t>động</a:t>
          </a:r>
          <a:r>
            <a:rPr lang="en-US" sz="2100" b="1" kern="1200" dirty="0">
              <a:solidFill>
                <a:schemeClr val="tx2"/>
              </a:solidFill>
              <a:latin typeface="Arial" panose="020B0604020202020204" pitchFamily="34" charset="0"/>
              <a:cs typeface="Arial" panose="020B0604020202020204" pitchFamily="34" charset="0"/>
            </a:rPr>
            <a:t> </a:t>
          </a:r>
        </a:p>
        <a:p>
          <a:pPr marL="0" lvl="0" indent="0" algn="ctr" defTabSz="933450" rtl="0">
            <a:lnSpc>
              <a:spcPct val="90000"/>
            </a:lnSpc>
            <a:spcBef>
              <a:spcPct val="0"/>
            </a:spcBef>
            <a:spcAft>
              <a:spcPct val="35000"/>
            </a:spcAft>
            <a:buNone/>
          </a:pPr>
          <a:r>
            <a:rPr lang="en-US" sz="2100" b="1" kern="1200" dirty="0" err="1">
              <a:solidFill>
                <a:schemeClr val="tx2"/>
              </a:solidFill>
              <a:latin typeface="Arial" panose="020B0604020202020204" pitchFamily="34" charset="0"/>
              <a:cs typeface="Arial" panose="020B0604020202020204" pitchFamily="34" charset="0"/>
            </a:rPr>
            <a:t>câu</a:t>
          </a:r>
          <a:r>
            <a:rPr lang="en-US" sz="2100" b="1" kern="1200" dirty="0">
              <a:solidFill>
                <a:schemeClr val="tx2"/>
              </a:solidFill>
              <a:latin typeface="Arial" panose="020B0604020202020204" pitchFamily="34" charset="0"/>
              <a:cs typeface="Arial" panose="020B0604020202020204" pitchFamily="34" charset="0"/>
            </a:rPr>
            <a:t> </a:t>
          </a:r>
          <a:r>
            <a:rPr lang="en-US" sz="2100" b="1" kern="1200" dirty="0" err="1">
              <a:solidFill>
                <a:schemeClr val="tx2"/>
              </a:solidFill>
              <a:latin typeface="Arial" panose="020B0604020202020204" pitchFamily="34" charset="0"/>
              <a:cs typeface="Arial" panose="020B0604020202020204" pitchFamily="34" charset="0"/>
            </a:rPr>
            <a:t>lạc</a:t>
          </a:r>
          <a:r>
            <a:rPr lang="en-US" sz="2100" b="1" kern="1200" dirty="0">
              <a:solidFill>
                <a:schemeClr val="tx2"/>
              </a:solidFill>
              <a:latin typeface="Arial" panose="020B0604020202020204" pitchFamily="34" charset="0"/>
              <a:cs typeface="Arial" panose="020B0604020202020204" pitchFamily="34" charset="0"/>
            </a:rPr>
            <a:t> </a:t>
          </a:r>
          <a:r>
            <a:rPr lang="en-US" sz="2100" b="1" kern="1200" dirty="0" err="1">
              <a:solidFill>
                <a:schemeClr val="tx2"/>
              </a:solidFill>
              <a:latin typeface="Arial" panose="020B0604020202020204" pitchFamily="34" charset="0"/>
              <a:cs typeface="Arial" panose="020B0604020202020204" pitchFamily="34" charset="0"/>
            </a:rPr>
            <a:t>bộ</a:t>
          </a:r>
          <a:r>
            <a:rPr lang="en-US" sz="2100" b="1" kern="1200" dirty="0">
              <a:solidFill>
                <a:schemeClr val="tx2"/>
              </a:solidFill>
              <a:latin typeface="Arial" panose="020B0604020202020204" pitchFamily="34" charset="0"/>
              <a:cs typeface="Arial" panose="020B0604020202020204" pitchFamily="34" charset="0"/>
            </a:rPr>
            <a:t> (</a:t>
          </a:r>
          <a:r>
            <a:rPr lang="en-US" sz="2100" b="1" kern="1200" dirty="0" err="1">
              <a:solidFill>
                <a:schemeClr val="tx2"/>
              </a:solidFill>
              <a:latin typeface="Arial" panose="020B0604020202020204" pitchFamily="34" charset="0"/>
              <a:cs typeface="Arial" panose="020B0604020202020204" pitchFamily="34" charset="0"/>
            </a:rPr>
            <a:t>tự</a:t>
          </a:r>
          <a:r>
            <a:rPr lang="en-US" sz="2100" b="1" kern="1200" dirty="0">
              <a:solidFill>
                <a:schemeClr val="tx2"/>
              </a:solidFill>
              <a:latin typeface="Arial" panose="020B0604020202020204" pitchFamily="34" charset="0"/>
              <a:cs typeface="Arial" panose="020B0604020202020204" pitchFamily="34" charset="0"/>
            </a:rPr>
            <a:t> </a:t>
          </a:r>
          <a:r>
            <a:rPr lang="en-US" sz="2100" b="1" kern="1200" dirty="0" err="1">
              <a:solidFill>
                <a:schemeClr val="tx2"/>
              </a:solidFill>
              <a:latin typeface="Arial" panose="020B0604020202020204" pitchFamily="34" charset="0"/>
              <a:cs typeface="Arial" panose="020B0604020202020204" pitchFamily="34" charset="0"/>
            </a:rPr>
            <a:t>chọn</a:t>
          </a:r>
          <a:r>
            <a:rPr lang="en-US" sz="2100" b="1" kern="1200" dirty="0">
              <a:solidFill>
                <a:schemeClr val="tx2"/>
              </a:solidFill>
              <a:latin typeface="Arial" panose="020B0604020202020204" pitchFamily="34" charset="0"/>
              <a:cs typeface="Arial" panose="020B0604020202020204" pitchFamily="34" charset="0"/>
            </a:rPr>
            <a:t>)</a:t>
          </a:r>
          <a:endParaRPr lang="en-US" sz="2100" kern="1200" dirty="0">
            <a:solidFill>
              <a:schemeClr val="tx2"/>
            </a:solidFill>
            <a:latin typeface="Arial" panose="020B0604020202020204" pitchFamily="34" charset="0"/>
            <a:cs typeface="Arial" panose="020B0604020202020204" pitchFamily="34" charset="0"/>
          </a:endParaRPr>
        </a:p>
      </dsp:txBody>
      <dsp:txXfrm>
        <a:off x="8421232" y="579248"/>
        <a:ext cx="2363195" cy="1017164"/>
      </dsp:txXfrm>
    </dsp:sp>
    <dsp:sp modelId="{1644324B-F15C-42D8-A3A6-70D016E0A626}">
      <dsp:nvSpPr>
        <dsp:cNvPr id="0" name=""/>
        <dsp:cNvSpPr/>
      </dsp:nvSpPr>
      <dsp:spPr>
        <a:xfrm>
          <a:off x="8632235" y="1628058"/>
          <a:ext cx="242648" cy="810341"/>
        </a:xfrm>
        <a:custGeom>
          <a:avLst/>
          <a:gdLst/>
          <a:ahLst/>
          <a:cxnLst/>
          <a:rect l="0" t="0" r="0" b="0"/>
          <a:pathLst>
            <a:path>
              <a:moveTo>
                <a:pt x="0" y="0"/>
              </a:moveTo>
              <a:lnTo>
                <a:pt x="0" y="810341"/>
              </a:lnTo>
              <a:lnTo>
                <a:pt x="242648" y="810341"/>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00D654-8ED8-44B8-9A15-A2165753BC12}">
      <dsp:nvSpPr>
        <dsp:cNvPr id="0" name=""/>
        <dsp:cNvSpPr/>
      </dsp:nvSpPr>
      <dsp:spPr>
        <a:xfrm>
          <a:off x="8874884" y="1898172"/>
          <a:ext cx="1728727" cy="108045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err="1">
              <a:solidFill>
                <a:schemeClr val="tx1"/>
              </a:solidFill>
              <a:latin typeface="Arial" panose="020B0604020202020204" pitchFamily="34" charset="0"/>
              <a:cs typeface="Arial" panose="020B0604020202020204" pitchFamily="34" charset="0"/>
            </a:rPr>
            <a:t>Câu</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lạc</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bộ</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sở</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thích</a:t>
          </a:r>
          <a:endParaRPr lang="en-US" sz="2000" kern="1200" dirty="0">
            <a:solidFill>
              <a:schemeClr val="tx1"/>
            </a:solidFill>
            <a:latin typeface="Arial" panose="020B0604020202020204" pitchFamily="34" charset="0"/>
            <a:cs typeface="Arial" panose="020B0604020202020204" pitchFamily="34" charset="0"/>
          </a:endParaRPr>
        </a:p>
      </dsp:txBody>
      <dsp:txXfrm>
        <a:off x="8906529" y="1929817"/>
        <a:ext cx="1665437" cy="1017164"/>
      </dsp:txXfrm>
    </dsp:sp>
    <dsp:sp modelId="{4C34DFFB-B416-430F-A55C-38F9E197E8C3}">
      <dsp:nvSpPr>
        <dsp:cNvPr id="0" name=""/>
        <dsp:cNvSpPr/>
      </dsp:nvSpPr>
      <dsp:spPr>
        <a:xfrm>
          <a:off x="8632235" y="1628058"/>
          <a:ext cx="242648" cy="2160909"/>
        </a:xfrm>
        <a:custGeom>
          <a:avLst/>
          <a:gdLst/>
          <a:ahLst/>
          <a:cxnLst/>
          <a:rect l="0" t="0" r="0" b="0"/>
          <a:pathLst>
            <a:path>
              <a:moveTo>
                <a:pt x="0" y="0"/>
              </a:moveTo>
              <a:lnTo>
                <a:pt x="0" y="2160909"/>
              </a:lnTo>
              <a:lnTo>
                <a:pt x="242648" y="216090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DDAC17-D4F9-4E48-AABA-6A15DBCAC35E}">
      <dsp:nvSpPr>
        <dsp:cNvPr id="0" name=""/>
        <dsp:cNvSpPr/>
      </dsp:nvSpPr>
      <dsp:spPr>
        <a:xfrm>
          <a:off x="8874884" y="3248741"/>
          <a:ext cx="1728727" cy="108045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err="1">
              <a:solidFill>
                <a:schemeClr val="tx1"/>
              </a:solidFill>
              <a:latin typeface="Arial" panose="020B0604020202020204" pitchFamily="34" charset="0"/>
              <a:cs typeface="Arial" panose="020B0604020202020204" pitchFamily="34" charset="0"/>
            </a:rPr>
            <a:t>Câu</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lạc</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bộ</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hướng</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nghiệp</a:t>
          </a:r>
          <a:endParaRPr lang="en-US" sz="2000" kern="1200" dirty="0">
            <a:solidFill>
              <a:schemeClr val="tx1"/>
            </a:solidFill>
            <a:latin typeface="Arial" panose="020B0604020202020204" pitchFamily="34" charset="0"/>
            <a:cs typeface="Arial" panose="020B0604020202020204" pitchFamily="34" charset="0"/>
          </a:endParaRPr>
        </a:p>
      </dsp:txBody>
      <dsp:txXfrm>
        <a:off x="8906529" y="3280386"/>
        <a:ext cx="1665437" cy="101716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radial4">
  <dgm:title val=""/>
  <dgm:desc val=""/>
  <dgm:catLst>
    <dgm:cat type="relationship" pri="107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07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118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118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0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4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02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F29F3-14CA-4C65-9210-2EC1B7909C70}" type="datetimeFigureOut">
              <a:rPr lang="en-US" smtClean="0"/>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13618-487F-4048-87D2-7D96BDEB9CA2}" type="slidenum">
              <a:rPr lang="en-US" smtClean="0"/>
              <a:t>‹#›</a:t>
            </a:fld>
            <a:endParaRPr lang="en-US"/>
          </a:p>
        </p:txBody>
      </p:sp>
    </p:spTree>
    <p:extLst>
      <p:ext uri="{BB962C8B-B14F-4D97-AF65-F5344CB8AC3E}">
        <p14:creationId xmlns:p14="http://schemas.microsoft.com/office/powerpoint/2010/main" val="1886868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13618-487F-4048-87D2-7D96BDEB9CA2}" type="slidenum">
              <a:rPr lang="en-US" smtClean="0"/>
              <a:t>1</a:t>
            </a:fld>
            <a:endParaRPr lang="en-US"/>
          </a:p>
        </p:txBody>
      </p:sp>
    </p:spTree>
    <p:extLst>
      <p:ext uri="{BB962C8B-B14F-4D97-AF65-F5344CB8AC3E}">
        <p14:creationId xmlns:p14="http://schemas.microsoft.com/office/powerpoint/2010/main" val="2502451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49E9A-41F7-4779-A581-48A7C374A227}" type="slidenum">
              <a:rPr lang="en-US" smtClean="0"/>
              <a:t>49</a:t>
            </a:fld>
            <a:endParaRPr lang="en-US" dirty="0"/>
          </a:p>
        </p:txBody>
      </p:sp>
    </p:spTree>
    <p:extLst>
      <p:ext uri="{BB962C8B-B14F-4D97-AF65-F5344CB8AC3E}">
        <p14:creationId xmlns:p14="http://schemas.microsoft.com/office/powerpoint/2010/main" val="37397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13618-487F-4048-87D2-7D96BDEB9CA2}" type="slidenum">
              <a:rPr lang="en-US" smtClean="0"/>
              <a:t>57</a:t>
            </a:fld>
            <a:endParaRPr lang="en-US"/>
          </a:p>
        </p:txBody>
      </p:sp>
    </p:spTree>
    <p:extLst>
      <p:ext uri="{BB962C8B-B14F-4D97-AF65-F5344CB8AC3E}">
        <p14:creationId xmlns:p14="http://schemas.microsoft.com/office/powerpoint/2010/main" val="2858259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13618-487F-4048-87D2-7D96BDEB9CA2}" type="slidenum">
              <a:rPr lang="en-US" smtClean="0"/>
              <a:t>58</a:t>
            </a:fld>
            <a:endParaRPr lang="en-US"/>
          </a:p>
        </p:txBody>
      </p:sp>
    </p:spTree>
    <p:extLst>
      <p:ext uri="{BB962C8B-B14F-4D97-AF65-F5344CB8AC3E}">
        <p14:creationId xmlns:p14="http://schemas.microsoft.com/office/powerpoint/2010/main" val="145488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 </a:t>
            </a:r>
            <a:r>
              <a:rPr lang="en-US" dirty="0" err="1"/>
              <a:t>xài</a:t>
            </a:r>
            <a:r>
              <a:rPr lang="en-US" dirty="0"/>
              <a:t> </a:t>
            </a:r>
            <a:r>
              <a:rPr lang="en-US" dirty="0" err="1"/>
              <a:t>màu</a:t>
            </a:r>
            <a:r>
              <a:rPr lang="en-US" dirty="0"/>
              <a:t> </a:t>
            </a:r>
            <a:r>
              <a:rPr lang="en-US" dirty="0" err="1"/>
              <a:t>đen</a:t>
            </a:r>
            <a:r>
              <a:rPr lang="en-US" dirty="0"/>
              <a:t> </a:t>
            </a:r>
            <a:r>
              <a:rPr lang="en-US" dirty="0" err="1"/>
              <a:t>ntn</a:t>
            </a:r>
            <a:endParaRPr lang="en-US" dirty="0"/>
          </a:p>
        </p:txBody>
      </p:sp>
      <p:sp>
        <p:nvSpPr>
          <p:cNvPr id="4" name="Slide Number Placeholder 3"/>
          <p:cNvSpPr>
            <a:spLocks noGrp="1"/>
          </p:cNvSpPr>
          <p:nvPr>
            <p:ph type="sldNum" sz="quarter" idx="5"/>
          </p:nvPr>
        </p:nvSpPr>
        <p:spPr/>
        <p:txBody>
          <a:bodyPr/>
          <a:lstStyle/>
          <a:p>
            <a:fld id="{F9F1B96F-1195-4D57-B740-05A2B70F1657}" type="slidenum">
              <a:rPr lang="en-US" smtClean="0"/>
              <a:t>23</a:t>
            </a:fld>
            <a:endParaRPr lang="en-US"/>
          </a:p>
        </p:txBody>
      </p:sp>
    </p:spTree>
    <p:extLst>
      <p:ext uri="{BB962C8B-B14F-4D97-AF65-F5344CB8AC3E}">
        <p14:creationId xmlns:p14="http://schemas.microsoft.com/office/powerpoint/2010/main" val="9067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1B96F-1195-4D57-B740-05A2B70F1657}" type="slidenum">
              <a:rPr lang="en-US" smtClean="0"/>
              <a:t>24</a:t>
            </a:fld>
            <a:endParaRPr lang="en-US"/>
          </a:p>
        </p:txBody>
      </p:sp>
    </p:spTree>
    <p:extLst>
      <p:ext uri="{BB962C8B-B14F-4D97-AF65-F5344CB8AC3E}">
        <p14:creationId xmlns:p14="http://schemas.microsoft.com/office/powerpoint/2010/main" val="305724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13618-487F-4048-87D2-7D96BDEB9CA2}" type="slidenum">
              <a:rPr lang="en-US" smtClean="0"/>
              <a:t>41</a:t>
            </a:fld>
            <a:endParaRPr lang="en-US"/>
          </a:p>
        </p:txBody>
      </p:sp>
    </p:spTree>
    <p:extLst>
      <p:ext uri="{BB962C8B-B14F-4D97-AF65-F5344CB8AC3E}">
        <p14:creationId xmlns:p14="http://schemas.microsoft.com/office/powerpoint/2010/main" val="2787026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72FB64B8-4BF4-461F-A49A-02544AF1A99D}" type="datetimeFigureOut">
              <a:rPr lang="en-US" smtClean="0"/>
              <a:t>8/25/2022</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6788D409-B4F9-45E0-BA78-394C0ABCDBDD}" type="slidenum">
              <a:rPr lang="en-US" smtClean="0"/>
              <a:t>‹#›</a:t>
            </a:fld>
            <a:endParaRPr lang="en-US"/>
          </a:p>
        </p:txBody>
      </p:sp>
    </p:spTree>
    <p:extLst>
      <p:ext uri="{BB962C8B-B14F-4D97-AF65-F5344CB8AC3E}">
        <p14:creationId xmlns:p14="http://schemas.microsoft.com/office/powerpoint/2010/main" val="285941156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B64B8-4BF4-461F-A49A-02544AF1A99D}"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96390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B64B8-4BF4-461F-A49A-02544AF1A99D}"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030568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6"/>
            <a:ext cx="5734050" cy="2219691"/>
          </a:xfrm>
        </p:spPr>
        <p:txBody>
          <a:bodyPr anchor="ctr">
            <a:normAutofit/>
          </a:bodyPr>
          <a:lstStyle>
            <a:lvl1pPr algn="l">
              <a:defRPr sz="4399" cap="all" baseline="0"/>
            </a:lvl1pPr>
          </a:lstStyle>
          <a:p>
            <a:r>
              <a:rPr lang="en-US"/>
              <a:t>Click to edit Master title style</a:t>
            </a:r>
            <a:endParaRPr/>
          </a:p>
        </p:txBody>
      </p:sp>
      <p:sp>
        <p:nvSpPr>
          <p:cNvPr id="3" name="Subtitle 2"/>
          <p:cNvSpPr>
            <a:spLocks noGrp="1"/>
          </p:cNvSpPr>
          <p:nvPr>
            <p:ph type="subTitle" idx="1"/>
          </p:nvPr>
        </p:nvSpPr>
        <p:spPr>
          <a:xfrm>
            <a:off x="1104900" y="4511785"/>
            <a:ext cx="5734050" cy="955565"/>
          </a:xfrm>
        </p:spPr>
        <p:txBody>
          <a:bodyPr>
            <a:normAutofit/>
          </a:bodyPr>
          <a:lstStyle>
            <a:lvl1pPr marL="0" indent="0" algn="l">
              <a:spcBef>
                <a:spcPts val="0"/>
              </a:spcBef>
              <a:buNone/>
              <a:defRPr sz="1800"/>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5" y="1310657"/>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59986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2" name="Google Shape;92;p20"/>
          <p:cNvSpPr>
            <a:spLocks noGrp="1"/>
          </p:cNvSpPr>
          <p:nvPr>
            <p:ph type="pic" idx="2"/>
          </p:nvPr>
        </p:nvSpPr>
        <p:spPr>
          <a:xfrm>
            <a:off x="5183188" y="987425"/>
            <a:ext cx="6172200" cy="4873625"/>
          </a:xfrm>
          <a:prstGeom prst="rect">
            <a:avLst/>
          </a:prstGeom>
          <a:noFill/>
          <a:ln>
            <a:noFill/>
          </a:ln>
        </p:spPr>
      </p:sp>
      <p:sp>
        <p:nvSpPr>
          <p:cNvPr id="93" name="Google Shape;93;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94" name="Google Shape;9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8352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FB64B8-4BF4-461F-A49A-02544AF1A99D}" type="datetimeFigureOut">
              <a:rPr lang="en-US" smtClean="0"/>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74164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72FB64B8-4BF4-461F-A49A-02544AF1A99D}" type="datetimeFigureOut">
              <a:rPr lang="en-US" smtClean="0"/>
              <a:t>8/25/2022</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36212874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FB64B8-4BF4-461F-A49A-02544AF1A99D}"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11395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FB64B8-4BF4-461F-A49A-02544AF1A99D}" type="datetimeFigureOut">
              <a:rPr lang="en-US" smtClean="0"/>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435807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FB64B8-4BF4-461F-A49A-02544AF1A99D}" type="datetimeFigureOut">
              <a:rPr lang="en-US" smtClean="0"/>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80168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B64B8-4BF4-461F-A49A-02544AF1A99D}" type="datetimeFigureOut">
              <a:rPr lang="en-US" smtClean="0"/>
              <a:t>8/25/2022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29224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72FB64B8-4BF4-461F-A49A-02544AF1A99D}" type="datetimeFigureOut">
              <a:rPr lang="en-US" smtClean="0"/>
              <a:t>8/25/2022</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6788D409-B4F9-45E0-BA78-394C0ABCDBDD}"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2451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72FB64B8-4BF4-461F-A49A-02544AF1A99D}" type="datetimeFigureOut">
              <a:rPr lang="en-US" smtClean="0"/>
              <a:t>8/25/2022</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6788D409-B4F9-45E0-BA78-394C0ABCDBDD}"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8262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72FB64B8-4BF4-461F-A49A-02544AF1A99D}" type="datetimeFigureOut">
              <a:rPr lang="en-US" smtClean="0"/>
              <a:t>8/25/2022</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6788D409-B4F9-45E0-BA78-394C0ABCDBDD}" type="slidenum">
              <a:rPr lang="en-US" smtClean="0"/>
              <a:t>‹#›</a:t>
            </a:fld>
            <a:endParaRPr lang="en-US"/>
          </a:p>
        </p:txBody>
      </p:sp>
    </p:spTree>
    <p:extLst>
      <p:ext uri="{BB962C8B-B14F-4D97-AF65-F5344CB8AC3E}">
        <p14:creationId xmlns:p14="http://schemas.microsoft.com/office/powerpoint/2010/main" val="3830754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notesSlide" Target="../notesSlides/notesSlide1.xml" /><Relationship Id="rId1" Type="http://schemas.openxmlformats.org/officeDocument/2006/relationships/slideLayout" Target="../slideLayouts/slideLayout6.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8.xml" /><Relationship Id="rId3" Type="http://schemas.openxmlformats.org/officeDocument/2006/relationships/diagramLayout" Target="../diagrams/layout7.xml" /><Relationship Id="rId7" Type="http://schemas.openxmlformats.org/officeDocument/2006/relationships/diagramData" Target="../diagrams/data8.xml" /><Relationship Id="rId2" Type="http://schemas.openxmlformats.org/officeDocument/2006/relationships/diagramData" Target="../diagrams/data7.xml" /><Relationship Id="rId1" Type="http://schemas.openxmlformats.org/officeDocument/2006/relationships/slideLayout" Target="../slideLayouts/slideLayout2.xml" /><Relationship Id="rId6" Type="http://schemas.microsoft.com/office/2007/relationships/diagramDrawing" Target="../diagrams/drawing7.xml" /><Relationship Id="rId11" Type="http://schemas.microsoft.com/office/2007/relationships/diagramDrawing" Target="../diagrams/drawing8.xml" /><Relationship Id="rId5" Type="http://schemas.openxmlformats.org/officeDocument/2006/relationships/diagramColors" Target="../diagrams/colors7.xml" /><Relationship Id="rId10" Type="http://schemas.openxmlformats.org/officeDocument/2006/relationships/diagramColors" Target="../diagrams/colors8.xml" /><Relationship Id="rId4" Type="http://schemas.openxmlformats.org/officeDocument/2006/relationships/diagramQuickStyle" Target="../diagrams/quickStyle7.xml" /><Relationship Id="rId9" Type="http://schemas.openxmlformats.org/officeDocument/2006/relationships/diagramQuickStyle" Target="../diagrams/quickStyle8.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 /><Relationship Id="rId2" Type="http://schemas.openxmlformats.org/officeDocument/2006/relationships/diagramData" Target="../diagrams/data9.xml" /><Relationship Id="rId1" Type="http://schemas.openxmlformats.org/officeDocument/2006/relationships/slideLayout" Target="../slideLayouts/slideLayout2.xml" /><Relationship Id="rId6" Type="http://schemas.microsoft.com/office/2007/relationships/diagramDrawing" Target="../diagrams/drawing9.xml" /><Relationship Id="rId5" Type="http://schemas.openxmlformats.org/officeDocument/2006/relationships/diagramColors" Target="../diagrams/colors9.xml" /><Relationship Id="rId4" Type="http://schemas.openxmlformats.org/officeDocument/2006/relationships/diagramQuickStyle" Target="../diagrams/quickStyle9.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2.xml" /></Relationships>
</file>

<file path=ppt/slides/_rels/slide20.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2.xml" /><Relationship Id="rId4" Type="http://schemas.openxmlformats.org/officeDocument/2006/relationships/image" Target="../media/image12.png" /></Relationships>
</file>

<file path=ppt/slides/_rels/slide21.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2.xml" /><Relationship Id="rId1" Type="http://schemas.openxmlformats.org/officeDocument/2006/relationships/slideLayout" Target="../slideLayouts/slideLayout7.xml" /><Relationship Id="rId5" Type="http://schemas.openxmlformats.org/officeDocument/2006/relationships/image" Target="../media/image13.png" /><Relationship Id="rId4" Type="http://schemas.openxmlformats.org/officeDocument/2006/relationships/image" Target="../media/image16.png" /></Relationships>
</file>

<file path=ppt/slides/_rels/slide2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3.xml" /><Relationship Id="rId1" Type="http://schemas.openxmlformats.org/officeDocument/2006/relationships/slideLayout" Target="../slideLayouts/slideLayout9.xml" /><Relationship Id="rId6" Type="http://schemas.openxmlformats.org/officeDocument/2006/relationships/image" Target="../media/image17.png" /><Relationship Id="rId5" Type="http://schemas.openxmlformats.org/officeDocument/2006/relationships/image" Target="../media/image16.png" /><Relationship Id="rId4" Type="http://schemas.openxmlformats.org/officeDocument/2006/relationships/image" Target="../media/image13.png" /></Relationships>
</file>

<file path=ppt/slides/_rels/slide25.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8.png" /><Relationship Id="rId1" Type="http://schemas.openxmlformats.org/officeDocument/2006/relationships/slideLayout" Target="../slideLayouts/slideLayout9.xml" /><Relationship Id="rId5" Type="http://schemas.openxmlformats.org/officeDocument/2006/relationships/image" Target="../media/image13.png" /><Relationship Id="rId4" Type="http://schemas.openxmlformats.org/officeDocument/2006/relationships/image" Target="../media/image15.png" /></Relationships>
</file>

<file path=ppt/slides/_rels/slide26.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notesSlide" Target="../notesSlides/notesSlide4.xml" /><Relationship Id="rId1" Type="http://schemas.openxmlformats.org/officeDocument/2006/relationships/slideLayout" Target="../slideLayouts/slideLayout13.xml" /><Relationship Id="rId5" Type="http://schemas.openxmlformats.org/officeDocument/2006/relationships/image" Target="../media/image21.jpg" /><Relationship Id="rId4" Type="http://schemas.openxmlformats.org/officeDocument/2006/relationships/image" Target="../media/image20.jpg" /></Relationships>
</file>

<file path=ppt/slides/_rels/slide27.xml.rels><?xml version="1.0" encoding="UTF-8" standalone="yes"?>
<Relationships xmlns="http://schemas.openxmlformats.org/package/2006/relationships"><Relationship Id="rId3" Type="http://schemas.openxmlformats.org/officeDocument/2006/relationships/image" Target="../media/image22.jpg" /><Relationship Id="rId2" Type="http://schemas.openxmlformats.org/officeDocument/2006/relationships/notesSlide" Target="../notesSlides/notesSlide5.xml" /><Relationship Id="rId1" Type="http://schemas.openxmlformats.org/officeDocument/2006/relationships/slideLayout" Target="../slideLayouts/slideLayout13.xml" /><Relationship Id="rId4" Type="http://schemas.openxmlformats.org/officeDocument/2006/relationships/image" Target="../media/image23.jpg" /></Relationships>
</file>

<file path=ppt/slides/_rels/slide28.xml.rels><?xml version="1.0" encoding="UTF-8" standalone="yes"?>
<Relationships xmlns="http://schemas.openxmlformats.org/package/2006/relationships"><Relationship Id="rId8" Type="http://schemas.openxmlformats.org/officeDocument/2006/relationships/image" Target="../media/image29.jpg" /><Relationship Id="rId3" Type="http://schemas.openxmlformats.org/officeDocument/2006/relationships/image" Target="../media/image24.jpg" /><Relationship Id="rId7" Type="http://schemas.openxmlformats.org/officeDocument/2006/relationships/image" Target="../media/image28.jpg" /><Relationship Id="rId2" Type="http://schemas.openxmlformats.org/officeDocument/2006/relationships/notesSlide" Target="../notesSlides/notesSlide6.xml" /><Relationship Id="rId1" Type="http://schemas.openxmlformats.org/officeDocument/2006/relationships/slideLayout" Target="../slideLayouts/slideLayout13.xml" /><Relationship Id="rId6" Type="http://schemas.openxmlformats.org/officeDocument/2006/relationships/image" Target="../media/image27.jpg" /><Relationship Id="rId11" Type="http://schemas.openxmlformats.org/officeDocument/2006/relationships/image" Target="../media/image32.jpg" /><Relationship Id="rId5" Type="http://schemas.openxmlformats.org/officeDocument/2006/relationships/image" Target="../media/image26.jpg" /><Relationship Id="rId10" Type="http://schemas.openxmlformats.org/officeDocument/2006/relationships/image" Target="../media/image31.jpg" /><Relationship Id="rId4" Type="http://schemas.openxmlformats.org/officeDocument/2006/relationships/image" Target="../media/image25.jpg" /><Relationship Id="rId9" Type="http://schemas.openxmlformats.org/officeDocument/2006/relationships/image" Target="../media/image30.jpg" /></Relationships>
</file>

<file path=ppt/slides/_rels/slide29.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notesSlide" Target="../notesSlides/notesSlide7.xml" /><Relationship Id="rId1" Type="http://schemas.openxmlformats.org/officeDocument/2006/relationships/slideLayout" Target="../slideLayouts/slideLayout4.xml"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notesSlide" Target="../notesSlides/notesSlide8.xml" /><Relationship Id="rId1" Type="http://schemas.openxmlformats.org/officeDocument/2006/relationships/slideLayout" Target="../slideLayouts/slideLayout4.xml" /></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 /><Relationship Id="rId2" Type="http://schemas.openxmlformats.org/officeDocument/2006/relationships/diagramData" Target="../diagrams/data10.xml" /><Relationship Id="rId1" Type="http://schemas.openxmlformats.org/officeDocument/2006/relationships/slideLayout" Target="../slideLayouts/slideLayout2.xml" /><Relationship Id="rId6" Type="http://schemas.microsoft.com/office/2007/relationships/diagramDrawing" Target="../diagrams/drawing10.xml" /><Relationship Id="rId5" Type="http://schemas.openxmlformats.org/officeDocument/2006/relationships/diagramColors" Target="../diagrams/colors10.xml" /><Relationship Id="rId4" Type="http://schemas.openxmlformats.org/officeDocument/2006/relationships/diagramQuickStyle" Target="../diagrams/quickStyle10.xml" /></Relationships>
</file>

<file path=ppt/slides/_rels/slide32.xml.rels><?xml version="1.0" encoding="UTF-8" standalone="yes"?>
<Relationships xmlns="http://schemas.openxmlformats.org/package/2006/relationships"><Relationship Id="rId2" Type="http://schemas.openxmlformats.org/officeDocument/2006/relationships/image" Target="../media/image39.jpg" /><Relationship Id="rId1" Type="http://schemas.openxmlformats.org/officeDocument/2006/relationships/slideLayout" Target="../slideLayouts/slideLayout3.xml" /></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 /><Relationship Id="rId2" Type="http://schemas.openxmlformats.org/officeDocument/2006/relationships/diagramData" Target="../diagrams/data11.xml" /><Relationship Id="rId1" Type="http://schemas.openxmlformats.org/officeDocument/2006/relationships/slideLayout" Target="../slideLayouts/slideLayout2.xml" /><Relationship Id="rId6" Type="http://schemas.microsoft.com/office/2007/relationships/diagramDrawing" Target="../diagrams/drawing11.xml" /><Relationship Id="rId5" Type="http://schemas.openxmlformats.org/officeDocument/2006/relationships/diagramColors" Target="../diagrams/colors11.xml" /><Relationship Id="rId4" Type="http://schemas.openxmlformats.org/officeDocument/2006/relationships/diagramQuickStyle" Target="../diagrams/quickStyle11.xml" /></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 /><Relationship Id="rId2" Type="http://schemas.openxmlformats.org/officeDocument/2006/relationships/diagramData" Target="../diagrams/data12.xml" /><Relationship Id="rId1" Type="http://schemas.openxmlformats.org/officeDocument/2006/relationships/slideLayout" Target="../slideLayouts/slideLayout2.xml" /><Relationship Id="rId6" Type="http://schemas.microsoft.com/office/2007/relationships/diagramDrawing" Target="../diagrams/drawing12.xml" /><Relationship Id="rId5" Type="http://schemas.openxmlformats.org/officeDocument/2006/relationships/diagramColors" Target="../diagrams/colors12.xml" /><Relationship Id="rId4" Type="http://schemas.openxmlformats.org/officeDocument/2006/relationships/diagramQuickStyle" Target="../diagrams/quickStyle12.xml" /></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 /><Relationship Id="rId7" Type="http://schemas.openxmlformats.org/officeDocument/2006/relationships/image" Target="../media/image44.png" /><Relationship Id="rId2" Type="http://schemas.openxmlformats.org/officeDocument/2006/relationships/diagramData" Target="../diagrams/data13.xml" /><Relationship Id="rId1" Type="http://schemas.openxmlformats.org/officeDocument/2006/relationships/slideLayout" Target="../slideLayouts/slideLayout4.xml" /><Relationship Id="rId6" Type="http://schemas.microsoft.com/office/2007/relationships/diagramDrawing" Target="../diagrams/drawing13.xml" /><Relationship Id="rId5" Type="http://schemas.openxmlformats.org/officeDocument/2006/relationships/diagramColors" Target="../diagrams/colors13.xml" /><Relationship Id="rId4" Type="http://schemas.openxmlformats.org/officeDocument/2006/relationships/diagramQuickStyle" Target="../diagrams/quickStyle13.xml" /></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4.xml" /><Relationship Id="rId2" Type="http://schemas.openxmlformats.org/officeDocument/2006/relationships/diagramData" Target="../diagrams/data14.xml" /><Relationship Id="rId1" Type="http://schemas.openxmlformats.org/officeDocument/2006/relationships/slideLayout" Target="../slideLayouts/slideLayout2.xml" /><Relationship Id="rId6" Type="http://schemas.microsoft.com/office/2007/relationships/diagramDrawing" Target="../diagrams/drawing14.xml" /><Relationship Id="rId5" Type="http://schemas.openxmlformats.org/officeDocument/2006/relationships/diagramColors" Target="../diagrams/colors14.xml" /><Relationship Id="rId4" Type="http://schemas.openxmlformats.org/officeDocument/2006/relationships/diagramQuickStyle" Target="../diagrams/quickStyle14.xml" /></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5.xml" /><Relationship Id="rId2" Type="http://schemas.openxmlformats.org/officeDocument/2006/relationships/diagramData" Target="../diagrams/data15.xml" /><Relationship Id="rId1" Type="http://schemas.openxmlformats.org/officeDocument/2006/relationships/slideLayout" Target="../slideLayouts/slideLayout4.xml" /><Relationship Id="rId6" Type="http://schemas.microsoft.com/office/2007/relationships/diagramDrawing" Target="../diagrams/drawing15.xml" /><Relationship Id="rId5" Type="http://schemas.openxmlformats.org/officeDocument/2006/relationships/diagramColors" Target="../diagrams/colors15.xml" /><Relationship Id="rId4" Type="http://schemas.openxmlformats.org/officeDocument/2006/relationships/diagramQuickStyle" Target="../diagrams/quickStyle15.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1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44.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13.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6.xml" /><Relationship Id="rId2" Type="http://schemas.openxmlformats.org/officeDocument/2006/relationships/diagramData" Target="../diagrams/data16.xml" /><Relationship Id="rId1" Type="http://schemas.openxmlformats.org/officeDocument/2006/relationships/slideLayout" Target="../slideLayouts/slideLayout2.xml" /><Relationship Id="rId6" Type="http://schemas.microsoft.com/office/2007/relationships/diagramDrawing" Target="../diagrams/drawing16.xml" /><Relationship Id="rId5" Type="http://schemas.openxmlformats.org/officeDocument/2006/relationships/diagramColors" Target="../diagrams/colors16.xml" /><Relationship Id="rId4" Type="http://schemas.openxmlformats.org/officeDocument/2006/relationships/diagramQuickStyle" Target="../diagrams/quickStyle16.xml" /></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7.xml" /><Relationship Id="rId7" Type="http://schemas.microsoft.com/office/2007/relationships/diagramDrawing" Target="../diagrams/drawing17.xml" /><Relationship Id="rId2" Type="http://schemas.openxmlformats.org/officeDocument/2006/relationships/notesSlide" Target="../notesSlides/notesSlide10.xml" /><Relationship Id="rId1" Type="http://schemas.openxmlformats.org/officeDocument/2006/relationships/slideLayout" Target="../slideLayouts/slideLayout2.xml" /><Relationship Id="rId6" Type="http://schemas.openxmlformats.org/officeDocument/2006/relationships/diagramColors" Target="../diagrams/colors17.xml" /><Relationship Id="rId5" Type="http://schemas.openxmlformats.org/officeDocument/2006/relationships/diagramQuickStyle" Target="../diagrams/quickStyle17.xml" /><Relationship Id="rId4" Type="http://schemas.openxmlformats.org/officeDocument/2006/relationships/diagramLayout" Target="../diagrams/layout17.xml" /></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8.xml" /><Relationship Id="rId2" Type="http://schemas.openxmlformats.org/officeDocument/2006/relationships/diagramData" Target="../diagrams/data18.xml" /><Relationship Id="rId1" Type="http://schemas.openxmlformats.org/officeDocument/2006/relationships/slideLayout" Target="../slideLayouts/slideLayout2.xml" /><Relationship Id="rId6" Type="http://schemas.microsoft.com/office/2007/relationships/diagramDrawing" Target="../diagrams/drawing18.xml" /><Relationship Id="rId5" Type="http://schemas.openxmlformats.org/officeDocument/2006/relationships/diagramColors" Target="../diagrams/colors18.xml" /><Relationship Id="rId4" Type="http://schemas.openxmlformats.org/officeDocument/2006/relationships/diagramQuickStyle" Target="../diagrams/quickStyle18.xml" /></Relationships>
</file>

<file path=ppt/slides/_rels/slide51.xml.rels><?xml version="1.0" encoding="UTF-8" standalone="yes"?>
<Relationships xmlns="http://schemas.openxmlformats.org/package/2006/relationships"><Relationship Id="rId3" Type="http://schemas.openxmlformats.org/officeDocument/2006/relationships/hyperlink" Target="file:///C:/Users/wendy/OneDrive/Documents/SGK_2019/THCS_2019/L&#7898;P%207/PH&#194;N%20PH&#7888;I%20CH&#431;&#416;NG%20TR&#204;NH%20H&#272;TN,%20HN%20L&#7898;P%207.docx" TargetMode="External" /><Relationship Id="rId2" Type="http://schemas.openxmlformats.org/officeDocument/2006/relationships/hyperlink" Target="file:///C:/Users/wendy/OneDrive/Documents/T&#7853;p%20hu&#7845;n%20H&#272;TNHN/PPCT_H&#272;TN%20HN%206%20_%20CTST.pptx" TargetMode="External" /><Relationship Id="rId1" Type="http://schemas.openxmlformats.org/officeDocument/2006/relationships/slideLayout" Target="../slideLayouts/slideLayout2.xml" /><Relationship Id="rId4" Type="http://schemas.openxmlformats.org/officeDocument/2006/relationships/hyperlink" Target="file:///C:/Users/wendy/OneDrive/Documents/SGK_2019/THPT/L&#7899;p%2010/PH&#194;N%20PH&#7888;I%20CH&#431;&#416;NG%20TR&#204;NH%20H&#272;TN,%20HN%20L&#7898;P%2010.docx" TargetMode="External" /></Relationships>
</file>

<file path=ppt/slides/_rels/slide52.xml.rels><?xml version="1.0" encoding="UTF-8" standalone="yes"?>
<Relationships xmlns="http://schemas.openxmlformats.org/package/2006/relationships"><Relationship Id="rId3" Type="http://schemas.openxmlformats.org/officeDocument/2006/relationships/hyperlink" Target="file:///C:/Users/wendy/OneDrive/Documents/S&#225;ch%20&#273;&#225;nh%20gi&#225;%20H&#272;TN/L&#7899;p%206/&#272;&#225;nh%20gi&#225;%20KQ%20H&#272;TN%206%20ph&#7847;n%202%20(1).pdf" TargetMode="External" /><Relationship Id="rId2" Type="http://schemas.openxmlformats.org/officeDocument/2006/relationships/hyperlink" Target="file:///C:/Users/wendy/OneDrive/Documents/S&#225;ch%20&#273;&#225;nh%20gi&#225;%20H&#272;TN/L&#7899;p%206/3.1.%20&#272;GKQ.HDTN6%20ph&#7847;n%201.pdf" TargetMode="External" /><Relationship Id="rId1" Type="http://schemas.openxmlformats.org/officeDocument/2006/relationships/slideLayout" Target="../slideLayouts/slideLayout2.xml" /><Relationship Id="rId4" Type="http://schemas.openxmlformats.org/officeDocument/2006/relationships/hyperlink" Target="file:///C:/Users/wendy/OneDrive/Documents/S&#225;ch%20&#273;&#225;nh%20gi&#225;%20H&#272;TN/Thong%20t&#432;%2026%20v&#7873;%20&#273;&#225;nh%20gi&#225;%20trung%20h&#7885;c.docx" TargetMode="External" /></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9.xml" /><Relationship Id="rId2" Type="http://schemas.openxmlformats.org/officeDocument/2006/relationships/diagramData" Target="../diagrams/data19.xml" /><Relationship Id="rId1" Type="http://schemas.openxmlformats.org/officeDocument/2006/relationships/slideLayout" Target="../slideLayouts/slideLayout2.xml" /><Relationship Id="rId6" Type="http://schemas.microsoft.com/office/2007/relationships/diagramDrawing" Target="../diagrams/drawing19.xml" /><Relationship Id="rId5" Type="http://schemas.openxmlformats.org/officeDocument/2006/relationships/diagramColors" Target="../diagrams/colors19.xml" /><Relationship Id="rId4" Type="http://schemas.openxmlformats.org/officeDocument/2006/relationships/diagramQuickStyle" Target="../diagrams/quickStyle19.xml" /></Relationships>
</file>

<file path=ppt/slides/_rels/slide54.xml.rels><?xml version="1.0" encoding="UTF-8" standalone="yes"?>
<Relationships xmlns="http://schemas.openxmlformats.org/package/2006/relationships"><Relationship Id="rId3" Type="http://schemas.openxmlformats.org/officeDocument/2006/relationships/hyperlink" Target="https://youtu.be/7_lynGmF0y0" TargetMode="External" /><Relationship Id="rId2" Type="http://schemas.openxmlformats.org/officeDocument/2006/relationships/hyperlink" Target="https://youtu.be/f6yz5Wbn2c8" TargetMode="External" /><Relationship Id="rId1" Type="http://schemas.openxmlformats.org/officeDocument/2006/relationships/slideLayout" Target="../slideLayouts/slideLayout2.xml" /><Relationship Id="rId5" Type="http://schemas.openxmlformats.org/officeDocument/2006/relationships/hyperlink" Target="https://youtu.be/8wSpA9FmGO8" TargetMode="External" /><Relationship Id="rId4" Type="http://schemas.openxmlformats.org/officeDocument/2006/relationships/hyperlink" Target="https://youtu.be/rbGWI_3exrY" TargetMode="External" /></Relationships>
</file>

<file path=ppt/slides/_rels/slide55.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9.xml" /></Relationships>
</file>

<file path=ppt/slides/_rels/slide56.xml.rels><?xml version="1.0" encoding="UTF-8" standalone="yes"?>
<Relationships xmlns="http://schemas.openxmlformats.org/package/2006/relationships"><Relationship Id="rId3" Type="http://schemas.openxmlformats.org/officeDocument/2006/relationships/hyperlink" Target="http://www.hanhtrangso.nxbgd.vn/" TargetMode="External" /><Relationship Id="rId7" Type="http://schemas.openxmlformats.org/officeDocument/2006/relationships/hyperlink" Target="https://drive.google.com/drive/folders/1N4Og9ANG3ovTGvC8USpgd9y3ggtawwx5?usp=sharing" TargetMode="External" /><Relationship Id="rId2" Type="http://schemas.openxmlformats.org/officeDocument/2006/relationships/hyperlink" Target="http://www.nxbgd.vn/" TargetMode="External" /><Relationship Id="rId1" Type="http://schemas.openxmlformats.org/officeDocument/2006/relationships/slideLayout" Target="../slideLayouts/slideLayout4.xml" /><Relationship Id="rId6" Type="http://schemas.openxmlformats.org/officeDocument/2006/relationships/hyperlink" Target="http://chantroisangtao.vn/" TargetMode="External" /><Relationship Id="rId5" Type="http://schemas.openxmlformats.org/officeDocument/2006/relationships/hyperlink" Target="http://taphuan.nxbgd.vn/" TargetMode="External" /><Relationship Id="rId4" Type="http://schemas.openxmlformats.org/officeDocument/2006/relationships/hyperlink" Target="http://sachthietbigiaoduc.vn/" TargetMode="External" /></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app=desktop&amp;v=q4h_mj9KQlo&amp;feature=share&amp;fbclid=IwAR3_cG0ruPv24GALTcDaEoaehNQkyefPNBUssY0i9sjcRq8Ag2MMx7mpbqg" TargetMode="External" /><Relationship Id="rId2" Type="http://schemas.openxmlformats.org/officeDocument/2006/relationships/notesSlide" Target="../notesSlides/notesSlide11.xml" /><Relationship Id="rId1" Type="http://schemas.openxmlformats.org/officeDocument/2006/relationships/slideLayout" Target="../slideLayouts/slideLayout4.xml" /><Relationship Id="rId6" Type="http://schemas.openxmlformats.org/officeDocument/2006/relationships/hyperlink" Target="https://www.hoc10.com/tai-lieu-tap-huan.html" TargetMode="External" /><Relationship Id="rId5" Type="http://schemas.openxmlformats.org/officeDocument/2006/relationships/hyperlink" Target="https://sachdientu.sachthietbigiaoduc.vn/ebook/read/sgk-hdtnhn6" TargetMode="External" /><Relationship Id="rId4" Type="http://schemas.openxmlformats.org/officeDocument/2006/relationships/hyperlink" Target="https://sachdientu.sachthietbigiaoduc.vn/ebook/read/hoat-dong-trai-nghiem-huong-nghiep-6" TargetMode="External" /></Relationships>
</file>

<file path=ppt/slides/_rels/slide58.xml.rels><?xml version="1.0" encoding="UTF-8" standalone="yes"?>
<Relationships xmlns="http://schemas.openxmlformats.org/package/2006/relationships"><Relationship Id="rId3" Type="http://schemas.openxmlformats.org/officeDocument/2006/relationships/hyperlink" Target="https://www.facebook.com/groups/290341101457833/?ref=bookmarks" TargetMode="External" /><Relationship Id="rId2" Type="http://schemas.openxmlformats.org/officeDocument/2006/relationships/notesSlide" Target="../notesSlides/notesSlide12.xml" /><Relationship Id="rId1" Type="http://schemas.openxmlformats.org/officeDocument/2006/relationships/slideLayout" Target="../slideLayouts/slideLayout2.xml" /><Relationship Id="rId4" Type="http://schemas.openxmlformats.org/officeDocument/2006/relationships/hyperlink" Target="https://www.facebook.com/TACGIASGK1102/?modal=admin_todo_tour" TargetMode="Externa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 /><Relationship Id="rId13" Type="http://schemas.openxmlformats.org/officeDocument/2006/relationships/diagramLayout" Target="../diagrams/layout4.xml" /><Relationship Id="rId18" Type="http://schemas.openxmlformats.org/officeDocument/2006/relationships/diagramLayout" Target="../diagrams/layout5.xml" /><Relationship Id="rId3" Type="http://schemas.openxmlformats.org/officeDocument/2006/relationships/diagramLayout" Target="../diagrams/layout2.xml" /><Relationship Id="rId21" Type="http://schemas.microsoft.com/office/2007/relationships/diagramDrawing" Target="../diagrams/drawing5.xml" /><Relationship Id="rId7" Type="http://schemas.openxmlformats.org/officeDocument/2006/relationships/diagramData" Target="../diagrams/data3.xml" /><Relationship Id="rId12" Type="http://schemas.openxmlformats.org/officeDocument/2006/relationships/diagramData" Target="../diagrams/data4.xml" /><Relationship Id="rId17" Type="http://schemas.openxmlformats.org/officeDocument/2006/relationships/diagramData" Target="../diagrams/data5.xml" /><Relationship Id="rId2" Type="http://schemas.openxmlformats.org/officeDocument/2006/relationships/diagramData" Target="../diagrams/data2.xml" /><Relationship Id="rId16" Type="http://schemas.microsoft.com/office/2007/relationships/diagramDrawing" Target="../diagrams/drawing4.xml" /><Relationship Id="rId20" Type="http://schemas.openxmlformats.org/officeDocument/2006/relationships/diagramColors" Target="../diagrams/colors5.xml" /><Relationship Id="rId1" Type="http://schemas.openxmlformats.org/officeDocument/2006/relationships/slideLayout" Target="../slideLayouts/slideLayout2.xml" /><Relationship Id="rId6" Type="http://schemas.microsoft.com/office/2007/relationships/diagramDrawing" Target="../diagrams/drawing2.xml" /><Relationship Id="rId11" Type="http://schemas.microsoft.com/office/2007/relationships/diagramDrawing" Target="../diagrams/drawing3.xml" /><Relationship Id="rId5" Type="http://schemas.openxmlformats.org/officeDocument/2006/relationships/diagramColors" Target="../diagrams/colors2.xml" /><Relationship Id="rId15" Type="http://schemas.openxmlformats.org/officeDocument/2006/relationships/diagramColors" Target="../diagrams/colors4.xml" /><Relationship Id="rId10" Type="http://schemas.openxmlformats.org/officeDocument/2006/relationships/diagramColors" Target="../diagrams/colors3.xml" /><Relationship Id="rId19" Type="http://schemas.openxmlformats.org/officeDocument/2006/relationships/diagramQuickStyle" Target="../diagrams/quickStyle5.xml" /><Relationship Id="rId4" Type="http://schemas.openxmlformats.org/officeDocument/2006/relationships/diagramQuickStyle" Target="../diagrams/quickStyle2.xml" /><Relationship Id="rId9" Type="http://schemas.openxmlformats.org/officeDocument/2006/relationships/diagramQuickStyle" Target="../diagrams/quickStyle3.xml" /><Relationship Id="rId14" Type="http://schemas.openxmlformats.org/officeDocument/2006/relationships/diagramQuickStyle" Target="../diagrams/quickStyle4.xml" /></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1wyQqzvU0vE" TargetMode="External" /><Relationship Id="rId2" Type="http://schemas.openxmlformats.org/officeDocument/2006/relationships/hyperlink" Target="https://www.youtube.com/watch?v=qp1bJ-5UvtQ" TargetMode="External"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3" Type="http://schemas.openxmlformats.org/officeDocument/2006/relationships/hyperlink" Target="https://youtu.be/ePy8bDczU5Q" TargetMode="External" /><Relationship Id="rId2" Type="http://schemas.openxmlformats.org/officeDocument/2006/relationships/hyperlink" Target="https://youtu.be/ZkSxqzRpTNA" TargetMode="External"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qeBFGu6Ju" TargetMode="External" /><Relationship Id="rId2" Type="http://schemas.openxmlformats.org/officeDocument/2006/relationships/hyperlink" Target="https://www.youtube.com/watch?v=5kWfm_jZBGA" TargetMode="External" /><Relationship Id="rId1" Type="http://schemas.openxmlformats.org/officeDocument/2006/relationships/slideLayout" Target="../slideLayouts/slideLayout2.xml" /><Relationship Id="rId5" Type="http://schemas.openxmlformats.org/officeDocument/2006/relationships/hyperlink" Target="https://www.youtube.com/watch?v=pV620keAwvo" TargetMode="External" /><Relationship Id="rId4" Type="http://schemas.openxmlformats.org/officeDocument/2006/relationships/hyperlink" Target="https://www.youtube.com/watch?v=om1_jem_Ms0" TargetMode="External" /></Relationships>
</file>

<file path=ppt/slides/_rels/slide63.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hyperlink" Target="file:///C:/Users/wendy/OneDrive/Documents/SGK_2019/THCS_2019/L&#7898;P%206/GI&#193;O%20&#193;N%20THEO%20CV%205512_V2.docx" TargetMode="External"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image" Target="../media/image59.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 /><Relationship Id="rId2" Type="http://schemas.openxmlformats.org/officeDocument/2006/relationships/diagramData" Target="../diagrams/data6.xml" /><Relationship Id="rId1" Type="http://schemas.openxmlformats.org/officeDocument/2006/relationships/slideLayout" Target="../slideLayouts/slideLayout2.xml" /><Relationship Id="rId6" Type="http://schemas.microsoft.com/office/2007/relationships/diagramDrawing" Target="../diagrams/drawing6.xml" /><Relationship Id="rId5" Type="http://schemas.openxmlformats.org/officeDocument/2006/relationships/diagramColors" Target="../diagrams/colors6.xml" /><Relationship Id="rId4" Type="http://schemas.openxmlformats.org/officeDocument/2006/relationships/diagramQuickStyle" Target="../diagrams/quickStyle6.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2F73EB-B46F-4F77-B3DC-7C374906F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DDB10B3-CF45-4294-8994-0E8AD1FC6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5145417F-1D1B-48A7-B4DA-BAD73B02C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13CF9D9F-1672-4D0C-934E-CD9EE1BE5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1558C702-CA14-4264-B8FC-A5120F75D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8" name="Straight Connector 17">
              <a:extLst>
                <a:ext uri="{FF2B5EF4-FFF2-40B4-BE49-F238E27FC236}">
                  <a16:creationId xmlns:a16="http://schemas.microsoft.com/office/drawing/2014/main" id="{6621A72C-7343-4A22-8700-696C5860A2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44A4DC-7861-4DCC-9931-5A075855D6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6C316F-BFB5-424F-A951-E962A3B74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6995F625-BE4F-4433-8290-5DF0E858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80102662-1FA4-4C7A-B144-19699DF43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655E224A-5F26-423E-949C-07A720F39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8" name="Rectangle 27">
            <a:extLst>
              <a:ext uri="{FF2B5EF4-FFF2-40B4-BE49-F238E27FC236}">
                <a16:creationId xmlns:a16="http://schemas.microsoft.com/office/drawing/2014/main" id="{A6F1DA18-4CA4-40CF-9ACA-105D837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4" name="Title 3"/>
          <p:cNvSpPr>
            <a:spLocks noGrp="1"/>
          </p:cNvSpPr>
          <p:nvPr>
            <p:ph type="title"/>
          </p:nvPr>
        </p:nvSpPr>
        <p:spPr>
          <a:xfrm>
            <a:off x="1307868" y="2022599"/>
            <a:ext cx="9673306" cy="2733106"/>
          </a:xfrm>
        </p:spPr>
        <p:txBody>
          <a:bodyPr vert="horz" lIns="91440" tIns="45720" rIns="91440" bIns="45720" rtlCol="0" anchor="ctr">
            <a:normAutofit fontScale="90000"/>
          </a:bodyPr>
          <a:lstStyle/>
          <a:p>
            <a:pPr algn="ctr">
              <a:lnSpc>
                <a:spcPct val="83000"/>
              </a:lnSpc>
            </a:pPr>
            <a:r>
              <a:rPr lang="en-US" sz="5000" cap="all" spc="-100" dirty="0">
                <a:latin typeface="Arial" panose="020B0604020202020204" pitchFamily="34" charset="0"/>
                <a:cs typeface="Arial" panose="020B0604020202020204" pitchFamily="34" charset="0"/>
              </a:rPr>
              <a:t>NHIỆT LIỆT CHÀO MỪNG </a:t>
            </a:r>
            <a:br>
              <a:rPr lang="en-US" sz="5000" cap="all" spc="-100" dirty="0">
                <a:latin typeface="Arial" panose="020B0604020202020204" pitchFamily="34" charset="0"/>
                <a:cs typeface="Arial" panose="020B0604020202020204" pitchFamily="34" charset="0"/>
              </a:rPr>
            </a:br>
            <a:r>
              <a:rPr lang="en-US" sz="5000" cap="all" spc="-100" dirty="0">
                <a:latin typeface="Arial" panose="020B0604020202020204" pitchFamily="34" charset="0"/>
                <a:cs typeface="Arial" panose="020B0604020202020204" pitchFamily="34" charset="0"/>
              </a:rPr>
              <a:t>TẤT CẢ CÁC THẦY CÔ THAM GIA </a:t>
            </a:r>
            <a:br>
              <a:rPr lang="en-US" sz="5000" cap="all" spc="-100" dirty="0">
                <a:latin typeface="Arial" panose="020B0604020202020204" pitchFamily="34" charset="0"/>
                <a:cs typeface="Arial" panose="020B0604020202020204" pitchFamily="34" charset="0"/>
              </a:rPr>
            </a:br>
            <a:r>
              <a:rPr lang="en-US" sz="5000" cap="all" spc="-100" dirty="0">
                <a:latin typeface="Arial" panose="020B0604020202020204" pitchFamily="34" charset="0"/>
                <a:cs typeface="Arial" panose="020B0604020202020204" pitchFamily="34" charset="0"/>
              </a:rPr>
              <a:t>TẬP HUẤN HOẠT ĐỘNG </a:t>
            </a:r>
            <a:br>
              <a:rPr lang="en-US" sz="5000" cap="all" spc="-100" dirty="0">
                <a:latin typeface="Arial" panose="020B0604020202020204" pitchFamily="34" charset="0"/>
                <a:cs typeface="Arial" panose="020B0604020202020204" pitchFamily="34" charset="0"/>
              </a:rPr>
            </a:br>
            <a:r>
              <a:rPr lang="en-US" sz="5000" cap="all" spc="-100" dirty="0">
                <a:latin typeface="Arial" panose="020B0604020202020204" pitchFamily="34" charset="0"/>
                <a:cs typeface="Arial" panose="020B0604020202020204" pitchFamily="34" charset="0"/>
              </a:rPr>
              <a:t>TRẢI NGHIỆM, HƯỚNG NGHIỆP</a:t>
            </a:r>
          </a:p>
        </p:txBody>
      </p:sp>
      <p:sp>
        <p:nvSpPr>
          <p:cNvPr id="30" name="Rectangle 29">
            <a:extLst>
              <a:ext uri="{FF2B5EF4-FFF2-40B4-BE49-F238E27FC236}">
                <a16:creationId xmlns:a16="http://schemas.microsoft.com/office/drawing/2014/main" id="{7C6D1B74-744B-4231-97DB-86B4C9C5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10955"/>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ABC98C72-9EDD-4426-B45A-84E06A7CD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887186-EE44-4AD3-BEFE-3478B45371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11442"/>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8EECC4E-F1C0-4C09-A7FD-4D623DACCC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44380"/>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04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539048"/>
            <a:ext cx="10515600" cy="533400"/>
          </a:xfrm>
        </p:spPr>
        <p:txBody>
          <a:bodyPr>
            <a:noAutofit/>
          </a:bodyPr>
          <a:lstStyle/>
          <a:p>
            <a:r>
              <a:rPr lang="en-GB" sz="3200" dirty="0">
                <a:latin typeface="Arial" panose="020B0604020202020204" pitchFamily="34" charset="0"/>
                <a:cs typeface="Arial" panose="020B0604020202020204" pitchFamily="34" charset="0"/>
              </a:rPr>
              <a:t>NĂNG LỰC ĐỊNH HƯỚNG NGHỀ NGHIỆP (THCS)</a:t>
            </a:r>
            <a:endParaRPr lang="en-US" sz="32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nvPr>
        </p:nvGraphicFramePr>
        <p:xfrm>
          <a:off x="571500" y="1350034"/>
          <a:ext cx="11049000" cy="5172666"/>
        </p:xfrm>
        <a:graphic>
          <a:graphicData uri="http://schemas.openxmlformats.org/drawingml/2006/table">
            <a:tbl>
              <a:tblPr bandRow="1">
                <a:tableStyleId>{3B4B98B0-60AC-42C2-AFA5-B58CD77FA1E5}</a:tableStyleId>
              </a:tblPr>
              <a:tblGrid>
                <a:gridCol w="1868581">
                  <a:extLst>
                    <a:ext uri="{9D8B030D-6E8A-4147-A177-3AD203B41FA5}">
                      <a16:colId xmlns:a16="http://schemas.microsoft.com/office/drawing/2014/main" val="20000"/>
                    </a:ext>
                  </a:extLst>
                </a:gridCol>
                <a:gridCol w="9180419">
                  <a:extLst>
                    <a:ext uri="{9D8B030D-6E8A-4147-A177-3AD203B41FA5}">
                      <a16:colId xmlns:a16="http://schemas.microsoft.com/office/drawing/2014/main" val="20001"/>
                    </a:ext>
                  </a:extLst>
                </a:gridCol>
              </a:tblGrid>
              <a:tr h="227674">
                <a:tc gridSpan="2">
                  <a:txBody>
                    <a:bodyPr/>
                    <a:lstStyle/>
                    <a:p>
                      <a:pPr marL="0" marR="0" algn="l">
                        <a:lnSpc>
                          <a:spcPct val="100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739" marR="52739" marT="0" marB="0"/>
                </a:tc>
                <a:tc hMerge="1">
                  <a:txBody>
                    <a:bodyPr/>
                    <a:lstStyle/>
                    <a:p>
                      <a:endParaRPr lang="en-US"/>
                    </a:p>
                  </a:txBody>
                  <a:tcPr/>
                </a:tc>
                <a:extLst>
                  <a:ext uri="{0D108BD9-81ED-4DB2-BD59-A6C34878D82A}">
                    <a16:rowId xmlns:a16="http://schemas.microsoft.com/office/drawing/2014/main" val="10000"/>
                  </a:ext>
                </a:extLst>
              </a:tr>
              <a:tr h="2062241">
                <a:tc>
                  <a:txBody>
                    <a:bodyPr/>
                    <a:lstStyle/>
                    <a:p>
                      <a:pPr marL="0" marR="0" algn="l">
                        <a:lnSpc>
                          <a:spcPct val="100000"/>
                        </a:lnSpc>
                        <a:spcBef>
                          <a:spcPts val="0"/>
                        </a:spcBef>
                        <a:spcAft>
                          <a:spcPts val="0"/>
                        </a:spcAft>
                      </a:pPr>
                      <a:r>
                        <a:rPr lang="en-GB" sz="1600" b="1" dirty="0" err="1">
                          <a:effectLst/>
                          <a:latin typeface="Arial" panose="020B0604020202020204" pitchFamily="34" charset="0"/>
                          <a:cs typeface="Arial" panose="020B0604020202020204" pitchFamily="34" charset="0"/>
                        </a:rPr>
                        <a:t>Hiểu</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biết</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về</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nghề</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nghiệp</a:t>
                      </a:r>
                      <a:endParaRPr lang="en-US" sz="1600" b="1" dirty="0">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cs typeface="Arial" panose="020B0604020202020204" pitchFamily="34" charset="0"/>
                      </a:endParaRPr>
                    </a:p>
                  </a:txBody>
                  <a:tcPr marL="52739" marR="52739" marT="0" marB="0">
                    <a:solidFill>
                      <a:schemeClr val="accent1">
                        <a:lumMod val="40000"/>
                        <a:lumOff val="60000"/>
                      </a:schemeClr>
                    </a:solidFill>
                  </a:tcPr>
                </a:tc>
                <a:tc>
                  <a:txBody>
                    <a:bodyPr/>
                    <a:lstStyle/>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Giới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thiệu</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a:t>
                      </a:r>
                      <a:r>
                        <a:rPr lang="en-GB" sz="1600" dirty="0" err="1">
                          <a:effectLst/>
                          <a:latin typeface="Arial" panose="020B0604020202020204" pitchFamily="34" charset="0"/>
                          <a:cs typeface="Arial" panose="020B0604020202020204" pitchFamily="34" charset="0"/>
                        </a:rPr>
                        <a:t>nhóm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phổ</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biến</a:t>
                      </a:r>
                      <a:r>
                        <a:rPr lang="en-GB" sz="1600" dirty="0">
                          <a:effectLst/>
                          <a:latin typeface="Arial" panose="020B0604020202020204" pitchFamily="34" charset="0"/>
                          <a:cs typeface="Arial" panose="020B0604020202020204" pitchFamily="34" charset="0"/>
                        </a:rPr>
                        <a:t> ở </a:t>
                      </a:r>
                      <a:r>
                        <a:rPr lang="en-GB" sz="1600" dirty="0" err="1">
                          <a:effectLst/>
                          <a:latin typeface="Arial" panose="020B0604020202020204" pitchFamily="34" charset="0"/>
                          <a:cs typeface="Arial" panose="020B0604020202020204" pitchFamily="34" charset="0"/>
                        </a:rPr>
                        <a:t>địa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phương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ở </a:t>
                      </a:r>
                      <a:r>
                        <a:rPr lang="en-GB" sz="1600" dirty="0" err="1">
                          <a:effectLst/>
                          <a:latin typeface="Arial" panose="020B0604020202020204" pitchFamily="34" charset="0"/>
                          <a:cs typeface="Arial" panose="020B0604020202020204" pitchFamily="34" charset="0"/>
                        </a:rPr>
                        <a:t>Việt</a:t>
                      </a:r>
                      <a:r>
                        <a:rPr lang="en-GB" sz="1600" dirty="0">
                          <a:effectLst/>
                          <a:latin typeface="Arial" panose="020B0604020202020204" pitchFamily="34" charset="0"/>
                          <a:cs typeface="Arial" panose="020B0604020202020204" pitchFamily="34" charset="0"/>
                        </a:rPr>
                        <a:t> Nam, </a:t>
                      </a:r>
                      <a:r>
                        <a:rPr lang="en-GB" sz="1600" dirty="0" err="1">
                          <a:effectLst/>
                          <a:latin typeface="Arial" panose="020B0604020202020204" pitchFamily="34" charset="0"/>
                          <a:cs typeface="Arial" panose="020B0604020202020204" pitchFamily="34" charset="0"/>
                        </a:rPr>
                        <a:t>chỉ</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ra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vai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trò</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kinh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tế</a:t>
                      </a:r>
                      <a:r>
                        <a:rPr lang="en-GB" sz="1600" dirty="0">
                          <a:effectLst/>
                          <a:latin typeface="Arial" panose="020B0604020202020204" pitchFamily="34" charset="0"/>
                          <a:cs typeface="Arial" panose="020B0604020202020204" pitchFamily="34" charset="0"/>
                        </a:rPr>
                        <a:t> – </a:t>
                      </a:r>
                      <a:r>
                        <a:rPr lang="en-GB" sz="1600" dirty="0" err="1">
                          <a:effectLst/>
                          <a:latin typeface="Arial" panose="020B0604020202020204" pitchFamily="34" charset="0"/>
                          <a:cs typeface="Arial" panose="020B0604020202020204" pitchFamily="34" charset="0"/>
                        </a:rPr>
                        <a:t>xã</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hội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của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đó</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Phân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tích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yêu</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cầu</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phẩm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chất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năng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lực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của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người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làm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bản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thân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quan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tâm</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Trình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bày</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xu</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thế</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triển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của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ở </a:t>
                      </a:r>
                      <a:r>
                        <a:rPr lang="en-GB" sz="1600" dirty="0" err="1">
                          <a:effectLst/>
                          <a:latin typeface="Arial" panose="020B0604020202020204" pitchFamily="34" charset="0"/>
                          <a:cs typeface="Arial" panose="020B0604020202020204" pitchFamily="34" charset="0"/>
                        </a:rPr>
                        <a:t>Việt</a:t>
                      </a:r>
                      <a:r>
                        <a:rPr lang="en-GB" sz="1600" dirty="0">
                          <a:effectLst/>
                          <a:latin typeface="Arial" panose="020B0604020202020204" pitchFamily="34" charset="0"/>
                          <a:cs typeface="Arial" panose="020B0604020202020204" pitchFamily="34" charset="0"/>
                        </a:rPr>
                        <a:t> Nam.</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Giới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thiệu</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nhóm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kiến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thức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cần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học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cơ</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sở</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đào</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tạo</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liên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quan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đến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định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hướng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nghiệp</a:t>
                      </a:r>
                      <a:r>
                        <a:rPr lang="en-GB"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Chỉ</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ra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công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cụ</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của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ngành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những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nguy</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cơ</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mất</a:t>
                      </a:r>
                      <a:r>
                        <a:rPr lang="en-GB" sz="1600" dirty="0">
                          <a:effectLst/>
                          <a:latin typeface="Arial" panose="020B0604020202020204" pitchFamily="34" charset="0"/>
                          <a:cs typeface="Arial" panose="020B0604020202020204" pitchFamily="34" charset="0"/>
                        </a:rPr>
                        <a:t> an </a:t>
                      </a:r>
                      <a:r>
                        <a:rPr lang="en-GB" sz="1600" dirty="0" err="1">
                          <a:effectLst/>
                          <a:latin typeface="Arial" panose="020B0604020202020204" pitchFamily="34" charset="0"/>
                          <a:cs typeface="Arial" panose="020B0604020202020204" pitchFamily="34" charset="0"/>
                        </a:rPr>
                        <a:t>toàn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có</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thể</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xảy</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ra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đảm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bảo</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sức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khoẻ</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nghiệp</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739" marR="52739" marT="0" marB="0"/>
                </a:tc>
                <a:extLst>
                  <a:ext uri="{0D108BD9-81ED-4DB2-BD59-A6C34878D82A}">
                    <a16:rowId xmlns:a16="http://schemas.microsoft.com/office/drawing/2014/main" val="10001"/>
                  </a:ext>
                </a:extLst>
              </a:tr>
              <a:tr h="1647385">
                <a:tc>
                  <a:txBody>
                    <a:bodyPr/>
                    <a:lstStyle/>
                    <a:p>
                      <a:pPr marL="0" marR="0" algn="l">
                        <a:lnSpc>
                          <a:spcPct val="100000"/>
                        </a:lnSpc>
                        <a:spcBef>
                          <a:spcPts val="0"/>
                        </a:spcBef>
                        <a:spcAft>
                          <a:spcPts val="0"/>
                        </a:spcAft>
                      </a:pPr>
                      <a:r>
                        <a:rPr lang="en-GB" sz="1600" b="1" dirty="0" err="1">
                          <a:effectLst/>
                          <a:latin typeface="Arial" panose="020B0604020202020204" pitchFamily="34" charset="0"/>
                          <a:cs typeface="Arial" panose="020B0604020202020204" pitchFamily="34" charset="0"/>
                        </a:rPr>
                        <a:t>Hiểu</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biết</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và</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rèn</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luyện</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phẩm</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chất</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năng</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lực</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liên</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quan</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đến</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nghề</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nghiệp</a:t>
                      </a:r>
                      <a:r>
                        <a:rPr lang="en-GB"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cs typeface="Arial" panose="020B0604020202020204" pitchFamily="34" charset="0"/>
                      </a:endParaRPr>
                    </a:p>
                  </a:txBody>
                  <a:tcPr marL="52739" marR="52739" marT="0" marB="0">
                    <a:solidFill>
                      <a:schemeClr val="accent1">
                        <a:lumMod val="40000"/>
                        <a:lumOff val="60000"/>
                      </a:schemeClr>
                    </a:solidFill>
                  </a:tcPr>
                </a:tc>
                <a:tc>
                  <a:txBody>
                    <a:bodyPr/>
                    <a:lstStyle/>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Hình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thành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hứng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thú</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nghiệp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biết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nuôi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dưỡng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hứng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thú</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đam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mê</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nghiệp</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Chỉ</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ra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một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số</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điểm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mạnh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chưa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mạnh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phẩm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chất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năng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lực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của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bản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thân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có</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liên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quan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đến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yêu</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thích</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Rèn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luyện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một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số</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phẩm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chất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năng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lực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cơ</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bản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của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người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lao</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động</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Biết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giữ</a:t>
                      </a:r>
                      <a:r>
                        <a:rPr lang="en-GB" sz="1600" dirty="0">
                          <a:effectLst/>
                          <a:latin typeface="Arial" panose="020B0604020202020204" pitchFamily="34" charset="0"/>
                          <a:cs typeface="Arial" panose="020B0604020202020204" pitchFamily="34" charset="0"/>
                        </a:rPr>
                        <a:t> </a:t>
                      </a:r>
                      <a:r>
                        <a:rPr lang="vi-VN" sz="1600" dirty="0">
                          <a:effectLst/>
                          <a:latin typeface="Arial" panose="020B0604020202020204" pitchFamily="34" charset="0"/>
                          <a:cs typeface="Arial" panose="020B0604020202020204" pitchFamily="34" charset="0"/>
                        </a:rPr>
                        <a:t>a</a:t>
                      </a:r>
                      <a:r>
                        <a:rPr lang="en-GB" sz="1600" dirty="0">
                          <a:effectLst/>
                          <a:latin typeface="Arial" panose="020B0604020202020204" pitchFamily="34" charset="0"/>
                          <a:cs typeface="Arial" panose="020B0604020202020204" pitchFamily="34" charset="0"/>
                        </a:rPr>
                        <a:t>n </a:t>
                      </a:r>
                      <a:r>
                        <a:rPr lang="en-GB" sz="1600" dirty="0" err="1">
                          <a:effectLst/>
                          <a:latin typeface="Arial" panose="020B0604020202020204" pitchFamily="34" charset="0"/>
                          <a:cs typeface="Arial" panose="020B0604020202020204" pitchFamily="34" charset="0"/>
                        </a:rPr>
                        <a:t>toàn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sức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khoẻ</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nghiệp</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739" marR="52739" marT="0" marB="0"/>
                </a:tc>
                <a:extLst>
                  <a:ext uri="{0D108BD9-81ED-4DB2-BD59-A6C34878D82A}">
                    <a16:rowId xmlns:a16="http://schemas.microsoft.com/office/drawing/2014/main" val="10002"/>
                  </a:ext>
                </a:extLst>
              </a:tr>
              <a:tr h="910697">
                <a:tc>
                  <a:txBody>
                    <a:bodyPr/>
                    <a:lstStyle/>
                    <a:p>
                      <a:pPr marL="0" marR="0" algn="l">
                        <a:lnSpc>
                          <a:spcPct val="100000"/>
                        </a:lnSpc>
                        <a:spcBef>
                          <a:spcPts val="0"/>
                        </a:spcBef>
                        <a:spcAft>
                          <a:spcPts val="0"/>
                        </a:spcAft>
                      </a:pPr>
                      <a:r>
                        <a:rPr lang="en-GB" sz="1600" b="1" dirty="0" err="1">
                          <a:effectLst/>
                          <a:latin typeface="Arial" panose="020B0604020202020204" pitchFamily="34" charset="0"/>
                          <a:cs typeface="Arial" panose="020B0604020202020204" pitchFamily="34" charset="0"/>
                        </a:rPr>
                        <a:t>Kĩ</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năng</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ra</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quyết</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định</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và</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lập</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kế</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hoạch</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học</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tập</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theo</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định</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hướng</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nghề</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nghiệp</a:t>
                      </a:r>
                      <a:endParaRPr lang="en-US" sz="1600" b="1" dirty="0">
                        <a:effectLst/>
                        <a:latin typeface="Arial" panose="020B0604020202020204" pitchFamily="34" charset="0"/>
                        <a:ea typeface="Cambria" panose="02040503050406030204" pitchFamily="18" charset="0"/>
                        <a:cs typeface="Arial" panose="020B0604020202020204" pitchFamily="34" charset="0"/>
                      </a:endParaRPr>
                    </a:p>
                  </a:txBody>
                  <a:tcPr marL="52739" marR="52739" marT="0" marB="0">
                    <a:solidFill>
                      <a:schemeClr val="accent1">
                        <a:lumMod val="40000"/>
                        <a:lumOff val="60000"/>
                      </a:schemeClr>
                    </a:solidFill>
                  </a:tcPr>
                </a:tc>
                <a:tc>
                  <a:txBody>
                    <a:bodyPr/>
                    <a:lstStyle/>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Lựa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chọn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hướng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phù</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hợp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cho</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bản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thân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khi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kết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thúc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giai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đoạn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giáo</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dục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cơ</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bản</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Lập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kế</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hoạch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học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tập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rèn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luyện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phù</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hợp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với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hướng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đã</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chọn</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2739" marR="52739"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848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76852095"/>
              </p:ext>
            </p:extLst>
          </p:nvPr>
        </p:nvGraphicFramePr>
        <p:xfrm>
          <a:off x="-1587" y="762001"/>
          <a:ext cx="12192000" cy="1941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2"/>
          <p:cNvSpPr txBox="1">
            <a:spLocks/>
          </p:cNvSpPr>
          <p:nvPr/>
        </p:nvSpPr>
        <p:spPr>
          <a:xfrm>
            <a:off x="-1438" y="304800"/>
            <a:ext cx="12191851" cy="457200"/>
          </a:xfrm>
          <a:prstGeom prst="rect">
            <a:avLst/>
          </a:prstGeom>
          <a:solidFill>
            <a:schemeClr val="accent1">
              <a:lumMod val="40000"/>
              <a:lumOff val="6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lumMod val="50000"/>
                  </a:schemeClr>
                </a:solidFill>
                <a:latin typeface="+mj-lt"/>
                <a:ea typeface="+mj-ea"/>
                <a:cs typeface="+mj-cs"/>
              </a:defRPr>
            </a:lvl1pPr>
          </a:lstStyle>
          <a:p>
            <a:pPr algn="ctr"/>
            <a:r>
              <a:rPr lang="en-US" sz="2400" b="1" dirty="0">
                <a:latin typeface="Arial" panose="020B0604020202020204" pitchFamily="34" charset="0"/>
                <a:cs typeface="Arial" panose="020B0604020202020204" pitchFamily="34" charset="0"/>
              </a:rPr>
              <a:t>YÊU CẦU VỀ NĂNG LỰC  VÀ  NỘI DUNG CHƯƠNG TRÌNH</a:t>
            </a:r>
          </a:p>
        </p:txBody>
      </p:sp>
      <p:graphicFrame>
        <p:nvGraphicFramePr>
          <p:cNvPr id="7" name="Content Placeholder 3"/>
          <p:cNvGraphicFramePr>
            <a:graphicFrameLocks/>
          </p:cNvGraphicFramePr>
          <p:nvPr>
            <p:extLst>
              <p:ext uri="{D42A27DB-BD31-4B8C-83A1-F6EECF244321}">
                <p14:modId xmlns:p14="http://schemas.microsoft.com/office/powerpoint/2010/main" val="2123997025"/>
              </p:ext>
            </p:extLst>
          </p:nvPr>
        </p:nvGraphicFramePr>
        <p:xfrm>
          <a:off x="304800" y="3352800"/>
          <a:ext cx="11582400" cy="2996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3" name="Straight Arrow Connector 2"/>
          <p:cNvCxnSpPr/>
          <p:nvPr/>
        </p:nvCxnSpPr>
        <p:spPr>
          <a:xfrm flipH="1">
            <a:off x="1752600" y="2703072"/>
            <a:ext cx="2059" cy="649729"/>
          </a:xfrm>
          <a:prstGeom prst="straightConnector1">
            <a:avLst/>
          </a:prstGeom>
          <a:ln>
            <a:solidFill>
              <a:schemeClr val="accent4">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a:off x="1828800" y="2703072"/>
            <a:ext cx="1752600" cy="64972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81200" y="2703072"/>
            <a:ext cx="4724400" cy="64972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705100" y="2703072"/>
            <a:ext cx="7048500" cy="64972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277100" y="2703072"/>
            <a:ext cx="152400" cy="64972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flipH="1">
            <a:off x="5486400" y="2703072"/>
            <a:ext cx="1752600" cy="64972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flipH="1">
            <a:off x="2209800" y="2703072"/>
            <a:ext cx="4837906" cy="649729"/>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353300" y="2703072"/>
            <a:ext cx="2857500" cy="649729"/>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038600" y="2703072"/>
            <a:ext cx="6324600" cy="64972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371600" y="2703072"/>
            <a:ext cx="7239000" cy="57352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924800" y="2703072"/>
            <a:ext cx="2743200" cy="64972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766854" y="2703072"/>
            <a:ext cx="147606" cy="649729"/>
          </a:xfrm>
          <a:prstGeom prst="straightConnector1">
            <a:avLst/>
          </a:prstGeom>
          <a:ln>
            <a:solidFill>
              <a:schemeClr val="accent1">
                <a:lumMod val="75000"/>
              </a:schemeClr>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105859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graphicFrame>
        <p:nvGraphicFramePr>
          <p:cNvPr id="5" name="Content Placeholder 3"/>
          <p:cNvGraphicFramePr>
            <a:graphicFrameLocks/>
          </p:cNvGraphicFramePr>
          <p:nvPr/>
        </p:nvGraphicFramePr>
        <p:xfrm>
          <a:off x="974103" y="4236162"/>
          <a:ext cx="10483392" cy="2575548"/>
        </p:xfrm>
        <a:graphic>
          <a:graphicData uri="http://schemas.openxmlformats.org/drawingml/2006/table">
            <a:tbl>
              <a:tblPr firstRow="1" firstCol="1" bandRow="1"/>
              <a:tblGrid>
                <a:gridCol w="2220382">
                  <a:extLst>
                    <a:ext uri="{9D8B030D-6E8A-4147-A177-3AD203B41FA5}">
                      <a16:colId xmlns:a16="http://schemas.microsoft.com/office/drawing/2014/main" val="20000"/>
                    </a:ext>
                  </a:extLst>
                </a:gridCol>
                <a:gridCol w="8263010">
                  <a:extLst>
                    <a:ext uri="{9D8B030D-6E8A-4147-A177-3AD203B41FA5}">
                      <a16:colId xmlns:a16="http://schemas.microsoft.com/office/drawing/2014/main" val="20001"/>
                    </a:ext>
                  </a:extLst>
                </a:gridCol>
              </a:tblGrid>
              <a:tr h="166676">
                <a:tc gridSpan="2">
                  <a:txBody>
                    <a:bodyPr/>
                    <a:lstStyle/>
                    <a:p>
                      <a:pPr marL="0" marR="0" algn="just">
                        <a:lnSpc>
                          <a:spcPct val="115000"/>
                        </a:lnSpc>
                        <a:spcBef>
                          <a:spcPts val="0"/>
                        </a:spcBef>
                        <a:spcAft>
                          <a:spcPts val="0"/>
                        </a:spcAft>
                      </a:pPr>
                      <a:r>
                        <a:rPr lang="vi-VN" sz="1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HƯỚNG ĐẾN TỰ NHIÊN</a:t>
                      </a:r>
                      <a:endParaRPr lang="en-US"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91172">
                <a:tc>
                  <a:txBody>
                    <a:bodyPr/>
                    <a:lstStyle/>
                    <a:p>
                      <a:pPr marL="0" marR="0" indent="0" algn="l">
                        <a:lnSpc>
                          <a:spcPct val="115000"/>
                        </a:lnSpc>
                        <a:spcBef>
                          <a:spcPts val="0"/>
                        </a:spcBef>
                        <a:spcAft>
                          <a:spcPts val="0"/>
                        </a:spcAft>
                      </a:pPr>
                      <a:r>
                        <a:rPr lang="vi-VN" sz="1100" b="1" dirty="0">
                          <a:solidFill>
                            <a:srgbClr val="000000"/>
                          </a:solidFill>
                          <a:effectLst/>
                          <a:latin typeface="Times New Roman" panose="02020603050405020304" pitchFamily="18" charset="0"/>
                          <a:ea typeface="MS Mincho"/>
                          <a:cs typeface="Times New Roman" panose="02020603050405020304" pitchFamily="18" charset="0"/>
                        </a:rPr>
                        <a:t>Hoạt động tìm hiểu và bảo tồn cảnh quan thiên nhiên</a:t>
                      </a:r>
                      <a:endParaRPr lang="en-US" sz="1200" b="1" dirty="0">
                        <a:effectLst/>
                        <a:latin typeface="Times New Roman" panose="02020603050405020304" pitchFamily="18" charset="0"/>
                        <a:ea typeface="MS Mincho"/>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được cảm xúc, hứng thú với khám phá cảnh quan thiên nhiên.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Thực hiện được những việc làm cụ thể để bảo tồn cảnh quan thiên nhiên.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0606">
                <a:tc>
                  <a:txBody>
                    <a:bodyPr/>
                    <a:lstStyle/>
                    <a:p>
                      <a:pPr marL="0" marR="0" indent="0" algn="l">
                        <a:lnSpc>
                          <a:spcPct val="115000"/>
                        </a:lnSpc>
                        <a:spcBef>
                          <a:spcPts val="0"/>
                        </a:spcBef>
                        <a:spcAft>
                          <a:spcPts val="0"/>
                        </a:spcAft>
                      </a:pPr>
                      <a:r>
                        <a:rPr lang="vi-VN" sz="1100" b="1" dirty="0">
                          <a:solidFill>
                            <a:srgbClr val="000000"/>
                          </a:solidFill>
                          <a:effectLst/>
                          <a:latin typeface="Times New Roman" panose="02020603050405020304" pitchFamily="18" charset="0"/>
                          <a:ea typeface="MS Mincho"/>
                          <a:cs typeface="Times New Roman" panose="02020603050405020304" pitchFamily="18" charset="0"/>
                        </a:rPr>
                        <a:t>Hoạt động tìm hiểu và bảo vệ môi trường </a:t>
                      </a:r>
                      <a:endParaRPr lang="en-US" sz="1200" b="1" dirty="0">
                        <a:effectLst/>
                        <a:latin typeface="Times New Roman" panose="02020603050405020304" pitchFamily="18" charset="0"/>
                        <a:ea typeface="MS Mincho"/>
                        <a:cs typeface="Times New Roman" panose="02020603050405020304" pitchFamily="18" charset="0"/>
                      </a:endParaRPr>
                    </a:p>
                    <a:p>
                      <a:pPr marL="0" marR="0" indent="0" algn="just">
                        <a:lnSpc>
                          <a:spcPct val="115000"/>
                        </a:lnSpc>
                        <a:spcBef>
                          <a:spcPts val="0"/>
                        </a:spcBef>
                        <a:spcAft>
                          <a:spcPts val="0"/>
                        </a:spcAft>
                      </a:pPr>
                      <a:r>
                        <a:rPr lang="vi-VN" sz="1100" b="1" dirty="0">
                          <a:solidFill>
                            <a:srgbClr val="000000"/>
                          </a:solidFill>
                          <a:effectLst/>
                          <a:latin typeface="Times New Roman" panose="02020603050405020304" pitchFamily="18" charset="0"/>
                          <a:ea typeface="MS Mincho"/>
                          <a:cs typeface="Times New Roman" panose="02020603050405020304" pitchFamily="18" charset="0"/>
                        </a:rPr>
                        <a:t> </a:t>
                      </a:r>
                      <a:endParaRPr lang="en-US" sz="1200" b="1" dirty="0">
                        <a:effectLst/>
                        <a:latin typeface="Times New Roman" panose="02020603050405020304" pitchFamily="18" charset="0"/>
                        <a:ea typeface="MS Mincho"/>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ra được những tác động của biến đổi khí hậu đến sức khoẻ con người.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 truyền, vận động người thân, bạn bè có ý thức thực hiện các việc làm giảm thiểu biến đổi khí hậu.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 động người thân, bạn bè không sử dụng các đồ dùng có nguồn gốc từ những động vật quý hiếm.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3535">
                <a:tc gridSpan="2">
                  <a:txBody>
                    <a:bodyPr/>
                    <a:lstStyle/>
                    <a:p>
                      <a:pPr marL="0" marR="0" algn="just">
                        <a:lnSpc>
                          <a:spcPct val="115000"/>
                        </a:lnSpc>
                        <a:spcBef>
                          <a:spcPts val="0"/>
                        </a:spcBef>
                        <a:spcAft>
                          <a:spcPts val="0"/>
                        </a:spcAft>
                      </a:pPr>
                      <a:r>
                        <a:rPr lang="en-GB" sz="1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HƯỚNG NGHIỆP</a:t>
                      </a:r>
                      <a:endParaRPr lang="en-US"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1166736">
                <a:tc>
                  <a:txBody>
                    <a:bodyPr/>
                    <a:lstStyle/>
                    <a:p>
                      <a:pPr marL="0" marR="0" indent="0" algn="l">
                        <a:lnSpc>
                          <a:spcPct val="115000"/>
                        </a:lnSpc>
                        <a:spcBef>
                          <a:spcPts val="0"/>
                        </a:spcBef>
                        <a:spcAft>
                          <a:spcPts val="0"/>
                        </a:spcAft>
                      </a:pPr>
                      <a:r>
                        <a:rPr lang="vi-VN" sz="1100" b="1" dirty="0">
                          <a:solidFill>
                            <a:srgbClr val="000000"/>
                          </a:solidFill>
                          <a:effectLst/>
                          <a:latin typeface="Times New Roman" panose="02020603050405020304" pitchFamily="18" charset="0"/>
                          <a:ea typeface="MS Mincho"/>
                          <a:cs typeface="Times New Roman" panose="02020603050405020304" pitchFamily="18" charset="0"/>
                        </a:rPr>
                        <a:t>Hoạt động tìm hiểu nghề nghiệp</a:t>
                      </a:r>
                      <a:endParaRPr lang="en-US" sz="1200" b="1" dirty="0">
                        <a:effectLst/>
                        <a:latin typeface="Times New Roman" panose="02020603050405020304" pitchFamily="18" charset="0"/>
                        <a:ea typeface="MS Mincho"/>
                        <a:cs typeface="Times New Roman" panose="02020603050405020304" pitchFamily="18" charset="0"/>
                      </a:endParaRPr>
                    </a:p>
                    <a:p>
                      <a:pPr marL="0" marR="0" indent="0" algn="l">
                        <a:lnSpc>
                          <a:spcPct val="115000"/>
                        </a:lnSpc>
                        <a:spcBef>
                          <a:spcPts val="0"/>
                        </a:spcBef>
                        <a:spcAft>
                          <a:spcPts val="0"/>
                        </a:spcAft>
                      </a:pPr>
                      <a:r>
                        <a:rPr lang="vi-VN" sz="1100" b="1" i="1" dirty="0">
                          <a:solidFill>
                            <a:srgbClr val="000000"/>
                          </a:solidFill>
                          <a:effectLst/>
                          <a:latin typeface="Times New Roman" panose="02020603050405020304" pitchFamily="18" charset="0"/>
                          <a:ea typeface="MS Mincho"/>
                          <a:cs typeface="Times New Roman" panose="02020603050405020304" pitchFamily="18" charset="0"/>
                        </a:rPr>
                        <a:t> </a:t>
                      </a:r>
                      <a:endParaRPr lang="en-US" sz="1200" b="1" dirty="0">
                        <a:effectLst/>
                        <a:latin typeface="Times New Roman" panose="02020603050405020304" pitchFamily="18" charset="0"/>
                        <a:ea typeface="MS Mincho"/>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Tìm hiểu được một số nghề truyền thống ở Việt Nam.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Nêu được hoạt động đặc trưng, những yêu cầu cơ bản, trang thiết bị, dụng cụ lao động của các nghề truyền thống.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biết được một số đặc điểm của bản thân phù hợp hoặc chưa phù hợp với công việc của nghề truyền thống.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Nhận biết được về an toàn sử dụng công cụ lao động trong các nghề truyền thống.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Nhận diện được giá trị của các nghề trong xã hội và</a:t>
                      </a: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thái độ tôn trọng đối với lao động nghề nghiệp khác nhau.</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8" name="Content Placeholder 3"/>
          <p:cNvGraphicFramePr>
            <a:graphicFrameLocks noGrp="1"/>
          </p:cNvGraphicFramePr>
          <p:nvPr>
            <p:ph idx="1"/>
          </p:nvPr>
        </p:nvGraphicFramePr>
        <p:xfrm>
          <a:off x="974103" y="61562"/>
          <a:ext cx="10483392" cy="4072217"/>
        </p:xfrm>
        <a:graphic>
          <a:graphicData uri="http://schemas.openxmlformats.org/drawingml/2006/table">
            <a:tbl>
              <a:tblPr firstRow="1" firstCol="1" bandRow="1"/>
              <a:tblGrid>
                <a:gridCol w="2227204">
                  <a:extLst>
                    <a:ext uri="{9D8B030D-6E8A-4147-A177-3AD203B41FA5}">
                      <a16:colId xmlns:a16="http://schemas.microsoft.com/office/drawing/2014/main" val="20000"/>
                    </a:ext>
                  </a:extLst>
                </a:gridCol>
                <a:gridCol w="8256188">
                  <a:extLst>
                    <a:ext uri="{9D8B030D-6E8A-4147-A177-3AD203B41FA5}">
                      <a16:colId xmlns:a16="http://schemas.microsoft.com/office/drawing/2014/main" val="20001"/>
                    </a:ext>
                  </a:extLst>
                </a:gridCol>
              </a:tblGrid>
              <a:tr h="318880">
                <a:tc>
                  <a:txBody>
                    <a:bodyPr/>
                    <a:lstStyle/>
                    <a:p>
                      <a:pPr marL="0" marR="0" algn="ctr">
                        <a:lnSpc>
                          <a:spcPct val="115000"/>
                        </a:lnSpc>
                        <a:spcBef>
                          <a:spcPts val="0"/>
                        </a:spcBef>
                        <a:spcAft>
                          <a:spcPts val="0"/>
                        </a:spcAft>
                      </a:pPr>
                      <a:r>
                        <a:rPr lang="en-GB" sz="11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GB"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GB" sz="11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GB"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1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GB" sz="11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GB"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1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GB"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1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GB"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1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9966">
                <a:tc gridSpan="2">
                  <a:txBody>
                    <a:bodyPr/>
                    <a:lstStyle/>
                    <a:p>
                      <a:pPr marL="0" marR="0" indent="0" algn="just">
                        <a:lnSpc>
                          <a:spcPct val="115000"/>
                        </a:lnSpc>
                        <a:spcBef>
                          <a:spcPts val="0"/>
                        </a:spcBef>
                        <a:spcAft>
                          <a:spcPts val="0"/>
                        </a:spcAft>
                      </a:pPr>
                      <a:r>
                        <a:rPr lang="en-GB" sz="1100" b="1" dirty="0">
                          <a:solidFill>
                            <a:srgbClr val="FF0000"/>
                          </a:solidFill>
                          <a:effectLst/>
                          <a:latin typeface="Times New Roman" panose="02020603050405020304" pitchFamily="18" charset="0"/>
                          <a:ea typeface="MS Mincho"/>
                          <a:cs typeface="Times New Roman" panose="02020603050405020304" pitchFamily="18" charset="0"/>
                        </a:rPr>
                        <a:t>HOẠT ĐỘNG HƯỚNG VÀO BẢN THÂN </a:t>
                      </a:r>
                      <a:endParaRPr lang="en-US" sz="1200" b="1" dirty="0">
                        <a:solidFill>
                          <a:srgbClr val="FF0000"/>
                        </a:solidFill>
                        <a:effectLst/>
                        <a:latin typeface="Times New Roman" panose="02020603050405020304" pitchFamily="18" charset="0"/>
                        <a:ea typeface="MS Mincho"/>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370549">
                <a:tc>
                  <a:txBody>
                    <a:bodyPr/>
                    <a:lstStyle/>
                    <a:p>
                      <a:pPr marL="0" marR="0" indent="0" algn="l">
                        <a:lnSpc>
                          <a:spcPct val="115000"/>
                        </a:lnSpc>
                        <a:spcBef>
                          <a:spcPts val="0"/>
                        </a:spcBef>
                        <a:spcAft>
                          <a:spcPts val="0"/>
                        </a:spcAft>
                      </a:pPr>
                      <a:r>
                        <a:rPr lang="vi-VN" sz="1100" b="1">
                          <a:solidFill>
                            <a:srgbClr val="000000"/>
                          </a:solidFill>
                          <a:effectLst/>
                          <a:latin typeface="Times New Roman" panose="02020603050405020304" pitchFamily="18" charset="0"/>
                          <a:ea typeface="MS Mincho"/>
                          <a:cs typeface="Times New Roman" panose="02020603050405020304" pitchFamily="18" charset="0"/>
                        </a:rPr>
                        <a:t>Hoạt động khám phá bản thân</a:t>
                      </a:r>
                      <a:endParaRPr lang="en-US" sz="1200" b="1">
                        <a:effectLst/>
                        <a:latin typeface="Times New Roman" panose="02020603050405020304" pitchFamily="18" charset="0"/>
                        <a:ea typeface="MS Mincho"/>
                        <a:cs typeface="Times New Roman" panose="02020603050405020304" pitchFamily="18" charset="0"/>
                      </a:endParaRPr>
                    </a:p>
                    <a:p>
                      <a:pPr marL="0" marR="0" indent="0" algn="l">
                        <a:lnSpc>
                          <a:spcPct val="115000"/>
                        </a:lnSpc>
                        <a:spcBef>
                          <a:spcPts val="0"/>
                        </a:spcBef>
                        <a:spcAft>
                          <a:spcPts val="0"/>
                        </a:spcAft>
                      </a:pPr>
                      <a:r>
                        <a:rPr lang="vi-VN" sz="1100" b="1">
                          <a:solidFill>
                            <a:srgbClr val="000000"/>
                          </a:solidFill>
                          <a:effectLst/>
                          <a:latin typeface="Times New Roman" panose="02020603050405020304" pitchFamily="18" charset="0"/>
                          <a:ea typeface="MS Mincho"/>
                          <a:cs typeface="Times New Roman" panose="02020603050405020304" pitchFamily="18" charset="0"/>
                        </a:rPr>
                        <a:t> </a:t>
                      </a:r>
                      <a:endParaRPr lang="en-US" sz="1200" b="1">
                        <a:effectLst/>
                        <a:latin typeface="Times New Roman" panose="02020603050405020304" pitchFamily="18" charset="0"/>
                        <a:ea typeface="MS Mincho"/>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Nhận ra được sự thay đổi tích cực của bản thân, giới thiệu được đức tính đặc trưng của bản thân.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Phát hiện được sở thích, khả năng và những giá trị khác của bản thân; tự tin với sở thích, khả năng của mình.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9864">
                <a:tc>
                  <a:txBody>
                    <a:bodyPr/>
                    <a:lstStyle/>
                    <a:p>
                      <a:pPr marL="0" marR="0" indent="0" algn="l">
                        <a:lnSpc>
                          <a:spcPct val="115000"/>
                        </a:lnSpc>
                        <a:spcBef>
                          <a:spcPts val="0"/>
                        </a:spcBef>
                        <a:spcAft>
                          <a:spcPts val="0"/>
                        </a:spcAft>
                      </a:pPr>
                      <a:r>
                        <a:rPr lang="vi-VN" sz="1100" b="1">
                          <a:solidFill>
                            <a:srgbClr val="000000"/>
                          </a:solidFill>
                          <a:effectLst/>
                          <a:latin typeface="Times New Roman" panose="02020603050405020304" pitchFamily="18" charset="0"/>
                          <a:ea typeface="MS Mincho"/>
                          <a:cs typeface="Times New Roman" panose="02020603050405020304" pitchFamily="18" charset="0"/>
                        </a:rPr>
                        <a:t>Hoạt động rèn luyện bản thân</a:t>
                      </a:r>
                      <a:endParaRPr lang="en-US" sz="1200" b="1">
                        <a:effectLst/>
                        <a:latin typeface="Times New Roman" panose="02020603050405020304" pitchFamily="18" charset="0"/>
                        <a:ea typeface="MS Mincho"/>
                        <a:cs typeface="Times New Roman" panose="02020603050405020304" pitchFamily="18" charset="0"/>
                      </a:endParaRPr>
                    </a:p>
                    <a:p>
                      <a:pPr marL="0" marR="0" indent="0" algn="l">
                        <a:lnSpc>
                          <a:spcPct val="115000"/>
                        </a:lnSpc>
                        <a:spcBef>
                          <a:spcPts val="0"/>
                        </a:spcBef>
                        <a:spcAft>
                          <a:spcPts val="0"/>
                        </a:spcAft>
                      </a:pPr>
                      <a:r>
                        <a:rPr lang="vi-VN" sz="1100" b="1">
                          <a:solidFill>
                            <a:srgbClr val="000000"/>
                          </a:solidFill>
                          <a:effectLst/>
                          <a:latin typeface="Times New Roman" panose="02020603050405020304" pitchFamily="18" charset="0"/>
                          <a:ea typeface="MS Mincho"/>
                          <a:cs typeface="Times New Roman" panose="02020603050405020304" pitchFamily="18" charset="0"/>
                        </a:rPr>
                        <a:t> </a:t>
                      </a:r>
                      <a:endParaRPr lang="en-US" sz="1200" b="1">
                        <a:effectLst/>
                        <a:latin typeface="Times New Roman" panose="02020603050405020304" pitchFamily="18" charset="0"/>
                        <a:ea typeface="MS Mincho"/>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Sắp xếp được góc học tập, nơi sinh hoạt cá nhân gọn gàng, ngăn nắp.</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Biết chăm sóc bản thân và điều chỉnh bản thân phù hợp môi trường học tập mới, phù hợp với hoàn cảnh</a:t>
                      </a: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t>
                      </a: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iao tiếp.</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Nhận biết được những dấu hiệu của thiên tai và biết cách tự bảo vệ trong một số tình huống thiên tai cụ thể.</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Xác định được những khoản chi ưu tiên khi số tiền của mình hạn chế.</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9966">
                <a:tc gridSpan="2">
                  <a:txBody>
                    <a:bodyPr/>
                    <a:lstStyle/>
                    <a:p>
                      <a:pPr marL="0" marR="0" algn="just">
                        <a:lnSpc>
                          <a:spcPct val="115000"/>
                        </a:lnSpc>
                        <a:spcBef>
                          <a:spcPts val="0"/>
                        </a:spcBef>
                        <a:spcAft>
                          <a:spcPts val="0"/>
                        </a:spcAft>
                      </a:pPr>
                      <a:r>
                        <a:rPr lang="vi-VN" sz="1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HƯỚNG ĐẾN XÃ HỘI</a:t>
                      </a:r>
                      <a:endParaRPr lang="en-US" sz="1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539898">
                <a:tc>
                  <a:txBody>
                    <a:bodyPr/>
                    <a:lstStyle/>
                    <a:p>
                      <a:pPr marL="0" marR="0" indent="0" algn="l">
                        <a:lnSpc>
                          <a:spcPct val="115000"/>
                        </a:lnSpc>
                        <a:spcBef>
                          <a:spcPts val="0"/>
                        </a:spcBef>
                        <a:spcAft>
                          <a:spcPts val="0"/>
                        </a:spcAft>
                      </a:pPr>
                      <a:r>
                        <a:rPr lang="vi-VN" sz="1100" b="1">
                          <a:solidFill>
                            <a:srgbClr val="000000"/>
                          </a:solidFill>
                          <a:effectLst/>
                          <a:latin typeface="Times New Roman" panose="02020603050405020304" pitchFamily="18" charset="0"/>
                          <a:ea typeface="MS Mincho"/>
                          <a:cs typeface="Times New Roman" panose="02020603050405020304" pitchFamily="18" charset="0"/>
                        </a:rPr>
                        <a:t>Hoạt động chăm sóc gia đình</a:t>
                      </a:r>
                      <a:endParaRPr lang="en-US" sz="1200" b="1">
                        <a:effectLst/>
                        <a:latin typeface="Times New Roman" panose="02020603050405020304" pitchFamily="18" charset="0"/>
                        <a:ea typeface="MS Mincho"/>
                        <a:cs typeface="Times New Roman" panose="02020603050405020304" pitchFamily="18" charset="0"/>
                      </a:endParaRPr>
                    </a:p>
                    <a:p>
                      <a:pPr marL="0" marR="0" indent="0" algn="l">
                        <a:lnSpc>
                          <a:spcPct val="115000"/>
                        </a:lnSpc>
                        <a:spcBef>
                          <a:spcPts val="0"/>
                        </a:spcBef>
                        <a:spcAft>
                          <a:spcPts val="0"/>
                        </a:spcAft>
                      </a:pPr>
                      <a:r>
                        <a:rPr lang="vi-VN" sz="1100" b="1">
                          <a:solidFill>
                            <a:srgbClr val="000000"/>
                          </a:solidFill>
                          <a:effectLst/>
                          <a:latin typeface="Times New Roman" panose="02020603050405020304" pitchFamily="18" charset="0"/>
                          <a:ea typeface="MS Mincho"/>
                          <a:cs typeface="Times New Roman" panose="02020603050405020304" pitchFamily="18" charset="0"/>
                        </a:rPr>
                        <a:t> </a:t>
                      </a:r>
                      <a:endParaRPr lang="en-US" sz="1200" b="1">
                        <a:effectLst/>
                        <a:latin typeface="Times New Roman" panose="02020603050405020304" pitchFamily="18" charset="0"/>
                        <a:ea typeface="MS Mincho"/>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Thể hiện được sự động viên, chăm sóc người thân trong gia đình bằng lời nói và hành động cụ thể.</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Thể hiện được sự chủ động, tự giác thực hiện một số công việc trong gia đình.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Biết tham gia giải quyết một số vấn đề nảy sinh trong quan hệ gia đình.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19864">
                <a:tc>
                  <a:txBody>
                    <a:bodyPr/>
                    <a:lstStyle/>
                    <a:p>
                      <a:pPr marL="0" marR="0" indent="0" algn="l">
                        <a:lnSpc>
                          <a:spcPct val="115000"/>
                        </a:lnSpc>
                        <a:spcBef>
                          <a:spcPts val="0"/>
                        </a:spcBef>
                        <a:spcAft>
                          <a:spcPts val="0"/>
                        </a:spcAft>
                      </a:pPr>
                      <a:r>
                        <a:rPr lang="vi-VN" sz="1100" b="1">
                          <a:solidFill>
                            <a:srgbClr val="000000"/>
                          </a:solidFill>
                          <a:effectLst/>
                          <a:latin typeface="Times New Roman" panose="02020603050405020304" pitchFamily="18" charset="0"/>
                          <a:ea typeface="MS Mincho"/>
                          <a:cs typeface="Times New Roman" panose="02020603050405020304" pitchFamily="18" charset="0"/>
                        </a:rPr>
                        <a:t>Hoạt động xây dựng nhà trường</a:t>
                      </a:r>
                      <a:endParaRPr lang="en-US" sz="1200" b="1">
                        <a:effectLst/>
                        <a:latin typeface="Times New Roman" panose="02020603050405020304" pitchFamily="18" charset="0"/>
                        <a:ea typeface="MS Mincho"/>
                        <a:cs typeface="Times New Roman" panose="02020603050405020304" pitchFamily="18" charset="0"/>
                      </a:endParaRPr>
                    </a:p>
                    <a:p>
                      <a:pPr marL="0" marR="0" indent="0" algn="l">
                        <a:lnSpc>
                          <a:spcPct val="115000"/>
                        </a:lnSpc>
                        <a:spcBef>
                          <a:spcPts val="0"/>
                        </a:spcBef>
                        <a:spcAft>
                          <a:spcPts val="0"/>
                        </a:spcAft>
                      </a:pPr>
                      <a:r>
                        <a:rPr lang="vi-VN" sz="1100" b="1">
                          <a:solidFill>
                            <a:srgbClr val="000000"/>
                          </a:solidFill>
                          <a:effectLst/>
                          <a:latin typeface="Times New Roman" panose="02020603050405020304" pitchFamily="18" charset="0"/>
                          <a:ea typeface="MS Mincho"/>
                          <a:cs typeface="Times New Roman" panose="02020603050405020304" pitchFamily="18" charset="0"/>
                        </a:rPr>
                        <a:t> </a:t>
                      </a:r>
                      <a:endParaRPr lang="en-US" sz="1200" b="1">
                        <a:effectLst/>
                        <a:latin typeface="Times New Roman" panose="02020603050405020304" pitchFamily="18" charset="0"/>
                        <a:ea typeface="MS Mincho"/>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 lập được các mối quan hệ với bạn, thầy cô và biết gìn giữ tình bạn, tình thầy trò.</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 định và giải quyết được một số vấn đề nảy sinh trong quan hệ bạn bè.</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Giới thiệu được những nét nổi bật của nhà trường và chủ động, tự giác tham gia xây dựng truyền thống nhà trường.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Tham gia hoạt động giáo dục theo chủ đề của Đội Thiếu niên Tiền phong Hồ Chí Minh, của nhà trường.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99830">
                <a:tc>
                  <a:txBody>
                    <a:bodyPr/>
                    <a:lstStyle/>
                    <a:p>
                      <a:pPr marL="0" marR="0" indent="0" algn="l">
                        <a:lnSpc>
                          <a:spcPct val="115000"/>
                        </a:lnSpc>
                        <a:spcBef>
                          <a:spcPts val="0"/>
                        </a:spcBef>
                        <a:spcAft>
                          <a:spcPts val="0"/>
                        </a:spcAft>
                      </a:pPr>
                      <a:r>
                        <a:rPr lang="vi-VN" sz="1100" b="1" dirty="0">
                          <a:solidFill>
                            <a:srgbClr val="000000"/>
                          </a:solidFill>
                          <a:effectLst/>
                          <a:latin typeface="Times New Roman" panose="02020603050405020304" pitchFamily="18" charset="0"/>
                          <a:ea typeface="MS Mincho"/>
                          <a:cs typeface="Times New Roman" panose="02020603050405020304" pitchFamily="18" charset="0"/>
                        </a:rPr>
                        <a:t>Hoạt động xây dựng cộng đồng</a:t>
                      </a:r>
                      <a:endParaRPr lang="en-US" sz="1200" b="1" dirty="0">
                        <a:effectLst/>
                        <a:latin typeface="Times New Roman" panose="02020603050405020304" pitchFamily="18" charset="0"/>
                        <a:ea typeface="MS Mincho"/>
                        <a:cs typeface="Times New Roman" panose="02020603050405020304" pitchFamily="18" charset="0"/>
                      </a:endParaRPr>
                    </a:p>
                    <a:p>
                      <a:pPr marL="0" marR="0" indent="0" algn="l">
                        <a:lnSpc>
                          <a:spcPct val="115000"/>
                        </a:lnSpc>
                        <a:spcBef>
                          <a:spcPts val="0"/>
                        </a:spcBef>
                        <a:spcAft>
                          <a:spcPts val="0"/>
                        </a:spcAft>
                      </a:pPr>
                      <a:r>
                        <a:rPr lang="vi-VN" sz="1100" b="1" dirty="0">
                          <a:solidFill>
                            <a:srgbClr val="000000"/>
                          </a:solidFill>
                          <a:effectLst/>
                          <a:latin typeface="Times New Roman" panose="02020603050405020304" pitchFamily="18" charset="0"/>
                          <a:ea typeface="MS Mincho"/>
                          <a:cs typeface="Times New Roman" panose="02020603050405020304" pitchFamily="18" charset="0"/>
                        </a:rPr>
                        <a:t> </a:t>
                      </a:r>
                      <a:endParaRPr lang="en-US" sz="1200" b="1" dirty="0">
                        <a:effectLst/>
                        <a:latin typeface="Times New Roman" panose="02020603050405020304" pitchFamily="18" charset="0"/>
                        <a:ea typeface="MS Mincho"/>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 lập được các mối quan hệ với cộng đồng, thể hiện được sự sẵn sàng giúp đỡ, chia sẻ với những hoàn cảnh khó khăn.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được hành vi văn hoá nơi công cộng.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Lập và thực hiện được kế hoạch</a:t>
                      </a: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hoạt động thiện nguyện tại địa phương; biết vận động người thân và bạn bè tham gia các hoạt động thiện nguyện ở nơi cư trú.</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 thiệu được một số truyền thống của địa phương.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80" marR="60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540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a:off x="0" y="916380"/>
            <a:ext cx="12191851" cy="457200"/>
          </a:xfrm>
          <a:prstGeom prst="rect">
            <a:avLst/>
          </a:prstGeom>
          <a:solidFill>
            <a:schemeClr val="accent1">
              <a:lumMod val="40000"/>
              <a:lumOff val="60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accent1">
                    <a:lumMod val="50000"/>
                  </a:schemeClr>
                </a:solidFill>
                <a:latin typeface="+mj-lt"/>
                <a:ea typeface="+mj-ea"/>
                <a:cs typeface="+mj-cs"/>
              </a:defRPr>
            </a:lvl1pPr>
          </a:lstStyle>
          <a:p>
            <a:r>
              <a:rPr lang="en-US" sz="2800" b="1" dirty="0">
                <a:latin typeface="Arial" panose="020B0604020202020204" pitchFamily="34" charset="0"/>
                <a:cs typeface="Arial" panose="020B0604020202020204" pitchFamily="34" charset="0"/>
              </a:rPr>
              <a:t>     CÁC LOẠI HÌNH HOẠT ĐỘNG TRẢI NGHIỆM</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728284802"/>
              </p:ext>
            </p:extLst>
          </p:nvPr>
        </p:nvGraphicFramePr>
        <p:xfrm>
          <a:off x="685725" y="1373580"/>
          <a:ext cx="10820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8107051" y="941927"/>
            <a:ext cx="4559638" cy="480131"/>
          </a:xfrm>
          <a:prstGeom prst="rect">
            <a:avLst/>
          </a:prstGeom>
          <a:noFill/>
        </p:spPr>
        <p:txBody>
          <a:bodyPr wrap="square" rtlCol="0">
            <a:spAutoFit/>
          </a:bodyPr>
          <a:lstStyle/>
          <a:p>
            <a:pPr>
              <a:lnSpc>
                <a:spcPct val="90000"/>
              </a:lnSpc>
            </a:pPr>
            <a:r>
              <a:rPr lang="en-US" sz="2800" b="1" dirty="0">
                <a:solidFill>
                  <a:srgbClr val="FF0000"/>
                </a:solidFill>
                <a:latin typeface="Arial" panose="020B0604020202020204" pitchFamily="34" charset="0"/>
              </a:rPr>
              <a:t>105 TIẾT </a:t>
            </a:r>
            <a:r>
              <a:rPr lang="en-US" sz="2800" b="1" dirty="0" err="1">
                <a:solidFill>
                  <a:srgbClr val="FF0000"/>
                </a:solidFill>
                <a:latin typeface="Arial" panose="020B0604020202020204" pitchFamily="34" charset="0"/>
              </a:rPr>
              <a:t>và</a:t>
            </a:r>
            <a:r>
              <a:rPr lang="en-US" sz="2800" b="1" dirty="0">
                <a:solidFill>
                  <a:srgbClr val="FF0000"/>
                </a:solidFill>
                <a:latin typeface="Arial" panose="020B0604020202020204" pitchFamily="34" charset="0"/>
              </a:rPr>
              <a:t> 3 </a:t>
            </a:r>
            <a:r>
              <a:rPr lang="en-US" sz="2800" b="1" dirty="0" err="1">
                <a:solidFill>
                  <a:srgbClr val="FF0000"/>
                </a:solidFill>
                <a:latin typeface="Arial" panose="020B0604020202020204" pitchFamily="34" charset="0"/>
              </a:rPr>
              <a:t>tiết</a:t>
            </a:r>
            <a:r>
              <a:rPr lang="en-US" sz="2800" b="1" dirty="0">
                <a:solidFill>
                  <a:srgbClr val="FF0000"/>
                </a:solidFill>
                <a:latin typeface="Arial" panose="020B0604020202020204" pitchFamily="34" charset="0"/>
              </a:rPr>
              <a:t>/</a:t>
            </a:r>
            <a:r>
              <a:rPr lang="en-US" sz="2800" b="1" dirty="0" err="1">
                <a:solidFill>
                  <a:srgbClr val="FF0000"/>
                </a:solidFill>
                <a:latin typeface="Arial" panose="020B0604020202020204" pitchFamily="34" charset="0"/>
              </a:rPr>
              <a:t>tuần</a:t>
            </a:r>
            <a:endParaRPr lang="en-US" sz="2800" b="1" dirty="0">
              <a:solidFill>
                <a:srgbClr val="FF0000"/>
              </a:solidFill>
              <a:latin typeface="Arial" panose="020B0604020202020204" pitchFamily="34" charset="0"/>
            </a:endParaRPr>
          </a:p>
        </p:txBody>
      </p:sp>
      <p:sp>
        <p:nvSpPr>
          <p:cNvPr id="4" name="Up Arrow 3"/>
          <p:cNvSpPr/>
          <p:nvPr/>
        </p:nvSpPr>
        <p:spPr>
          <a:xfrm>
            <a:off x="6796726" y="4515439"/>
            <a:ext cx="1310325" cy="1611983"/>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Time new roman"/>
              </a:rPr>
              <a:t>ĐỔI MỚI CỦA CT</a:t>
            </a:r>
          </a:p>
        </p:txBody>
      </p:sp>
      <p:sp>
        <p:nvSpPr>
          <p:cNvPr id="6" name="Left-Right Arrow 5"/>
          <p:cNvSpPr/>
          <p:nvPr/>
        </p:nvSpPr>
        <p:spPr>
          <a:xfrm>
            <a:off x="2281285" y="4920791"/>
            <a:ext cx="1904215" cy="148000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FFFF00"/>
                </a:solidFill>
                <a:latin typeface="Tiem new roman"/>
              </a:rPr>
              <a:t>Đã</a:t>
            </a:r>
            <a:r>
              <a:rPr lang="en-US" sz="1600" dirty="0">
                <a:solidFill>
                  <a:srgbClr val="FFFF00"/>
                </a:solidFill>
                <a:latin typeface="Tiem new roman"/>
              </a:rPr>
              <a:t>, </a:t>
            </a:r>
            <a:r>
              <a:rPr lang="en-US" sz="1600" dirty="0" err="1">
                <a:solidFill>
                  <a:srgbClr val="FFFF00"/>
                </a:solidFill>
                <a:latin typeface="Tiem new roman"/>
              </a:rPr>
              <a:t>đang</a:t>
            </a:r>
            <a:r>
              <a:rPr lang="en-US" sz="1600" dirty="0">
                <a:solidFill>
                  <a:srgbClr val="FFFF00"/>
                </a:solidFill>
                <a:latin typeface="Tiem new roman"/>
              </a:rPr>
              <a:t> </a:t>
            </a:r>
            <a:r>
              <a:rPr lang="en-US" sz="1600" dirty="0" err="1">
                <a:solidFill>
                  <a:srgbClr val="FFFF00"/>
                </a:solidFill>
                <a:latin typeface="Tiem new roman"/>
              </a:rPr>
              <a:t>và</a:t>
            </a:r>
            <a:r>
              <a:rPr lang="en-US" sz="1600" dirty="0">
                <a:solidFill>
                  <a:srgbClr val="FFFF00"/>
                </a:solidFill>
                <a:latin typeface="Tiem new roman"/>
              </a:rPr>
              <a:t> </a:t>
            </a:r>
            <a:r>
              <a:rPr lang="en-US" sz="1600" dirty="0" err="1">
                <a:solidFill>
                  <a:srgbClr val="FFFF00"/>
                </a:solidFill>
                <a:latin typeface="Tiem new roman"/>
              </a:rPr>
              <a:t>tiếp</a:t>
            </a:r>
            <a:r>
              <a:rPr lang="en-US" sz="1600" dirty="0">
                <a:solidFill>
                  <a:srgbClr val="FFFF00"/>
                </a:solidFill>
                <a:latin typeface="Tiem new roman"/>
              </a:rPr>
              <a:t> </a:t>
            </a:r>
            <a:r>
              <a:rPr lang="en-US" sz="1600" dirty="0" err="1">
                <a:solidFill>
                  <a:srgbClr val="FFFF00"/>
                </a:solidFill>
                <a:latin typeface="Tiem new roman"/>
              </a:rPr>
              <a:t>tục</a:t>
            </a:r>
            <a:r>
              <a:rPr lang="en-US" sz="1600" dirty="0">
                <a:solidFill>
                  <a:srgbClr val="FFFF00"/>
                </a:solidFill>
                <a:latin typeface="Tiem new roman"/>
              </a:rPr>
              <a:t> </a:t>
            </a:r>
            <a:r>
              <a:rPr lang="en-US" sz="1600" dirty="0" err="1">
                <a:solidFill>
                  <a:srgbClr val="FFFF00"/>
                </a:solidFill>
                <a:latin typeface="Tiem new roman"/>
              </a:rPr>
              <a:t>đổi</a:t>
            </a:r>
            <a:r>
              <a:rPr lang="en-US" sz="1600" dirty="0">
                <a:solidFill>
                  <a:srgbClr val="FFFF00"/>
                </a:solidFill>
                <a:latin typeface="Tiem new roman"/>
              </a:rPr>
              <a:t> </a:t>
            </a:r>
            <a:r>
              <a:rPr lang="en-US" sz="1600" dirty="0" err="1">
                <a:solidFill>
                  <a:srgbClr val="FFFF00"/>
                </a:solidFill>
                <a:latin typeface="Tiem new roman"/>
              </a:rPr>
              <a:t>mới</a:t>
            </a:r>
            <a:endParaRPr lang="en-US" sz="1600" dirty="0">
              <a:solidFill>
                <a:srgbClr val="FFFF00"/>
              </a:solidFill>
              <a:latin typeface="Tiem new roman"/>
            </a:endParaRPr>
          </a:p>
        </p:txBody>
      </p:sp>
    </p:spTree>
    <p:extLst>
      <p:ext uri="{BB962C8B-B14F-4D97-AF65-F5344CB8AC3E}">
        <p14:creationId xmlns:p14="http://schemas.microsoft.com/office/powerpoint/2010/main" val="230397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314E193-806A-4003-B5A5-DC6DC2A5FDE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CE305B17-6253-4589-B18B-8BB1F732B6C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354F28F3-F87C-42D7-8C28-3C33EB45DD3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C9495D20-8744-4CA3-AC32-C64517DF30B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F6073F97-A277-426C-AC34-56245D11308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67961E90-CA9C-4619-A128-53DBE430FA5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6D1F7E99-4AE7-44DF-9EE5-1BEDAAE4F392}"/>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graphicEl>
                                              <a:dgm id="{4DED8099-5BD7-4CFE-9432-E06B5B836499}"/>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graphicEl>
                                              <a:dgm id="{CFB37DDC-1AB1-4D18-9C51-326D59A4A7B5}"/>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EAD75362-5904-45BE-9F96-97806963C81A}"/>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26D26363-A514-406B-A02F-D316DA9A2458}"/>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dgm id="{EA0B5B2E-8D38-4529-A9BD-19B58F176B0C}"/>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graphicEl>
                                              <a:dgm id="{A915957B-2CF5-4A24-BE5F-11019588D871}"/>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graphicEl>
                                              <a:dgm id="{70C0EFF3-B5F4-4B26-989A-93E834831C65}"/>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graphicEl>
                                              <a:dgm id="{1644324B-F15C-42D8-A3A6-70D016E0A626}"/>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graphicEl>
                                              <a:dgm id="{7900D654-8ED8-44B8-9A15-A2165753BC12}"/>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graphicEl>
                                              <a:dgm id="{4C34DFFB-B416-430F-A55C-38F9E197E8C3}"/>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graphicEl>
                                              <a:dgm id="{57DDAC17-D4F9-4E48-AABA-6A15DBCAC35E}"/>
                                            </p:graphic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6" presetClass="emph" presetSubtype="0" fill="hold" grpId="1" nodeType="clickEffect">
                                  <p:stCondLst>
                                    <p:cond delay="0"/>
                                  </p:stCondLst>
                                  <p:childTnLst>
                                    <p:animScale>
                                      <p:cBhvr>
                                        <p:cTn id="7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4" grpId="0" animBg="1"/>
      <p:bldP spid="4" grpId="1"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1952-7BA0-CC39-D27D-33985499825A}"/>
              </a:ext>
            </a:extLst>
          </p:cNvPr>
          <p:cNvSpPr>
            <a:spLocks noGrp="1"/>
          </p:cNvSpPr>
          <p:nvPr>
            <p:ph type="title"/>
          </p:nvPr>
        </p:nvSpPr>
        <p:spPr/>
        <p:txBody>
          <a:bodyPr/>
          <a:lstStyle/>
          <a:p>
            <a:r>
              <a:rPr lang="en-US" dirty="0"/>
              <a:t>XẾP THỜI KHÓA BIỂU</a:t>
            </a:r>
          </a:p>
        </p:txBody>
      </p:sp>
      <p:sp>
        <p:nvSpPr>
          <p:cNvPr id="3" name="Content Placeholder 2">
            <a:extLst>
              <a:ext uri="{FF2B5EF4-FFF2-40B4-BE49-F238E27FC236}">
                <a16:creationId xmlns:a16="http://schemas.microsoft.com/office/drawing/2014/main" id="{5803F99F-1BAA-EE0F-B837-A204FE67A3B3}"/>
              </a:ext>
            </a:extLst>
          </p:cNvPr>
          <p:cNvSpPr>
            <a:spLocks noGrp="1"/>
          </p:cNvSpPr>
          <p:nvPr>
            <p:ph idx="1"/>
          </p:nvPr>
        </p:nvSpPr>
        <p:spPr/>
        <p:txBody>
          <a:bodyPr>
            <a:normAutofit/>
          </a:bodyPr>
          <a:lstStyle/>
          <a:p>
            <a:r>
              <a:rPr lang="en-US" sz="2800" dirty="0" err="1">
                <a:latin typeface="Arial" panose="020B0604020202020204" pitchFamily="34" charset="0"/>
                <a:cs typeface="Arial" panose="020B0604020202020204" pitchFamily="34" charset="0"/>
              </a:rPr>
              <a:t>Thảo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luận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3 </a:t>
            </a:r>
            <a:r>
              <a:rPr lang="en-US" sz="2800" dirty="0" err="1">
                <a:latin typeface="Arial" panose="020B0604020202020204" pitchFamily="34" charset="0"/>
                <a:cs typeface="Arial" panose="020B0604020202020204" pitchFamily="34" charset="0"/>
              </a:rPr>
              <a:t>tiết</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tuần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a:t>
            </a:r>
          </a:p>
          <a:p>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15 </a:t>
            </a:r>
            <a:r>
              <a:rPr lang="en-US" sz="2800" dirty="0" err="1">
                <a:latin typeface="Arial" panose="020B0604020202020204" pitchFamily="34" charset="0"/>
                <a:cs typeface="Arial" panose="020B0604020202020204" pitchFamily="34" charset="0"/>
              </a:rPr>
              <a:t>phút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74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209" y="503870"/>
            <a:ext cx="9490218" cy="1633898"/>
          </a:xfrm>
        </p:spPr>
        <p:txBody>
          <a:bodyPr>
            <a:noAutofit/>
          </a:bodyPr>
          <a:lstStyle/>
          <a:p>
            <a:r>
              <a:rPr lang="en-US" sz="3600" b="1" dirty="0">
                <a:solidFill>
                  <a:srgbClr val="002060"/>
                </a:solidFill>
                <a:latin typeface="Time new roman"/>
              </a:rPr>
              <a:t>GỢI Ý CÁC PHƯƠNG ÁN XẾP THỜI KHÓA BIỂU CHO HĐTN,HN </a:t>
            </a:r>
            <a:br>
              <a:rPr lang="en-US" sz="3600" b="1" dirty="0">
                <a:solidFill>
                  <a:srgbClr val="002060"/>
                </a:solidFill>
                <a:latin typeface="Time new roman"/>
              </a:rPr>
            </a:br>
            <a:r>
              <a:rPr lang="en-US" sz="3600" dirty="0">
                <a:latin typeface="Time new roman"/>
              </a:rPr>
              <a:t>105 TIẾT; 35 TUẦN; 3 TIẾT/TUẦN</a:t>
            </a:r>
          </a:p>
        </p:txBody>
      </p:sp>
      <p:sp>
        <p:nvSpPr>
          <p:cNvPr id="3" name="Content Placeholder 2"/>
          <p:cNvSpPr>
            <a:spLocks noGrp="1"/>
          </p:cNvSpPr>
          <p:nvPr>
            <p:ph idx="1"/>
          </p:nvPr>
        </p:nvSpPr>
        <p:spPr>
          <a:xfrm>
            <a:off x="1948478" y="2487234"/>
            <a:ext cx="8915400" cy="3356558"/>
          </a:xfrm>
        </p:spPr>
        <p:txBody>
          <a:bodyPr>
            <a:normAutofit/>
          </a:bodyPr>
          <a:lstStyle/>
          <a:p>
            <a:r>
              <a:rPr lang="en-US" sz="2000" dirty="0">
                <a:latin typeface="Arial" panose="020B0604020202020204" pitchFamily="34" charset="0"/>
                <a:cs typeface="Arial" panose="020B0604020202020204" pitchFamily="34" charset="0"/>
              </a:rPr>
              <a:t>LINH HOẠT TRONG XẾP THỜI KHÓA BIỂU NHƯNG PHẢI ĐẢM BẢO 3TIẾT/TUẦN NHƯ TRONG VĂN BẢN PHÁP QUI LÀ CTGDPT 2018</a:t>
            </a:r>
          </a:p>
          <a:p>
            <a:r>
              <a:rPr lang="en-US" sz="2000" dirty="0">
                <a:latin typeface="Arial" panose="020B0604020202020204" pitchFamily="34" charset="0"/>
                <a:cs typeface="Arial" panose="020B0604020202020204" pitchFamily="34" charset="0"/>
              </a:rPr>
              <a:t>ƯU TIÊN TÍNH THƯỜNG XUYÊN CỦA LOẠI HÌNH HĐGDTCĐ VÀ ĐƯỢC XẾP HẰNG TUẦN VÌ ĐÂY LÀ ĐIỀU KIỆN CẦN ĐỂ HÌNH THÀNH KĨ NĂNG</a:t>
            </a:r>
          </a:p>
          <a:p>
            <a:r>
              <a:rPr lang="en-US" sz="2000" dirty="0">
                <a:latin typeface="Arial" panose="020B0604020202020204" pitchFamily="34" charset="0"/>
                <a:cs typeface="Arial" panose="020B0604020202020204" pitchFamily="34" charset="0"/>
              </a:rPr>
              <a:t>ƯU TIÊN THỜI LƯỢNG TỐI ĐA NHẤT CÓ THỂ DÀNH CHO HĐGDTCĐ BỞI VÌ CÁC YCCĐ CỦA CT CHỦ YẾU ĐẠT ĐƯỢC Ở LOẠI HÌNH NÀY VÀ NÓ CHỊU TRÁCH NHIỆM CHÍNH VỀ KIỂM TRA ĐÁNH GIÁ.</a:t>
            </a:r>
          </a:p>
          <a:p>
            <a:r>
              <a:rPr lang="en-US" sz="2000" dirty="0">
                <a:latin typeface="Arial" panose="020B0604020202020204" pitchFamily="34" charset="0"/>
                <a:cs typeface="Arial" panose="020B0604020202020204" pitchFamily="34" charset="0"/>
              </a:rPr>
              <a:t>SHDC VÀ SHL CÓ THỂ XẾP TKB LINH HOẠT HƠN TRONG THÁNG</a:t>
            </a:r>
          </a:p>
          <a:p>
            <a:r>
              <a:rPr lang="en-US" sz="2000" dirty="0">
                <a:latin typeface="Arial" panose="020B0604020202020204" pitchFamily="34" charset="0"/>
                <a:cs typeface="Arial" panose="020B0604020202020204" pitchFamily="34" charset="0"/>
              </a:rPr>
              <a:t>CẢ 3 TIẾT ĐƯỢC XẾP TKB TRONG GIỜ CHÍNH KHÓA.</a:t>
            </a:r>
          </a:p>
          <a:p>
            <a:pPr marL="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6111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p:cNvGraphicFramePr>
          <p:nvPr/>
        </p:nvGraphicFramePr>
        <p:xfrm>
          <a:off x="1084087" y="3708505"/>
          <a:ext cx="10627916" cy="2520413"/>
        </p:xfrm>
        <a:graphic>
          <a:graphicData uri="http://schemas.openxmlformats.org/drawingml/2006/table">
            <a:tbl>
              <a:tblPr firstRow="1" bandRow="1">
                <a:tableStyleId>{93296810-A885-4BE3-A3E7-6D5BEEA58F35}</a:tableStyleId>
              </a:tblPr>
              <a:tblGrid>
                <a:gridCol w="817532">
                  <a:extLst>
                    <a:ext uri="{9D8B030D-6E8A-4147-A177-3AD203B41FA5}">
                      <a16:colId xmlns:a16="http://schemas.microsoft.com/office/drawing/2014/main" val="20000"/>
                    </a:ext>
                  </a:extLst>
                </a:gridCol>
                <a:gridCol w="817532">
                  <a:extLst>
                    <a:ext uri="{9D8B030D-6E8A-4147-A177-3AD203B41FA5}">
                      <a16:colId xmlns:a16="http://schemas.microsoft.com/office/drawing/2014/main" val="20001"/>
                    </a:ext>
                  </a:extLst>
                </a:gridCol>
                <a:gridCol w="817532">
                  <a:extLst>
                    <a:ext uri="{9D8B030D-6E8A-4147-A177-3AD203B41FA5}">
                      <a16:colId xmlns:a16="http://schemas.microsoft.com/office/drawing/2014/main" val="20002"/>
                    </a:ext>
                  </a:extLst>
                </a:gridCol>
                <a:gridCol w="817532">
                  <a:extLst>
                    <a:ext uri="{9D8B030D-6E8A-4147-A177-3AD203B41FA5}">
                      <a16:colId xmlns:a16="http://schemas.microsoft.com/office/drawing/2014/main" val="20003"/>
                    </a:ext>
                  </a:extLst>
                </a:gridCol>
                <a:gridCol w="817532">
                  <a:extLst>
                    <a:ext uri="{9D8B030D-6E8A-4147-A177-3AD203B41FA5}">
                      <a16:colId xmlns:a16="http://schemas.microsoft.com/office/drawing/2014/main" val="20004"/>
                    </a:ext>
                  </a:extLst>
                </a:gridCol>
                <a:gridCol w="817532">
                  <a:extLst>
                    <a:ext uri="{9D8B030D-6E8A-4147-A177-3AD203B41FA5}">
                      <a16:colId xmlns:a16="http://schemas.microsoft.com/office/drawing/2014/main" val="20005"/>
                    </a:ext>
                  </a:extLst>
                </a:gridCol>
                <a:gridCol w="817532">
                  <a:extLst>
                    <a:ext uri="{9D8B030D-6E8A-4147-A177-3AD203B41FA5}">
                      <a16:colId xmlns:a16="http://schemas.microsoft.com/office/drawing/2014/main" val="20006"/>
                    </a:ext>
                  </a:extLst>
                </a:gridCol>
                <a:gridCol w="817532">
                  <a:extLst>
                    <a:ext uri="{9D8B030D-6E8A-4147-A177-3AD203B41FA5}">
                      <a16:colId xmlns:a16="http://schemas.microsoft.com/office/drawing/2014/main" val="20007"/>
                    </a:ext>
                  </a:extLst>
                </a:gridCol>
                <a:gridCol w="817532">
                  <a:extLst>
                    <a:ext uri="{9D8B030D-6E8A-4147-A177-3AD203B41FA5}">
                      <a16:colId xmlns:a16="http://schemas.microsoft.com/office/drawing/2014/main" val="20008"/>
                    </a:ext>
                  </a:extLst>
                </a:gridCol>
                <a:gridCol w="817532">
                  <a:extLst>
                    <a:ext uri="{9D8B030D-6E8A-4147-A177-3AD203B41FA5}">
                      <a16:colId xmlns:a16="http://schemas.microsoft.com/office/drawing/2014/main" val="20009"/>
                    </a:ext>
                  </a:extLst>
                </a:gridCol>
                <a:gridCol w="817532">
                  <a:extLst>
                    <a:ext uri="{9D8B030D-6E8A-4147-A177-3AD203B41FA5}">
                      <a16:colId xmlns:a16="http://schemas.microsoft.com/office/drawing/2014/main" val="20010"/>
                    </a:ext>
                  </a:extLst>
                </a:gridCol>
                <a:gridCol w="817532">
                  <a:extLst>
                    <a:ext uri="{9D8B030D-6E8A-4147-A177-3AD203B41FA5}">
                      <a16:colId xmlns:a16="http://schemas.microsoft.com/office/drawing/2014/main" val="20011"/>
                    </a:ext>
                  </a:extLst>
                </a:gridCol>
                <a:gridCol w="817532">
                  <a:extLst>
                    <a:ext uri="{9D8B030D-6E8A-4147-A177-3AD203B41FA5}">
                      <a16:colId xmlns:a16="http://schemas.microsoft.com/office/drawing/2014/main" val="20012"/>
                    </a:ext>
                  </a:extLst>
                </a:gridCol>
              </a:tblGrid>
              <a:tr h="6001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HĐTN,HN6</a:t>
                      </a:r>
                    </a:p>
                  </a:txBody>
                  <a:tcPr/>
                </a:tc>
                <a:tc gridSpan="3">
                  <a:txBody>
                    <a:bodyPr/>
                    <a:lstStyle/>
                    <a:p>
                      <a:r>
                        <a:rPr lang="en-US" dirty="0"/>
                        <a:t>TUẦN</a:t>
                      </a:r>
                      <a:r>
                        <a:rPr lang="en-US" baseline="0" dirty="0"/>
                        <a:t> 1</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2</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3</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4</a:t>
                      </a:r>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0173">
                <a:tc>
                  <a:txBody>
                    <a:bodyPr/>
                    <a:lstStyle/>
                    <a:p>
                      <a:r>
                        <a:rPr lang="en-US" b="1" dirty="0"/>
                        <a:t>TIẾT1</a:t>
                      </a:r>
                    </a:p>
                  </a:txBody>
                  <a:tcPr/>
                </a:tc>
                <a:tc>
                  <a:txBody>
                    <a:bodyPr/>
                    <a:lstStyle/>
                    <a:p>
                      <a:r>
                        <a:rPr lang="en-US"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txBody>
                  <a:tcPr/>
                </a:tc>
                <a:tc>
                  <a:txBody>
                    <a:bodyPr/>
                    <a:lstStyle/>
                    <a:p>
                      <a:endParaRPr lang="en-US">
                        <a:solidFill>
                          <a:srgbClr val="FF0000"/>
                        </a:solidFill>
                      </a:endParaRPr>
                    </a:p>
                  </a:txBody>
                  <a:tcPr/>
                </a:tc>
                <a:tc>
                  <a:txBody>
                    <a:bodyPr/>
                    <a:lstStyle/>
                    <a:p>
                      <a:endParaRPr lang="en-US"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600173">
                <a:tc>
                  <a:txBody>
                    <a:bodyPr/>
                    <a:lstStyle/>
                    <a:p>
                      <a:r>
                        <a:rPr lang="en-US" b="1" dirty="0"/>
                        <a:t>TIẾT2</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extLst>
                  <a:ext uri="{0D108BD9-81ED-4DB2-BD59-A6C34878D82A}">
                    <a16:rowId xmlns:a16="http://schemas.microsoft.com/office/drawing/2014/main" val="10002"/>
                  </a:ext>
                </a:extLst>
              </a:tr>
              <a:tr h="600173">
                <a:tc>
                  <a:txBody>
                    <a:bodyPr/>
                    <a:lstStyle/>
                    <a:p>
                      <a:r>
                        <a:rPr lang="en-US" b="1" dirty="0"/>
                        <a:t>TIẾT3</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extLst>
                  <a:ext uri="{0D108BD9-81ED-4DB2-BD59-A6C34878D82A}">
                    <a16:rowId xmlns:a16="http://schemas.microsoft.com/office/drawing/2014/main" val="10003"/>
                  </a:ext>
                </a:extLst>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1941528342"/>
              </p:ext>
            </p:extLst>
          </p:nvPr>
        </p:nvGraphicFramePr>
        <p:xfrm>
          <a:off x="1087999" y="644793"/>
          <a:ext cx="10627916" cy="2520413"/>
        </p:xfrm>
        <a:graphic>
          <a:graphicData uri="http://schemas.openxmlformats.org/drawingml/2006/table">
            <a:tbl>
              <a:tblPr firstRow="1" bandRow="1">
                <a:tableStyleId>{5C22544A-7EE6-4342-B048-85BDC9FD1C3A}</a:tableStyleId>
              </a:tblPr>
              <a:tblGrid>
                <a:gridCol w="817532">
                  <a:extLst>
                    <a:ext uri="{9D8B030D-6E8A-4147-A177-3AD203B41FA5}">
                      <a16:colId xmlns:a16="http://schemas.microsoft.com/office/drawing/2014/main" val="20000"/>
                    </a:ext>
                  </a:extLst>
                </a:gridCol>
                <a:gridCol w="817532">
                  <a:extLst>
                    <a:ext uri="{9D8B030D-6E8A-4147-A177-3AD203B41FA5}">
                      <a16:colId xmlns:a16="http://schemas.microsoft.com/office/drawing/2014/main" val="20001"/>
                    </a:ext>
                  </a:extLst>
                </a:gridCol>
                <a:gridCol w="817532">
                  <a:extLst>
                    <a:ext uri="{9D8B030D-6E8A-4147-A177-3AD203B41FA5}">
                      <a16:colId xmlns:a16="http://schemas.microsoft.com/office/drawing/2014/main" val="20002"/>
                    </a:ext>
                  </a:extLst>
                </a:gridCol>
                <a:gridCol w="817532">
                  <a:extLst>
                    <a:ext uri="{9D8B030D-6E8A-4147-A177-3AD203B41FA5}">
                      <a16:colId xmlns:a16="http://schemas.microsoft.com/office/drawing/2014/main" val="20003"/>
                    </a:ext>
                  </a:extLst>
                </a:gridCol>
                <a:gridCol w="817532">
                  <a:extLst>
                    <a:ext uri="{9D8B030D-6E8A-4147-A177-3AD203B41FA5}">
                      <a16:colId xmlns:a16="http://schemas.microsoft.com/office/drawing/2014/main" val="20004"/>
                    </a:ext>
                  </a:extLst>
                </a:gridCol>
                <a:gridCol w="817532">
                  <a:extLst>
                    <a:ext uri="{9D8B030D-6E8A-4147-A177-3AD203B41FA5}">
                      <a16:colId xmlns:a16="http://schemas.microsoft.com/office/drawing/2014/main" val="20005"/>
                    </a:ext>
                  </a:extLst>
                </a:gridCol>
                <a:gridCol w="817532">
                  <a:extLst>
                    <a:ext uri="{9D8B030D-6E8A-4147-A177-3AD203B41FA5}">
                      <a16:colId xmlns:a16="http://schemas.microsoft.com/office/drawing/2014/main" val="20006"/>
                    </a:ext>
                  </a:extLst>
                </a:gridCol>
                <a:gridCol w="817532">
                  <a:extLst>
                    <a:ext uri="{9D8B030D-6E8A-4147-A177-3AD203B41FA5}">
                      <a16:colId xmlns:a16="http://schemas.microsoft.com/office/drawing/2014/main" val="20007"/>
                    </a:ext>
                  </a:extLst>
                </a:gridCol>
                <a:gridCol w="817532">
                  <a:extLst>
                    <a:ext uri="{9D8B030D-6E8A-4147-A177-3AD203B41FA5}">
                      <a16:colId xmlns:a16="http://schemas.microsoft.com/office/drawing/2014/main" val="20008"/>
                    </a:ext>
                  </a:extLst>
                </a:gridCol>
                <a:gridCol w="817532">
                  <a:extLst>
                    <a:ext uri="{9D8B030D-6E8A-4147-A177-3AD203B41FA5}">
                      <a16:colId xmlns:a16="http://schemas.microsoft.com/office/drawing/2014/main" val="20009"/>
                    </a:ext>
                  </a:extLst>
                </a:gridCol>
                <a:gridCol w="817532">
                  <a:extLst>
                    <a:ext uri="{9D8B030D-6E8A-4147-A177-3AD203B41FA5}">
                      <a16:colId xmlns:a16="http://schemas.microsoft.com/office/drawing/2014/main" val="20010"/>
                    </a:ext>
                  </a:extLst>
                </a:gridCol>
                <a:gridCol w="817532">
                  <a:extLst>
                    <a:ext uri="{9D8B030D-6E8A-4147-A177-3AD203B41FA5}">
                      <a16:colId xmlns:a16="http://schemas.microsoft.com/office/drawing/2014/main" val="20011"/>
                    </a:ext>
                  </a:extLst>
                </a:gridCol>
                <a:gridCol w="817532">
                  <a:extLst>
                    <a:ext uri="{9D8B030D-6E8A-4147-A177-3AD203B41FA5}">
                      <a16:colId xmlns:a16="http://schemas.microsoft.com/office/drawing/2014/main" val="20012"/>
                    </a:ext>
                  </a:extLst>
                </a:gridCol>
              </a:tblGrid>
              <a:tr h="600173">
                <a:tc>
                  <a:txBody>
                    <a:bodyPr/>
                    <a:lstStyle/>
                    <a:p>
                      <a:r>
                        <a:rPr lang="en-US" dirty="0"/>
                        <a:t>HĐTN,HN</a:t>
                      </a:r>
                    </a:p>
                  </a:txBody>
                  <a:tcPr/>
                </a:tc>
                <a:tc gridSpan="3">
                  <a:txBody>
                    <a:bodyPr/>
                    <a:lstStyle/>
                    <a:p>
                      <a:r>
                        <a:rPr lang="en-US" dirty="0"/>
                        <a:t>TUẦN</a:t>
                      </a:r>
                      <a:r>
                        <a:rPr lang="en-US" baseline="0" dirty="0"/>
                        <a:t> 1</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2</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3</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4</a:t>
                      </a:r>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0173">
                <a:tc>
                  <a:txBody>
                    <a:bodyPr/>
                    <a:lstStyle/>
                    <a:p>
                      <a:r>
                        <a:rPr lang="en-US" b="1" dirty="0"/>
                        <a:t>TIẾT1</a:t>
                      </a:r>
                    </a:p>
                  </a:txBody>
                  <a:tcPr/>
                </a:tc>
                <a:tc>
                  <a:txBody>
                    <a:bodyPr/>
                    <a:lstStyle/>
                    <a:p>
                      <a:r>
                        <a:rPr lang="en-US" dirty="0">
                          <a:solidFill>
                            <a:srgbClr val="FF0000"/>
                          </a:solidFill>
                        </a:rPr>
                        <a:t>SHDC</a:t>
                      </a:r>
                    </a:p>
                    <a:p>
                      <a:r>
                        <a:rPr lang="en-US" dirty="0" err="1">
                          <a:solidFill>
                            <a:schemeClr val="tx1"/>
                          </a:solidFill>
                        </a:rPr>
                        <a:t>hđgd</a:t>
                      </a:r>
                      <a:endParaRPr lang="en-US" dirty="0">
                        <a:solidFill>
                          <a:schemeClr val="tx1"/>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r>
                        <a:rPr lang="en-US" dirty="0" err="1">
                          <a:solidFill>
                            <a:schemeClr val="tx1"/>
                          </a:solidFill>
                        </a:rPr>
                        <a:t>hđgd</a:t>
                      </a:r>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FF0000"/>
                        </a:solidFill>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600173">
                <a:tc>
                  <a:txBody>
                    <a:bodyPr/>
                    <a:lstStyle/>
                    <a:p>
                      <a:r>
                        <a:rPr lang="en-US" b="1" dirty="0"/>
                        <a:t>TIẾT2</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extLst>
                  <a:ext uri="{0D108BD9-81ED-4DB2-BD59-A6C34878D82A}">
                    <a16:rowId xmlns:a16="http://schemas.microsoft.com/office/drawing/2014/main" val="10002"/>
                  </a:ext>
                </a:extLst>
              </a:tr>
              <a:tr h="600173">
                <a:tc>
                  <a:txBody>
                    <a:bodyPr/>
                    <a:lstStyle/>
                    <a:p>
                      <a:r>
                        <a:rPr lang="en-US" b="1" dirty="0"/>
                        <a:t>TIẾT3</a:t>
                      </a:r>
                    </a:p>
                  </a:txBody>
                  <a:tcPr/>
                </a:tc>
                <a:tc>
                  <a:txBody>
                    <a:bodyPr/>
                    <a:lstStyle/>
                    <a:p>
                      <a:endParaRPr lang="en-US"/>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extLst>
                  <a:ext uri="{0D108BD9-81ED-4DB2-BD59-A6C34878D82A}">
                    <a16:rowId xmlns:a16="http://schemas.microsoft.com/office/drawing/2014/main" val="10003"/>
                  </a:ext>
                </a:extLst>
              </a:tr>
            </a:tbl>
          </a:graphicData>
        </a:graphic>
      </p:graphicFrame>
      <p:sp>
        <p:nvSpPr>
          <p:cNvPr id="6" name="Rectangle 5"/>
          <p:cNvSpPr/>
          <p:nvPr/>
        </p:nvSpPr>
        <p:spPr>
          <a:xfrm>
            <a:off x="1084087" y="161161"/>
            <a:ext cx="1822935" cy="369332"/>
          </a:xfrm>
          <a:prstGeom prst="rect">
            <a:avLst/>
          </a:prstGeom>
          <a:solidFill>
            <a:srgbClr val="FFFF00"/>
          </a:solidFill>
        </p:spPr>
        <p:txBody>
          <a:bodyPr wrap="none">
            <a:spAutoFit/>
          </a:bodyPr>
          <a:lstStyle/>
          <a:p>
            <a:r>
              <a:rPr lang="en-US" dirty="0">
                <a:latin typeface="Time new roman"/>
              </a:rPr>
              <a:t>PHƯƠNG ÁN 1</a:t>
            </a:r>
            <a:endParaRPr lang="en-US" dirty="0"/>
          </a:p>
        </p:txBody>
      </p:sp>
      <p:sp>
        <p:nvSpPr>
          <p:cNvPr id="8" name="Rectangle 7"/>
          <p:cNvSpPr/>
          <p:nvPr/>
        </p:nvSpPr>
        <p:spPr>
          <a:xfrm>
            <a:off x="1084086" y="3252189"/>
            <a:ext cx="1822935" cy="369332"/>
          </a:xfrm>
          <a:prstGeom prst="rect">
            <a:avLst/>
          </a:prstGeom>
          <a:solidFill>
            <a:srgbClr val="FFFF00"/>
          </a:solidFill>
        </p:spPr>
        <p:txBody>
          <a:bodyPr wrap="none">
            <a:spAutoFit/>
          </a:bodyPr>
          <a:lstStyle/>
          <a:p>
            <a:r>
              <a:rPr lang="en-US" dirty="0">
                <a:latin typeface="Time new roman"/>
              </a:rPr>
              <a:t>PHƯƠNG ÁN 2</a:t>
            </a:r>
            <a:endParaRPr lang="en-US" dirty="0"/>
          </a:p>
        </p:txBody>
      </p:sp>
    </p:spTree>
    <p:extLst>
      <p:ext uri="{BB962C8B-B14F-4D97-AF65-F5344CB8AC3E}">
        <p14:creationId xmlns:p14="http://schemas.microsoft.com/office/powerpoint/2010/main" val="261183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163415" y="663019"/>
          <a:ext cx="10627916" cy="2520413"/>
        </p:xfrm>
        <a:graphic>
          <a:graphicData uri="http://schemas.openxmlformats.org/drawingml/2006/table">
            <a:tbl>
              <a:tblPr firstRow="1" bandRow="1">
                <a:tableStyleId>{00A15C55-8517-42AA-B614-E9B94910E393}</a:tableStyleId>
              </a:tblPr>
              <a:tblGrid>
                <a:gridCol w="817532">
                  <a:extLst>
                    <a:ext uri="{9D8B030D-6E8A-4147-A177-3AD203B41FA5}">
                      <a16:colId xmlns:a16="http://schemas.microsoft.com/office/drawing/2014/main" val="20000"/>
                    </a:ext>
                  </a:extLst>
                </a:gridCol>
                <a:gridCol w="817532">
                  <a:extLst>
                    <a:ext uri="{9D8B030D-6E8A-4147-A177-3AD203B41FA5}">
                      <a16:colId xmlns:a16="http://schemas.microsoft.com/office/drawing/2014/main" val="20001"/>
                    </a:ext>
                  </a:extLst>
                </a:gridCol>
                <a:gridCol w="817532">
                  <a:extLst>
                    <a:ext uri="{9D8B030D-6E8A-4147-A177-3AD203B41FA5}">
                      <a16:colId xmlns:a16="http://schemas.microsoft.com/office/drawing/2014/main" val="20002"/>
                    </a:ext>
                  </a:extLst>
                </a:gridCol>
                <a:gridCol w="817532">
                  <a:extLst>
                    <a:ext uri="{9D8B030D-6E8A-4147-A177-3AD203B41FA5}">
                      <a16:colId xmlns:a16="http://schemas.microsoft.com/office/drawing/2014/main" val="20003"/>
                    </a:ext>
                  </a:extLst>
                </a:gridCol>
                <a:gridCol w="817532">
                  <a:extLst>
                    <a:ext uri="{9D8B030D-6E8A-4147-A177-3AD203B41FA5}">
                      <a16:colId xmlns:a16="http://schemas.microsoft.com/office/drawing/2014/main" val="20004"/>
                    </a:ext>
                  </a:extLst>
                </a:gridCol>
                <a:gridCol w="817532">
                  <a:extLst>
                    <a:ext uri="{9D8B030D-6E8A-4147-A177-3AD203B41FA5}">
                      <a16:colId xmlns:a16="http://schemas.microsoft.com/office/drawing/2014/main" val="20005"/>
                    </a:ext>
                  </a:extLst>
                </a:gridCol>
                <a:gridCol w="817532">
                  <a:extLst>
                    <a:ext uri="{9D8B030D-6E8A-4147-A177-3AD203B41FA5}">
                      <a16:colId xmlns:a16="http://schemas.microsoft.com/office/drawing/2014/main" val="20006"/>
                    </a:ext>
                  </a:extLst>
                </a:gridCol>
                <a:gridCol w="817532">
                  <a:extLst>
                    <a:ext uri="{9D8B030D-6E8A-4147-A177-3AD203B41FA5}">
                      <a16:colId xmlns:a16="http://schemas.microsoft.com/office/drawing/2014/main" val="20007"/>
                    </a:ext>
                  </a:extLst>
                </a:gridCol>
                <a:gridCol w="817532">
                  <a:extLst>
                    <a:ext uri="{9D8B030D-6E8A-4147-A177-3AD203B41FA5}">
                      <a16:colId xmlns:a16="http://schemas.microsoft.com/office/drawing/2014/main" val="20008"/>
                    </a:ext>
                  </a:extLst>
                </a:gridCol>
                <a:gridCol w="817532">
                  <a:extLst>
                    <a:ext uri="{9D8B030D-6E8A-4147-A177-3AD203B41FA5}">
                      <a16:colId xmlns:a16="http://schemas.microsoft.com/office/drawing/2014/main" val="20009"/>
                    </a:ext>
                  </a:extLst>
                </a:gridCol>
                <a:gridCol w="817532">
                  <a:extLst>
                    <a:ext uri="{9D8B030D-6E8A-4147-A177-3AD203B41FA5}">
                      <a16:colId xmlns:a16="http://schemas.microsoft.com/office/drawing/2014/main" val="20010"/>
                    </a:ext>
                  </a:extLst>
                </a:gridCol>
                <a:gridCol w="817532">
                  <a:extLst>
                    <a:ext uri="{9D8B030D-6E8A-4147-A177-3AD203B41FA5}">
                      <a16:colId xmlns:a16="http://schemas.microsoft.com/office/drawing/2014/main" val="20011"/>
                    </a:ext>
                  </a:extLst>
                </a:gridCol>
                <a:gridCol w="817532">
                  <a:extLst>
                    <a:ext uri="{9D8B030D-6E8A-4147-A177-3AD203B41FA5}">
                      <a16:colId xmlns:a16="http://schemas.microsoft.com/office/drawing/2014/main" val="20012"/>
                    </a:ext>
                  </a:extLst>
                </a:gridCol>
              </a:tblGrid>
              <a:tr h="6001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HĐTN,HN6</a:t>
                      </a:r>
                    </a:p>
                  </a:txBody>
                  <a:tcPr/>
                </a:tc>
                <a:tc gridSpan="3">
                  <a:txBody>
                    <a:bodyPr/>
                    <a:lstStyle/>
                    <a:p>
                      <a:r>
                        <a:rPr lang="en-US" dirty="0"/>
                        <a:t>TUẦN</a:t>
                      </a:r>
                      <a:r>
                        <a:rPr lang="en-US" baseline="0" dirty="0"/>
                        <a:t> 1</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2</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3</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4</a:t>
                      </a:r>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0173">
                <a:tc>
                  <a:txBody>
                    <a:bodyPr/>
                    <a:lstStyle/>
                    <a:p>
                      <a:r>
                        <a:rPr lang="en-US" b="1" dirty="0"/>
                        <a:t>TIẾT1</a:t>
                      </a:r>
                    </a:p>
                  </a:txBody>
                  <a:tcPr/>
                </a:tc>
                <a:tc>
                  <a:txBody>
                    <a:bodyPr/>
                    <a:lstStyle/>
                    <a:p>
                      <a:r>
                        <a:rPr lang="en-US" dirty="0">
                          <a:solidFill>
                            <a:srgbClr val="FF0000"/>
                          </a:solidFill>
                        </a:rPr>
                        <a:t>SHDC</a:t>
                      </a:r>
                    </a:p>
                    <a:p>
                      <a:r>
                        <a:rPr lang="en-US" dirty="0" err="1">
                          <a:solidFill>
                            <a:schemeClr val="tx1"/>
                          </a:solidFill>
                        </a:rPr>
                        <a:t>hđgd</a:t>
                      </a:r>
                      <a:endParaRPr lang="en-US" dirty="0">
                        <a:solidFill>
                          <a:srgbClr val="FF0000"/>
                        </a:solidFill>
                      </a:endParaRPr>
                    </a:p>
                  </a:txBody>
                  <a:tcPr/>
                </a:tc>
                <a:tc>
                  <a:txBody>
                    <a:bodyPr/>
                    <a:lstStyle/>
                    <a:p>
                      <a:endParaRPr lang="en-US"/>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FF0000"/>
                        </a:solidFill>
                      </a:endParaRPr>
                    </a:p>
                  </a:txBody>
                  <a:tcPr/>
                </a:tc>
                <a:tc>
                  <a:txBody>
                    <a:bodyPr/>
                    <a:lstStyle/>
                    <a:p>
                      <a:endParaRPr lang="en-US"/>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600173">
                <a:tc>
                  <a:txBody>
                    <a:bodyPr/>
                    <a:lstStyle/>
                    <a:p>
                      <a:r>
                        <a:rPr lang="en-US" b="1" dirty="0"/>
                        <a:t>TIẾT2</a:t>
                      </a:r>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extLst>
                  <a:ext uri="{0D108BD9-81ED-4DB2-BD59-A6C34878D82A}">
                    <a16:rowId xmlns:a16="http://schemas.microsoft.com/office/drawing/2014/main" val="10002"/>
                  </a:ext>
                </a:extLst>
              </a:tr>
              <a:tr h="600173">
                <a:tc>
                  <a:txBody>
                    <a:bodyPr/>
                    <a:lstStyle/>
                    <a:p>
                      <a:r>
                        <a:rPr lang="en-US" b="1" dirty="0"/>
                        <a:t>TIẾT3</a:t>
                      </a:r>
                    </a:p>
                  </a:txBody>
                  <a:tcPr/>
                </a:tc>
                <a:tc>
                  <a:txBody>
                    <a:bodyPr/>
                    <a:lstStyle/>
                    <a:p>
                      <a:endParaRPr lang="en-US"/>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tc>
                  <a:txBody>
                    <a:bodyPr/>
                    <a:lstStyle/>
                    <a:p>
                      <a:endParaRPr lang="en-US" dirty="0">
                        <a:solidFill>
                          <a:srgbClr val="0070C0"/>
                        </a:solidFill>
                      </a:endParaRPr>
                    </a:p>
                  </a:txBody>
                  <a:tcPr/>
                </a:tc>
                <a:tc>
                  <a:txBody>
                    <a:bodyPr/>
                    <a:lstStyle/>
                    <a:p>
                      <a:endParaRPr lang="en-US" dirty="0">
                        <a:solidFill>
                          <a:srgbClr val="0070C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tc>
                  <a:txBody>
                    <a:bodyPr/>
                    <a:lstStyle/>
                    <a:p>
                      <a:endParaRPr lang="en-US" dirty="0">
                        <a:solidFill>
                          <a:srgbClr val="0070C0"/>
                        </a:solidFill>
                      </a:endParaRPr>
                    </a:p>
                  </a:txBody>
                  <a:tcPr/>
                </a:tc>
                <a:tc>
                  <a:txBody>
                    <a:bodyPr/>
                    <a:lstStyle/>
                    <a:p>
                      <a:endParaRPr lang="en-US" dirty="0">
                        <a:solidFill>
                          <a:srgbClr val="0070C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tc>
                  <a:txBody>
                    <a:bodyPr/>
                    <a:lstStyle/>
                    <a:p>
                      <a:endParaRPr lang="en-US" dirty="0">
                        <a:solidFill>
                          <a:srgbClr val="0070C0"/>
                        </a:solidFill>
                      </a:endParaRPr>
                    </a:p>
                  </a:txBody>
                  <a:tcPr/>
                </a:tc>
                <a:tc>
                  <a:txBody>
                    <a:bodyPr/>
                    <a:lstStyle/>
                    <a:p>
                      <a:endParaRPr lang="en-US" dirty="0">
                        <a:solidFill>
                          <a:srgbClr val="0070C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extLst>
                  <a:ext uri="{0D108BD9-81ED-4DB2-BD59-A6C34878D82A}">
                    <a16:rowId xmlns:a16="http://schemas.microsoft.com/office/drawing/2014/main" val="10003"/>
                  </a:ext>
                </a:extLst>
              </a:tr>
            </a:tbl>
          </a:graphicData>
        </a:graphic>
      </p:graphicFrame>
      <p:graphicFrame>
        <p:nvGraphicFramePr>
          <p:cNvPr id="5" name="Content Placeholder 3"/>
          <p:cNvGraphicFramePr>
            <a:graphicFrameLocks/>
          </p:cNvGraphicFramePr>
          <p:nvPr/>
        </p:nvGraphicFramePr>
        <p:xfrm>
          <a:off x="1168929" y="3766007"/>
          <a:ext cx="10627916" cy="2520413"/>
        </p:xfrm>
        <a:graphic>
          <a:graphicData uri="http://schemas.openxmlformats.org/drawingml/2006/table">
            <a:tbl>
              <a:tblPr firstRow="1" bandRow="1">
                <a:tableStyleId>{5C22544A-7EE6-4342-B048-85BDC9FD1C3A}</a:tableStyleId>
              </a:tblPr>
              <a:tblGrid>
                <a:gridCol w="817532">
                  <a:extLst>
                    <a:ext uri="{9D8B030D-6E8A-4147-A177-3AD203B41FA5}">
                      <a16:colId xmlns:a16="http://schemas.microsoft.com/office/drawing/2014/main" val="20000"/>
                    </a:ext>
                  </a:extLst>
                </a:gridCol>
                <a:gridCol w="817532">
                  <a:extLst>
                    <a:ext uri="{9D8B030D-6E8A-4147-A177-3AD203B41FA5}">
                      <a16:colId xmlns:a16="http://schemas.microsoft.com/office/drawing/2014/main" val="20001"/>
                    </a:ext>
                  </a:extLst>
                </a:gridCol>
                <a:gridCol w="817532">
                  <a:extLst>
                    <a:ext uri="{9D8B030D-6E8A-4147-A177-3AD203B41FA5}">
                      <a16:colId xmlns:a16="http://schemas.microsoft.com/office/drawing/2014/main" val="20002"/>
                    </a:ext>
                  </a:extLst>
                </a:gridCol>
                <a:gridCol w="817532">
                  <a:extLst>
                    <a:ext uri="{9D8B030D-6E8A-4147-A177-3AD203B41FA5}">
                      <a16:colId xmlns:a16="http://schemas.microsoft.com/office/drawing/2014/main" val="20003"/>
                    </a:ext>
                  </a:extLst>
                </a:gridCol>
                <a:gridCol w="817532">
                  <a:extLst>
                    <a:ext uri="{9D8B030D-6E8A-4147-A177-3AD203B41FA5}">
                      <a16:colId xmlns:a16="http://schemas.microsoft.com/office/drawing/2014/main" val="20004"/>
                    </a:ext>
                  </a:extLst>
                </a:gridCol>
                <a:gridCol w="817532">
                  <a:extLst>
                    <a:ext uri="{9D8B030D-6E8A-4147-A177-3AD203B41FA5}">
                      <a16:colId xmlns:a16="http://schemas.microsoft.com/office/drawing/2014/main" val="20005"/>
                    </a:ext>
                  </a:extLst>
                </a:gridCol>
                <a:gridCol w="817532">
                  <a:extLst>
                    <a:ext uri="{9D8B030D-6E8A-4147-A177-3AD203B41FA5}">
                      <a16:colId xmlns:a16="http://schemas.microsoft.com/office/drawing/2014/main" val="20006"/>
                    </a:ext>
                  </a:extLst>
                </a:gridCol>
                <a:gridCol w="817532">
                  <a:extLst>
                    <a:ext uri="{9D8B030D-6E8A-4147-A177-3AD203B41FA5}">
                      <a16:colId xmlns:a16="http://schemas.microsoft.com/office/drawing/2014/main" val="20007"/>
                    </a:ext>
                  </a:extLst>
                </a:gridCol>
                <a:gridCol w="817532">
                  <a:extLst>
                    <a:ext uri="{9D8B030D-6E8A-4147-A177-3AD203B41FA5}">
                      <a16:colId xmlns:a16="http://schemas.microsoft.com/office/drawing/2014/main" val="20008"/>
                    </a:ext>
                  </a:extLst>
                </a:gridCol>
                <a:gridCol w="817532">
                  <a:extLst>
                    <a:ext uri="{9D8B030D-6E8A-4147-A177-3AD203B41FA5}">
                      <a16:colId xmlns:a16="http://schemas.microsoft.com/office/drawing/2014/main" val="20009"/>
                    </a:ext>
                  </a:extLst>
                </a:gridCol>
                <a:gridCol w="817532">
                  <a:extLst>
                    <a:ext uri="{9D8B030D-6E8A-4147-A177-3AD203B41FA5}">
                      <a16:colId xmlns:a16="http://schemas.microsoft.com/office/drawing/2014/main" val="20010"/>
                    </a:ext>
                  </a:extLst>
                </a:gridCol>
                <a:gridCol w="817532">
                  <a:extLst>
                    <a:ext uri="{9D8B030D-6E8A-4147-A177-3AD203B41FA5}">
                      <a16:colId xmlns:a16="http://schemas.microsoft.com/office/drawing/2014/main" val="20011"/>
                    </a:ext>
                  </a:extLst>
                </a:gridCol>
                <a:gridCol w="817532">
                  <a:extLst>
                    <a:ext uri="{9D8B030D-6E8A-4147-A177-3AD203B41FA5}">
                      <a16:colId xmlns:a16="http://schemas.microsoft.com/office/drawing/2014/main" val="20012"/>
                    </a:ext>
                  </a:extLst>
                </a:gridCol>
              </a:tblGrid>
              <a:tr h="6001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HĐTN,HN6</a:t>
                      </a:r>
                    </a:p>
                  </a:txBody>
                  <a:tcPr/>
                </a:tc>
                <a:tc gridSpan="3">
                  <a:txBody>
                    <a:bodyPr/>
                    <a:lstStyle/>
                    <a:p>
                      <a:r>
                        <a:rPr lang="en-US" dirty="0"/>
                        <a:t>TUẦN</a:t>
                      </a:r>
                      <a:r>
                        <a:rPr lang="en-US" baseline="0" dirty="0"/>
                        <a:t> 1</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2</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3</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4</a:t>
                      </a:r>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0173">
                <a:tc>
                  <a:txBody>
                    <a:bodyPr/>
                    <a:lstStyle/>
                    <a:p>
                      <a:r>
                        <a:rPr lang="en-US" b="1" dirty="0"/>
                        <a:t>TIẾT1</a:t>
                      </a:r>
                    </a:p>
                  </a:txBody>
                  <a:tcPr/>
                </a:tc>
                <a:tc>
                  <a:txBody>
                    <a:bodyPr/>
                    <a:lstStyle/>
                    <a:p>
                      <a:r>
                        <a:rPr lang="en-US" dirty="0">
                          <a:solidFill>
                            <a:srgbClr val="FF0000"/>
                          </a:solidFill>
                        </a:rPr>
                        <a:t>SHDC</a:t>
                      </a:r>
                    </a:p>
                    <a:p>
                      <a:r>
                        <a:rPr lang="en-US" dirty="0" err="1">
                          <a:solidFill>
                            <a:schemeClr val="tx1"/>
                          </a:solidFill>
                        </a:rPr>
                        <a:t>hđgd</a:t>
                      </a:r>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r>
                        <a:rPr lang="en-US" dirty="0" err="1">
                          <a:solidFill>
                            <a:schemeClr val="tx1"/>
                          </a:solidFill>
                        </a:rPr>
                        <a:t>hđgd</a:t>
                      </a:r>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r>
                        <a:rPr lang="en-US" dirty="0" err="1">
                          <a:solidFill>
                            <a:schemeClr val="tx1"/>
                          </a:solidFill>
                        </a:rPr>
                        <a:t>hđgd</a:t>
                      </a:r>
                      <a:endParaRPr lang="en-US" dirty="0">
                        <a:solidFill>
                          <a:srgbClr val="FF0000"/>
                        </a:solidFill>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600173">
                <a:tc>
                  <a:txBody>
                    <a:bodyPr/>
                    <a:lstStyle/>
                    <a:p>
                      <a:r>
                        <a:rPr lang="en-US" b="1" dirty="0"/>
                        <a:t>TIẾT2</a:t>
                      </a:r>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extLst>
                  <a:ext uri="{0D108BD9-81ED-4DB2-BD59-A6C34878D82A}">
                    <a16:rowId xmlns:a16="http://schemas.microsoft.com/office/drawing/2014/main" val="10002"/>
                  </a:ext>
                </a:extLst>
              </a:tr>
              <a:tr h="600173">
                <a:tc>
                  <a:txBody>
                    <a:bodyPr/>
                    <a:lstStyle/>
                    <a:p>
                      <a:r>
                        <a:rPr lang="en-US" b="1" dirty="0"/>
                        <a:t>TIẾT3</a:t>
                      </a:r>
                    </a:p>
                  </a:txBody>
                  <a:tcPr/>
                </a:tc>
                <a:tc>
                  <a:txBody>
                    <a:bodyPr/>
                    <a:lstStyle/>
                    <a:p>
                      <a:endParaRPr lang="en-US"/>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0070C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extLst>
                  <a:ext uri="{0D108BD9-81ED-4DB2-BD59-A6C34878D82A}">
                    <a16:rowId xmlns:a16="http://schemas.microsoft.com/office/drawing/2014/main" val="10003"/>
                  </a:ext>
                </a:extLst>
              </a:tr>
            </a:tbl>
          </a:graphicData>
        </a:graphic>
      </p:graphicFrame>
      <p:sp>
        <p:nvSpPr>
          <p:cNvPr id="6" name="Rectangle 5"/>
          <p:cNvSpPr/>
          <p:nvPr/>
        </p:nvSpPr>
        <p:spPr>
          <a:xfrm>
            <a:off x="1084087" y="161161"/>
            <a:ext cx="1822935" cy="369332"/>
          </a:xfrm>
          <a:prstGeom prst="rect">
            <a:avLst/>
          </a:prstGeom>
          <a:solidFill>
            <a:srgbClr val="FFFF00"/>
          </a:solidFill>
        </p:spPr>
        <p:txBody>
          <a:bodyPr wrap="none">
            <a:spAutoFit/>
          </a:bodyPr>
          <a:lstStyle/>
          <a:p>
            <a:r>
              <a:rPr lang="en-US" dirty="0">
                <a:latin typeface="Time new roman"/>
              </a:rPr>
              <a:t>PHƯƠNG ÁN 3</a:t>
            </a:r>
            <a:endParaRPr lang="en-US" dirty="0"/>
          </a:p>
        </p:txBody>
      </p:sp>
      <p:sp>
        <p:nvSpPr>
          <p:cNvPr id="7" name="Rectangle 6"/>
          <p:cNvSpPr/>
          <p:nvPr/>
        </p:nvSpPr>
        <p:spPr>
          <a:xfrm>
            <a:off x="1163415" y="3290053"/>
            <a:ext cx="1822935" cy="369332"/>
          </a:xfrm>
          <a:prstGeom prst="rect">
            <a:avLst/>
          </a:prstGeom>
          <a:solidFill>
            <a:srgbClr val="FFFF00"/>
          </a:solidFill>
        </p:spPr>
        <p:txBody>
          <a:bodyPr wrap="none">
            <a:spAutoFit/>
          </a:bodyPr>
          <a:lstStyle/>
          <a:p>
            <a:r>
              <a:rPr lang="en-US" dirty="0">
                <a:latin typeface="Time new roman"/>
              </a:rPr>
              <a:t>PHƯƠNG ÁN 4</a:t>
            </a:r>
            <a:endParaRPr lang="en-US" dirty="0"/>
          </a:p>
        </p:txBody>
      </p:sp>
    </p:spTree>
    <p:extLst>
      <p:ext uri="{BB962C8B-B14F-4D97-AF65-F5344CB8AC3E}">
        <p14:creationId xmlns:p14="http://schemas.microsoft.com/office/powerpoint/2010/main" val="343537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p:cNvGraphicFramePr>
          <p:nvPr/>
        </p:nvGraphicFramePr>
        <p:xfrm>
          <a:off x="1206636" y="708681"/>
          <a:ext cx="10627916" cy="2480506"/>
        </p:xfrm>
        <a:graphic>
          <a:graphicData uri="http://schemas.openxmlformats.org/drawingml/2006/table">
            <a:tbl>
              <a:tblPr firstRow="1" bandRow="1">
                <a:tableStyleId>{5C22544A-7EE6-4342-B048-85BDC9FD1C3A}</a:tableStyleId>
              </a:tblPr>
              <a:tblGrid>
                <a:gridCol w="817532">
                  <a:extLst>
                    <a:ext uri="{9D8B030D-6E8A-4147-A177-3AD203B41FA5}">
                      <a16:colId xmlns:a16="http://schemas.microsoft.com/office/drawing/2014/main" val="20000"/>
                    </a:ext>
                  </a:extLst>
                </a:gridCol>
                <a:gridCol w="817532">
                  <a:extLst>
                    <a:ext uri="{9D8B030D-6E8A-4147-A177-3AD203B41FA5}">
                      <a16:colId xmlns:a16="http://schemas.microsoft.com/office/drawing/2014/main" val="20001"/>
                    </a:ext>
                  </a:extLst>
                </a:gridCol>
                <a:gridCol w="817532">
                  <a:extLst>
                    <a:ext uri="{9D8B030D-6E8A-4147-A177-3AD203B41FA5}">
                      <a16:colId xmlns:a16="http://schemas.microsoft.com/office/drawing/2014/main" val="20002"/>
                    </a:ext>
                  </a:extLst>
                </a:gridCol>
                <a:gridCol w="817532">
                  <a:extLst>
                    <a:ext uri="{9D8B030D-6E8A-4147-A177-3AD203B41FA5}">
                      <a16:colId xmlns:a16="http://schemas.microsoft.com/office/drawing/2014/main" val="20003"/>
                    </a:ext>
                  </a:extLst>
                </a:gridCol>
                <a:gridCol w="817532">
                  <a:extLst>
                    <a:ext uri="{9D8B030D-6E8A-4147-A177-3AD203B41FA5}">
                      <a16:colId xmlns:a16="http://schemas.microsoft.com/office/drawing/2014/main" val="20004"/>
                    </a:ext>
                  </a:extLst>
                </a:gridCol>
                <a:gridCol w="817532">
                  <a:extLst>
                    <a:ext uri="{9D8B030D-6E8A-4147-A177-3AD203B41FA5}">
                      <a16:colId xmlns:a16="http://schemas.microsoft.com/office/drawing/2014/main" val="20005"/>
                    </a:ext>
                  </a:extLst>
                </a:gridCol>
                <a:gridCol w="817532">
                  <a:extLst>
                    <a:ext uri="{9D8B030D-6E8A-4147-A177-3AD203B41FA5}">
                      <a16:colId xmlns:a16="http://schemas.microsoft.com/office/drawing/2014/main" val="20006"/>
                    </a:ext>
                  </a:extLst>
                </a:gridCol>
                <a:gridCol w="817532">
                  <a:extLst>
                    <a:ext uri="{9D8B030D-6E8A-4147-A177-3AD203B41FA5}">
                      <a16:colId xmlns:a16="http://schemas.microsoft.com/office/drawing/2014/main" val="20007"/>
                    </a:ext>
                  </a:extLst>
                </a:gridCol>
                <a:gridCol w="817532">
                  <a:extLst>
                    <a:ext uri="{9D8B030D-6E8A-4147-A177-3AD203B41FA5}">
                      <a16:colId xmlns:a16="http://schemas.microsoft.com/office/drawing/2014/main" val="20008"/>
                    </a:ext>
                  </a:extLst>
                </a:gridCol>
                <a:gridCol w="817532">
                  <a:extLst>
                    <a:ext uri="{9D8B030D-6E8A-4147-A177-3AD203B41FA5}">
                      <a16:colId xmlns:a16="http://schemas.microsoft.com/office/drawing/2014/main" val="20009"/>
                    </a:ext>
                  </a:extLst>
                </a:gridCol>
                <a:gridCol w="817532">
                  <a:extLst>
                    <a:ext uri="{9D8B030D-6E8A-4147-A177-3AD203B41FA5}">
                      <a16:colId xmlns:a16="http://schemas.microsoft.com/office/drawing/2014/main" val="20010"/>
                    </a:ext>
                  </a:extLst>
                </a:gridCol>
                <a:gridCol w="817532">
                  <a:extLst>
                    <a:ext uri="{9D8B030D-6E8A-4147-A177-3AD203B41FA5}">
                      <a16:colId xmlns:a16="http://schemas.microsoft.com/office/drawing/2014/main" val="20011"/>
                    </a:ext>
                  </a:extLst>
                </a:gridCol>
                <a:gridCol w="817532">
                  <a:extLst>
                    <a:ext uri="{9D8B030D-6E8A-4147-A177-3AD203B41FA5}">
                      <a16:colId xmlns:a16="http://schemas.microsoft.com/office/drawing/2014/main" val="20012"/>
                    </a:ext>
                  </a:extLst>
                </a:gridCol>
              </a:tblGrid>
              <a:tr h="6001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HĐTN,HN6</a:t>
                      </a:r>
                    </a:p>
                  </a:txBody>
                  <a:tcPr/>
                </a:tc>
                <a:tc gridSpan="3">
                  <a:txBody>
                    <a:bodyPr/>
                    <a:lstStyle/>
                    <a:p>
                      <a:r>
                        <a:rPr lang="en-US" dirty="0"/>
                        <a:t>TUẦN</a:t>
                      </a:r>
                      <a:r>
                        <a:rPr lang="en-US" baseline="0" dirty="0"/>
                        <a:t> 1</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2</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3</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4</a:t>
                      </a:r>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0173">
                <a:tc>
                  <a:txBody>
                    <a:bodyPr/>
                    <a:lstStyle/>
                    <a:p>
                      <a:r>
                        <a:rPr lang="en-US" b="1" dirty="0"/>
                        <a:t>TIẾT1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rgbClr val="FF0000"/>
                          </a:solidFill>
                        </a:rPr>
                        <a:t>SHDC</a:t>
                      </a:r>
                      <a:r>
                        <a:rPr lang="en-US" dirty="0" err="1">
                          <a:solidFill>
                            <a:schemeClr val="tx1"/>
                          </a:solidFill>
                        </a:rPr>
                        <a:t>hđgd</a:t>
                      </a:r>
                      <a:endParaRPr lang="en-US" dirty="0">
                        <a:solidFill>
                          <a:srgbClr val="FF0000"/>
                        </a:solidFill>
                      </a:endParaRPr>
                    </a:p>
                  </a:txBody>
                  <a:tcPr/>
                </a:tc>
                <a:tc>
                  <a:txBody>
                    <a:bodyPr/>
                    <a:lstStyle/>
                    <a:p>
                      <a:endParaRPr lang="en-US" dirty="0">
                        <a:solidFill>
                          <a:srgbClr val="FF0000"/>
                        </a:solidFill>
                      </a:endParaRPr>
                    </a:p>
                  </a:txBody>
                  <a:tcPr/>
                </a:tc>
                <a:tc>
                  <a:txBody>
                    <a:bodyPr/>
                    <a:lstStyle/>
                    <a:p>
                      <a:endParaRPr lang="en-US">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FF0000"/>
                        </a:solidFill>
                      </a:endParaRP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600173">
                <a:tc>
                  <a:txBody>
                    <a:bodyPr/>
                    <a:lstStyle/>
                    <a:p>
                      <a:r>
                        <a:rPr lang="en-US" b="1" dirty="0"/>
                        <a:t>TIẾT2</a:t>
                      </a:r>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extLst>
                  <a:ext uri="{0D108BD9-81ED-4DB2-BD59-A6C34878D82A}">
                    <a16:rowId xmlns:a16="http://schemas.microsoft.com/office/drawing/2014/main" val="10002"/>
                  </a:ext>
                </a:extLst>
              </a:tr>
              <a:tr h="600173">
                <a:tc>
                  <a:txBody>
                    <a:bodyPr/>
                    <a:lstStyle/>
                    <a:p>
                      <a:r>
                        <a:rPr lang="en-US" b="1" dirty="0"/>
                        <a:t>TIẾT3</a:t>
                      </a:r>
                    </a:p>
                  </a:txBody>
                  <a:tcPr/>
                </a:tc>
                <a:tc>
                  <a:txBody>
                    <a:bodyPr/>
                    <a:lstStyle/>
                    <a:p>
                      <a:endParaRPr lang="en-US"/>
                    </a:p>
                  </a:txBody>
                  <a:tcPr/>
                </a:tc>
                <a:tc>
                  <a:txBody>
                    <a:bodyPr/>
                    <a:lstStyle/>
                    <a:p>
                      <a:endParaRPr lang="en-US" dirty="0"/>
                    </a:p>
                  </a:txBody>
                  <a:tcPr/>
                </a:tc>
                <a:tc>
                  <a:txBody>
                    <a:bodyPr/>
                    <a:lstStyle/>
                    <a:p>
                      <a:r>
                        <a:rPr lang="en-US" sz="1600"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a:solidFill>
                            <a:schemeClr val="tx1"/>
                          </a:solidFill>
                        </a:rPr>
                        <a:t>hđgd</a:t>
                      </a:r>
                      <a:endParaRPr lang="en-US" sz="1600" dirty="0">
                        <a:solidFill>
                          <a:srgbClr val="FF0000"/>
                        </a:solidFill>
                      </a:endParaRP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70C0"/>
                          </a:solidFill>
                        </a:rPr>
                        <a:t>SHL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a:solidFill>
                            <a:schemeClr val="tx1"/>
                          </a:solidFill>
                        </a:rPr>
                        <a:t>hđgd</a:t>
                      </a:r>
                      <a:endParaRPr lang="en-US" sz="1600" dirty="0">
                        <a:solidFill>
                          <a:srgbClr val="FF0000"/>
                        </a:solidFill>
                      </a:endParaRPr>
                    </a:p>
                  </a:txBody>
                  <a:tcPr/>
                </a:tc>
                <a:tc>
                  <a:txBody>
                    <a:bodyPr/>
                    <a:lstStyle/>
                    <a:p>
                      <a:endParaRPr lang="en-US" dirty="0"/>
                    </a:p>
                  </a:txBody>
                  <a:tcPr/>
                </a:tc>
                <a:tc>
                  <a:txBody>
                    <a:bodyPr/>
                    <a:lstStyle/>
                    <a:p>
                      <a:endParaRPr lang="en-US" dirty="0"/>
                    </a:p>
                  </a:txBody>
                  <a:tcPr/>
                </a:tc>
                <a:tc>
                  <a:txBody>
                    <a:bodyPr/>
                    <a:lstStyle/>
                    <a:p>
                      <a:r>
                        <a:rPr lang="en-US" sz="1600"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a:solidFill>
                            <a:schemeClr val="tx1"/>
                          </a:solidFill>
                        </a:rPr>
                        <a:t>hđgd</a:t>
                      </a:r>
                      <a:endParaRPr lang="en-US" sz="1600" dirty="0">
                        <a:solidFill>
                          <a:srgbClr val="FF0000"/>
                        </a:solidFill>
                      </a:endParaRP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70C0"/>
                          </a:solidFill>
                        </a:rPr>
                        <a:t>SHL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err="1">
                          <a:solidFill>
                            <a:schemeClr val="tx1"/>
                          </a:solidFill>
                        </a:rPr>
                        <a:t>hđgd</a:t>
                      </a:r>
                      <a:endParaRPr lang="en-US" sz="1600" dirty="0">
                        <a:solidFill>
                          <a:srgbClr val="FF0000"/>
                        </a:solidFill>
                      </a:endParaRPr>
                    </a:p>
                  </a:txBody>
                  <a:tcPr/>
                </a:tc>
                <a:extLst>
                  <a:ext uri="{0D108BD9-81ED-4DB2-BD59-A6C34878D82A}">
                    <a16:rowId xmlns:a16="http://schemas.microsoft.com/office/drawing/2014/main" val="10003"/>
                  </a:ext>
                </a:extLst>
              </a:tr>
            </a:tbl>
          </a:graphicData>
        </a:graphic>
      </p:graphicFrame>
      <p:sp>
        <p:nvSpPr>
          <p:cNvPr id="5" name="Rectangle 4"/>
          <p:cNvSpPr/>
          <p:nvPr/>
        </p:nvSpPr>
        <p:spPr>
          <a:xfrm>
            <a:off x="1206636" y="210844"/>
            <a:ext cx="1822935" cy="369332"/>
          </a:xfrm>
          <a:prstGeom prst="rect">
            <a:avLst/>
          </a:prstGeom>
          <a:solidFill>
            <a:srgbClr val="FFFF00"/>
          </a:solidFill>
        </p:spPr>
        <p:txBody>
          <a:bodyPr wrap="none">
            <a:spAutoFit/>
          </a:bodyPr>
          <a:lstStyle/>
          <a:p>
            <a:r>
              <a:rPr lang="en-US" dirty="0">
                <a:latin typeface="Time new roman"/>
              </a:rPr>
              <a:t>PHƯƠNG ÁN 5</a:t>
            </a:r>
            <a:endParaRPr lang="en-US" dirty="0"/>
          </a:p>
        </p:txBody>
      </p:sp>
      <p:graphicFrame>
        <p:nvGraphicFramePr>
          <p:cNvPr id="6" name="Content Placeholder 3"/>
          <p:cNvGraphicFramePr>
            <a:graphicFrameLocks/>
          </p:cNvGraphicFramePr>
          <p:nvPr/>
        </p:nvGraphicFramePr>
        <p:xfrm>
          <a:off x="1206636" y="3839951"/>
          <a:ext cx="10627916" cy="2520413"/>
        </p:xfrm>
        <a:graphic>
          <a:graphicData uri="http://schemas.openxmlformats.org/drawingml/2006/table">
            <a:tbl>
              <a:tblPr firstRow="1" bandRow="1">
                <a:tableStyleId>{5C22544A-7EE6-4342-B048-85BDC9FD1C3A}</a:tableStyleId>
              </a:tblPr>
              <a:tblGrid>
                <a:gridCol w="817532">
                  <a:extLst>
                    <a:ext uri="{9D8B030D-6E8A-4147-A177-3AD203B41FA5}">
                      <a16:colId xmlns:a16="http://schemas.microsoft.com/office/drawing/2014/main" val="20000"/>
                    </a:ext>
                  </a:extLst>
                </a:gridCol>
                <a:gridCol w="817532">
                  <a:extLst>
                    <a:ext uri="{9D8B030D-6E8A-4147-A177-3AD203B41FA5}">
                      <a16:colId xmlns:a16="http://schemas.microsoft.com/office/drawing/2014/main" val="20001"/>
                    </a:ext>
                  </a:extLst>
                </a:gridCol>
                <a:gridCol w="817532">
                  <a:extLst>
                    <a:ext uri="{9D8B030D-6E8A-4147-A177-3AD203B41FA5}">
                      <a16:colId xmlns:a16="http://schemas.microsoft.com/office/drawing/2014/main" val="20002"/>
                    </a:ext>
                  </a:extLst>
                </a:gridCol>
                <a:gridCol w="817532">
                  <a:extLst>
                    <a:ext uri="{9D8B030D-6E8A-4147-A177-3AD203B41FA5}">
                      <a16:colId xmlns:a16="http://schemas.microsoft.com/office/drawing/2014/main" val="20003"/>
                    </a:ext>
                  </a:extLst>
                </a:gridCol>
                <a:gridCol w="817532">
                  <a:extLst>
                    <a:ext uri="{9D8B030D-6E8A-4147-A177-3AD203B41FA5}">
                      <a16:colId xmlns:a16="http://schemas.microsoft.com/office/drawing/2014/main" val="20004"/>
                    </a:ext>
                  </a:extLst>
                </a:gridCol>
                <a:gridCol w="817532">
                  <a:extLst>
                    <a:ext uri="{9D8B030D-6E8A-4147-A177-3AD203B41FA5}">
                      <a16:colId xmlns:a16="http://schemas.microsoft.com/office/drawing/2014/main" val="20005"/>
                    </a:ext>
                  </a:extLst>
                </a:gridCol>
                <a:gridCol w="817532">
                  <a:extLst>
                    <a:ext uri="{9D8B030D-6E8A-4147-A177-3AD203B41FA5}">
                      <a16:colId xmlns:a16="http://schemas.microsoft.com/office/drawing/2014/main" val="20006"/>
                    </a:ext>
                  </a:extLst>
                </a:gridCol>
                <a:gridCol w="817532">
                  <a:extLst>
                    <a:ext uri="{9D8B030D-6E8A-4147-A177-3AD203B41FA5}">
                      <a16:colId xmlns:a16="http://schemas.microsoft.com/office/drawing/2014/main" val="20007"/>
                    </a:ext>
                  </a:extLst>
                </a:gridCol>
                <a:gridCol w="817532">
                  <a:extLst>
                    <a:ext uri="{9D8B030D-6E8A-4147-A177-3AD203B41FA5}">
                      <a16:colId xmlns:a16="http://schemas.microsoft.com/office/drawing/2014/main" val="20008"/>
                    </a:ext>
                  </a:extLst>
                </a:gridCol>
                <a:gridCol w="817532">
                  <a:extLst>
                    <a:ext uri="{9D8B030D-6E8A-4147-A177-3AD203B41FA5}">
                      <a16:colId xmlns:a16="http://schemas.microsoft.com/office/drawing/2014/main" val="20009"/>
                    </a:ext>
                  </a:extLst>
                </a:gridCol>
                <a:gridCol w="817532">
                  <a:extLst>
                    <a:ext uri="{9D8B030D-6E8A-4147-A177-3AD203B41FA5}">
                      <a16:colId xmlns:a16="http://schemas.microsoft.com/office/drawing/2014/main" val="20010"/>
                    </a:ext>
                  </a:extLst>
                </a:gridCol>
                <a:gridCol w="817532">
                  <a:extLst>
                    <a:ext uri="{9D8B030D-6E8A-4147-A177-3AD203B41FA5}">
                      <a16:colId xmlns:a16="http://schemas.microsoft.com/office/drawing/2014/main" val="20011"/>
                    </a:ext>
                  </a:extLst>
                </a:gridCol>
                <a:gridCol w="817532">
                  <a:extLst>
                    <a:ext uri="{9D8B030D-6E8A-4147-A177-3AD203B41FA5}">
                      <a16:colId xmlns:a16="http://schemas.microsoft.com/office/drawing/2014/main" val="20012"/>
                    </a:ext>
                  </a:extLst>
                </a:gridCol>
              </a:tblGrid>
              <a:tr h="6001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HĐTN,HN6</a:t>
                      </a:r>
                    </a:p>
                  </a:txBody>
                  <a:tcPr/>
                </a:tc>
                <a:tc gridSpan="3">
                  <a:txBody>
                    <a:bodyPr/>
                    <a:lstStyle/>
                    <a:p>
                      <a:r>
                        <a:rPr lang="en-US" dirty="0"/>
                        <a:t>TUẦN</a:t>
                      </a:r>
                      <a:r>
                        <a:rPr lang="en-US" baseline="0" dirty="0"/>
                        <a:t> 1</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2</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3</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a:t>TUẦN</a:t>
                      </a:r>
                      <a:r>
                        <a:rPr lang="en-US" baseline="0" dirty="0"/>
                        <a:t> 4</a:t>
                      </a:r>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0173">
                <a:tc>
                  <a:txBody>
                    <a:bodyPr/>
                    <a:lstStyle/>
                    <a:p>
                      <a:r>
                        <a:rPr lang="en-US" b="1" dirty="0"/>
                        <a:t>TIẾT1</a:t>
                      </a:r>
                    </a:p>
                  </a:txBody>
                  <a:tcPr/>
                </a:tc>
                <a:tc>
                  <a:txBody>
                    <a:bodyPr/>
                    <a:lstStyle/>
                    <a:p>
                      <a:r>
                        <a:rPr lang="en-US"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FF0000"/>
                        </a:solidFill>
                      </a:endParaRP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t>H</a:t>
                      </a:r>
                      <a:r>
                        <a:rPr lang="en-US" sz="1600" b="1" dirty="0"/>
                        <a:t>ĐGDTCĐ</a:t>
                      </a: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SHDC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FF0000"/>
                        </a:solidFill>
                      </a:endParaRP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600173">
                <a:tc>
                  <a:txBody>
                    <a:bodyPr/>
                    <a:lstStyle/>
                    <a:p>
                      <a:r>
                        <a:rPr lang="en-US" b="1" dirty="0"/>
                        <a:t>TIẾT2</a:t>
                      </a:r>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dirty="0"/>
                    </a:p>
                  </a:txBody>
                  <a:tcPr/>
                </a:tc>
                <a:tc>
                  <a:txBody>
                    <a:bodyPr/>
                    <a:lstStyle/>
                    <a:p>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sz="1600" b="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extLst>
                  <a:ext uri="{0D108BD9-81ED-4DB2-BD59-A6C34878D82A}">
                    <a16:rowId xmlns:a16="http://schemas.microsoft.com/office/drawing/2014/main" val="10002"/>
                  </a:ext>
                </a:extLst>
              </a:tr>
              <a:tr h="600173">
                <a:tc>
                  <a:txBody>
                    <a:bodyPr/>
                    <a:lstStyle/>
                    <a:p>
                      <a:r>
                        <a:rPr lang="en-US" b="1" dirty="0"/>
                        <a:t>TIẾT3</a:t>
                      </a:r>
                    </a:p>
                  </a:txBody>
                  <a:tcPr/>
                </a:tc>
                <a:tc>
                  <a:txBody>
                    <a:bodyPr/>
                    <a:lstStyle/>
                    <a:p>
                      <a:endParaRPr lang="en-US"/>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FF0000"/>
                        </a:solidFill>
                      </a:endParaRPr>
                    </a:p>
                  </a:txBody>
                  <a:tcPr/>
                </a:tc>
                <a:tc>
                  <a:txBody>
                    <a:bodyPr/>
                    <a:lstStyle/>
                    <a:p>
                      <a:endParaRPr lang="en-US"/>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rPr>
                        <a:t>SHL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tx1"/>
                          </a:solidFill>
                        </a:rPr>
                        <a:t>hđgd</a:t>
                      </a:r>
                      <a:endParaRPr lang="en-US" dirty="0">
                        <a:solidFill>
                          <a:srgbClr val="FF0000"/>
                        </a:solidFill>
                      </a:endParaRPr>
                    </a:p>
                  </a:txBody>
                  <a:tcPr/>
                </a:tc>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HĐGDTCĐ</a:t>
                      </a:r>
                    </a:p>
                  </a:txBody>
                  <a:tcPr/>
                </a:tc>
                <a:extLst>
                  <a:ext uri="{0D108BD9-81ED-4DB2-BD59-A6C34878D82A}">
                    <a16:rowId xmlns:a16="http://schemas.microsoft.com/office/drawing/2014/main" val="10003"/>
                  </a:ext>
                </a:extLst>
              </a:tr>
            </a:tbl>
          </a:graphicData>
        </a:graphic>
      </p:graphicFrame>
      <p:sp>
        <p:nvSpPr>
          <p:cNvPr id="9" name="Rectangle 8"/>
          <p:cNvSpPr/>
          <p:nvPr/>
        </p:nvSpPr>
        <p:spPr>
          <a:xfrm>
            <a:off x="1210203" y="3303293"/>
            <a:ext cx="1822935" cy="369332"/>
          </a:xfrm>
          <a:prstGeom prst="rect">
            <a:avLst/>
          </a:prstGeom>
          <a:solidFill>
            <a:srgbClr val="FFFF00"/>
          </a:solidFill>
        </p:spPr>
        <p:txBody>
          <a:bodyPr wrap="none">
            <a:spAutoFit/>
          </a:bodyPr>
          <a:lstStyle/>
          <a:p>
            <a:r>
              <a:rPr lang="en-US" dirty="0">
                <a:latin typeface="Time new roman"/>
              </a:rPr>
              <a:t>PHƯƠNG ÁN 6</a:t>
            </a:r>
            <a:endParaRPr lang="en-US" dirty="0"/>
          </a:p>
        </p:txBody>
      </p:sp>
    </p:spTree>
    <p:extLst>
      <p:ext uri="{BB962C8B-B14F-4D97-AF65-F5344CB8AC3E}">
        <p14:creationId xmlns:p14="http://schemas.microsoft.com/office/powerpoint/2010/main" val="1084345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5CD4EB-96A8-AB23-15B2-82B6833FFCE2}"/>
              </a:ext>
            </a:extLst>
          </p:cNvPr>
          <p:cNvSpPr>
            <a:spLocks noGrp="1"/>
          </p:cNvSpPr>
          <p:nvPr>
            <p:ph type="title"/>
          </p:nvPr>
        </p:nvSpPr>
        <p:spPr/>
        <p:txBody>
          <a:bodyPr/>
          <a:lstStyle/>
          <a:p>
            <a:r>
              <a:rPr lang="en-US" dirty="0" err="1"/>
              <a:t>Hoạt</a:t>
            </a:r>
            <a:r>
              <a:rPr lang="en-US" dirty="0"/>
              <a:t> </a:t>
            </a:r>
            <a:r>
              <a:rPr lang="en-US" dirty="0" err="1"/>
              <a:t>động</a:t>
            </a:r>
            <a:r>
              <a:rPr lang="en-US" dirty="0"/>
              <a:t> </a:t>
            </a:r>
            <a:r>
              <a:rPr lang="en-US" dirty="0" err="1"/>
              <a:t>nhóm</a:t>
            </a:r>
            <a:endParaRPr lang="en-US" dirty="0"/>
          </a:p>
        </p:txBody>
      </p:sp>
      <p:sp>
        <p:nvSpPr>
          <p:cNvPr id="4" name="Content Placeholder 3">
            <a:extLst>
              <a:ext uri="{FF2B5EF4-FFF2-40B4-BE49-F238E27FC236}">
                <a16:creationId xmlns:a16="http://schemas.microsoft.com/office/drawing/2014/main" id="{434C392B-B8E2-643F-2EC1-6B29518BE6B4}"/>
              </a:ext>
            </a:extLst>
          </p:cNvPr>
          <p:cNvSpPr>
            <a:spLocks noGrp="1"/>
          </p:cNvSpPr>
          <p:nvPr>
            <p:ph idx="1"/>
          </p:nvPr>
        </p:nvSpPr>
        <p:spPr/>
        <p:txBody>
          <a:bodyPr>
            <a:normAutofit/>
          </a:bodyPr>
          <a:lstStyle/>
          <a:p>
            <a:r>
              <a:rPr lang="en-US" sz="2400" dirty="0" err="1">
                <a:latin typeface="Arial" panose="020B0604020202020204" pitchFamily="34" charset="0"/>
                <a:cs typeface="Arial" panose="020B0604020202020204" pitchFamily="34" charset="0"/>
              </a:rPr>
              <a:t>Nghiên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cứu</a:t>
            </a:r>
            <a:r>
              <a:rPr lang="en-US" sz="2400" dirty="0">
                <a:latin typeface="Arial" panose="020B0604020202020204" pitchFamily="34" charset="0"/>
                <a:cs typeface="Arial" panose="020B0604020202020204" pitchFamily="34" charset="0"/>
              </a:rPr>
              <a:t> SGK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SGV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a:t>
            </a:r>
          </a:p>
          <a:p>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hỗ</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r>
              <a:rPr lang="en-US" sz="2400" dirty="0">
                <a:latin typeface="Arial" panose="020B0604020202020204" pitchFamily="34" charset="0"/>
                <a:cs typeface="Arial" panose="020B0604020202020204" pitchFamily="34" charset="0"/>
              </a:rPr>
              <a:t> HĐTN,HN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a:t>
            </a:r>
          </a:p>
          <a:p>
            <a:r>
              <a:rPr lang="en-US" sz="2400" dirty="0" err="1">
                <a:latin typeface="Arial" panose="020B0604020202020204" pitchFamily="34" charset="0"/>
                <a:cs typeface="Arial" panose="020B0604020202020204" pitchFamily="34" charset="0"/>
              </a:rPr>
              <a:t>Đặt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khoăn</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717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04900" y="1851224"/>
            <a:ext cx="4390927" cy="2219691"/>
          </a:xfrm>
        </p:spPr>
        <p:txBody>
          <a:bodyPr>
            <a:noAutofit/>
          </a:bodyPr>
          <a:lstStyle/>
          <a:p>
            <a:r>
              <a:rPr lang="en-US" sz="3600" dirty="0">
                <a:latin typeface="Arial" panose="020B0604020202020204" pitchFamily="34" charset="0"/>
                <a:cs typeface="Arial" panose="020B0604020202020204" pitchFamily="34" charset="0"/>
              </a:rPr>
              <a:t>BĂN KHOĂN CỦA THẦY CÔ VỀ HĐTN,HN?</a:t>
            </a:r>
          </a:p>
        </p:txBody>
      </p:sp>
      <p:sp>
        <p:nvSpPr>
          <p:cNvPr id="6" name="Subtitle 5"/>
          <p:cNvSpPr>
            <a:spLocks noGrp="1"/>
          </p:cNvSpPr>
          <p:nvPr>
            <p:ph type="subTitle" idx="1"/>
          </p:nvPr>
        </p:nvSpPr>
        <p:spPr/>
        <p:txBody>
          <a:bodyPr/>
          <a:lstStyle/>
          <a:p>
            <a:endParaRPr lang="en-US"/>
          </a:p>
        </p:txBody>
      </p:sp>
      <p:pic>
        <p:nvPicPr>
          <p:cNvPr id="8" name="Picture Placeholder 7"/>
          <p:cNvPicPr>
            <a:picLocks noGrp="1" noChangeAspect="1"/>
          </p:cNvPicPr>
          <p:nvPr>
            <p:ph type="pic" sz="quarter" idx="13"/>
          </p:nvPr>
        </p:nvPicPr>
        <p:blipFill>
          <a:blip r:embed="rId2"/>
          <a:srcRect l="3419" r="3419"/>
          <a:stretch>
            <a:fillRect/>
          </a:stretch>
        </p:blipFill>
        <p:spPr>
          <a:prstGeom prst="rect">
            <a:avLst/>
          </a:prstGeom>
        </p:spPr>
      </p:pic>
    </p:spTree>
    <p:extLst>
      <p:ext uri="{BB962C8B-B14F-4D97-AF65-F5344CB8AC3E}">
        <p14:creationId xmlns:p14="http://schemas.microsoft.com/office/powerpoint/2010/main" val="40491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841" y="444638"/>
            <a:ext cx="10515600" cy="658605"/>
          </a:xfrm>
        </p:spPr>
        <p:txBody>
          <a:bodyPr>
            <a:noAutofit/>
          </a:bodyPr>
          <a:lstStyle/>
          <a:p>
            <a:r>
              <a:rPr lang="en-US" sz="3200" b="1" dirty="0">
                <a:latin typeface="+mn-lt"/>
              </a:rPr>
              <a:t>VAI TRÒ CỦA TỪNG SÁCH TRONG THỰC HIỆN CT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8" name="Picture 7"/>
          <p:cNvPicPr>
            <a:picLocks noChangeAspect="1"/>
          </p:cNvPicPr>
          <p:nvPr/>
        </p:nvPicPr>
        <p:blipFill rotWithShape="1">
          <a:blip r:embed="rId2"/>
          <a:srcRect l="48842" t="4211" r="4849" b="6667"/>
          <a:stretch/>
        </p:blipFill>
        <p:spPr>
          <a:xfrm>
            <a:off x="447006" y="1759959"/>
            <a:ext cx="3646259" cy="4961516"/>
          </a:xfrm>
          <a:prstGeom prst="rect">
            <a:avLst/>
          </a:prstGeom>
        </p:spPr>
      </p:pic>
      <p:pic>
        <p:nvPicPr>
          <p:cNvPr id="3" name="Picture 2"/>
          <p:cNvPicPr>
            <a:picLocks noChangeAspect="1"/>
          </p:cNvPicPr>
          <p:nvPr/>
        </p:nvPicPr>
        <p:blipFill rotWithShape="1">
          <a:blip r:embed="rId3"/>
          <a:srcRect l="48346" t="7953" r="9976" b="9240"/>
          <a:stretch/>
        </p:blipFill>
        <p:spPr>
          <a:xfrm>
            <a:off x="4460051" y="1824854"/>
            <a:ext cx="3318702" cy="4661986"/>
          </a:xfrm>
          <a:prstGeom prst="rect">
            <a:avLst/>
          </a:prstGeom>
        </p:spPr>
      </p:pic>
      <p:pic>
        <p:nvPicPr>
          <p:cNvPr id="9" name="Picture 8"/>
          <p:cNvPicPr>
            <a:picLocks noChangeAspect="1"/>
          </p:cNvPicPr>
          <p:nvPr/>
        </p:nvPicPr>
        <p:blipFill rotWithShape="1">
          <a:blip r:embed="rId4"/>
          <a:srcRect l="49008" t="4912" r="4518" b="5965"/>
          <a:stretch/>
        </p:blipFill>
        <p:spPr>
          <a:xfrm>
            <a:off x="8243813" y="1824854"/>
            <a:ext cx="3476773" cy="4714058"/>
          </a:xfrm>
          <a:prstGeom prst="rect">
            <a:avLst/>
          </a:prstGeom>
        </p:spPr>
      </p:pic>
    </p:spTree>
    <p:extLst>
      <p:ext uri="{BB962C8B-B14F-4D97-AF65-F5344CB8AC3E}">
        <p14:creationId xmlns:p14="http://schemas.microsoft.com/office/powerpoint/2010/main" val="394156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23F3C1-B814-F64E-B63B-15C4D5F1AC3C}"/>
              </a:ext>
            </a:extLst>
          </p:cNvPr>
          <p:cNvSpPr/>
          <p:nvPr/>
        </p:nvSpPr>
        <p:spPr>
          <a:xfrm>
            <a:off x="1116701" y="2452526"/>
            <a:ext cx="4248318" cy="1952947"/>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 </a:t>
            </a:r>
            <a:r>
              <a:rPr lang="en-US" sz="3600" b="1" kern="1200"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Nội</a:t>
            </a: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dung</a:t>
            </a:r>
          </a:p>
        </p:txBody>
      </p:sp>
      <p:sp>
        <p:nvSpPr>
          <p:cNvPr id="2" name="Slide Number Placeholder 1">
            <a:extLst>
              <a:ext uri="{FF2B5EF4-FFF2-40B4-BE49-F238E27FC236}">
                <a16:creationId xmlns:a16="http://schemas.microsoft.com/office/drawing/2014/main" id="{A73E321B-B640-8E46-A4C0-3A2DBEEF341D}"/>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4BE566B3-C1CF-48DB-8D1A-092A03093BA4}" type="slidenum">
              <a:rPr lang="en-US">
                <a:solidFill>
                  <a:srgbClr val="FFFFFF"/>
                </a:solidFill>
              </a:rPr>
              <a:pPr algn="l">
                <a:spcAft>
                  <a:spcPts val="600"/>
                </a:spcAft>
              </a:pPr>
              <a:t>21</a:t>
            </a:fld>
            <a:endParaRPr lang="en-US">
              <a:solidFill>
                <a:srgbClr val="FFFFFF"/>
              </a:solidFill>
            </a:endParaRPr>
          </a:p>
        </p:txBody>
      </p:sp>
      <p:pic>
        <p:nvPicPr>
          <p:cNvPr id="13" name="Picture 12">
            <a:extLst>
              <a:ext uri="{FF2B5EF4-FFF2-40B4-BE49-F238E27FC236}">
                <a16:creationId xmlns:a16="http://schemas.microsoft.com/office/drawing/2014/main" id="{2F855050-891B-E14E-A145-B90AAC407F5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903"/>
            <a:ext cx="1428750" cy="1105535"/>
          </a:xfrm>
          <a:prstGeom prst="rect">
            <a:avLst/>
          </a:prstGeom>
          <a:noFill/>
        </p:spPr>
      </p:pic>
      <p:sp>
        <p:nvSpPr>
          <p:cNvPr id="15" name="Rectangle 14">
            <a:extLst>
              <a:ext uri="{FF2B5EF4-FFF2-40B4-BE49-F238E27FC236}">
                <a16:creationId xmlns:a16="http://schemas.microsoft.com/office/drawing/2014/main" id="{E20CF629-784E-754E-82ED-55F9B5941CBF}"/>
              </a:ext>
            </a:extLst>
          </p:cNvPr>
          <p:cNvSpPr/>
          <p:nvPr/>
        </p:nvSpPr>
        <p:spPr>
          <a:xfrm>
            <a:off x="6238874" y="874903"/>
            <a:ext cx="4248318" cy="1952947"/>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3.1. </a:t>
            </a:r>
            <a:r>
              <a:rPr lang="en-US" sz="3600" b="1" kern="1200"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Cấu</a:t>
            </a: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kern="1200"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trúc</a:t>
            </a: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kern="1200"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sách</a:t>
            </a:r>
            <a:endPar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17" name="Rectangle 16">
            <a:extLst>
              <a:ext uri="{FF2B5EF4-FFF2-40B4-BE49-F238E27FC236}">
                <a16:creationId xmlns:a16="http://schemas.microsoft.com/office/drawing/2014/main" id="{FDEC043A-ECCB-D141-886B-5935DD6F93B5}"/>
              </a:ext>
            </a:extLst>
          </p:cNvPr>
          <p:cNvSpPr/>
          <p:nvPr/>
        </p:nvSpPr>
        <p:spPr>
          <a:xfrm>
            <a:off x="6238874" y="4237702"/>
            <a:ext cx="4248318" cy="1952947"/>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3.2. </a:t>
            </a:r>
            <a:r>
              <a:rPr lang="en-US" sz="3600" b="1" kern="1200"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Cấu</a:t>
            </a: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kern="1200"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trúc</a:t>
            </a: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chủ</a:t>
            </a:r>
            <a:r>
              <a:rPr lang="en-US" sz="3600" b="1"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đề</a:t>
            </a:r>
            <a:endPar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B6E177C4-8FCD-4DEB-BBFC-C50FE97F3809}"/>
              </a:ext>
            </a:extLst>
          </p:cNvPr>
          <p:cNvCxnSpPr>
            <a:stCxn id="3" idx="3"/>
            <a:endCxn id="15" idx="1"/>
          </p:cNvCxnSpPr>
          <p:nvPr/>
        </p:nvCxnSpPr>
        <p:spPr>
          <a:xfrm flipV="1">
            <a:off x="5365019" y="1851377"/>
            <a:ext cx="873855" cy="1577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66AE922-1091-4604-8A61-EAF8862737A1}"/>
              </a:ext>
            </a:extLst>
          </p:cNvPr>
          <p:cNvCxnSpPr>
            <a:stCxn id="3" idx="3"/>
            <a:endCxn id="17" idx="1"/>
          </p:cNvCxnSpPr>
          <p:nvPr/>
        </p:nvCxnSpPr>
        <p:spPr>
          <a:xfrm>
            <a:off x="5365019" y="3429000"/>
            <a:ext cx="873855" cy="1785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988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59B60-E751-804A-B050-8B1155D9EC81}"/>
              </a:ext>
            </a:extLst>
          </p:cNvPr>
          <p:cNvSpPr>
            <a:spLocks noGrp="1"/>
          </p:cNvSpPr>
          <p:nvPr>
            <p:ph type="sldNum" sz="quarter" idx="12"/>
          </p:nvPr>
        </p:nvSpPr>
        <p:spPr/>
        <p:txBody>
          <a:bodyPr/>
          <a:lstStyle/>
          <a:p>
            <a:fld id="{4BE566B3-C1CF-48DB-8D1A-092A03093BA4}" type="slidenum">
              <a:rPr lang="en-US" smtClean="0"/>
              <a:t>22</a:t>
            </a:fld>
            <a:endParaRPr lang="en-US"/>
          </a:p>
        </p:txBody>
      </p:sp>
      <p:sp>
        <p:nvSpPr>
          <p:cNvPr id="4" name="Rectangle 3">
            <a:extLst>
              <a:ext uri="{FF2B5EF4-FFF2-40B4-BE49-F238E27FC236}">
                <a16:creationId xmlns:a16="http://schemas.microsoft.com/office/drawing/2014/main" id="{D9A6D92D-CF15-FC47-B150-0D7544E37397}"/>
              </a:ext>
            </a:extLst>
          </p:cNvPr>
          <p:cNvSpPr/>
          <p:nvPr/>
        </p:nvSpPr>
        <p:spPr>
          <a:xfrm>
            <a:off x="261134" y="2774135"/>
            <a:ext cx="4248318" cy="761417"/>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a:lnSpc>
                <a:spcPct val="90000"/>
              </a:lnSpc>
              <a:spcBef>
                <a:spcPct val="0"/>
              </a:spcBef>
              <a:spcAft>
                <a:spcPts val="300"/>
              </a:spcAft>
            </a:pP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3.1. </a:t>
            </a:r>
            <a:r>
              <a:rPr lang="en-US" sz="3600" b="1" kern="1200"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Cấu</a:t>
            </a: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kern="1200"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trúc</a:t>
            </a:r>
            <a:r>
              <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kern="1200" dirty="0" err="1">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sách</a:t>
            </a:r>
            <a:endParaRPr lang="en-US" sz="3600" b="1" kern="1200" dirty="0">
              <a:solidFill>
                <a:srgbClr val="080808"/>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6" name="文本框 4">
            <a:extLst>
              <a:ext uri="{FF2B5EF4-FFF2-40B4-BE49-F238E27FC236}">
                <a16:creationId xmlns:a16="http://schemas.microsoft.com/office/drawing/2014/main" id="{9E142EAC-6B85-FA4D-BE27-8745A130207F}"/>
              </a:ext>
            </a:extLst>
          </p:cNvPr>
          <p:cNvSpPr txBox="1">
            <a:spLocks noChangeArrowheads="1"/>
          </p:cNvSpPr>
          <p:nvPr/>
        </p:nvSpPr>
        <p:spPr bwMode="auto">
          <a:xfrm>
            <a:off x="1084457" y="3202843"/>
            <a:ext cx="2971920" cy="2195620"/>
          </a:xfrm>
          <a:prstGeom prst="rect">
            <a:avLst/>
          </a:prstGeom>
          <a:noFill/>
          <a:ln w="9525">
            <a:noFill/>
            <a:miter lim="800000"/>
            <a:headEnd/>
            <a:tailEnd/>
          </a:ln>
        </p:spPr>
        <p:txBody>
          <a:bodyPr wrap="square">
            <a:spAutoFit/>
          </a:bodyPr>
          <a:lstStyle/>
          <a:p>
            <a:pPr algn="ctr"/>
            <a:r>
              <a:rPr lang="en-US" altLang="zh-CN" sz="13800" b="1" dirty="0">
                <a:solidFill>
                  <a:schemeClr val="accent2"/>
                </a:solidFill>
                <a:latin typeface="Road"/>
                <a:cs typeface="+mn-ea"/>
                <a:sym typeface="+mn-lt"/>
              </a:rPr>
              <a:t>8</a:t>
            </a:r>
            <a:endParaRPr lang="zh-CN" altLang="en-US" sz="13800" b="1" dirty="0">
              <a:solidFill>
                <a:schemeClr val="accent2"/>
              </a:solidFill>
              <a:latin typeface="Road"/>
              <a:cs typeface="+mn-ea"/>
              <a:sym typeface="+mn-lt"/>
            </a:endParaRPr>
          </a:p>
        </p:txBody>
      </p:sp>
      <p:sp useBgFill="1">
        <p:nvSpPr>
          <p:cNvPr id="7" name="文本框 15">
            <a:extLst>
              <a:ext uri="{FF2B5EF4-FFF2-40B4-BE49-F238E27FC236}">
                <a16:creationId xmlns:a16="http://schemas.microsoft.com/office/drawing/2014/main" id="{3857985A-F91B-E847-ABB5-AE5AC4D4AC4A}"/>
              </a:ext>
            </a:extLst>
          </p:cNvPr>
          <p:cNvSpPr txBox="1">
            <a:spLocks noChangeArrowheads="1"/>
          </p:cNvSpPr>
          <p:nvPr/>
        </p:nvSpPr>
        <p:spPr bwMode="auto">
          <a:xfrm>
            <a:off x="1428691" y="5119108"/>
            <a:ext cx="2036726" cy="584775"/>
          </a:xfrm>
          <a:prstGeom prst="rect">
            <a:avLst/>
          </a:prstGeom>
          <a:ln w="9525">
            <a:noFill/>
            <a:miter lim="800000"/>
            <a:headEnd/>
            <a:tailEnd/>
          </a:ln>
        </p:spPr>
        <p:txBody>
          <a:bodyPr wrap="square">
            <a:spAutoFit/>
          </a:bodyPr>
          <a:lstStyle/>
          <a:p>
            <a:pPr algn="ctr"/>
            <a:r>
              <a:rPr lang="en-US" altLang="zh-CN" sz="3200" b="1" dirty="0">
                <a:solidFill>
                  <a:schemeClr val="accent2"/>
                </a:solidFill>
                <a:latin typeface="Times New Roman" panose="02020603050405020304" pitchFamily="18" charset="0"/>
                <a:cs typeface="Times New Roman" panose="02020603050405020304" pitchFamily="18" charset="0"/>
                <a:sym typeface="+mn-lt"/>
              </a:rPr>
              <a:t>CHỦ ĐỀ</a:t>
            </a:r>
            <a:endParaRPr lang="zh-CN" altLang="en-US" sz="3200" b="1" dirty="0">
              <a:solidFill>
                <a:schemeClr val="accent2"/>
              </a:solidFill>
              <a:latin typeface="Times New Roman" panose="02020603050405020304" pitchFamily="18" charset="0"/>
              <a:cs typeface="Times New Roman" panose="02020603050405020304" pitchFamily="18" charset="0"/>
              <a:sym typeface="+mn-lt"/>
            </a:endParaRPr>
          </a:p>
        </p:txBody>
      </p:sp>
      <p:grpSp>
        <p:nvGrpSpPr>
          <p:cNvPr id="25" name="组合 30">
            <a:extLst>
              <a:ext uri="{FF2B5EF4-FFF2-40B4-BE49-F238E27FC236}">
                <a16:creationId xmlns:a16="http://schemas.microsoft.com/office/drawing/2014/main" id="{06F1300D-D087-D346-B1BA-D9429EF05227}"/>
              </a:ext>
            </a:extLst>
          </p:cNvPr>
          <p:cNvGrpSpPr/>
          <p:nvPr/>
        </p:nvGrpSpPr>
        <p:grpSpPr>
          <a:xfrm rot="19932630">
            <a:off x="234798" y="4340323"/>
            <a:ext cx="1868723" cy="2391936"/>
            <a:chOff x="560388" y="1028701"/>
            <a:chExt cx="3987801" cy="4875212"/>
          </a:xfrm>
          <a:solidFill>
            <a:schemeClr val="accent2">
              <a:lumMod val="40000"/>
              <a:lumOff val="60000"/>
            </a:schemeClr>
          </a:solidFill>
        </p:grpSpPr>
        <p:sp>
          <p:nvSpPr>
            <p:cNvPr id="26" name="Freeform 5">
              <a:extLst>
                <a:ext uri="{FF2B5EF4-FFF2-40B4-BE49-F238E27FC236}">
                  <a16:creationId xmlns:a16="http://schemas.microsoft.com/office/drawing/2014/main" id="{A298A262-8BA6-1546-BD49-9861F8002005}"/>
                </a:ext>
              </a:extLst>
            </p:cNvPr>
            <p:cNvSpPr/>
            <p:nvPr/>
          </p:nvSpPr>
          <p:spPr bwMode="auto">
            <a:xfrm>
              <a:off x="2046288" y="3144838"/>
              <a:ext cx="17463" cy="30162"/>
            </a:xfrm>
            <a:custGeom>
              <a:avLst/>
              <a:gdLst>
                <a:gd name="T0" fmla="*/ 1 w 4"/>
                <a:gd name="T1" fmla="*/ 2 h 7"/>
                <a:gd name="T2" fmla="*/ 2 w 4"/>
                <a:gd name="T3" fmla="*/ 5 h 7"/>
                <a:gd name="T4" fmla="*/ 1 w 4"/>
                <a:gd name="T5" fmla="*/ 2 h 7"/>
              </a:gdLst>
              <a:ahLst/>
              <a:cxnLst>
                <a:cxn ang="0">
                  <a:pos x="T0" y="T1"/>
                </a:cxn>
                <a:cxn ang="0">
                  <a:pos x="T2" y="T3"/>
                </a:cxn>
                <a:cxn ang="0">
                  <a:pos x="T4" y="T5"/>
                </a:cxn>
              </a:cxnLst>
              <a:rect l="0" t="0" r="r" b="b"/>
              <a:pathLst>
                <a:path w="4" h="7">
                  <a:moveTo>
                    <a:pt x="1" y="2"/>
                  </a:moveTo>
                  <a:cubicBezTo>
                    <a:pt x="2" y="7"/>
                    <a:pt x="4" y="0"/>
                    <a:pt x="2" y="5"/>
                  </a:cubicBezTo>
                  <a:cubicBezTo>
                    <a:pt x="1" y="5"/>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27" name="Freeform 6">
              <a:extLst>
                <a:ext uri="{FF2B5EF4-FFF2-40B4-BE49-F238E27FC236}">
                  <a16:creationId xmlns:a16="http://schemas.microsoft.com/office/drawing/2014/main" id="{1D8F4F09-5AD5-F74B-BF40-CD8EAE326A2F}"/>
                </a:ext>
              </a:extLst>
            </p:cNvPr>
            <p:cNvSpPr/>
            <p:nvPr/>
          </p:nvSpPr>
          <p:spPr bwMode="auto">
            <a:xfrm>
              <a:off x="1579563" y="1028701"/>
              <a:ext cx="1919288" cy="2159000"/>
            </a:xfrm>
            <a:custGeom>
              <a:avLst/>
              <a:gdLst>
                <a:gd name="T0" fmla="*/ 338 w 452"/>
                <a:gd name="T1" fmla="*/ 388 h 508"/>
                <a:gd name="T2" fmla="*/ 363 w 452"/>
                <a:gd name="T3" fmla="*/ 361 h 508"/>
                <a:gd name="T4" fmla="*/ 400 w 452"/>
                <a:gd name="T5" fmla="*/ 296 h 508"/>
                <a:gd name="T6" fmla="*/ 410 w 452"/>
                <a:gd name="T7" fmla="*/ 272 h 508"/>
                <a:gd name="T8" fmla="*/ 418 w 452"/>
                <a:gd name="T9" fmla="*/ 193 h 508"/>
                <a:gd name="T10" fmla="*/ 413 w 452"/>
                <a:gd name="T11" fmla="*/ 168 h 508"/>
                <a:gd name="T12" fmla="*/ 394 w 452"/>
                <a:gd name="T13" fmla="*/ 128 h 508"/>
                <a:gd name="T14" fmla="*/ 376 w 452"/>
                <a:gd name="T15" fmla="*/ 95 h 508"/>
                <a:gd name="T16" fmla="*/ 363 w 452"/>
                <a:gd name="T17" fmla="*/ 77 h 508"/>
                <a:gd name="T18" fmla="*/ 347 w 452"/>
                <a:gd name="T19" fmla="*/ 68 h 508"/>
                <a:gd name="T20" fmla="*/ 309 w 452"/>
                <a:gd name="T21" fmla="*/ 49 h 508"/>
                <a:gd name="T22" fmla="*/ 287 w 452"/>
                <a:gd name="T23" fmla="*/ 40 h 508"/>
                <a:gd name="T24" fmla="*/ 262 w 452"/>
                <a:gd name="T25" fmla="*/ 37 h 508"/>
                <a:gd name="T26" fmla="*/ 231 w 452"/>
                <a:gd name="T27" fmla="*/ 30 h 508"/>
                <a:gd name="T28" fmla="*/ 195 w 452"/>
                <a:gd name="T29" fmla="*/ 31 h 508"/>
                <a:gd name="T30" fmla="*/ 153 w 452"/>
                <a:gd name="T31" fmla="*/ 39 h 508"/>
                <a:gd name="T32" fmla="*/ 138 w 452"/>
                <a:gd name="T33" fmla="*/ 49 h 508"/>
                <a:gd name="T34" fmla="*/ 121 w 452"/>
                <a:gd name="T35" fmla="*/ 55 h 508"/>
                <a:gd name="T36" fmla="*/ 110 w 452"/>
                <a:gd name="T37" fmla="*/ 66 h 508"/>
                <a:gd name="T38" fmla="*/ 105 w 452"/>
                <a:gd name="T39" fmla="*/ 71 h 508"/>
                <a:gd name="T40" fmla="*/ 90 w 452"/>
                <a:gd name="T41" fmla="*/ 85 h 508"/>
                <a:gd name="T42" fmla="*/ 56 w 452"/>
                <a:gd name="T43" fmla="*/ 134 h 508"/>
                <a:gd name="T44" fmla="*/ 47 w 452"/>
                <a:gd name="T45" fmla="*/ 155 h 508"/>
                <a:gd name="T46" fmla="*/ 40 w 452"/>
                <a:gd name="T47" fmla="*/ 174 h 508"/>
                <a:gd name="T48" fmla="*/ 32 w 452"/>
                <a:gd name="T49" fmla="*/ 223 h 508"/>
                <a:gd name="T50" fmla="*/ 24 w 452"/>
                <a:gd name="T51" fmla="*/ 234 h 508"/>
                <a:gd name="T52" fmla="*/ 34 w 452"/>
                <a:gd name="T53" fmla="*/ 251 h 508"/>
                <a:gd name="T54" fmla="*/ 45 w 452"/>
                <a:gd name="T55" fmla="*/ 263 h 508"/>
                <a:gd name="T56" fmla="*/ 49 w 452"/>
                <a:gd name="T57" fmla="*/ 284 h 508"/>
                <a:gd name="T58" fmla="*/ 56 w 452"/>
                <a:gd name="T59" fmla="*/ 289 h 508"/>
                <a:gd name="T60" fmla="*/ 57 w 452"/>
                <a:gd name="T61" fmla="*/ 300 h 508"/>
                <a:gd name="T62" fmla="*/ 58 w 452"/>
                <a:gd name="T63" fmla="*/ 320 h 508"/>
                <a:gd name="T64" fmla="*/ 73 w 452"/>
                <a:gd name="T65" fmla="*/ 334 h 508"/>
                <a:gd name="T66" fmla="*/ 75 w 452"/>
                <a:gd name="T67" fmla="*/ 344 h 508"/>
                <a:gd name="T68" fmla="*/ 87 w 452"/>
                <a:gd name="T69" fmla="*/ 357 h 508"/>
                <a:gd name="T70" fmla="*/ 96 w 452"/>
                <a:gd name="T71" fmla="*/ 373 h 508"/>
                <a:gd name="T72" fmla="*/ 83 w 452"/>
                <a:gd name="T73" fmla="*/ 371 h 508"/>
                <a:gd name="T74" fmla="*/ 105 w 452"/>
                <a:gd name="T75" fmla="*/ 397 h 508"/>
                <a:gd name="T76" fmla="*/ 111 w 452"/>
                <a:gd name="T77" fmla="*/ 446 h 508"/>
                <a:gd name="T78" fmla="*/ 113 w 452"/>
                <a:gd name="T79" fmla="*/ 460 h 508"/>
                <a:gd name="T80" fmla="*/ 118 w 452"/>
                <a:gd name="T81" fmla="*/ 491 h 508"/>
                <a:gd name="T82" fmla="*/ 111 w 452"/>
                <a:gd name="T83" fmla="*/ 479 h 508"/>
                <a:gd name="T84" fmla="*/ 110 w 452"/>
                <a:gd name="T85" fmla="*/ 450 h 508"/>
                <a:gd name="T86" fmla="*/ 80 w 452"/>
                <a:gd name="T87" fmla="*/ 405 h 508"/>
                <a:gd name="T88" fmla="*/ 34 w 452"/>
                <a:gd name="T89" fmla="*/ 328 h 508"/>
                <a:gd name="T90" fmla="*/ 3 w 452"/>
                <a:gd name="T91" fmla="*/ 229 h 508"/>
                <a:gd name="T92" fmla="*/ 17 w 452"/>
                <a:gd name="T93" fmla="*/ 145 h 508"/>
                <a:gd name="T94" fmla="*/ 45 w 452"/>
                <a:gd name="T95" fmla="*/ 89 h 508"/>
                <a:gd name="T96" fmla="*/ 151 w 452"/>
                <a:gd name="T97" fmla="*/ 11 h 508"/>
                <a:gd name="T98" fmla="*/ 220 w 452"/>
                <a:gd name="T99" fmla="*/ 4 h 508"/>
                <a:gd name="T100" fmla="*/ 305 w 452"/>
                <a:gd name="T101" fmla="*/ 24 h 508"/>
                <a:gd name="T102" fmla="*/ 441 w 452"/>
                <a:gd name="T103" fmla="*/ 261 h 508"/>
                <a:gd name="T104" fmla="*/ 408 w 452"/>
                <a:gd name="T105" fmla="*/ 334 h 508"/>
                <a:gd name="T106" fmla="*/ 272 w 452"/>
                <a:gd name="T107" fmla="*/ 49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2" h="508">
                  <a:moveTo>
                    <a:pt x="272" y="492"/>
                  </a:moveTo>
                  <a:cubicBezTo>
                    <a:pt x="266" y="474"/>
                    <a:pt x="283" y="459"/>
                    <a:pt x="286" y="443"/>
                  </a:cubicBezTo>
                  <a:cubicBezTo>
                    <a:pt x="287" y="441"/>
                    <a:pt x="290" y="446"/>
                    <a:pt x="291" y="441"/>
                  </a:cubicBezTo>
                  <a:cubicBezTo>
                    <a:pt x="294" y="424"/>
                    <a:pt x="314" y="407"/>
                    <a:pt x="331" y="397"/>
                  </a:cubicBezTo>
                  <a:cubicBezTo>
                    <a:pt x="331" y="399"/>
                    <a:pt x="331" y="399"/>
                    <a:pt x="331" y="399"/>
                  </a:cubicBezTo>
                  <a:cubicBezTo>
                    <a:pt x="334" y="397"/>
                    <a:pt x="334" y="390"/>
                    <a:pt x="338" y="388"/>
                  </a:cubicBezTo>
                  <a:cubicBezTo>
                    <a:pt x="338" y="389"/>
                    <a:pt x="338" y="390"/>
                    <a:pt x="339" y="390"/>
                  </a:cubicBezTo>
                  <a:cubicBezTo>
                    <a:pt x="338" y="387"/>
                    <a:pt x="343" y="384"/>
                    <a:pt x="343" y="381"/>
                  </a:cubicBezTo>
                  <a:cubicBezTo>
                    <a:pt x="345" y="381"/>
                    <a:pt x="346" y="383"/>
                    <a:pt x="348" y="382"/>
                  </a:cubicBezTo>
                  <a:cubicBezTo>
                    <a:pt x="348" y="378"/>
                    <a:pt x="348" y="378"/>
                    <a:pt x="348" y="378"/>
                  </a:cubicBezTo>
                  <a:cubicBezTo>
                    <a:pt x="347" y="369"/>
                    <a:pt x="359" y="368"/>
                    <a:pt x="362" y="359"/>
                  </a:cubicBezTo>
                  <a:cubicBezTo>
                    <a:pt x="362" y="360"/>
                    <a:pt x="362" y="361"/>
                    <a:pt x="363" y="361"/>
                  </a:cubicBezTo>
                  <a:cubicBezTo>
                    <a:pt x="369" y="348"/>
                    <a:pt x="381" y="335"/>
                    <a:pt x="388" y="322"/>
                  </a:cubicBezTo>
                  <a:cubicBezTo>
                    <a:pt x="388" y="323"/>
                    <a:pt x="390" y="324"/>
                    <a:pt x="391" y="324"/>
                  </a:cubicBezTo>
                  <a:cubicBezTo>
                    <a:pt x="389" y="322"/>
                    <a:pt x="391" y="317"/>
                    <a:pt x="392" y="314"/>
                  </a:cubicBezTo>
                  <a:cubicBezTo>
                    <a:pt x="396" y="314"/>
                    <a:pt x="394" y="306"/>
                    <a:pt x="398" y="303"/>
                  </a:cubicBezTo>
                  <a:cubicBezTo>
                    <a:pt x="398" y="304"/>
                    <a:pt x="398" y="304"/>
                    <a:pt x="398" y="304"/>
                  </a:cubicBezTo>
                  <a:cubicBezTo>
                    <a:pt x="397" y="299"/>
                    <a:pt x="403" y="300"/>
                    <a:pt x="400" y="296"/>
                  </a:cubicBezTo>
                  <a:cubicBezTo>
                    <a:pt x="403" y="295"/>
                    <a:pt x="403" y="295"/>
                    <a:pt x="403" y="295"/>
                  </a:cubicBezTo>
                  <a:cubicBezTo>
                    <a:pt x="400" y="292"/>
                    <a:pt x="407" y="291"/>
                    <a:pt x="407" y="288"/>
                  </a:cubicBezTo>
                  <a:cubicBezTo>
                    <a:pt x="406" y="287"/>
                    <a:pt x="406" y="287"/>
                    <a:pt x="406" y="287"/>
                  </a:cubicBezTo>
                  <a:cubicBezTo>
                    <a:pt x="406" y="285"/>
                    <a:pt x="408" y="284"/>
                    <a:pt x="409" y="282"/>
                  </a:cubicBezTo>
                  <a:cubicBezTo>
                    <a:pt x="409" y="282"/>
                    <a:pt x="409" y="282"/>
                    <a:pt x="409" y="282"/>
                  </a:cubicBezTo>
                  <a:cubicBezTo>
                    <a:pt x="411" y="276"/>
                    <a:pt x="413" y="273"/>
                    <a:pt x="410" y="272"/>
                  </a:cubicBezTo>
                  <a:cubicBezTo>
                    <a:pt x="413" y="271"/>
                    <a:pt x="410" y="278"/>
                    <a:pt x="415" y="276"/>
                  </a:cubicBezTo>
                  <a:cubicBezTo>
                    <a:pt x="417" y="256"/>
                    <a:pt x="420" y="237"/>
                    <a:pt x="420" y="217"/>
                  </a:cubicBezTo>
                  <a:cubicBezTo>
                    <a:pt x="422" y="215"/>
                    <a:pt x="422" y="213"/>
                    <a:pt x="423" y="213"/>
                  </a:cubicBezTo>
                  <a:cubicBezTo>
                    <a:pt x="422" y="211"/>
                    <a:pt x="422" y="205"/>
                    <a:pt x="420" y="204"/>
                  </a:cubicBezTo>
                  <a:cubicBezTo>
                    <a:pt x="420" y="204"/>
                    <a:pt x="421" y="202"/>
                    <a:pt x="422" y="201"/>
                  </a:cubicBezTo>
                  <a:cubicBezTo>
                    <a:pt x="423" y="197"/>
                    <a:pt x="417" y="198"/>
                    <a:pt x="418" y="193"/>
                  </a:cubicBezTo>
                  <a:cubicBezTo>
                    <a:pt x="420" y="195"/>
                    <a:pt x="421" y="195"/>
                    <a:pt x="422" y="195"/>
                  </a:cubicBezTo>
                  <a:cubicBezTo>
                    <a:pt x="419" y="192"/>
                    <a:pt x="418" y="187"/>
                    <a:pt x="417" y="183"/>
                  </a:cubicBezTo>
                  <a:cubicBezTo>
                    <a:pt x="417" y="184"/>
                    <a:pt x="418" y="185"/>
                    <a:pt x="419" y="184"/>
                  </a:cubicBezTo>
                  <a:cubicBezTo>
                    <a:pt x="415" y="181"/>
                    <a:pt x="418" y="176"/>
                    <a:pt x="416" y="173"/>
                  </a:cubicBezTo>
                  <a:cubicBezTo>
                    <a:pt x="418" y="174"/>
                    <a:pt x="418" y="174"/>
                    <a:pt x="418" y="174"/>
                  </a:cubicBezTo>
                  <a:cubicBezTo>
                    <a:pt x="419" y="167"/>
                    <a:pt x="413" y="173"/>
                    <a:pt x="413" y="168"/>
                  </a:cubicBezTo>
                  <a:cubicBezTo>
                    <a:pt x="414" y="169"/>
                    <a:pt x="415" y="168"/>
                    <a:pt x="416" y="168"/>
                  </a:cubicBezTo>
                  <a:cubicBezTo>
                    <a:pt x="411" y="164"/>
                    <a:pt x="410" y="156"/>
                    <a:pt x="407" y="152"/>
                  </a:cubicBezTo>
                  <a:cubicBezTo>
                    <a:pt x="408" y="152"/>
                    <a:pt x="408" y="152"/>
                    <a:pt x="408" y="152"/>
                  </a:cubicBezTo>
                  <a:cubicBezTo>
                    <a:pt x="406" y="147"/>
                    <a:pt x="405" y="141"/>
                    <a:pt x="401" y="137"/>
                  </a:cubicBezTo>
                  <a:cubicBezTo>
                    <a:pt x="401" y="134"/>
                    <a:pt x="406" y="135"/>
                    <a:pt x="403" y="130"/>
                  </a:cubicBezTo>
                  <a:cubicBezTo>
                    <a:pt x="399" y="132"/>
                    <a:pt x="397" y="123"/>
                    <a:pt x="394" y="128"/>
                  </a:cubicBezTo>
                  <a:cubicBezTo>
                    <a:pt x="392" y="123"/>
                    <a:pt x="390" y="116"/>
                    <a:pt x="388" y="113"/>
                  </a:cubicBezTo>
                  <a:cubicBezTo>
                    <a:pt x="390" y="115"/>
                    <a:pt x="391" y="109"/>
                    <a:pt x="393" y="112"/>
                  </a:cubicBezTo>
                  <a:cubicBezTo>
                    <a:pt x="394" y="108"/>
                    <a:pt x="394" y="108"/>
                    <a:pt x="394" y="108"/>
                  </a:cubicBezTo>
                  <a:cubicBezTo>
                    <a:pt x="395" y="108"/>
                    <a:pt x="395" y="111"/>
                    <a:pt x="396" y="109"/>
                  </a:cubicBezTo>
                  <a:cubicBezTo>
                    <a:pt x="395" y="108"/>
                    <a:pt x="391" y="103"/>
                    <a:pt x="390" y="101"/>
                  </a:cubicBezTo>
                  <a:cubicBezTo>
                    <a:pt x="386" y="100"/>
                    <a:pt x="380" y="100"/>
                    <a:pt x="376" y="95"/>
                  </a:cubicBezTo>
                  <a:cubicBezTo>
                    <a:pt x="379" y="96"/>
                    <a:pt x="378" y="91"/>
                    <a:pt x="380" y="92"/>
                  </a:cubicBezTo>
                  <a:cubicBezTo>
                    <a:pt x="369" y="91"/>
                    <a:pt x="369" y="91"/>
                    <a:pt x="369" y="91"/>
                  </a:cubicBezTo>
                  <a:cubicBezTo>
                    <a:pt x="367" y="89"/>
                    <a:pt x="371" y="88"/>
                    <a:pt x="368" y="87"/>
                  </a:cubicBezTo>
                  <a:cubicBezTo>
                    <a:pt x="368" y="87"/>
                    <a:pt x="366" y="87"/>
                    <a:pt x="365" y="87"/>
                  </a:cubicBezTo>
                  <a:cubicBezTo>
                    <a:pt x="365" y="86"/>
                    <a:pt x="359" y="82"/>
                    <a:pt x="361" y="78"/>
                  </a:cubicBezTo>
                  <a:cubicBezTo>
                    <a:pt x="361" y="77"/>
                    <a:pt x="364" y="80"/>
                    <a:pt x="363" y="77"/>
                  </a:cubicBezTo>
                  <a:cubicBezTo>
                    <a:pt x="361" y="75"/>
                    <a:pt x="359" y="76"/>
                    <a:pt x="357" y="73"/>
                  </a:cubicBezTo>
                  <a:cubicBezTo>
                    <a:pt x="357" y="73"/>
                    <a:pt x="357" y="73"/>
                    <a:pt x="357" y="73"/>
                  </a:cubicBezTo>
                  <a:cubicBezTo>
                    <a:pt x="356" y="71"/>
                    <a:pt x="351" y="69"/>
                    <a:pt x="351" y="73"/>
                  </a:cubicBezTo>
                  <a:cubicBezTo>
                    <a:pt x="352" y="74"/>
                    <a:pt x="352" y="71"/>
                    <a:pt x="353" y="73"/>
                  </a:cubicBezTo>
                  <a:cubicBezTo>
                    <a:pt x="350" y="74"/>
                    <a:pt x="347" y="72"/>
                    <a:pt x="344" y="69"/>
                  </a:cubicBezTo>
                  <a:cubicBezTo>
                    <a:pt x="345" y="70"/>
                    <a:pt x="346" y="69"/>
                    <a:pt x="347" y="68"/>
                  </a:cubicBezTo>
                  <a:cubicBezTo>
                    <a:pt x="342" y="67"/>
                    <a:pt x="337" y="66"/>
                    <a:pt x="331" y="64"/>
                  </a:cubicBezTo>
                  <a:cubicBezTo>
                    <a:pt x="330" y="65"/>
                    <a:pt x="335" y="62"/>
                    <a:pt x="335" y="63"/>
                  </a:cubicBezTo>
                  <a:cubicBezTo>
                    <a:pt x="331" y="57"/>
                    <a:pt x="321" y="59"/>
                    <a:pt x="318" y="52"/>
                  </a:cubicBezTo>
                  <a:cubicBezTo>
                    <a:pt x="319" y="52"/>
                    <a:pt x="318" y="55"/>
                    <a:pt x="318" y="54"/>
                  </a:cubicBezTo>
                  <a:cubicBezTo>
                    <a:pt x="315" y="53"/>
                    <a:pt x="316" y="50"/>
                    <a:pt x="314" y="50"/>
                  </a:cubicBezTo>
                  <a:cubicBezTo>
                    <a:pt x="314" y="49"/>
                    <a:pt x="311" y="50"/>
                    <a:pt x="309" y="49"/>
                  </a:cubicBezTo>
                  <a:cubicBezTo>
                    <a:pt x="307" y="50"/>
                    <a:pt x="309" y="48"/>
                    <a:pt x="311" y="49"/>
                  </a:cubicBezTo>
                  <a:cubicBezTo>
                    <a:pt x="307" y="49"/>
                    <a:pt x="295" y="46"/>
                    <a:pt x="289" y="42"/>
                  </a:cubicBezTo>
                  <a:cubicBezTo>
                    <a:pt x="289" y="43"/>
                    <a:pt x="284" y="44"/>
                    <a:pt x="282" y="44"/>
                  </a:cubicBezTo>
                  <a:cubicBezTo>
                    <a:pt x="283" y="42"/>
                    <a:pt x="283" y="42"/>
                    <a:pt x="283" y="42"/>
                  </a:cubicBezTo>
                  <a:cubicBezTo>
                    <a:pt x="282" y="40"/>
                    <a:pt x="278" y="40"/>
                    <a:pt x="278" y="38"/>
                  </a:cubicBezTo>
                  <a:cubicBezTo>
                    <a:pt x="274" y="40"/>
                    <a:pt x="292" y="39"/>
                    <a:pt x="287" y="40"/>
                  </a:cubicBezTo>
                  <a:cubicBezTo>
                    <a:pt x="286" y="38"/>
                    <a:pt x="279" y="42"/>
                    <a:pt x="281" y="39"/>
                  </a:cubicBezTo>
                  <a:cubicBezTo>
                    <a:pt x="278" y="38"/>
                    <a:pt x="274" y="40"/>
                    <a:pt x="272" y="37"/>
                  </a:cubicBezTo>
                  <a:cubicBezTo>
                    <a:pt x="273" y="38"/>
                    <a:pt x="275" y="34"/>
                    <a:pt x="273" y="34"/>
                  </a:cubicBezTo>
                  <a:cubicBezTo>
                    <a:pt x="268" y="33"/>
                    <a:pt x="271" y="35"/>
                    <a:pt x="267" y="35"/>
                  </a:cubicBezTo>
                  <a:cubicBezTo>
                    <a:pt x="265" y="35"/>
                    <a:pt x="265" y="35"/>
                    <a:pt x="265" y="35"/>
                  </a:cubicBezTo>
                  <a:cubicBezTo>
                    <a:pt x="264" y="38"/>
                    <a:pt x="260" y="34"/>
                    <a:pt x="262" y="37"/>
                  </a:cubicBezTo>
                  <a:cubicBezTo>
                    <a:pt x="261" y="35"/>
                    <a:pt x="255" y="37"/>
                    <a:pt x="256" y="33"/>
                  </a:cubicBezTo>
                  <a:cubicBezTo>
                    <a:pt x="257" y="30"/>
                    <a:pt x="257" y="30"/>
                    <a:pt x="257" y="30"/>
                  </a:cubicBezTo>
                  <a:cubicBezTo>
                    <a:pt x="255" y="30"/>
                    <a:pt x="253" y="33"/>
                    <a:pt x="251" y="34"/>
                  </a:cubicBezTo>
                  <a:cubicBezTo>
                    <a:pt x="251" y="32"/>
                    <a:pt x="251" y="32"/>
                    <a:pt x="251" y="32"/>
                  </a:cubicBezTo>
                  <a:cubicBezTo>
                    <a:pt x="250" y="37"/>
                    <a:pt x="246" y="31"/>
                    <a:pt x="243" y="35"/>
                  </a:cubicBezTo>
                  <a:cubicBezTo>
                    <a:pt x="239" y="32"/>
                    <a:pt x="232" y="34"/>
                    <a:pt x="231" y="30"/>
                  </a:cubicBezTo>
                  <a:cubicBezTo>
                    <a:pt x="227" y="31"/>
                    <a:pt x="224" y="33"/>
                    <a:pt x="221" y="32"/>
                  </a:cubicBezTo>
                  <a:cubicBezTo>
                    <a:pt x="221" y="31"/>
                    <a:pt x="222" y="31"/>
                    <a:pt x="223" y="30"/>
                  </a:cubicBezTo>
                  <a:cubicBezTo>
                    <a:pt x="220" y="28"/>
                    <a:pt x="220" y="30"/>
                    <a:pt x="218" y="31"/>
                  </a:cubicBezTo>
                  <a:cubicBezTo>
                    <a:pt x="218" y="30"/>
                    <a:pt x="213" y="28"/>
                    <a:pt x="210" y="26"/>
                  </a:cubicBezTo>
                  <a:cubicBezTo>
                    <a:pt x="207" y="28"/>
                    <a:pt x="208" y="30"/>
                    <a:pt x="208" y="32"/>
                  </a:cubicBezTo>
                  <a:cubicBezTo>
                    <a:pt x="205" y="27"/>
                    <a:pt x="199" y="36"/>
                    <a:pt x="195" y="31"/>
                  </a:cubicBezTo>
                  <a:cubicBezTo>
                    <a:pt x="196" y="31"/>
                    <a:pt x="200" y="29"/>
                    <a:pt x="197" y="28"/>
                  </a:cubicBezTo>
                  <a:cubicBezTo>
                    <a:pt x="193" y="23"/>
                    <a:pt x="191" y="32"/>
                    <a:pt x="186" y="30"/>
                  </a:cubicBezTo>
                  <a:cubicBezTo>
                    <a:pt x="188" y="34"/>
                    <a:pt x="188" y="34"/>
                    <a:pt x="188" y="34"/>
                  </a:cubicBezTo>
                  <a:cubicBezTo>
                    <a:pt x="186" y="32"/>
                    <a:pt x="182" y="38"/>
                    <a:pt x="181" y="34"/>
                  </a:cubicBezTo>
                  <a:cubicBezTo>
                    <a:pt x="180" y="35"/>
                    <a:pt x="176" y="33"/>
                    <a:pt x="177" y="37"/>
                  </a:cubicBezTo>
                  <a:cubicBezTo>
                    <a:pt x="169" y="35"/>
                    <a:pt x="160" y="45"/>
                    <a:pt x="153" y="39"/>
                  </a:cubicBezTo>
                  <a:cubicBezTo>
                    <a:pt x="152" y="40"/>
                    <a:pt x="149" y="40"/>
                    <a:pt x="151" y="42"/>
                  </a:cubicBezTo>
                  <a:cubicBezTo>
                    <a:pt x="153" y="43"/>
                    <a:pt x="153" y="40"/>
                    <a:pt x="154" y="41"/>
                  </a:cubicBezTo>
                  <a:cubicBezTo>
                    <a:pt x="153" y="41"/>
                    <a:pt x="153" y="42"/>
                    <a:pt x="153" y="43"/>
                  </a:cubicBezTo>
                  <a:cubicBezTo>
                    <a:pt x="151" y="43"/>
                    <a:pt x="149" y="43"/>
                    <a:pt x="150" y="39"/>
                  </a:cubicBezTo>
                  <a:cubicBezTo>
                    <a:pt x="143" y="39"/>
                    <a:pt x="147" y="48"/>
                    <a:pt x="140" y="50"/>
                  </a:cubicBezTo>
                  <a:cubicBezTo>
                    <a:pt x="140" y="48"/>
                    <a:pt x="139" y="48"/>
                    <a:pt x="138" y="49"/>
                  </a:cubicBezTo>
                  <a:cubicBezTo>
                    <a:pt x="136" y="53"/>
                    <a:pt x="136" y="53"/>
                    <a:pt x="136" y="53"/>
                  </a:cubicBezTo>
                  <a:cubicBezTo>
                    <a:pt x="131" y="54"/>
                    <a:pt x="131" y="51"/>
                    <a:pt x="130" y="48"/>
                  </a:cubicBezTo>
                  <a:cubicBezTo>
                    <a:pt x="128" y="50"/>
                    <a:pt x="125" y="51"/>
                    <a:pt x="126" y="54"/>
                  </a:cubicBezTo>
                  <a:cubicBezTo>
                    <a:pt x="121" y="52"/>
                    <a:pt x="121" y="52"/>
                    <a:pt x="121" y="52"/>
                  </a:cubicBezTo>
                  <a:cubicBezTo>
                    <a:pt x="125" y="53"/>
                    <a:pt x="121" y="55"/>
                    <a:pt x="120" y="56"/>
                  </a:cubicBezTo>
                  <a:cubicBezTo>
                    <a:pt x="121" y="55"/>
                    <a:pt x="121" y="55"/>
                    <a:pt x="121" y="55"/>
                  </a:cubicBezTo>
                  <a:cubicBezTo>
                    <a:pt x="120" y="54"/>
                    <a:pt x="118" y="56"/>
                    <a:pt x="117" y="57"/>
                  </a:cubicBezTo>
                  <a:cubicBezTo>
                    <a:pt x="118" y="59"/>
                    <a:pt x="121" y="58"/>
                    <a:pt x="122" y="57"/>
                  </a:cubicBezTo>
                  <a:cubicBezTo>
                    <a:pt x="122" y="59"/>
                    <a:pt x="120" y="60"/>
                    <a:pt x="120" y="62"/>
                  </a:cubicBezTo>
                  <a:cubicBezTo>
                    <a:pt x="119" y="59"/>
                    <a:pt x="115" y="62"/>
                    <a:pt x="114" y="63"/>
                  </a:cubicBezTo>
                  <a:cubicBezTo>
                    <a:pt x="112" y="64"/>
                    <a:pt x="113" y="66"/>
                    <a:pt x="113" y="67"/>
                  </a:cubicBezTo>
                  <a:cubicBezTo>
                    <a:pt x="112" y="66"/>
                    <a:pt x="110" y="69"/>
                    <a:pt x="110" y="66"/>
                  </a:cubicBezTo>
                  <a:cubicBezTo>
                    <a:pt x="110" y="65"/>
                    <a:pt x="112" y="66"/>
                    <a:pt x="112" y="64"/>
                  </a:cubicBezTo>
                  <a:cubicBezTo>
                    <a:pt x="110" y="64"/>
                    <a:pt x="109" y="62"/>
                    <a:pt x="108" y="66"/>
                  </a:cubicBezTo>
                  <a:cubicBezTo>
                    <a:pt x="107" y="68"/>
                    <a:pt x="112" y="69"/>
                    <a:pt x="107" y="71"/>
                  </a:cubicBezTo>
                  <a:cubicBezTo>
                    <a:pt x="108" y="70"/>
                    <a:pt x="107" y="69"/>
                    <a:pt x="107" y="67"/>
                  </a:cubicBezTo>
                  <a:cubicBezTo>
                    <a:pt x="103" y="69"/>
                    <a:pt x="103" y="69"/>
                    <a:pt x="103" y="69"/>
                  </a:cubicBezTo>
                  <a:cubicBezTo>
                    <a:pt x="105" y="71"/>
                    <a:pt x="105" y="71"/>
                    <a:pt x="105" y="71"/>
                  </a:cubicBezTo>
                  <a:cubicBezTo>
                    <a:pt x="104" y="71"/>
                    <a:pt x="104" y="70"/>
                    <a:pt x="104" y="70"/>
                  </a:cubicBezTo>
                  <a:cubicBezTo>
                    <a:pt x="104" y="73"/>
                    <a:pt x="100" y="75"/>
                    <a:pt x="101" y="78"/>
                  </a:cubicBezTo>
                  <a:cubicBezTo>
                    <a:pt x="100" y="79"/>
                    <a:pt x="97" y="79"/>
                    <a:pt x="95" y="80"/>
                  </a:cubicBezTo>
                  <a:cubicBezTo>
                    <a:pt x="95" y="80"/>
                    <a:pt x="95" y="80"/>
                    <a:pt x="95" y="80"/>
                  </a:cubicBezTo>
                  <a:cubicBezTo>
                    <a:pt x="92" y="80"/>
                    <a:pt x="91" y="83"/>
                    <a:pt x="91" y="86"/>
                  </a:cubicBezTo>
                  <a:cubicBezTo>
                    <a:pt x="90" y="85"/>
                    <a:pt x="90" y="85"/>
                    <a:pt x="90" y="85"/>
                  </a:cubicBezTo>
                  <a:cubicBezTo>
                    <a:pt x="89" y="86"/>
                    <a:pt x="88" y="89"/>
                    <a:pt x="88" y="91"/>
                  </a:cubicBezTo>
                  <a:cubicBezTo>
                    <a:pt x="84" y="92"/>
                    <a:pt x="80" y="85"/>
                    <a:pt x="80" y="90"/>
                  </a:cubicBezTo>
                  <a:cubicBezTo>
                    <a:pt x="78" y="93"/>
                    <a:pt x="80" y="97"/>
                    <a:pt x="82" y="97"/>
                  </a:cubicBezTo>
                  <a:cubicBezTo>
                    <a:pt x="77" y="100"/>
                    <a:pt x="76" y="108"/>
                    <a:pt x="70" y="110"/>
                  </a:cubicBezTo>
                  <a:cubicBezTo>
                    <a:pt x="70" y="112"/>
                    <a:pt x="71" y="112"/>
                    <a:pt x="71" y="113"/>
                  </a:cubicBezTo>
                  <a:cubicBezTo>
                    <a:pt x="64" y="120"/>
                    <a:pt x="64" y="130"/>
                    <a:pt x="56" y="134"/>
                  </a:cubicBezTo>
                  <a:cubicBezTo>
                    <a:pt x="56" y="131"/>
                    <a:pt x="54" y="132"/>
                    <a:pt x="53" y="132"/>
                  </a:cubicBezTo>
                  <a:cubicBezTo>
                    <a:pt x="54" y="135"/>
                    <a:pt x="49" y="133"/>
                    <a:pt x="52" y="135"/>
                  </a:cubicBezTo>
                  <a:cubicBezTo>
                    <a:pt x="54" y="136"/>
                    <a:pt x="55" y="137"/>
                    <a:pt x="57" y="135"/>
                  </a:cubicBezTo>
                  <a:cubicBezTo>
                    <a:pt x="56" y="140"/>
                    <a:pt x="53" y="147"/>
                    <a:pt x="50" y="149"/>
                  </a:cubicBezTo>
                  <a:cubicBezTo>
                    <a:pt x="51" y="148"/>
                    <a:pt x="52" y="149"/>
                    <a:pt x="52" y="151"/>
                  </a:cubicBezTo>
                  <a:cubicBezTo>
                    <a:pt x="49" y="149"/>
                    <a:pt x="47" y="152"/>
                    <a:pt x="47" y="155"/>
                  </a:cubicBezTo>
                  <a:cubicBezTo>
                    <a:pt x="48" y="156"/>
                    <a:pt x="48" y="156"/>
                    <a:pt x="48" y="156"/>
                  </a:cubicBezTo>
                  <a:cubicBezTo>
                    <a:pt x="46" y="157"/>
                    <a:pt x="46" y="157"/>
                    <a:pt x="46" y="157"/>
                  </a:cubicBezTo>
                  <a:cubicBezTo>
                    <a:pt x="46" y="159"/>
                    <a:pt x="49" y="160"/>
                    <a:pt x="47" y="162"/>
                  </a:cubicBezTo>
                  <a:cubicBezTo>
                    <a:pt x="44" y="162"/>
                    <a:pt x="44" y="162"/>
                    <a:pt x="44" y="162"/>
                  </a:cubicBezTo>
                  <a:cubicBezTo>
                    <a:pt x="45" y="165"/>
                    <a:pt x="47" y="170"/>
                    <a:pt x="44" y="173"/>
                  </a:cubicBezTo>
                  <a:cubicBezTo>
                    <a:pt x="40" y="174"/>
                    <a:pt x="40" y="174"/>
                    <a:pt x="40" y="174"/>
                  </a:cubicBezTo>
                  <a:cubicBezTo>
                    <a:pt x="40" y="176"/>
                    <a:pt x="41" y="178"/>
                    <a:pt x="43" y="176"/>
                  </a:cubicBezTo>
                  <a:cubicBezTo>
                    <a:pt x="39" y="181"/>
                    <a:pt x="39" y="184"/>
                    <a:pt x="35" y="186"/>
                  </a:cubicBezTo>
                  <a:cubicBezTo>
                    <a:pt x="40" y="196"/>
                    <a:pt x="38" y="209"/>
                    <a:pt x="37" y="220"/>
                  </a:cubicBezTo>
                  <a:cubicBezTo>
                    <a:pt x="36" y="219"/>
                    <a:pt x="36" y="219"/>
                    <a:pt x="36" y="219"/>
                  </a:cubicBezTo>
                  <a:cubicBezTo>
                    <a:pt x="34" y="222"/>
                    <a:pt x="38" y="221"/>
                    <a:pt x="37" y="223"/>
                  </a:cubicBezTo>
                  <a:cubicBezTo>
                    <a:pt x="36" y="222"/>
                    <a:pt x="34" y="225"/>
                    <a:pt x="32" y="223"/>
                  </a:cubicBezTo>
                  <a:cubicBezTo>
                    <a:pt x="30" y="227"/>
                    <a:pt x="35" y="228"/>
                    <a:pt x="36" y="231"/>
                  </a:cubicBezTo>
                  <a:cubicBezTo>
                    <a:pt x="38" y="231"/>
                    <a:pt x="34" y="228"/>
                    <a:pt x="37" y="229"/>
                  </a:cubicBezTo>
                  <a:cubicBezTo>
                    <a:pt x="38" y="229"/>
                    <a:pt x="36" y="235"/>
                    <a:pt x="39" y="235"/>
                  </a:cubicBezTo>
                  <a:cubicBezTo>
                    <a:pt x="38" y="236"/>
                    <a:pt x="35" y="236"/>
                    <a:pt x="34" y="235"/>
                  </a:cubicBezTo>
                  <a:cubicBezTo>
                    <a:pt x="36" y="237"/>
                    <a:pt x="36" y="237"/>
                    <a:pt x="36" y="237"/>
                  </a:cubicBezTo>
                  <a:cubicBezTo>
                    <a:pt x="32" y="241"/>
                    <a:pt x="29" y="231"/>
                    <a:pt x="24" y="234"/>
                  </a:cubicBezTo>
                  <a:cubicBezTo>
                    <a:pt x="25" y="237"/>
                    <a:pt x="25" y="237"/>
                    <a:pt x="25" y="237"/>
                  </a:cubicBezTo>
                  <a:cubicBezTo>
                    <a:pt x="21" y="239"/>
                    <a:pt x="21" y="230"/>
                    <a:pt x="20" y="237"/>
                  </a:cubicBezTo>
                  <a:cubicBezTo>
                    <a:pt x="21" y="239"/>
                    <a:pt x="26" y="241"/>
                    <a:pt x="27" y="239"/>
                  </a:cubicBezTo>
                  <a:cubicBezTo>
                    <a:pt x="29" y="244"/>
                    <a:pt x="35" y="241"/>
                    <a:pt x="36" y="246"/>
                  </a:cubicBezTo>
                  <a:cubicBezTo>
                    <a:pt x="34" y="248"/>
                    <a:pt x="34" y="242"/>
                    <a:pt x="32" y="243"/>
                  </a:cubicBezTo>
                  <a:cubicBezTo>
                    <a:pt x="30" y="246"/>
                    <a:pt x="34" y="248"/>
                    <a:pt x="34" y="251"/>
                  </a:cubicBezTo>
                  <a:cubicBezTo>
                    <a:pt x="35" y="248"/>
                    <a:pt x="38" y="250"/>
                    <a:pt x="39" y="251"/>
                  </a:cubicBezTo>
                  <a:cubicBezTo>
                    <a:pt x="38" y="254"/>
                    <a:pt x="36" y="250"/>
                    <a:pt x="36" y="254"/>
                  </a:cubicBezTo>
                  <a:cubicBezTo>
                    <a:pt x="38" y="254"/>
                    <a:pt x="40" y="257"/>
                    <a:pt x="41" y="254"/>
                  </a:cubicBezTo>
                  <a:cubicBezTo>
                    <a:pt x="45" y="255"/>
                    <a:pt x="40" y="258"/>
                    <a:pt x="44" y="260"/>
                  </a:cubicBezTo>
                  <a:cubicBezTo>
                    <a:pt x="41" y="262"/>
                    <a:pt x="37" y="257"/>
                    <a:pt x="36" y="262"/>
                  </a:cubicBezTo>
                  <a:cubicBezTo>
                    <a:pt x="38" y="261"/>
                    <a:pt x="41" y="266"/>
                    <a:pt x="45" y="263"/>
                  </a:cubicBezTo>
                  <a:cubicBezTo>
                    <a:pt x="44" y="265"/>
                    <a:pt x="42" y="265"/>
                    <a:pt x="40" y="265"/>
                  </a:cubicBezTo>
                  <a:cubicBezTo>
                    <a:pt x="39" y="268"/>
                    <a:pt x="47" y="269"/>
                    <a:pt x="42" y="271"/>
                  </a:cubicBezTo>
                  <a:cubicBezTo>
                    <a:pt x="45" y="271"/>
                    <a:pt x="45" y="271"/>
                    <a:pt x="45" y="271"/>
                  </a:cubicBezTo>
                  <a:cubicBezTo>
                    <a:pt x="44" y="272"/>
                    <a:pt x="44" y="273"/>
                    <a:pt x="43" y="275"/>
                  </a:cubicBezTo>
                  <a:cubicBezTo>
                    <a:pt x="43" y="277"/>
                    <a:pt x="48" y="280"/>
                    <a:pt x="44" y="282"/>
                  </a:cubicBezTo>
                  <a:cubicBezTo>
                    <a:pt x="45" y="282"/>
                    <a:pt x="47" y="287"/>
                    <a:pt x="49" y="284"/>
                  </a:cubicBezTo>
                  <a:cubicBezTo>
                    <a:pt x="49" y="280"/>
                    <a:pt x="45" y="281"/>
                    <a:pt x="49" y="278"/>
                  </a:cubicBezTo>
                  <a:cubicBezTo>
                    <a:pt x="46" y="282"/>
                    <a:pt x="51" y="282"/>
                    <a:pt x="53" y="284"/>
                  </a:cubicBezTo>
                  <a:cubicBezTo>
                    <a:pt x="51" y="285"/>
                    <a:pt x="51" y="285"/>
                    <a:pt x="51" y="285"/>
                  </a:cubicBezTo>
                  <a:cubicBezTo>
                    <a:pt x="52" y="285"/>
                    <a:pt x="53" y="288"/>
                    <a:pt x="55" y="288"/>
                  </a:cubicBezTo>
                  <a:cubicBezTo>
                    <a:pt x="54" y="288"/>
                    <a:pt x="53" y="288"/>
                    <a:pt x="53" y="289"/>
                  </a:cubicBezTo>
                  <a:cubicBezTo>
                    <a:pt x="56" y="289"/>
                    <a:pt x="56" y="289"/>
                    <a:pt x="56" y="289"/>
                  </a:cubicBezTo>
                  <a:cubicBezTo>
                    <a:pt x="59" y="293"/>
                    <a:pt x="52" y="292"/>
                    <a:pt x="54" y="296"/>
                  </a:cubicBezTo>
                  <a:cubicBezTo>
                    <a:pt x="51" y="294"/>
                    <a:pt x="51" y="294"/>
                    <a:pt x="51" y="294"/>
                  </a:cubicBezTo>
                  <a:cubicBezTo>
                    <a:pt x="52" y="294"/>
                    <a:pt x="50" y="297"/>
                    <a:pt x="52" y="298"/>
                  </a:cubicBezTo>
                  <a:cubicBezTo>
                    <a:pt x="54" y="298"/>
                    <a:pt x="58" y="299"/>
                    <a:pt x="60" y="298"/>
                  </a:cubicBezTo>
                  <a:cubicBezTo>
                    <a:pt x="62" y="300"/>
                    <a:pt x="58" y="301"/>
                    <a:pt x="61" y="302"/>
                  </a:cubicBezTo>
                  <a:cubicBezTo>
                    <a:pt x="57" y="300"/>
                    <a:pt x="57" y="300"/>
                    <a:pt x="57" y="300"/>
                  </a:cubicBezTo>
                  <a:cubicBezTo>
                    <a:pt x="56" y="300"/>
                    <a:pt x="54" y="304"/>
                    <a:pt x="56" y="307"/>
                  </a:cubicBezTo>
                  <a:cubicBezTo>
                    <a:pt x="57" y="308"/>
                    <a:pt x="62" y="310"/>
                    <a:pt x="62" y="306"/>
                  </a:cubicBezTo>
                  <a:cubicBezTo>
                    <a:pt x="62" y="308"/>
                    <a:pt x="62" y="311"/>
                    <a:pt x="60" y="310"/>
                  </a:cubicBezTo>
                  <a:cubicBezTo>
                    <a:pt x="62" y="313"/>
                    <a:pt x="62" y="309"/>
                    <a:pt x="65" y="311"/>
                  </a:cubicBezTo>
                  <a:cubicBezTo>
                    <a:pt x="64" y="313"/>
                    <a:pt x="64" y="318"/>
                    <a:pt x="63" y="321"/>
                  </a:cubicBezTo>
                  <a:cubicBezTo>
                    <a:pt x="58" y="320"/>
                    <a:pt x="58" y="320"/>
                    <a:pt x="58" y="320"/>
                  </a:cubicBezTo>
                  <a:cubicBezTo>
                    <a:pt x="59" y="322"/>
                    <a:pt x="59" y="322"/>
                    <a:pt x="59" y="322"/>
                  </a:cubicBezTo>
                  <a:cubicBezTo>
                    <a:pt x="54" y="320"/>
                    <a:pt x="57" y="324"/>
                    <a:pt x="53" y="324"/>
                  </a:cubicBezTo>
                  <a:cubicBezTo>
                    <a:pt x="54" y="326"/>
                    <a:pt x="56" y="327"/>
                    <a:pt x="57" y="328"/>
                  </a:cubicBezTo>
                  <a:cubicBezTo>
                    <a:pt x="60" y="321"/>
                    <a:pt x="66" y="329"/>
                    <a:pt x="70" y="326"/>
                  </a:cubicBezTo>
                  <a:cubicBezTo>
                    <a:pt x="74" y="331"/>
                    <a:pt x="61" y="335"/>
                    <a:pt x="71" y="337"/>
                  </a:cubicBezTo>
                  <a:cubicBezTo>
                    <a:pt x="72" y="336"/>
                    <a:pt x="76" y="337"/>
                    <a:pt x="73" y="334"/>
                  </a:cubicBezTo>
                  <a:cubicBezTo>
                    <a:pt x="75" y="338"/>
                    <a:pt x="79" y="334"/>
                    <a:pt x="79" y="339"/>
                  </a:cubicBezTo>
                  <a:cubicBezTo>
                    <a:pt x="76" y="337"/>
                    <a:pt x="77" y="345"/>
                    <a:pt x="72" y="342"/>
                  </a:cubicBezTo>
                  <a:cubicBezTo>
                    <a:pt x="73" y="341"/>
                    <a:pt x="71" y="339"/>
                    <a:pt x="71" y="338"/>
                  </a:cubicBezTo>
                  <a:cubicBezTo>
                    <a:pt x="70" y="340"/>
                    <a:pt x="66" y="340"/>
                    <a:pt x="68" y="344"/>
                  </a:cubicBezTo>
                  <a:cubicBezTo>
                    <a:pt x="70" y="346"/>
                    <a:pt x="71" y="349"/>
                    <a:pt x="73" y="347"/>
                  </a:cubicBezTo>
                  <a:cubicBezTo>
                    <a:pt x="76" y="346"/>
                    <a:pt x="71" y="344"/>
                    <a:pt x="75" y="344"/>
                  </a:cubicBezTo>
                  <a:cubicBezTo>
                    <a:pt x="78" y="348"/>
                    <a:pt x="75" y="351"/>
                    <a:pt x="80" y="350"/>
                  </a:cubicBezTo>
                  <a:cubicBezTo>
                    <a:pt x="78" y="347"/>
                    <a:pt x="80" y="345"/>
                    <a:pt x="82" y="344"/>
                  </a:cubicBezTo>
                  <a:cubicBezTo>
                    <a:pt x="85" y="347"/>
                    <a:pt x="85" y="347"/>
                    <a:pt x="85" y="347"/>
                  </a:cubicBezTo>
                  <a:cubicBezTo>
                    <a:pt x="83" y="347"/>
                    <a:pt x="83" y="347"/>
                    <a:pt x="83" y="347"/>
                  </a:cubicBezTo>
                  <a:cubicBezTo>
                    <a:pt x="84" y="353"/>
                    <a:pt x="87" y="347"/>
                    <a:pt x="89" y="353"/>
                  </a:cubicBezTo>
                  <a:cubicBezTo>
                    <a:pt x="87" y="357"/>
                    <a:pt x="87" y="357"/>
                    <a:pt x="87" y="357"/>
                  </a:cubicBezTo>
                  <a:cubicBezTo>
                    <a:pt x="84" y="357"/>
                    <a:pt x="84" y="349"/>
                    <a:pt x="80" y="352"/>
                  </a:cubicBezTo>
                  <a:cubicBezTo>
                    <a:pt x="82" y="355"/>
                    <a:pt x="85" y="355"/>
                    <a:pt x="85" y="359"/>
                  </a:cubicBezTo>
                  <a:cubicBezTo>
                    <a:pt x="83" y="357"/>
                    <a:pt x="83" y="357"/>
                    <a:pt x="83" y="357"/>
                  </a:cubicBezTo>
                  <a:cubicBezTo>
                    <a:pt x="83" y="358"/>
                    <a:pt x="78" y="363"/>
                    <a:pt x="84" y="366"/>
                  </a:cubicBezTo>
                  <a:cubicBezTo>
                    <a:pt x="87" y="367"/>
                    <a:pt x="86" y="365"/>
                    <a:pt x="88" y="365"/>
                  </a:cubicBezTo>
                  <a:cubicBezTo>
                    <a:pt x="91" y="370"/>
                    <a:pt x="94" y="370"/>
                    <a:pt x="96" y="373"/>
                  </a:cubicBezTo>
                  <a:cubicBezTo>
                    <a:pt x="92" y="375"/>
                    <a:pt x="99" y="380"/>
                    <a:pt x="94" y="378"/>
                  </a:cubicBezTo>
                  <a:cubicBezTo>
                    <a:pt x="95" y="375"/>
                    <a:pt x="90" y="367"/>
                    <a:pt x="86" y="367"/>
                  </a:cubicBezTo>
                  <a:cubicBezTo>
                    <a:pt x="83" y="371"/>
                    <a:pt x="84" y="363"/>
                    <a:pt x="80" y="364"/>
                  </a:cubicBezTo>
                  <a:cubicBezTo>
                    <a:pt x="82" y="368"/>
                    <a:pt x="78" y="370"/>
                    <a:pt x="76" y="372"/>
                  </a:cubicBezTo>
                  <a:cubicBezTo>
                    <a:pt x="76" y="374"/>
                    <a:pt x="78" y="374"/>
                    <a:pt x="79" y="375"/>
                  </a:cubicBezTo>
                  <a:cubicBezTo>
                    <a:pt x="81" y="374"/>
                    <a:pt x="81" y="372"/>
                    <a:pt x="83" y="371"/>
                  </a:cubicBezTo>
                  <a:cubicBezTo>
                    <a:pt x="85" y="376"/>
                    <a:pt x="89" y="380"/>
                    <a:pt x="93" y="381"/>
                  </a:cubicBezTo>
                  <a:cubicBezTo>
                    <a:pt x="92" y="383"/>
                    <a:pt x="90" y="384"/>
                    <a:pt x="88" y="382"/>
                  </a:cubicBezTo>
                  <a:cubicBezTo>
                    <a:pt x="92" y="388"/>
                    <a:pt x="95" y="394"/>
                    <a:pt x="97" y="400"/>
                  </a:cubicBezTo>
                  <a:cubicBezTo>
                    <a:pt x="99" y="394"/>
                    <a:pt x="101" y="405"/>
                    <a:pt x="103" y="401"/>
                  </a:cubicBezTo>
                  <a:cubicBezTo>
                    <a:pt x="103" y="398"/>
                    <a:pt x="104" y="394"/>
                    <a:pt x="107" y="394"/>
                  </a:cubicBezTo>
                  <a:cubicBezTo>
                    <a:pt x="107" y="396"/>
                    <a:pt x="105" y="395"/>
                    <a:pt x="105" y="397"/>
                  </a:cubicBezTo>
                  <a:cubicBezTo>
                    <a:pt x="108" y="398"/>
                    <a:pt x="103" y="402"/>
                    <a:pt x="108" y="403"/>
                  </a:cubicBezTo>
                  <a:cubicBezTo>
                    <a:pt x="104" y="398"/>
                    <a:pt x="102" y="404"/>
                    <a:pt x="99" y="405"/>
                  </a:cubicBezTo>
                  <a:cubicBezTo>
                    <a:pt x="102" y="408"/>
                    <a:pt x="96" y="406"/>
                    <a:pt x="98" y="409"/>
                  </a:cubicBezTo>
                  <a:cubicBezTo>
                    <a:pt x="102" y="412"/>
                    <a:pt x="105" y="416"/>
                    <a:pt x="108" y="421"/>
                  </a:cubicBezTo>
                  <a:cubicBezTo>
                    <a:pt x="108" y="428"/>
                    <a:pt x="114" y="435"/>
                    <a:pt x="116" y="440"/>
                  </a:cubicBezTo>
                  <a:cubicBezTo>
                    <a:pt x="115" y="443"/>
                    <a:pt x="111" y="443"/>
                    <a:pt x="111" y="446"/>
                  </a:cubicBezTo>
                  <a:cubicBezTo>
                    <a:pt x="112" y="449"/>
                    <a:pt x="114" y="442"/>
                    <a:pt x="114" y="448"/>
                  </a:cubicBezTo>
                  <a:cubicBezTo>
                    <a:pt x="113" y="447"/>
                    <a:pt x="113" y="447"/>
                    <a:pt x="113" y="447"/>
                  </a:cubicBezTo>
                  <a:cubicBezTo>
                    <a:pt x="114" y="449"/>
                    <a:pt x="114" y="457"/>
                    <a:pt x="119" y="458"/>
                  </a:cubicBezTo>
                  <a:cubicBezTo>
                    <a:pt x="115" y="457"/>
                    <a:pt x="115" y="457"/>
                    <a:pt x="115" y="457"/>
                  </a:cubicBezTo>
                  <a:cubicBezTo>
                    <a:pt x="115" y="458"/>
                    <a:pt x="116" y="459"/>
                    <a:pt x="116" y="459"/>
                  </a:cubicBezTo>
                  <a:cubicBezTo>
                    <a:pt x="115" y="460"/>
                    <a:pt x="114" y="461"/>
                    <a:pt x="113" y="460"/>
                  </a:cubicBezTo>
                  <a:cubicBezTo>
                    <a:pt x="110" y="464"/>
                    <a:pt x="114" y="466"/>
                    <a:pt x="115" y="470"/>
                  </a:cubicBezTo>
                  <a:cubicBezTo>
                    <a:pt x="117" y="467"/>
                    <a:pt x="117" y="467"/>
                    <a:pt x="117" y="467"/>
                  </a:cubicBezTo>
                  <a:cubicBezTo>
                    <a:pt x="120" y="473"/>
                    <a:pt x="119" y="477"/>
                    <a:pt x="120" y="483"/>
                  </a:cubicBezTo>
                  <a:cubicBezTo>
                    <a:pt x="118" y="483"/>
                    <a:pt x="118" y="483"/>
                    <a:pt x="118" y="483"/>
                  </a:cubicBezTo>
                  <a:cubicBezTo>
                    <a:pt x="119" y="486"/>
                    <a:pt x="119" y="486"/>
                    <a:pt x="119" y="486"/>
                  </a:cubicBezTo>
                  <a:cubicBezTo>
                    <a:pt x="117" y="486"/>
                    <a:pt x="116" y="489"/>
                    <a:pt x="118" y="491"/>
                  </a:cubicBezTo>
                  <a:cubicBezTo>
                    <a:pt x="111" y="482"/>
                    <a:pt x="111" y="482"/>
                    <a:pt x="111" y="482"/>
                  </a:cubicBezTo>
                  <a:cubicBezTo>
                    <a:pt x="112" y="480"/>
                    <a:pt x="114" y="485"/>
                    <a:pt x="117" y="483"/>
                  </a:cubicBezTo>
                  <a:cubicBezTo>
                    <a:pt x="119" y="481"/>
                    <a:pt x="117" y="476"/>
                    <a:pt x="115" y="476"/>
                  </a:cubicBezTo>
                  <a:cubicBezTo>
                    <a:pt x="115" y="478"/>
                    <a:pt x="115" y="478"/>
                    <a:pt x="116" y="479"/>
                  </a:cubicBezTo>
                  <a:cubicBezTo>
                    <a:pt x="113" y="480"/>
                    <a:pt x="113" y="477"/>
                    <a:pt x="110" y="476"/>
                  </a:cubicBezTo>
                  <a:cubicBezTo>
                    <a:pt x="111" y="477"/>
                    <a:pt x="110" y="479"/>
                    <a:pt x="111" y="479"/>
                  </a:cubicBezTo>
                  <a:cubicBezTo>
                    <a:pt x="109" y="477"/>
                    <a:pt x="108" y="475"/>
                    <a:pt x="107" y="472"/>
                  </a:cubicBezTo>
                  <a:cubicBezTo>
                    <a:pt x="109" y="474"/>
                    <a:pt x="109" y="470"/>
                    <a:pt x="110" y="471"/>
                  </a:cubicBezTo>
                  <a:cubicBezTo>
                    <a:pt x="107" y="471"/>
                    <a:pt x="106" y="468"/>
                    <a:pt x="106" y="464"/>
                  </a:cubicBezTo>
                  <a:cubicBezTo>
                    <a:pt x="109" y="460"/>
                    <a:pt x="102" y="457"/>
                    <a:pt x="101" y="452"/>
                  </a:cubicBezTo>
                  <a:cubicBezTo>
                    <a:pt x="105" y="453"/>
                    <a:pt x="108" y="455"/>
                    <a:pt x="110" y="457"/>
                  </a:cubicBezTo>
                  <a:cubicBezTo>
                    <a:pt x="111" y="454"/>
                    <a:pt x="109" y="454"/>
                    <a:pt x="110" y="450"/>
                  </a:cubicBezTo>
                  <a:cubicBezTo>
                    <a:pt x="107" y="450"/>
                    <a:pt x="103" y="450"/>
                    <a:pt x="101" y="446"/>
                  </a:cubicBezTo>
                  <a:cubicBezTo>
                    <a:pt x="103" y="445"/>
                    <a:pt x="103" y="445"/>
                    <a:pt x="103" y="445"/>
                  </a:cubicBezTo>
                  <a:cubicBezTo>
                    <a:pt x="101" y="442"/>
                    <a:pt x="98" y="443"/>
                    <a:pt x="97" y="439"/>
                  </a:cubicBezTo>
                  <a:cubicBezTo>
                    <a:pt x="95" y="431"/>
                    <a:pt x="92" y="424"/>
                    <a:pt x="89" y="418"/>
                  </a:cubicBezTo>
                  <a:cubicBezTo>
                    <a:pt x="91" y="417"/>
                    <a:pt x="91" y="417"/>
                    <a:pt x="91" y="417"/>
                  </a:cubicBezTo>
                  <a:cubicBezTo>
                    <a:pt x="85" y="416"/>
                    <a:pt x="84" y="408"/>
                    <a:pt x="80" y="405"/>
                  </a:cubicBezTo>
                  <a:cubicBezTo>
                    <a:pt x="79" y="397"/>
                    <a:pt x="70" y="391"/>
                    <a:pt x="72" y="386"/>
                  </a:cubicBezTo>
                  <a:cubicBezTo>
                    <a:pt x="64" y="374"/>
                    <a:pt x="56" y="365"/>
                    <a:pt x="50" y="351"/>
                  </a:cubicBezTo>
                  <a:cubicBezTo>
                    <a:pt x="54" y="352"/>
                    <a:pt x="54" y="352"/>
                    <a:pt x="54" y="352"/>
                  </a:cubicBezTo>
                  <a:cubicBezTo>
                    <a:pt x="51" y="351"/>
                    <a:pt x="55" y="349"/>
                    <a:pt x="53" y="347"/>
                  </a:cubicBezTo>
                  <a:cubicBezTo>
                    <a:pt x="52" y="351"/>
                    <a:pt x="49" y="346"/>
                    <a:pt x="46" y="345"/>
                  </a:cubicBezTo>
                  <a:cubicBezTo>
                    <a:pt x="45" y="338"/>
                    <a:pt x="39" y="332"/>
                    <a:pt x="34" y="328"/>
                  </a:cubicBezTo>
                  <a:cubicBezTo>
                    <a:pt x="36" y="327"/>
                    <a:pt x="36" y="327"/>
                    <a:pt x="36" y="327"/>
                  </a:cubicBezTo>
                  <a:cubicBezTo>
                    <a:pt x="30" y="323"/>
                    <a:pt x="30" y="315"/>
                    <a:pt x="28" y="308"/>
                  </a:cubicBezTo>
                  <a:cubicBezTo>
                    <a:pt x="29" y="307"/>
                    <a:pt x="30" y="305"/>
                    <a:pt x="29" y="303"/>
                  </a:cubicBezTo>
                  <a:cubicBezTo>
                    <a:pt x="24" y="301"/>
                    <a:pt x="23" y="299"/>
                    <a:pt x="19" y="295"/>
                  </a:cubicBezTo>
                  <a:cubicBezTo>
                    <a:pt x="17" y="291"/>
                    <a:pt x="16" y="283"/>
                    <a:pt x="16" y="279"/>
                  </a:cubicBezTo>
                  <a:cubicBezTo>
                    <a:pt x="5" y="264"/>
                    <a:pt x="6" y="246"/>
                    <a:pt x="3" y="229"/>
                  </a:cubicBezTo>
                  <a:cubicBezTo>
                    <a:pt x="6" y="227"/>
                    <a:pt x="6" y="227"/>
                    <a:pt x="6" y="227"/>
                  </a:cubicBezTo>
                  <a:cubicBezTo>
                    <a:pt x="0" y="210"/>
                    <a:pt x="8" y="190"/>
                    <a:pt x="8" y="175"/>
                  </a:cubicBezTo>
                  <a:cubicBezTo>
                    <a:pt x="13" y="178"/>
                    <a:pt x="13" y="178"/>
                    <a:pt x="13" y="178"/>
                  </a:cubicBezTo>
                  <a:cubicBezTo>
                    <a:pt x="15" y="174"/>
                    <a:pt x="14" y="168"/>
                    <a:pt x="10" y="168"/>
                  </a:cubicBezTo>
                  <a:cubicBezTo>
                    <a:pt x="13" y="164"/>
                    <a:pt x="12" y="156"/>
                    <a:pt x="16" y="155"/>
                  </a:cubicBezTo>
                  <a:cubicBezTo>
                    <a:pt x="18" y="151"/>
                    <a:pt x="16" y="148"/>
                    <a:pt x="17" y="145"/>
                  </a:cubicBezTo>
                  <a:cubicBezTo>
                    <a:pt x="22" y="137"/>
                    <a:pt x="23" y="134"/>
                    <a:pt x="26" y="125"/>
                  </a:cubicBezTo>
                  <a:cubicBezTo>
                    <a:pt x="25" y="127"/>
                    <a:pt x="25" y="127"/>
                    <a:pt x="25" y="127"/>
                  </a:cubicBezTo>
                  <a:cubicBezTo>
                    <a:pt x="25" y="128"/>
                    <a:pt x="27" y="129"/>
                    <a:pt x="28" y="127"/>
                  </a:cubicBezTo>
                  <a:cubicBezTo>
                    <a:pt x="28" y="124"/>
                    <a:pt x="35" y="118"/>
                    <a:pt x="28" y="118"/>
                  </a:cubicBezTo>
                  <a:cubicBezTo>
                    <a:pt x="36" y="111"/>
                    <a:pt x="37" y="97"/>
                    <a:pt x="46" y="92"/>
                  </a:cubicBezTo>
                  <a:cubicBezTo>
                    <a:pt x="45" y="92"/>
                    <a:pt x="46" y="90"/>
                    <a:pt x="45" y="89"/>
                  </a:cubicBezTo>
                  <a:cubicBezTo>
                    <a:pt x="50" y="82"/>
                    <a:pt x="58" y="77"/>
                    <a:pt x="61" y="71"/>
                  </a:cubicBezTo>
                  <a:cubicBezTo>
                    <a:pt x="62" y="70"/>
                    <a:pt x="61" y="74"/>
                    <a:pt x="63" y="71"/>
                  </a:cubicBezTo>
                  <a:cubicBezTo>
                    <a:pt x="64" y="70"/>
                    <a:pt x="62" y="70"/>
                    <a:pt x="63" y="68"/>
                  </a:cubicBezTo>
                  <a:cubicBezTo>
                    <a:pt x="70" y="55"/>
                    <a:pt x="85" y="51"/>
                    <a:pt x="93" y="42"/>
                  </a:cubicBezTo>
                  <a:cubicBezTo>
                    <a:pt x="110" y="27"/>
                    <a:pt x="130" y="17"/>
                    <a:pt x="151" y="10"/>
                  </a:cubicBezTo>
                  <a:cubicBezTo>
                    <a:pt x="151" y="11"/>
                    <a:pt x="151" y="11"/>
                    <a:pt x="151" y="11"/>
                  </a:cubicBezTo>
                  <a:cubicBezTo>
                    <a:pt x="156" y="5"/>
                    <a:pt x="167" y="10"/>
                    <a:pt x="172" y="3"/>
                  </a:cubicBezTo>
                  <a:cubicBezTo>
                    <a:pt x="174" y="4"/>
                    <a:pt x="178" y="3"/>
                    <a:pt x="177" y="5"/>
                  </a:cubicBezTo>
                  <a:cubicBezTo>
                    <a:pt x="182" y="1"/>
                    <a:pt x="193" y="5"/>
                    <a:pt x="201" y="1"/>
                  </a:cubicBezTo>
                  <a:cubicBezTo>
                    <a:pt x="199" y="2"/>
                    <a:pt x="199" y="2"/>
                    <a:pt x="199" y="2"/>
                  </a:cubicBezTo>
                  <a:cubicBezTo>
                    <a:pt x="207" y="4"/>
                    <a:pt x="214" y="0"/>
                    <a:pt x="223" y="2"/>
                  </a:cubicBezTo>
                  <a:cubicBezTo>
                    <a:pt x="222" y="3"/>
                    <a:pt x="220" y="3"/>
                    <a:pt x="220" y="4"/>
                  </a:cubicBezTo>
                  <a:cubicBezTo>
                    <a:pt x="223" y="6"/>
                    <a:pt x="228" y="0"/>
                    <a:pt x="229" y="6"/>
                  </a:cubicBezTo>
                  <a:cubicBezTo>
                    <a:pt x="231" y="6"/>
                    <a:pt x="231" y="3"/>
                    <a:pt x="230" y="3"/>
                  </a:cubicBezTo>
                  <a:cubicBezTo>
                    <a:pt x="248" y="6"/>
                    <a:pt x="267" y="6"/>
                    <a:pt x="286" y="10"/>
                  </a:cubicBezTo>
                  <a:cubicBezTo>
                    <a:pt x="299" y="17"/>
                    <a:pt x="285" y="19"/>
                    <a:pt x="296" y="18"/>
                  </a:cubicBezTo>
                  <a:cubicBezTo>
                    <a:pt x="297" y="20"/>
                    <a:pt x="297" y="17"/>
                    <a:pt x="297" y="18"/>
                  </a:cubicBezTo>
                  <a:cubicBezTo>
                    <a:pt x="302" y="18"/>
                    <a:pt x="301" y="25"/>
                    <a:pt x="305" y="24"/>
                  </a:cubicBezTo>
                  <a:cubicBezTo>
                    <a:pt x="305" y="20"/>
                    <a:pt x="307" y="23"/>
                    <a:pt x="308" y="21"/>
                  </a:cubicBezTo>
                  <a:cubicBezTo>
                    <a:pt x="315" y="26"/>
                    <a:pt x="315" y="30"/>
                    <a:pt x="322" y="30"/>
                  </a:cubicBezTo>
                  <a:cubicBezTo>
                    <a:pt x="321" y="31"/>
                    <a:pt x="321" y="31"/>
                    <a:pt x="321" y="31"/>
                  </a:cubicBezTo>
                  <a:cubicBezTo>
                    <a:pt x="331" y="30"/>
                    <a:pt x="337" y="37"/>
                    <a:pt x="346" y="36"/>
                  </a:cubicBezTo>
                  <a:cubicBezTo>
                    <a:pt x="384" y="59"/>
                    <a:pt x="413" y="94"/>
                    <a:pt x="429" y="134"/>
                  </a:cubicBezTo>
                  <a:cubicBezTo>
                    <a:pt x="444" y="174"/>
                    <a:pt x="452" y="217"/>
                    <a:pt x="441" y="261"/>
                  </a:cubicBezTo>
                  <a:cubicBezTo>
                    <a:pt x="435" y="270"/>
                    <a:pt x="434" y="270"/>
                    <a:pt x="433" y="282"/>
                  </a:cubicBezTo>
                  <a:cubicBezTo>
                    <a:pt x="432" y="281"/>
                    <a:pt x="433" y="280"/>
                    <a:pt x="432" y="281"/>
                  </a:cubicBezTo>
                  <a:cubicBezTo>
                    <a:pt x="435" y="283"/>
                    <a:pt x="430" y="289"/>
                    <a:pt x="432" y="291"/>
                  </a:cubicBezTo>
                  <a:cubicBezTo>
                    <a:pt x="426" y="306"/>
                    <a:pt x="419" y="319"/>
                    <a:pt x="410" y="333"/>
                  </a:cubicBezTo>
                  <a:cubicBezTo>
                    <a:pt x="411" y="330"/>
                    <a:pt x="409" y="328"/>
                    <a:pt x="408" y="330"/>
                  </a:cubicBezTo>
                  <a:cubicBezTo>
                    <a:pt x="408" y="334"/>
                    <a:pt x="408" y="334"/>
                    <a:pt x="408" y="334"/>
                  </a:cubicBezTo>
                  <a:cubicBezTo>
                    <a:pt x="407" y="334"/>
                    <a:pt x="407" y="334"/>
                    <a:pt x="407" y="334"/>
                  </a:cubicBezTo>
                  <a:cubicBezTo>
                    <a:pt x="406" y="336"/>
                    <a:pt x="407" y="339"/>
                    <a:pt x="409" y="338"/>
                  </a:cubicBezTo>
                  <a:cubicBezTo>
                    <a:pt x="387" y="374"/>
                    <a:pt x="353" y="394"/>
                    <a:pt x="330" y="421"/>
                  </a:cubicBezTo>
                  <a:cubicBezTo>
                    <a:pt x="324" y="426"/>
                    <a:pt x="317" y="436"/>
                    <a:pt x="313" y="443"/>
                  </a:cubicBezTo>
                  <a:cubicBezTo>
                    <a:pt x="293" y="460"/>
                    <a:pt x="282" y="482"/>
                    <a:pt x="280" y="508"/>
                  </a:cubicBezTo>
                  <a:cubicBezTo>
                    <a:pt x="280" y="508"/>
                    <a:pt x="272" y="503"/>
                    <a:pt x="272" y="4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28" name="Freeform 7">
              <a:extLst>
                <a:ext uri="{FF2B5EF4-FFF2-40B4-BE49-F238E27FC236}">
                  <a16:creationId xmlns:a16="http://schemas.microsoft.com/office/drawing/2014/main" id="{BADFA10B-8373-D843-B1FD-B02250F9FACC}"/>
                </a:ext>
              </a:extLst>
            </p:cNvPr>
            <p:cNvSpPr/>
            <p:nvPr/>
          </p:nvSpPr>
          <p:spPr bwMode="auto">
            <a:xfrm>
              <a:off x="2046288" y="3116263"/>
              <a:ext cx="22225" cy="15875"/>
            </a:xfrm>
            <a:custGeom>
              <a:avLst/>
              <a:gdLst>
                <a:gd name="T0" fmla="*/ 0 w 5"/>
                <a:gd name="T1" fmla="*/ 4 h 4"/>
                <a:gd name="T2" fmla="*/ 5 w 5"/>
                <a:gd name="T3" fmla="*/ 2 h 4"/>
                <a:gd name="T4" fmla="*/ 0 w 5"/>
                <a:gd name="T5" fmla="*/ 4 h 4"/>
              </a:gdLst>
              <a:ahLst/>
              <a:cxnLst>
                <a:cxn ang="0">
                  <a:pos x="T0" y="T1"/>
                </a:cxn>
                <a:cxn ang="0">
                  <a:pos x="T2" y="T3"/>
                </a:cxn>
                <a:cxn ang="0">
                  <a:pos x="T4" y="T5"/>
                </a:cxn>
              </a:cxnLst>
              <a:rect l="0" t="0" r="r" b="b"/>
              <a:pathLst>
                <a:path w="5" h="4">
                  <a:moveTo>
                    <a:pt x="0" y="4"/>
                  </a:moveTo>
                  <a:cubicBezTo>
                    <a:pt x="2" y="3"/>
                    <a:pt x="3" y="0"/>
                    <a:pt x="5" y="2"/>
                  </a:cubicBezTo>
                  <a:cubicBezTo>
                    <a:pt x="4" y="2"/>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29" name="Freeform 8">
              <a:extLst>
                <a:ext uri="{FF2B5EF4-FFF2-40B4-BE49-F238E27FC236}">
                  <a16:creationId xmlns:a16="http://schemas.microsoft.com/office/drawing/2014/main" id="{07D39380-1341-274F-A4B0-D5D5B0E085AD}"/>
                </a:ext>
              </a:extLst>
            </p:cNvPr>
            <p:cNvSpPr/>
            <p:nvPr/>
          </p:nvSpPr>
          <p:spPr bwMode="auto">
            <a:xfrm>
              <a:off x="2020888" y="2746375"/>
              <a:ext cx="12700" cy="7937"/>
            </a:xfrm>
            <a:custGeom>
              <a:avLst/>
              <a:gdLst>
                <a:gd name="T0" fmla="*/ 1 w 3"/>
                <a:gd name="T1" fmla="*/ 2 h 2"/>
                <a:gd name="T2" fmla="*/ 1 w 3"/>
                <a:gd name="T3" fmla="*/ 0 h 2"/>
                <a:gd name="T4" fmla="*/ 3 w 3"/>
                <a:gd name="T5" fmla="*/ 2 h 2"/>
                <a:gd name="T6" fmla="*/ 1 w 3"/>
                <a:gd name="T7" fmla="*/ 2 h 2"/>
              </a:gdLst>
              <a:ahLst/>
              <a:cxnLst>
                <a:cxn ang="0">
                  <a:pos x="T0" y="T1"/>
                </a:cxn>
                <a:cxn ang="0">
                  <a:pos x="T2" y="T3"/>
                </a:cxn>
                <a:cxn ang="0">
                  <a:pos x="T4" y="T5"/>
                </a:cxn>
                <a:cxn ang="0">
                  <a:pos x="T6" y="T7"/>
                </a:cxn>
              </a:cxnLst>
              <a:rect l="0" t="0" r="r" b="b"/>
              <a:pathLst>
                <a:path w="3" h="2">
                  <a:moveTo>
                    <a:pt x="1" y="2"/>
                  </a:moveTo>
                  <a:cubicBezTo>
                    <a:pt x="0" y="2"/>
                    <a:pt x="1" y="0"/>
                    <a:pt x="1" y="0"/>
                  </a:cubicBezTo>
                  <a:cubicBezTo>
                    <a:pt x="1" y="1"/>
                    <a:pt x="3" y="1"/>
                    <a:pt x="3" y="2"/>
                  </a:cubicBezTo>
                  <a:cubicBezTo>
                    <a:pt x="2"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0" name="Freeform 9">
              <a:extLst>
                <a:ext uri="{FF2B5EF4-FFF2-40B4-BE49-F238E27FC236}">
                  <a16:creationId xmlns:a16="http://schemas.microsoft.com/office/drawing/2014/main" id="{5E0753C8-6A78-AA40-9A6E-20C0ADD528AA}"/>
                </a:ext>
              </a:extLst>
            </p:cNvPr>
            <p:cNvSpPr/>
            <p:nvPr/>
          </p:nvSpPr>
          <p:spPr bwMode="auto">
            <a:xfrm>
              <a:off x="1982788" y="2660650"/>
              <a:ext cx="30163" cy="30162"/>
            </a:xfrm>
            <a:custGeom>
              <a:avLst/>
              <a:gdLst>
                <a:gd name="T0" fmla="*/ 0 w 7"/>
                <a:gd name="T1" fmla="*/ 1 h 7"/>
                <a:gd name="T2" fmla="*/ 7 w 7"/>
                <a:gd name="T3" fmla="*/ 7 h 7"/>
                <a:gd name="T4" fmla="*/ 0 w 7"/>
                <a:gd name="T5" fmla="*/ 1 h 7"/>
              </a:gdLst>
              <a:ahLst/>
              <a:cxnLst>
                <a:cxn ang="0">
                  <a:pos x="T0" y="T1"/>
                </a:cxn>
                <a:cxn ang="0">
                  <a:pos x="T2" y="T3"/>
                </a:cxn>
                <a:cxn ang="0">
                  <a:pos x="T4" y="T5"/>
                </a:cxn>
              </a:cxnLst>
              <a:rect l="0" t="0" r="r" b="b"/>
              <a:pathLst>
                <a:path w="7" h="7">
                  <a:moveTo>
                    <a:pt x="0" y="1"/>
                  </a:moveTo>
                  <a:cubicBezTo>
                    <a:pt x="2" y="0"/>
                    <a:pt x="5" y="4"/>
                    <a:pt x="7" y="7"/>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1" name="Freeform 10">
              <a:extLst>
                <a:ext uri="{FF2B5EF4-FFF2-40B4-BE49-F238E27FC236}">
                  <a16:creationId xmlns:a16="http://schemas.microsoft.com/office/drawing/2014/main" id="{BCEAB9AD-CC58-5D4E-8766-45DE691F58D1}"/>
                </a:ext>
              </a:extLst>
            </p:cNvPr>
            <p:cNvSpPr/>
            <p:nvPr/>
          </p:nvSpPr>
          <p:spPr bwMode="auto">
            <a:xfrm>
              <a:off x="1965326" y="2562225"/>
              <a:ext cx="9525" cy="12700"/>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0" y="0"/>
                    <a:pt x="1" y="0"/>
                    <a:pt x="2" y="2"/>
                  </a:cubicBezTo>
                  <a:cubicBezTo>
                    <a:pt x="1" y="3"/>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2" name="Freeform 11">
              <a:extLst>
                <a:ext uri="{FF2B5EF4-FFF2-40B4-BE49-F238E27FC236}">
                  <a16:creationId xmlns:a16="http://schemas.microsoft.com/office/drawing/2014/main" id="{AAF424D7-33BC-5D47-8DD0-8869F1E88B57}"/>
                </a:ext>
              </a:extLst>
            </p:cNvPr>
            <p:cNvSpPr/>
            <p:nvPr/>
          </p:nvSpPr>
          <p:spPr bwMode="auto">
            <a:xfrm>
              <a:off x="1944688" y="2559050"/>
              <a:ext cx="12700" cy="15875"/>
            </a:xfrm>
            <a:custGeom>
              <a:avLst/>
              <a:gdLst>
                <a:gd name="T0" fmla="*/ 1 w 3"/>
                <a:gd name="T1" fmla="*/ 4 h 4"/>
                <a:gd name="T2" fmla="*/ 1 w 3"/>
                <a:gd name="T3" fmla="*/ 0 h 4"/>
                <a:gd name="T4" fmla="*/ 1 w 3"/>
                <a:gd name="T5" fmla="*/ 4 h 4"/>
              </a:gdLst>
              <a:ahLst/>
              <a:cxnLst>
                <a:cxn ang="0">
                  <a:pos x="T0" y="T1"/>
                </a:cxn>
                <a:cxn ang="0">
                  <a:pos x="T2" y="T3"/>
                </a:cxn>
                <a:cxn ang="0">
                  <a:pos x="T4" y="T5"/>
                </a:cxn>
              </a:cxnLst>
              <a:rect l="0" t="0" r="r" b="b"/>
              <a:pathLst>
                <a:path w="3" h="4">
                  <a:moveTo>
                    <a:pt x="1" y="4"/>
                  </a:moveTo>
                  <a:cubicBezTo>
                    <a:pt x="0" y="2"/>
                    <a:pt x="0" y="1"/>
                    <a:pt x="1" y="0"/>
                  </a:cubicBezTo>
                  <a:cubicBezTo>
                    <a:pt x="0" y="1"/>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3" name="Freeform 12">
              <a:extLst>
                <a:ext uri="{FF2B5EF4-FFF2-40B4-BE49-F238E27FC236}">
                  <a16:creationId xmlns:a16="http://schemas.microsoft.com/office/drawing/2014/main" id="{1012143B-9A1F-ED4A-A7D5-54E863AAB7F0}"/>
                </a:ext>
              </a:extLst>
            </p:cNvPr>
            <p:cNvSpPr/>
            <p:nvPr/>
          </p:nvSpPr>
          <p:spPr bwMode="auto">
            <a:xfrm>
              <a:off x="1863726" y="2384425"/>
              <a:ext cx="22225" cy="17462"/>
            </a:xfrm>
            <a:custGeom>
              <a:avLst/>
              <a:gdLst>
                <a:gd name="T0" fmla="*/ 3 w 5"/>
                <a:gd name="T1" fmla="*/ 4 h 4"/>
                <a:gd name="T2" fmla="*/ 1 w 5"/>
                <a:gd name="T3" fmla="*/ 0 h 4"/>
                <a:gd name="T4" fmla="*/ 3 w 5"/>
                <a:gd name="T5" fmla="*/ 4 h 4"/>
              </a:gdLst>
              <a:ahLst/>
              <a:cxnLst>
                <a:cxn ang="0">
                  <a:pos x="T0" y="T1"/>
                </a:cxn>
                <a:cxn ang="0">
                  <a:pos x="T2" y="T3"/>
                </a:cxn>
                <a:cxn ang="0">
                  <a:pos x="T4" y="T5"/>
                </a:cxn>
              </a:cxnLst>
              <a:rect l="0" t="0" r="r" b="b"/>
              <a:pathLst>
                <a:path w="5" h="4">
                  <a:moveTo>
                    <a:pt x="3" y="4"/>
                  </a:moveTo>
                  <a:cubicBezTo>
                    <a:pt x="2" y="3"/>
                    <a:pt x="0" y="1"/>
                    <a:pt x="1" y="0"/>
                  </a:cubicBezTo>
                  <a:cubicBezTo>
                    <a:pt x="1" y="1"/>
                    <a:pt x="5"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4" name="Freeform 13">
              <a:extLst>
                <a:ext uri="{FF2B5EF4-FFF2-40B4-BE49-F238E27FC236}">
                  <a16:creationId xmlns:a16="http://schemas.microsoft.com/office/drawing/2014/main" id="{BC1A0E3B-A138-DE43-BB2B-2775CEE46A17}"/>
                </a:ext>
              </a:extLst>
            </p:cNvPr>
            <p:cNvSpPr/>
            <p:nvPr/>
          </p:nvSpPr>
          <p:spPr bwMode="auto">
            <a:xfrm>
              <a:off x="1825626" y="2311400"/>
              <a:ext cx="7938" cy="12700"/>
            </a:xfrm>
            <a:custGeom>
              <a:avLst/>
              <a:gdLst>
                <a:gd name="T0" fmla="*/ 1 w 2"/>
                <a:gd name="T1" fmla="*/ 3 h 3"/>
                <a:gd name="T2" fmla="*/ 0 w 2"/>
                <a:gd name="T3" fmla="*/ 2 h 3"/>
                <a:gd name="T4" fmla="*/ 2 w 2"/>
                <a:gd name="T5" fmla="*/ 2 h 3"/>
                <a:gd name="T6" fmla="*/ 1 w 2"/>
                <a:gd name="T7" fmla="*/ 3 h 3"/>
              </a:gdLst>
              <a:ahLst/>
              <a:cxnLst>
                <a:cxn ang="0">
                  <a:pos x="T0" y="T1"/>
                </a:cxn>
                <a:cxn ang="0">
                  <a:pos x="T2" y="T3"/>
                </a:cxn>
                <a:cxn ang="0">
                  <a:pos x="T4" y="T5"/>
                </a:cxn>
                <a:cxn ang="0">
                  <a:pos x="T6" y="T7"/>
                </a:cxn>
              </a:cxnLst>
              <a:rect l="0" t="0" r="r" b="b"/>
              <a:pathLst>
                <a:path w="2" h="3">
                  <a:moveTo>
                    <a:pt x="1" y="3"/>
                  </a:moveTo>
                  <a:cubicBezTo>
                    <a:pt x="1" y="3"/>
                    <a:pt x="1" y="2"/>
                    <a:pt x="0" y="2"/>
                  </a:cubicBezTo>
                  <a:cubicBezTo>
                    <a:pt x="0" y="0"/>
                    <a:pt x="2" y="1"/>
                    <a:pt x="2" y="2"/>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5" name="Freeform 14">
              <a:extLst>
                <a:ext uri="{FF2B5EF4-FFF2-40B4-BE49-F238E27FC236}">
                  <a16:creationId xmlns:a16="http://schemas.microsoft.com/office/drawing/2014/main" id="{7C54684A-7B3F-7E4A-94D4-73DA83EA5359}"/>
                </a:ext>
              </a:extLst>
            </p:cNvPr>
            <p:cNvSpPr/>
            <p:nvPr/>
          </p:nvSpPr>
          <p:spPr bwMode="auto">
            <a:xfrm>
              <a:off x="2382838" y="1163638"/>
              <a:ext cx="7938" cy="9525"/>
            </a:xfrm>
            <a:custGeom>
              <a:avLst/>
              <a:gdLst>
                <a:gd name="T0" fmla="*/ 5 w 5"/>
                <a:gd name="T1" fmla="*/ 0 h 6"/>
                <a:gd name="T2" fmla="*/ 0 w 5"/>
                <a:gd name="T3" fmla="*/ 6 h 6"/>
                <a:gd name="T4" fmla="*/ 0 w 5"/>
                <a:gd name="T5" fmla="*/ 0 h 6"/>
                <a:gd name="T6" fmla="*/ 5 w 5"/>
                <a:gd name="T7" fmla="*/ 0 h 6"/>
              </a:gdLst>
              <a:ahLst/>
              <a:cxnLst>
                <a:cxn ang="0">
                  <a:pos x="T0" y="T1"/>
                </a:cxn>
                <a:cxn ang="0">
                  <a:pos x="T2" y="T3"/>
                </a:cxn>
                <a:cxn ang="0">
                  <a:pos x="T4" y="T5"/>
                </a:cxn>
                <a:cxn ang="0">
                  <a:pos x="T6" y="T7"/>
                </a:cxn>
              </a:cxnLst>
              <a:rect l="0" t="0" r="r" b="b"/>
              <a:pathLst>
                <a:path w="5" h="6">
                  <a:moveTo>
                    <a:pt x="5" y="0"/>
                  </a:moveTo>
                  <a:lnTo>
                    <a:pt x="0" y="6"/>
                  </a:lnTo>
                  <a:lnTo>
                    <a:pt x="0"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6" name="Freeform 15">
              <a:extLst>
                <a:ext uri="{FF2B5EF4-FFF2-40B4-BE49-F238E27FC236}">
                  <a16:creationId xmlns:a16="http://schemas.microsoft.com/office/drawing/2014/main" id="{E155AF55-5D28-5647-AC3C-AD95B15456B4}"/>
                </a:ext>
              </a:extLst>
            </p:cNvPr>
            <p:cNvSpPr/>
            <p:nvPr/>
          </p:nvSpPr>
          <p:spPr bwMode="auto">
            <a:xfrm>
              <a:off x="3019426" y="1325563"/>
              <a:ext cx="17463" cy="12700"/>
            </a:xfrm>
            <a:custGeom>
              <a:avLst/>
              <a:gdLst>
                <a:gd name="T0" fmla="*/ 2 w 4"/>
                <a:gd name="T1" fmla="*/ 0 h 3"/>
                <a:gd name="T2" fmla="*/ 2 w 4"/>
                <a:gd name="T3" fmla="*/ 3 h 3"/>
                <a:gd name="T4" fmla="*/ 2 w 4"/>
                <a:gd name="T5" fmla="*/ 0 h 3"/>
              </a:gdLst>
              <a:ahLst/>
              <a:cxnLst>
                <a:cxn ang="0">
                  <a:pos x="T0" y="T1"/>
                </a:cxn>
                <a:cxn ang="0">
                  <a:pos x="T2" y="T3"/>
                </a:cxn>
                <a:cxn ang="0">
                  <a:pos x="T4" y="T5"/>
                </a:cxn>
              </a:cxnLst>
              <a:rect l="0" t="0" r="r" b="b"/>
              <a:pathLst>
                <a:path w="4" h="3">
                  <a:moveTo>
                    <a:pt x="2" y="0"/>
                  </a:moveTo>
                  <a:cubicBezTo>
                    <a:pt x="4" y="1"/>
                    <a:pt x="2" y="3"/>
                    <a:pt x="2" y="3"/>
                  </a:cubicBezTo>
                  <a:cubicBezTo>
                    <a:pt x="0" y="2"/>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7" name="Freeform 16">
              <a:extLst>
                <a:ext uri="{FF2B5EF4-FFF2-40B4-BE49-F238E27FC236}">
                  <a16:creationId xmlns:a16="http://schemas.microsoft.com/office/drawing/2014/main" id="{1B83F20A-367A-3D4C-B165-B79FCB0B1D87}"/>
                </a:ext>
              </a:extLst>
            </p:cNvPr>
            <p:cNvSpPr/>
            <p:nvPr/>
          </p:nvSpPr>
          <p:spPr bwMode="auto">
            <a:xfrm>
              <a:off x="3273426" y="1585913"/>
              <a:ext cx="12700" cy="7937"/>
            </a:xfrm>
            <a:custGeom>
              <a:avLst/>
              <a:gdLst>
                <a:gd name="T0" fmla="*/ 0 w 8"/>
                <a:gd name="T1" fmla="*/ 5 h 5"/>
                <a:gd name="T2" fmla="*/ 0 w 8"/>
                <a:gd name="T3" fmla="*/ 5 h 5"/>
                <a:gd name="T4" fmla="*/ 8 w 8"/>
                <a:gd name="T5" fmla="*/ 0 h 5"/>
                <a:gd name="T6" fmla="*/ 0 w 8"/>
                <a:gd name="T7" fmla="*/ 5 h 5"/>
              </a:gdLst>
              <a:ahLst/>
              <a:cxnLst>
                <a:cxn ang="0">
                  <a:pos x="T0" y="T1"/>
                </a:cxn>
                <a:cxn ang="0">
                  <a:pos x="T2" y="T3"/>
                </a:cxn>
                <a:cxn ang="0">
                  <a:pos x="T4" y="T5"/>
                </a:cxn>
                <a:cxn ang="0">
                  <a:pos x="T6" y="T7"/>
                </a:cxn>
              </a:cxnLst>
              <a:rect l="0" t="0" r="r" b="b"/>
              <a:pathLst>
                <a:path w="8" h="5">
                  <a:moveTo>
                    <a:pt x="0" y="5"/>
                  </a:moveTo>
                  <a:lnTo>
                    <a:pt x="0" y="5"/>
                  </a:lnTo>
                  <a:lnTo>
                    <a:pt x="8"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8" name="Freeform 17">
              <a:extLst>
                <a:ext uri="{FF2B5EF4-FFF2-40B4-BE49-F238E27FC236}">
                  <a16:creationId xmlns:a16="http://schemas.microsoft.com/office/drawing/2014/main" id="{D35D241A-9326-1A48-B527-132130AFB4C9}"/>
                </a:ext>
              </a:extLst>
            </p:cNvPr>
            <p:cNvSpPr/>
            <p:nvPr/>
          </p:nvSpPr>
          <p:spPr bwMode="auto">
            <a:xfrm>
              <a:off x="2016126" y="3111500"/>
              <a:ext cx="42863" cy="12700"/>
            </a:xfrm>
            <a:custGeom>
              <a:avLst/>
              <a:gdLst>
                <a:gd name="T0" fmla="*/ 6 w 10"/>
                <a:gd name="T1" fmla="*/ 1 h 3"/>
                <a:gd name="T2" fmla="*/ 2 w 10"/>
                <a:gd name="T3" fmla="*/ 2 h 3"/>
                <a:gd name="T4" fmla="*/ 6 w 10"/>
                <a:gd name="T5" fmla="*/ 1 h 3"/>
              </a:gdLst>
              <a:ahLst/>
              <a:cxnLst>
                <a:cxn ang="0">
                  <a:pos x="T0" y="T1"/>
                </a:cxn>
                <a:cxn ang="0">
                  <a:pos x="T2" y="T3"/>
                </a:cxn>
                <a:cxn ang="0">
                  <a:pos x="T4" y="T5"/>
                </a:cxn>
              </a:cxnLst>
              <a:rect l="0" t="0" r="r" b="b"/>
              <a:pathLst>
                <a:path w="10" h="3">
                  <a:moveTo>
                    <a:pt x="6" y="1"/>
                  </a:moveTo>
                  <a:cubicBezTo>
                    <a:pt x="0" y="2"/>
                    <a:pt x="10" y="3"/>
                    <a:pt x="2" y="2"/>
                  </a:cubicBezTo>
                  <a:cubicBezTo>
                    <a:pt x="3" y="1"/>
                    <a:pt x="4"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39" name="Freeform 18">
              <a:extLst>
                <a:ext uri="{FF2B5EF4-FFF2-40B4-BE49-F238E27FC236}">
                  <a16:creationId xmlns:a16="http://schemas.microsoft.com/office/drawing/2014/main" id="{9AF60401-A74D-3440-BD31-F7A420122DC0}"/>
                </a:ext>
              </a:extLst>
            </p:cNvPr>
            <p:cNvSpPr/>
            <p:nvPr/>
          </p:nvSpPr>
          <p:spPr bwMode="auto">
            <a:xfrm>
              <a:off x="1366838" y="3055938"/>
              <a:ext cx="1465263" cy="2847975"/>
            </a:xfrm>
            <a:custGeom>
              <a:avLst/>
              <a:gdLst>
                <a:gd name="T0" fmla="*/ 133 w 345"/>
                <a:gd name="T1" fmla="*/ 507 h 670"/>
                <a:gd name="T2" fmla="*/ 193 w 345"/>
                <a:gd name="T3" fmla="*/ 391 h 670"/>
                <a:gd name="T4" fmla="*/ 197 w 345"/>
                <a:gd name="T5" fmla="*/ 346 h 670"/>
                <a:gd name="T6" fmla="*/ 192 w 345"/>
                <a:gd name="T7" fmla="*/ 234 h 670"/>
                <a:gd name="T8" fmla="*/ 248 w 345"/>
                <a:gd name="T9" fmla="*/ 202 h 670"/>
                <a:gd name="T10" fmla="*/ 181 w 345"/>
                <a:gd name="T11" fmla="*/ 188 h 670"/>
                <a:gd name="T12" fmla="*/ 202 w 345"/>
                <a:gd name="T13" fmla="*/ 160 h 670"/>
                <a:gd name="T14" fmla="*/ 263 w 345"/>
                <a:gd name="T15" fmla="*/ 144 h 670"/>
                <a:gd name="T16" fmla="*/ 311 w 345"/>
                <a:gd name="T17" fmla="*/ 134 h 670"/>
                <a:gd name="T18" fmla="*/ 305 w 345"/>
                <a:gd name="T19" fmla="*/ 158 h 670"/>
                <a:gd name="T20" fmla="*/ 309 w 345"/>
                <a:gd name="T21" fmla="*/ 155 h 670"/>
                <a:gd name="T22" fmla="*/ 310 w 345"/>
                <a:gd name="T23" fmla="*/ 139 h 670"/>
                <a:gd name="T24" fmla="*/ 309 w 345"/>
                <a:gd name="T25" fmla="*/ 155 h 670"/>
                <a:gd name="T26" fmla="*/ 290 w 345"/>
                <a:gd name="T27" fmla="*/ 146 h 670"/>
                <a:gd name="T28" fmla="*/ 241 w 345"/>
                <a:gd name="T29" fmla="*/ 146 h 670"/>
                <a:gd name="T30" fmla="*/ 175 w 345"/>
                <a:gd name="T31" fmla="*/ 148 h 670"/>
                <a:gd name="T32" fmla="*/ 128 w 345"/>
                <a:gd name="T33" fmla="*/ 136 h 670"/>
                <a:gd name="T34" fmla="*/ 135 w 345"/>
                <a:gd name="T35" fmla="*/ 113 h 670"/>
                <a:gd name="T36" fmla="*/ 172 w 345"/>
                <a:gd name="T37" fmla="*/ 99 h 670"/>
                <a:gd name="T38" fmla="*/ 202 w 345"/>
                <a:gd name="T39" fmla="*/ 89 h 670"/>
                <a:gd name="T40" fmla="*/ 220 w 345"/>
                <a:gd name="T41" fmla="*/ 85 h 670"/>
                <a:gd name="T42" fmla="*/ 265 w 345"/>
                <a:gd name="T43" fmla="*/ 81 h 670"/>
                <a:gd name="T44" fmla="*/ 312 w 345"/>
                <a:gd name="T45" fmla="*/ 62 h 670"/>
                <a:gd name="T46" fmla="*/ 297 w 345"/>
                <a:gd name="T47" fmla="*/ 84 h 670"/>
                <a:gd name="T48" fmla="*/ 262 w 345"/>
                <a:gd name="T49" fmla="*/ 81 h 670"/>
                <a:gd name="T50" fmla="*/ 169 w 345"/>
                <a:gd name="T51" fmla="*/ 92 h 670"/>
                <a:gd name="T52" fmla="*/ 146 w 345"/>
                <a:gd name="T53" fmla="*/ 78 h 670"/>
                <a:gd name="T54" fmla="*/ 153 w 345"/>
                <a:gd name="T55" fmla="*/ 51 h 670"/>
                <a:gd name="T56" fmla="*/ 186 w 345"/>
                <a:gd name="T57" fmla="*/ 40 h 670"/>
                <a:gd name="T58" fmla="*/ 216 w 345"/>
                <a:gd name="T59" fmla="*/ 27 h 670"/>
                <a:gd name="T60" fmla="*/ 233 w 345"/>
                <a:gd name="T61" fmla="*/ 28 h 670"/>
                <a:gd name="T62" fmla="*/ 263 w 345"/>
                <a:gd name="T63" fmla="*/ 36 h 670"/>
                <a:gd name="T64" fmla="*/ 295 w 345"/>
                <a:gd name="T65" fmla="*/ 26 h 670"/>
                <a:gd name="T66" fmla="*/ 319 w 345"/>
                <a:gd name="T67" fmla="*/ 8 h 670"/>
                <a:gd name="T68" fmla="*/ 334 w 345"/>
                <a:gd name="T69" fmla="*/ 7 h 670"/>
                <a:gd name="T70" fmla="*/ 329 w 345"/>
                <a:gd name="T71" fmla="*/ 39 h 670"/>
                <a:gd name="T72" fmla="*/ 334 w 345"/>
                <a:gd name="T73" fmla="*/ 8 h 670"/>
                <a:gd name="T74" fmla="*/ 332 w 345"/>
                <a:gd name="T75" fmla="*/ 11 h 670"/>
                <a:gd name="T76" fmla="*/ 336 w 345"/>
                <a:gd name="T77" fmla="*/ 14 h 670"/>
                <a:gd name="T78" fmla="*/ 331 w 345"/>
                <a:gd name="T79" fmla="*/ 31 h 670"/>
                <a:gd name="T80" fmla="*/ 288 w 345"/>
                <a:gd name="T81" fmla="*/ 28 h 670"/>
                <a:gd name="T82" fmla="*/ 217 w 345"/>
                <a:gd name="T83" fmla="*/ 22 h 670"/>
                <a:gd name="T84" fmla="*/ 179 w 345"/>
                <a:gd name="T85" fmla="*/ 22 h 670"/>
                <a:gd name="T86" fmla="*/ 200 w 345"/>
                <a:gd name="T87" fmla="*/ 10 h 670"/>
                <a:gd name="T88" fmla="*/ 249 w 345"/>
                <a:gd name="T89" fmla="*/ 3 h 670"/>
                <a:gd name="T90" fmla="*/ 344 w 345"/>
                <a:gd name="T91" fmla="*/ 17 h 670"/>
                <a:gd name="T92" fmla="*/ 324 w 345"/>
                <a:gd name="T93" fmla="*/ 37 h 670"/>
                <a:gd name="T94" fmla="*/ 226 w 345"/>
                <a:gd name="T95" fmla="*/ 56 h 670"/>
                <a:gd name="T96" fmla="*/ 144 w 345"/>
                <a:gd name="T97" fmla="*/ 59 h 670"/>
                <a:gd name="T98" fmla="*/ 158 w 345"/>
                <a:gd name="T99" fmla="*/ 61 h 670"/>
                <a:gd name="T100" fmla="*/ 292 w 345"/>
                <a:gd name="T101" fmla="*/ 55 h 670"/>
                <a:gd name="T102" fmla="*/ 324 w 345"/>
                <a:gd name="T103" fmla="*/ 93 h 670"/>
                <a:gd name="T104" fmla="*/ 267 w 345"/>
                <a:gd name="T105" fmla="*/ 108 h 670"/>
                <a:gd name="T106" fmla="*/ 150 w 345"/>
                <a:gd name="T107" fmla="*/ 137 h 670"/>
                <a:gd name="T108" fmla="*/ 149 w 345"/>
                <a:gd name="T109" fmla="*/ 111 h 670"/>
                <a:gd name="T110" fmla="*/ 234 w 345"/>
                <a:gd name="T111" fmla="*/ 122 h 670"/>
                <a:gd name="T112" fmla="*/ 325 w 345"/>
                <a:gd name="T113" fmla="*/ 138 h 670"/>
                <a:gd name="T114" fmla="*/ 313 w 345"/>
                <a:gd name="T115" fmla="*/ 163 h 670"/>
                <a:gd name="T116" fmla="*/ 192 w 345"/>
                <a:gd name="T117" fmla="*/ 192 h 670"/>
                <a:gd name="T118" fmla="*/ 192 w 345"/>
                <a:gd name="T119" fmla="*/ 164 h 670"/>
                <a:gd name="T120" fmla="*/ 265 w 345"/>
                <a:gd name="T121" fmla="*/ 217 h 670"/>
                <a:gd name="T122" fmla="*/ 216 w 345"/>
                <a:gd name="T123" fmla="*/ 313 h 670"/>
                <a:gd name="T124" fmla="*/ 206 w 345"/>
                <a:gd name="T125" fmla="*/ 43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 h="670">
                  <a:moveTo>
                    <a:pt x="9" y="647"/>
                  </a:moveTo>
                  <a:cubicBezTo>
                    <a:pt x="17" y="626"/>
                    <a:pt x="43" y="612"/>
                    <a:pt x="54" y="592"/>
                  </a:cubicBezTo>
                  <a:cubicBezTo>
                    <a:pt x="56" y="590"/>
                    <a:pt x="57" y="596"/>
                    <a:pt x="60" y="591"/>
                  </a:cubicBezTo>
                  <a:cubicBezTo>
                    <a:pt x="71" y="570"/>
                    <a:pt x="97" y="547"/>
                    <a:pt x="118" y="530"/>
                  </a:cubicBezTo>
                  <a:cubicBezTo>
                    <a:pt x="118" y="532"/>
                    <a:pt x="118" y="532"/>
                    <a:pt x="118" y="532"/>
                  </a:cubicBezTo>
                  <a:cubicBezTo>
                    <a:pt x="122" y="528"/>
                    <a:pt x="122" y="521"/>
                    <a:pt x="126" y="517"/>
                  </a:cubicBezTo>
                  <a:cubicBezTo>
                    <a:pt x="127" y="518"/>
                    <a:pt x="126" y="519"/>
                    <a:pt x="128" y="519"/>
                  </a:cubicBezTo>
                  <a:cubicBezTo>
                    <a:pt x="127" y="516"/>
                    <a:pt x="133" y="511"/>
                    <a:pt x="133" y="507"/>
                  </a:cubicBezTo>
                  <a:cubicBezTo>
                    <a:pt x="135" y="506"/>
                    <a:pt x="137" y="508"/>
                    <a:pt x="139" y="506"/>
                  </a:cubicBezTo>
                  <a:cubicBezTo>
                    <a:pt x="139" y="502"/>
                    <a:pt x="139" y="502"/>
                    <a:pt x="139" y="502"/>
                  </a:cubicBezTo>
                  <a:cubicBezTo>
                    <a:pt x="138" y="491"/>
                    <a:pt x="152" y="486"/>
                    <a:pt x="155" y="474"/>
                  </a:cubicBezTo>
                  <a:cubicBezTo>
                    <a:pt x="155" y="474"/>
                    <a:pt x="155" y="476"/>
                    <a:pt x="156" y="475"/>
                  </a:cubicBezTo>
                  <a:cubicBezTo>
                    <a:pt x="163" y="457"/>
                    <a:pt x="176" y="437"/>
                    <a:pt x="183" y="418"/>
                  </a:cubicBezTo>
                  <a:cubicBezTo>
                    <a:pt x="184" y="419"/>
                    <a:pt x="185" y="420"/>
                    <a:pt x="187" y="420"/>
                  </a:cubicBezTo>
                  <a:cubicBezTo>
                    <a:pt x="184" y="418"/>
                    <a:pt x="187" y="411"/>
                    <a:pt x="188" y="406"/>
                  </a:cubicBezTo>
                  <a:cubicBezTo>
                    <a:pt x="192" y="405"/>
                    <a:pt x="189" y="396"/>
                    <a:pt x="193" y="391"/>
                  </a:cubicBezTo>
                  <a:cubicBezTo>
                    <a:pt x="193" y="391"/>
                    <a:pt x="193" y="391"/>
                    <a:pt x="193" y="391"/>
                  </a:cubicBezTo>
                  <a:cubicBezTo>
                    <a:pt x="191" y="386"/>
                    <a:pt x="197" y="385"/>
                    <a:pt x="194" y="380"/>
                  </a:cubicBezTo>
                  <a:cubicBezTo>
                    <a:pt x="198" y="378"/>
                    <a:pt x="198" y="378"/>
                    <a:pt x="198" y="378"/>
                  </a:cubicBezTo>
                  <a:cubicBezTo>
                    <a:pt x="193" y="375"/>
                    <a:pt x="201" y="372"/>
                    <a:pt x="200" y="367"/>
                  </a:cubicBezTo>
                  <a:cubicBezTo>
                    <a:pt x="199" y="367"/>
                    <a:pt x="199" y="367"/>
                    <a:pt x="199" y="367"/>
                  </a:cubicBezTo>
                  <a:cubicBezTo>
                    <a:pt x="198" y="364"/>
                    <a:pt x="200" y="362"/>
                    <a:pt x="200" y="358"/>
                  </a:cubicBezTo>
                  <a:cubicBezTo>
                    <a:pt x="200" y="358"/>
                    <a:pt x="200" y="358"/>
                    <a:pt x="200" y="358"/>
                  </a:cubicBezTo>
                  <a:cubicBezTo>
                    <a:pt x="199" y="350"/>
                    <a:pt x="201" y="345"/>
                    <a:pt x="197" y="346"/>
                  </a:cubicBezTo>
                  <a:cubicBezTo>
                    <a:pt x="200" y="343"/>
                    <a:pt x="199" y="354"/>
                    <a:pt x="203" y="349"/>
                  </a:cubicBezTo>
                  <a:cubicBezTo>
                    <a:pt x="200" y="320"/>
                    <a:pt x="176" y="304"/>
                    <a:pt x="167" y="275"/>
                  </a:cubicBezTo>
                  <a:cubicBezTo>
                    <a:pt x="168" y="271"/>
                    <a:pt x="169" y="269"/>
                    <a:pt x="171" y="269"/>
                  </a:cubicBezTo>
                  <a:cubicBezTo>
                    <a:pt x="170" y="266"/>
                    <a:pt x="174" y="259"/>
                    <a:pt x="174" y="256"/>
                  </a:cubicBezTo>
                  <a:cubicBezTo>
                    <a:pt x="173" y="257"/>
                    <a:pt x="176" y="255"/>
                    <a:pt x="177" y="254"/>
                  </a:cubicBezTo>
                  <a:cubicBezTo>
                    <a:pt x="181" y="251"/>
                    <a:pt x="177" y="248"/>
                    <a:pt x="182" y="244"/>
                  </a:cubicBezTo>
                  <a:cubicBezTo>
                    <a:pt x="181" y="246"/>
                    <a:pt x="182" y="248"/>
                    <a:pt x="183" y="248"/>
                  </a:cubicBezTo>
                  <a:cubicBezTo>
                    <a:pt x="184" y="243"/>
                    <a:pt x="189" y="239"/>
                    <a:pt x="192" y="234"/>
                  </a:cubicBezTo>
                  <a:cubicBezTo>
                    <a:pt x="192" y="235"/>
                    <a:pt x="191" y="236"/>
                    <a:pt x="192" y="237"/>
                  </a:cubicBezTo>
                  <a:cubicBezTo>
                    <a:pt x="194" y="230"/>
                    <a:pt x="201" y="230"/>
                    <a:pt x="204" y="226"/>
                  </a:cubicBezTo>
                  <a:cubicBezTo>
                    <a:pt x="204" y="228"/>
                    <a:pt x="204" y="228"/>
                    <a:pt x="204" y="228"/>
                  </a:cubicBezTo>
                  <a:cubicBezTo>
                    <a:pt x="212" y="226"/>
                    <a:pt x="203" y="223"/>
                    <a:pt x="210" y="221"/>
                  </a:cubicBezTo>
                  <a:cubicBezTo>
                    <a:pt x="209" y="222"/>
                    <a:pt x="210" y="222"/>
                    <a:pt x="210" y="223"/>
                  </a:cubicBezTo>
                  <a:cubicBezTo>
                    <a:pt x="214" y="216"/>
                    <a:pt x="225" y="212"/>
                    <a:pt x="230" y="208"/>
                  </a:cubicBezTo>
                  <a:cubicBezTo>
                    <a:pt x="230" y="209"/>
                    <a:pt x="230" y="209"/>
                    <a:pt x="230" y="209"/>
                  </a:cubicBezTo>
                  <a:cubicBezTo>
                    <a:pt x="236" y="207"/>
                    <a:pt x="244" y="194"/>
                    <a:pt x="248" y="202"/>
                  </a:cubicBezTo>
                  <a:cubicBezTo>
                    <a:pt x="246" y="200"/>
                    <a:pt x="251" y="197"/>
                    <a:pt x="243" y="195"/>
                  </a:cubicBezTo>
                  <a:cubicBezTo>
                    <a:pt x="242" y="199"/>
                    <a:pt x="230" y="194"/>
                    <a:pt x="233" y="200"/>
                  </a:cubicBezTo>
                  <a:cubicBezTo>
                    <a:pt x="227" y="198"/>
                    <a:pt x="217" y="195"/>
                    <a:pt x="212" y="196"/>
                  </a:cubicBezTo>
                  <a:cubicBezTo>
                    <a:pt x="215" y="195"/>
                    <a:pt x="209" y="191"/>
                    <a:pt x="215" y="191"/>
                  </a:cubicBezTo>
                  <a:cubicBezTo>
                    <a:pt x="211" y="188"/>
                    <a:pt x="211" y="188"/>
                    <a:pt x="211" y="188"/>
                  </a:cubicBezTo>
                  <a:cubicBezTo>
                    <a:pt x="212" y="187"/>
                    <a:pt x="215" y="189"/>
                    <a:pt x="214" y="187"/>
                  </a:cubicBezTo>
                  <a:cubicBezTo>
                    <a:pt x="211" y="187"/>
                    <a:pt x="203" y="188"/>
                    <a:pt x="201" y="186"/>
                  </a:cubicBezTo>
                  <a:cubicBezTo>
                    <a:pt x="196" y="188"/>
                    <a:pt x="189" y="192"/>
                    <a:pt x="181" y="188"/>
                  </a:cubicBezTo>
                  <a:cubicBezTo>
                    <a:pt x="185" y="188"/>
                    <a:pt x="181" y="183"/>
                    <a:pt x="184" y="183"/>
                  </a:cubicBezTo>
                  <a:cubicBezTo>
                    <a:pt x="181" y="179"/>
                    <a:pt x="170" y="193"/>
                    <a:pt x="172" y="172"/>
                  </a:cubicBezTo>
                  <a:cubicBezTo>
                    <a:pt x="175" y="170"/>
                    <a:pt x="175" y="174"/>
                    <a:pt x="178" y="170"/>
                  </a:cubicBezTo>
                  <a:cubicBezTo>
                    <a:pt x="177" y="170"/>
                    <a:pt x="178" y="168"/>
                    <a:pt x="179" y="166"/>
                  </a:cubicBezTo>
                  <a:cubicBezTo>
                    <a:pt x="180" y="165"/>
                    <a:pt x="190" y="159"/>
                    <a:pt x="193" y="162"/>
                  </a:cubicBezTo>
                  <a:cubicBezTo>
                    <a:pt x="195" y="163"/>
                    <a:pt x="189" y="165"/>
                    <a:pt x="192" y="165"/>
                  </a:cubicBezTo>
                  <a:cubicBezTo>
                    <a:pt x="197" y="163"/>
                    <a:pt x="197" y="162"/>
                    <a:pt x="202" y="160"/>
                  </a:cubicBezTo>
                  <a:cubicBezTo>
                    <a:pt x="202" y="160"/>
                    <a:pt x="202" y="160"/>
                    <a:pt x="202" y="160"/>
                  </a:cubicBezTo>
                  <a:cubicBezTo>
                    <a:pt x="206" y="160"/>
                    <a:pt x="212" y="156"/>
                    <a:pt x="208" y="155"/>
                  </a:cubicBezTo>
                  <a:cubicBezTo>
                    <a:pt x="205" y="155"/>
                    <a:pt x="209" y="157"/>
                    <a:pt x="205" y="157"/>
                  </a:cubicBezTo>
                  <a:cubicBezTo>
                    <a:pt x="207" y="154"/>
                    <a:pt x="213" y="152"/>
                    <a:pt x="219" y="151"/>
                  </a:cubicBezTo>
                  <a:cubicBezTo>
                    <a:pt x="217" y="152"/>
                    <a:pt x="217" y="153"/>
                    <a:pt x="217" y="154"/>
                  </a:cubicBezTo>
                  <a:cubicBezTo>
                    <a:pt x="224" y="149"/>
                    <a:pt x="231" y="148"/>
                    <a:pt x="239" y="145"/>
                  </a:cubicBezTo>
                  <a:cubicBezTo>
                    <a:pt x="239" y="143"/>
                    <a:pt x="236" y="149"/>
                    <a:pt x="235" y="148"/>
                  </a:cubicBezTo>
                  <a:cubicBezTo>
                    <a:pt x="245" y="150"/>
                    <a:pt x="256" y="143"/>
                    <a:pt x="264" y="146"/>
                  </a:cubicBezTo>
                  <a:cubicBezTo>
                    <a:pt x="263" y="146"/>
                    <a:pt x="263" y="143"/>
                    <a:pt x="263" y="144"/>
                  </a:cubicBezTo>
                  <a:cubicBezTo>
                    <a:pt x="268" y="144"/>
                    <a:pt x="268" y="147"/>
                    <a:pt x="271" y="145"/>
                  </a:cubicBezTo>
                  <a:cubicBezTo>
                    <a:pt x="272" y="147"/>
                    <a:pt x="275" y="144"/>
                    <a:pt x="278" y="144"/>
                  </a:cubicBezTo>
                  <a:cubicBezTo>
                    <a:pt x="280" y="142"/>
                    <a:pt x="279" y="144"/>
                    <a:pt x="276" y="145"/>
                  </a:cubicBezTo>
                  <a:cubicBezTo>
                    <a:pt x="280" y="143"/>
                    <a:pt x="298" y="139"/>
                    <a:pt x="307" y="139"/>
                  </a:cubicBezTo>
                  <a:cubicBezTo>
                    <a:pt x="306" y="138"/>
                    <a:pt x="308" y="137"/>
                    <a:pt x="309" y="136"/>
                  </a:cubicBezTo>
                  <a:cubicBezTo>
                    <a:pt x="311" y="134"/>
                    <a:pt x="311" y="134"/>
                    <a:pt x="311" y="134"/>
                  </a:cubicBezTo>
                  <a:cubicBezTo>
                    <a:pt x="311" y="134"/>
                    <a:pt x="311" y="134"/>
                    <a:pt x="311" y="134"/>
                  </a:cubicBezTo>
                  <a:cubicBezTo>
                    <a:pt x="311" y="134"/>
                    <a:pt x="311" y="134"/>
                    <a:pt x="311" y="134"/>
                  </a:cubicBezTo>
                  <a:cubicBezTo>
                    <a:pt x="311" y="134"/>
                    <a:pt x="311" y="134"/>
                    <a:pt x="311" y="134"/>
                  </a:cubicBezTo>
                  <a:cubicBezTo>
                    <a:pt x="311" y="134"/>
                    <a:pt x="311" y="134"/>
                    <a:pt x="311" y="134"/>
                  </a:cubicBezTo>
                  <a:cubicBezTo>
                    <a:pt x="313" y="129"/>
                    <a:pt x="301" y="179"/>
                    <a:pt x="306" y="158"/>
                  </a:cubicBezTo>
                  <a:cubicBezTo>
                    <a:pt x="306" y="158"/>
                    <a:pt x="306" y="158"/>
                    <a:pt x="306" y="158"/>
                  </a:cubicBezTo>
                  <a:cubicBezTo>
                    <a:pt x="306" y="158"/>
                    <a:pt x="306" y="158"/>
                    <a:pt x="306" y="158"/>
                  </a:cubicBezTo>
                  <a:cubicBezTo>
                    <a:pt x="306" y="158"/>
                    <a:pt x="306" y="158"/>
                    <a:pt x="306" y="158"/>
                  </a:cubicBezTo>
                  <a:cubicBezTo>
                    <a:pt x="306" y="158"/>
                    <a:pt x="306" y="158"/>
                    <a:pt x="306" y="158"/>
                  </a:cubicBezTo>
                  <a:cubicBezTo>
                    <a:pt x="305" y="158"/>
                    <a:pt x="305" y="158"/>
                    <a:pt x="305" y="158"/>
                  </a:cubicBezTo>
                  <a:cubicBezTo>
                    <a:pt x="304" y="158"/>
                    <a:pt x="304" y="158"/>
                    <a:pt x="304" y="158"/>
                  </a:cubicBezTo>
                  <a:cubicBezTo>
                    <a:pt x="307" y="156"/>
                    <a:pt x="307" y="156"/>
                    <a:pt x="307" y="156"/>
                  </a:cubicBezTo>
                  <a:cubicBezTo>
                    <a:pt x="306" y="154"/>
                    <a:pt x="301" y="153"/>
                    <a:pt x="302" y="151"/>
                  </a:cubicBezTo>
                  <a:cubicBezTo>
                    <a:pt x="300" y="152"/>
                    <a:pt x="303" y="153"/>
                    <a:pt x="307" y="154"/>
                  </a:cubicBezTo>
                  <a:cubicBezTo>
                    <a:pt x="308" y="155"/>
                    <a:pt x="308" y="155"/>
                    <a:pt x="308"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8" y="158"/>
                    <a:pt x="316" y="123"/>
                    <a:pt x="313" y="138"/>
                  </a:cubicBezTo>
                  <a:cubicBezTo>
                    <a:pt x="313" y="138"/>
                    <a:pt x="313" y="138"/>
                    <a:pt x="313" y="138"/>
                  </a:cubicBezTo>
                  <a:cubicBezTo>
                    <a:pt x="312" y="138"/>
                    <a:pt x="312" y="138"/>
                    <a:pt x="312" y="138"/>
                  </a:cubicBezTo>
                  <a:cubicBezTo>
                    <a:pt x="310" y="139"/>
                    <a:pt x="310" y="139"/>
                    <a:pt x="310" y="139"/>
                  </a:cubicBezTo>
                  <a:cubicBezTo>
                    <a:pt x="309" y="140"/>
                    <a:pt x="309" y="140"/>
                    <a:pt x="310" y="139"/>
                  </a:cubicBezTo>
                  <a:cubicBezTo>
                    <a:pt x="311" y="139"/>
                    <a:pt x="311" y="139"/>
                    <a:pt x="312" y="139"/>
                  </a:cubicBezTo>
                  <a:cubicBezTo>
                    <a:pt x="313" y="138"/>
                    <a:pt x="313" y="138"/>
                    <a:pt x="313" y="138"/>
                  </a:cubicBezTo>
                  <a:cubicBezTo>
                    <a:pt x="313" y="138"/>
                    <a:pt x="313" y="138"/>
                    <a:pt x="313" y="138"/>
                  </a:cubicBezTo>
                  <a:cubicBezTo>
                    <a:pt x="313" y="138"/>
                    <a:pt x="313" y="138"/>
                    <a:pt x="313" y="138"/>
                  </a:cubicBezTo>
                  <a:cubicBezTo>
                    <a:pt x="313" y="138"/>
                    <a:pt x="313" y="138"/>
                    <a:pt x="313" y="138"/>
                  </a:cubicBezTo>
                  <a:cubicBezTo>
                    <a:pt x="313" y="138"/>
                    <a:pt x="313" y="138"/>
                    <a:pt x="313" y="138"/>
                  </a:cubicBezTo>
                  <a:cubicBezTo>
                    <a:pt x="311" y="146"/>
                    <a:pt x="316" y="122"/>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7" y="155"/>
                    <a:pt x="307" y="155"/>
                    <a:pt x="307" y="155"/>
                  </a:cubicBezTo>
                  <a:cubicBezTo>
                    <a:pt x="305" y="154"/>
                    <a:pt x="304" y="154"/>
                    <a:pt x="305" y="153"/>
                  </a:cubicBezTo>
                  <a:cubicBezTo>
                    <a:pt x="302" y="152"/>
                    <a:pt x="298" y="152"/>
                    <a:pt x="296" y="148"/>
                  </a:cubicBezTo>
                  <a:cubicBezTo>
                    <a:pt x="296" y="149"/>
                    <a:pt x="300" y="147"/>
                    <a:pt x="297" y="145"/>
                  </a:cubicBezTo>
                  <a:cubicBezTo>
                    <a:pt x="291" y="144"/>
                    <a:pt x="295" y="146"/>
                    <a:pt x="290" y="146"/>
                  </a:cubicBezTo>
                  <a:cubicBezTo>
                    <a:pt x="287" y="146"/>
                    <a:pt x="287" y="146"/>
                    <a:pt x="287" y="146"/>
                  </a:cubicBezTo>
                  <a:cubicBezTo>
                    <a:pt x="286" y="149"/>
                    <a:pt x="282" y="145"/>
                    <a:pt x="283" y="148"/>
                  </a:cubicBezTo>
                  <a:cubicBezTo>
                    <a:pt x="283" y="146"/>
                    <a:pt x="275" y="148"/>
                    <a:pt x="276" y="144"/>
                  </a:cubicBezTo>
                  <a:cubicBezTo>
                    <a:pt x="277" y="141"/>
                    <a:pt x="277" y="141"/>
                    <a:pt x="277" y="141"/>
                  </a:cubicBezTo>
                  <a:cubicBezTo>
                    <a:pt x="274" y="141"/>
                    <a:pt x="272" y="144"/>
                    <a:pt x="270" y="146"/>
                  </a:cubicBezTo>
                  <a:cubicBezTo>
                    <a:pt x="269" y="145"/>
                    <a:pt x="269" y="145"/>
                    <a:pt x="269" y="144"/>
                  </a:cubicBezTo>
                  <a:cubicBezTo>
                    <a:pt x="268" y="149"/>
                    <a:pt x="262" y="144"/>
                    <a:pt x="259" y="148"/>
                  </a:cubicBezTo>
                  <a:cubicBezTo>
                    <a:pt x="253" y="146"/>
                    <a:pt x="244" y="149"/>
                    <a:pt x="241" y="146"/>
                  </a:cubicBezTo>
                  <a:cubicBezTo>
                    <a:pt x="236" y="148"/>
                    <a:pt x="232" y="150"/>
                    <a:pt x="227" y="149"/>
                  </a:cubicBezTo>
                  <a:cubicBezTo>
                    <a:pt x="228" y="149"/>
                    <a:pt x="229" y="148"/>
                    <a:pt x="230" y="147"/>
                  </a:cubicBezTo>
                  <a:cubicBezTo>
                    <a:pt x="226" y="146"/>
                    <a:pt x="225" y="147"/>
                    <a:pt x="222" y="148"/>
                  </a:cubicBezTo>
                  <a:cubicBezTo>
                    <a:pt x="223" y="148"/>
                    <a:pt x="215" y="146"/>
                    <a:pt x="211" y="145"/>
                  </a:cubicBezTo>
                  <a:cubicBezTo>
                    <a:pt x="206" y="147"/>
                    <a:pt x="208" y="149"/>
                    <a:pt x="208" y="151"/>
                  </a:cubicBezTo>
                  <a:cubicBezTo>
                    <a:pt x="203" y="147"/>
                    <a:pt x="194" y="154"/>
                    <a:pt x="188" y="150"/>
                  </a:cubicBezTo>
                  <a:cubicBezTo>
                    <a:pt x="190" y="150"/>
                    <a:pt x="195" y="148"/>
                    <a:pt x="191" y="146"/>
                  </a:cubicBezTo>
                  <a:cubicBezTo>
                    <a:pt x="187" y="142"/>
                    <a:pt x="182" y="151"/>
                    <a:pt x="175" y="148"/>
                  </a:cubicBezTo>
                  <a:cubicBezTo>
                    <a:pt x="177" y="152"/>
                    <a:pt x="177" y="152"/>
                    <a:pt x="177" y="152"/>
                  </a:cubicBezTo>
                  <a:cubicBezTo>
                    <a:pt x="173" y="149"/>
                    <a:pt x="165" y="153"/>
                    <a:pt x="166" y="149"/>
                  </a:cubicBezTo>
                  <a:cubicBezTo>
                    <a:pt x="163" y="150"/>
                    <a:pt x="157" y="146"/>
                    <a:pt x="157" y="150"/>
                  </a:cubicBezTo>
                  <a:cubicBezTo>
                    <a:pt x="151" y="148"/>
                    <a:pt x="144" y="144"/>
                    <a:pt x="136" y="141"/>
                  </a:cubicBezTo>
                  <a:cubicBezTo>
                    <a:pt x="131" y="138"/>
                    <a:pt x="131" y="138"/>
                    <a:pt x="131" y="138"/>
                  </a:cubicBezTo>
                  <a:cubicBezTo>
                    <a:pt x="129" y="137"/>
                    <a:pt x="129" y="137"/>
                    <a:pt x="129" y="137"/>
                  </a:cubicBezTo>
                  <a:cubicBezTo>
                    <a:pt x="128" y="136"/>
                    <a:pt x="128" y="136"/>
                    <a:pt x="128" y="136"/>
                  </a:cubicBezTo>
                  <a:cubicBezTo>
                    <a:pt x="128" y="136"/>
                    <a:pt x="128" y="136"/>
                    <a:pt x="128" y="136"/>
                  </a:cubicBezTo>
                  <a:cubicBezTo>
                    <a:pt x="128" y="136"/>
                    <a:pt x="128" y="136"/>
                    <a:pt x="128" y="136"/>
                  </a:cubicBezTo>
                  <a:cubicBezTo>
                    <a:pt x="128" y="136"/>
                    <a:pt x="128" y="136"/>
                    <a:pt x="128" y="136"/>
                  </a:cubicBezTo>
                  <a:cubicBezTo>
                    <a:pt x="130" y="152"/>
                    <a:pt x="125" y="114"/>
                    <a:pt x="125" y="118"/>
                  </a:cubicBezTo>
                  <a:cubicBezTo>
                    <a:pt x="126" y="118"/>
                    <a:pt x="126" y="118"/>
                    <a:pt x="126" y="118"/>
                  </a:cubicBezTo>
                  <a:cubicBezTo>
                    <a:pt x="126" y="118"/>
                    <a:pt x="126" y="118"/>
                    <a:pt x="126" y="118"/>
                  </a:cubicBezTo>
                  <a:cubicBezTo>
                    <a:pt x="126" y="118"/>
                    <a:pt x="126" y="118"/>
                    <a:pt x="126" y="118"/>
                  </a:cubicBezTo>
                  <a:cubicBezTo>
                    <a:pt x="126" y="117"/>
                    <a:pt x="126" y="117"/>
                    <a:pt x="126" y="117"/>
                  </a:cubicBezTo>
                  <a:cubicBezTo>
                    <a:pt x="130" y="115"/>
                    <a:pt x="133" y="113"/>
                    <a:pt x="135" y="113"/>
                  </a:cubicBezTo>
                  <a:cubicBezTo>
                    <a:pt x="137" y="111"/>
                    <a:pt x="141" y="109"/>
                    <a:pt x="139" y="108"/>
                  </a:cubicBezTo>
                  <a:cubicBezTo>
                    <a:pt x="135" y="108"/>
                    <a:pt x="136" y="112"/>
                    <a:pt x="134" y="111"/>
                  </a:cubicBezTo>
                  <a:cubicBezTo>
                    <a:pt x="136" y="110"/>
                    <a:pt x="135" y="109"/>
                    <a:pt x="135" y="109"/>
                  </a:cubicBezTo>
                  <a:cubicBezTo>
                    <a:pt x="140" y="107"/>
                    <a:pt x="143" y="106"/>
                    <a:pt x="141" y="111"/>
                  </a:cubicBezTo>
                  <a:cubicBezTo>
                    <a:pt x="150" y="108"/>
                    <a:pt x="146" y="100"/>
                    <a:pt x="158" y="98"/>
                  </a:cubicBezTo>
                  <a:cubicBezTo>
                    <a:pt x="158" y="99"/>
                    <a:pt x="159" y="100"/>
                    <a:pt x="162" y="98"/>
                  </a:cubicBezTo>
                  <a:cubicBezTo>
                    <a:pt x="167" y="94"/>
                    <a:pt x="167" y="94"/>
                    <a:pt x="167" y="94"/>
                  </a:cubicBezTo>
                  <a:cubicBezTo>
                    <a:pt x="174" y="93"/>
                    <a:pt x="171" y="97"/>
                    <a:pt x="172" y="99"/>
                  </a:cubicBezTo>
                  <a:cubicBezTo>
                    <a:pt x="176" y="98"/>
                    <a:pt x="180" y="97"/>
                    <a:pt x="181" y="95"/>
                  </a:cubicBezTo>
                  <a:cubicBezTo>
                    <a:pt x="186" y="97"/>
                    <a:pt x="186" y="97"/>
                    <a:pt x="186" y="97"/>
                  </a:cubicBezTo>
                  <a:cubicBezTo>
                    <a:pt x="182" y="96"/>
                    <a:pt x="188" y="95"/>
                    <a:pt x="190" y="94"/>
                  </a:cubicBezTo>
                  <a:cubicBezTo>
                    <a:pt x="188" y="95"/>
                    <a:pt x="188" y="95"/>
                    <a:pt x="188" y="95"/>
                  </a:cubicBezTo>
                  <a:cubicBezTo>
                    <a:pt x="189" y="96"/>
                    <a:pt x="193" y="95"/>
                    <a:pt x="195" y="94"/>
                  </a:cubicBezTo>
                  <a:cubicBezTo>
                    <a:pt x="194" y="92"/>
                    <a:pt x="190" y="93"/>
                    <a:pt x="188" y="92"/>
                  </a:cubicBezTo>
                  <a:cubicBezTo>
                    <a:pt x="189" y="91"/>
                    <a:pt x="192" y="91"/>
                    <a:pt x="194" y="89"/>
                  </a:cubicBezTo>
                  <a:cubicBezTo>
                    <a:pt x="194" y="92"/>
                    <a:pt x="199" y="89"/>
                    <a:pt x="202" y="89"/>
                  </a:cubicBezTo>
                  <a:cubicBezTo>
                    <a:pt x="205" y="89"/>
                    <a:pt x="205" y="86"/>
                    <a:pt x="206" y="86"/>
                  </a:cubicBezTo>
                  <a:cubicBezTo>
                    <a:pt x="206" y="87"/>
                    <a:pt x="211" y="85"/>
                    <a:pt x="209" y="87"/>
                  </a:cubicBezTo>
                  <a:cubicBezTo>
                    <a:pt x="208" y="88"/>
                    <a:pt x="206" y="87"/>
                    <a:pt x="205" y="88"/>
                  </a:cubicBezTo>
                  <a:cubicBezTo>
                    <a:pt x="207" y="89"/>
                    <a:pt x="208" y="91"/>
                    <a:pt x="212" y="88"/>
                  </a:cubicBezTo>
                  <a:cubicBezTo>
                    <a:pt x="215" y="86"/>
                    <a:pt x="210" y="83"/>
                    <a:pt x="216" y="84"/>
                  </a:cubicBezTo>
                  <a:cubicBezTo>
                    <a:pt x="215" y="85"/>
                    <a:pt x="215" y="86"/>
                    <a:pt x="214" y="87"/>
                  </a:cubicBezTo>
                  <a:cubicBezTo>
                    <a:pt x="220" y="87"/>
                    <a:pt x="220" y="87"/>
                    <a:pt x="220" y="87"/>
                  </a:cubicBezTo>
                  <a:cubicBezTo>
                    <a:pt x="220" y="85"/>
                    <a:pt x="220" y="85"/>
                    <a:pt x="220" y="85"/>
                  </a:cubicBezTo>
                  <a:cubicBezTo>
                    <a:pt x="220" y="85"/>
                    <a:pt x="220" y="86"/>
                    <a:pt x="220" y="86"/>
                  </a:cubicBezTo>
                  <a:cubicBezTo>
                    <a:pt x="222" y="83"/>
                    <a:pt x="229" y="83"/>
                    <a:pt x="230" y="80"/>
                  </a:cubicBezTo>
                  <a:cubicBezTo>
                    <a:pt x="233" y="79"/>
                    <a:pt x="236" y="81"/>
                    <a:pt x="239" y="81"/>
                  </a:cubicBezTo>
                  <a:cubicBezTo>
                    <a:pt x="239" y="81"/>
                    <a:pt x="239" y="81"/>
                    <a:pt x="239" y="81"/>
                  </a:cubicBezTo>
                  <a:cubicBezTo>
                    <a:pt x="242" y="82"/>
                    <a:pt x="247" y="80"/>
                    <a:pt x="249" y="78"/>
                  </a:cubicBezTo>
                  <a:cubicBezTo>
                    <a:pt x="249" y="79"/>
                    <a:pt x="249" y="79"/>
                    <a:pt x="249" y="79"/>
                  </a:cubicBezTo>
                  <a:cubicBezTo>
                    <a:pt x="251" y="78"/>
                    <a:pt x="255" y="77"/>
                    <a:pt x="258" y="76"/>
                  </a:cubicBezTo>
                  <a:cubicBezTo>
                    <a:pt x="262" y="77"/>
                    <a:pt x="261" y="85"/>
                    <a:pt x="265" y="81"/>
                  </a:cubicBezTo>
                  <a:cubicBezTo>
                    <a:pt x="270" y="80"/>
                    <a:pt x="272" y="75"/>
                    <a:pt x="269" y="73"/>
                  </a:cubicBezTo>
                  <a:cubicBezTo>
                    <a:pt x="278" y="73"/>
                    <a:pt x="287" y="68"/>
                    <a:pt x="294" y="70"/>
                  </a:cubicBezTo>
                  <a:cubicBezTo>
                    <a:pt x="295" y="68"/>
                    <a:pt x="294" y="68"/>
                    <a:pt x="297" y="67"/>
                  </a:cubicBezTo>
                  <a:cubicBezTo>
                    <a:pt x="305" y="64"/>
                    <a:pt x="305" y="64"/>
                    <a:pt x="305" y="64"/>
                  </a:cubicBezTo>
                  <a:cubicBezTo>
                    <a:pt x="309" y="63"/>
                    <a:pt x="309" y="63"/>
                    <a:pt x="309" y="63"/>
                  </a:cubicBezTo>
                  <a:cubicBezTo>
                    <a:pt x="311" y="62"/>
                    <a:pt x="311" y="62"/>
                    <a:pt x="311" y="62"/>
                  </a:cubicBezTo>
                  <a:cubicBezTo>
                    <a:pt x="312" y="62"/>
                    <a:pt x="312" y="62"/>
                    <a:pt x="312" y="62"/>
                  </a:cubicBezTo>
                  <a:cubicBezTo>
                    <a:pt x="312" y="62"/>
                    <a:pt x="312" y="62"/>
                    <a:pt x="312" y="62"/>
                  </a:cubicBezTo>
                  <a:cubicBezTo>
                    <a:pt x="312" y="62"/>
                    <a:pt x="312" y="62"/>
                    <a:pt x="312" y="62"/>
                  </a:cubicBezTo>
                  <a:cubicBezTo>
                    <a:pt x="312" y="62"/>
                    <a:pt x="312" y="62"/>
                    <a:pt x="312" y="62"/>
                  </a:cubicBezTo>
                  <a:cubicBezTo>
                    <a:pt x="312" y="62"/>
                    <a:pt x="312" y="62"/>
                    <a:pt x="312" y="62"/>
                  </a:cubicBezTo>
                  <a:cubicBezTo>
                    <a:pt x="312" y="56"/>
                    <a:pt x="311" y="117"/>
                    <a:pt x="311" y="91"/>
                  </a:cubicBezTo>
                  <a:cubicBezTo>
                    <a:pt x="311" y="91"/>
                    <a:pt x="311" y="91"/>
                    <a:pt x="311" y="91"/>
                  </a:cubicBezTo>
                  <a:cubicBezTo>
                    <a:pt x="311" y="91"/>
                    <a:pt x="311" y="91"/>
                    <a:pt x="311" y="91"/>
                  </a:cubicBezTo>
                  <a:cubicBezTo>
                    <a:pt x="310" y="91"/>
                    <a:pt x="310" y="91"/>
                    <a:pt x="310" y="91"/>
                  </a:cubicBezTo>
                  <a:cubicBezTo>
                    <a:pt x="305" y="89"/>
                    <a:pt x="300" y="88"/>
                    <a:pt x="297" y="84"/>
                  </a:cubicBezTo>
                  <a:cubicBezTo>
                    <a:pt x="300" y="84"/>
                    <a:pt x="297" y="81"/>
                    <a:pt x="298" y="80"/>
                  </a:cubicBezTo>
                  <a:cubicBezTo>
                    <a:pt x="295" y="81"/>
                    <a:pt x="295" y="77"/>
                    <a:pt x="293" y="81"/>
                  </a:cubicBezTo>
                  <a:cubicBezTo>
                    <a:pt x="293" y="83"/>
                    <a:pt x="293" y="84"/>
                    <a:pt x="295" y="85"/>
                  </a:cubicBezTo>
                  <a:cubicBezTo>
                    <a:pt x="289" y="85"/>
                    <a:pt x="279" y="85"/>
                    <a:pt x="275" y="82"/>
                  </a:cubicBezTo>
                  <a:cubicBezTo>
                    <a:pt x="277" y="83"/>
                    <a:pt x="276" y="83"/>
                    <a:pt x="274" y="84"/>
                  </a:cubicBezTo>
                  <a:cubicBezTo>
                    <a:pt x="275" y="81"/>
                    <a:pt x="269" y="80"/>
                    <a:pt x="266" y="81"/>
                  </a:cubicBezTo>
                  <a:cubicBezTo>
                    <a:pt x="265" y="84"/>
                    <a:pt x="265" y="84"/>
                    <a:pt x="265" y="84"/>
                  </a:cubicBezTo>
                  <a:cubicBezTo>
                    <a:pt x="262" y="81"/>
                    <a:pt x="262" y="81"/>
                    <a:pt x="262" y="81"/>
                  </a:cubicBezTo>
                  <a:cubicBezTo>
                    <a:pt x="261" y="82"/>
                    <a:pt x="261" y="86"/>
                    <a:pt x="257" y="84"/>
                  </a:cubicBezTo>
                  <a:cubicBezTo>
                    <a:pt x="256" y="82"/>
                    <a:pt x="256" y="82"/>
                    <a:pt x="256" y="82"/>
                  </a:cubicBezTo>
                  <a:cubicBezTo>
                    <a:pt x="252" y="84"/>
                    <a:pt x="246" y="87"/>
                    <a:pt x="241" y="86"/>
                  </a:cubicBezTo>
                  <a:cubicBezTo>
                    <a:pt x="237" y="83"/>
                    <a:pt x="237" y="83"/>
                    <a:pt x="237" y="83"/>
                  </a:cubicBezTo>
                  <a:cubicBezTo>
                    <a:pt x="235" y="84"/>
                    <a:pt x="232" y="86"/>
                    <a:pt x="236" y="86"/>
                  </a:cubicBezTo>
                  <a:cubicBezTo>
                    <a:pt x="228" y="85"/>
                    <a:pt x="223" y="86"/>
                    <a:pt x="220" y="83"/>
                  </a:cubicBezTo>
                  <a:cubicBezTo>
                    <a:pt x="207" y="91"/>
                    <a:pt x="186" y="94"/>
                    <a:pt x="168" y="94"/>
                  </a:cubicBezTo>
                  <a:cubicBezTo>
                    <a:pt x="169" y="92"/>
                    <a:pt x="169" y="92"/>
                    <a:pt x="169" y="92"/>
                  </a:cubicBezTo>
                  <a:cubicBezTo>
                    <a:pt x="164" y="90"/>
                    <a:pt x="166" y="95"/>
                    <a:pt x="163" y="94"/>
                  </a:cubicBezTo>
                  <a:cubicBezTo>
                    <a:pt x="165" y="92"/>
                    <a:pt x="160" y="90"/>
                    <a:pt x="163" y="88"/>
                  </a:cubicBezTo>
                  <a:cubicBezTo>
                    <a:pt x="157" y="86"/>
                    <a:pt x="155" y="90"/>
                    <a:pt x="150" y="91"/>
                  </a:cubicBezTo>
                  <a:cubicBezTo>
                    <a:pt x="149" y="93"/>
                    <a:pt x="154" y="90"/>
                    <a:pt x="153" y="92"/>
                  </a:cubicBezTo>
                  <a:cubicBezTo>
                    <a:pt x="152" y="93"/>
                    <a:pt x="143" y="90"/>
                    <a:pt x="141" y="93"/>
                  </a:cubicBezTo>
                  <a:cubicBezTo>
                    <a:pt x="140" y="91"/>
                    <a:pt x="142" y="89"/>
                    <a:pt x="143" y="88"/>
                  </a:cubicBezTo>
                  <a:cubicBezTo>
                    <a:pt x="138" y="89"/>
                    <a:pt x="138" y="89"/>
                    <a:pt x="138" y="89"/>
                  </a:cubicBezTo>
                  <a:cubicBezTo>
                    <a:pt x="134" y="85"/>
                    <a:pt x="151" y="84"/>
                    <a:pt x="146" y="78"/>
                  </a:cubicBezTo>
                  <a:cubicBezTo>
                    <a:pt x="143" y="78"/>
                    <a:pt x="143" y="78"/>
                    <a:pt x="143" y="78"/>
                  </a:cubicBezTo>
                  <a:cubicBezTo>
                    <a:pt x="140" y="75"/>
                    <a:pt x="153" y="76"/>
                    <a:pt x="144" y="74"/>
                  </a:cubicBezTo>
                  <a:cubicBezTo>
                    <a:pt x="141" y="75"/>
                    <a:pt x="141" y="75"/>
                    <a:pt x="141" y="75"/>
                  </a:cubicBezTo>
                  <a:cubicBezTo>
                    <a:pt x="137" y="68"/>
                    <a:pt x="140" y="71"/>
                    <a:pt x="139" y="69"/>
                  </a:cubicBezTo>
                  <a:cubicBezTo>
                    <a:pt x="138" y="67"/>
                    <a:pt x="137" y="66"/>
                    <a:pt x="135" y="67"/>
                  </a:cubicBezTo>
                  <a:cubicBezTo>
                    <a:pt x="142" y="60"/>
                    <a:pt x="134" y="56"/>
                    <a:pt x="145" y="51"/>
                  </a:cubicBezTo>
                  <a:cubicBezTo>
                    <a:pt x="148" y="52"/>
                    <a:pt x="136" y="56"/>
                    <a:pt x="140" y="58"/>
                  </a:cubicBezTo>
                  <a:cubicBezTo>
                    <a:pt x="146" y="57"/>
                    <a:pt x="149" y="52"/>
                    <a:pt x="153" y="51"/>
                  </a:cubicBezTo>
                  <a:cubicBezTo>
                    <a:pt x="148" y="51"/>
                    <a:pt x="151" y="47"/>
                    <a:pt x="154" y="45"/>
                  </a:cubicBezTo>
                  <a:cubicBezTo>
                    <a:pt x="159" y="45"/>
                    <a:pt x="152" y="49"/>
                    <a:pt x="158" y="48"/>
                  </a:cubicBezTo>
                  <a:cubicBezTo>
                    <a:pt x="159" y="45"/>
                    <a:pt x="165" y="42"/>
                    <a:pt x="159" y="43"/>
                  </a:cubicBezTo>
                  <a:cubicBezTo>
                    <a:pt x="161" y="38"/>
                    <a:pt x="165" y="42"/>
                    <a:pt x="168" y="38"/>
                  </a:cubicBezTo>
                  <a:cubicBezTo>
                    <a:pt x="170" y="41"/>
                    <a:pt x="164" y="46"/>
                    <a:pt x="170" y="46"/>
                  </a:cubicBezTo>
                  <a:cubicBezTo>
                    <a:pt x="168" y="44"/>
                    <a:pt x="179" y="40"/>
                    <a:pt x="174" y="37"/>
                  </a:cubicBezTo>
                  <a:cubicBezTo>
                    <a:pt x="177" y="37"/>
                    <a:pt x="177" y="39"/>
                    <a:pt x="176" y="42"/>
                  </a:cubicBezTo>
                  <a:cubicBezTo>
                    <a:pt x="180" y="43"/>
                    <a:pt x="184" y="35"/>
                    <a:pt x="186" y="40"/>
                  </a:cubicBezTo>
                  <a:cubicBezTo>
                    <a:pt x="187" y="37"/>
                    <a:pt x="187" y="37"/>
                    <a:pt x="187" y="37"/>
                  </a:cubicBezTo>
                  <a:cubicBezTo>
                    <a:pt x="188" y="37"/>
                    <a:pt x="190" y="38"/>
                    <a:pt x="192" y="39"/>
                  </a:cubicBezTo>
                  <a:cubicBezTo>
                    <a:pt x="196" y="38"/>
                    <a:pt x="202" y="33"/>
                    <a:pt x="203" y="37"/>
                  </a:cubicBezTo>
                  <a:cubicBezTo>
                    <a:pt x="204" y="37"/>
                    <a:pt x="212" y="35"/>
                    <a:pt x="208" y="33"/>
                  </a:cubicBezTo>
                  <a:cubicBezTo>
                    <a:pt x="203" y="32"/>
                    <a:pt x="203" y="36"/>
                    <a:pt x="200" y="33"/>
                  </a:cubicBezTo>
                  <a:cubicBezTo>
                    <a:pt x="204" y="35"/>
                    <a:pt x="206" y="31"/>
                    <a:pt x="209" y="29"/>
                  </a:cubicBezTo>
                  <a:cubicBezTo>
                    <a:pt x="210" y="31"/>
                    <a:pt x="210" y="31"/>
                    <a:pt x="210" y="31"/>
                  </a:cubicBezTo>
                  <a:cubicBezTo>
                    <a:pt x="211" y="30"/>
                    <a:pt x="215" y="29"/>
                    <a:pt x="216" y="27"/>
                  </a:cubicBezTo>
                  <a:cubicBezTo>
                    <a:pt x="215" y="29"/>
                    <a:pt x="215" y="30"/>
                    <a:pt x="217" y="30"/>
                  </a:cubicBezTo>
                  <a:cubicBezTo>
                    <a:pt x="218" y="27"/>
                    <a:pt x="218" y="27"/>
                    <a:pt x="218" y="27"/>
                  </a:cubicBezTo>
                  <a:cubicBezTo>
                    <a:pt x="224" y="25"/>
                    <a:pt x="220" y="31"/>
                    <a:pt x="227" y="29"/>
                  </a:cubicBezTo>
                  <a:cubicBezTo>
                    <a:pt x="222" y="32"/>
                    <a:pt x="222" y="32"/>
                    <a:pt x="222" y="32"/>
                  </a:cubicBezTo>
                  <a:cubicBezTo>
                    <a:pt x="223" y="32"/>
                    <a:pt x="226" y="34"/>
                    <a:pt x="229" y="32"/>
                  </a:cubicBezTo>
                  <a:cubicBezTo>
                    <a:pt x="229" y="30"/>
                    <a:pt x="231" y="27"/>
                    <a:pt x="232" y="25"/>
                  </a:cubicBezTo>
                  <a:cubicBezTo>
                    <a:pt x="235" y="23"/>
                    <a:pt x="234" y="27"/>
                    <a:pt x="237" y="24"/>
                  </a:cubicBezTo>
                  <a:cubicBezTo>
                    <a:pt x="233" y="28"/>
                    <a:pt x="233" y="28"/>
                    <a:pt x="233" y="28"/>
                  </a:cubicBezTo>
                  <a:cubicBezTo>
                    <a:pt x="232" y="29"/>
                    <a:pt x="237" y="31"/>
                    <a:pt x="241" y="30"/>
                  </a:cubicBezTo>
                  <a:cubicBezTo>
                    <a:pt x="244" y="29"/>
                    <a:pt x="248" y="25"/>
                    <a:pt x="243" y="24"/>
                  </a:cubicBezTo>
                  <a:cubicBezTo>
                    <a:pt x="246" y="24"/>
                    <a:pt x="249" y="25"/>
                    <a:pt x="248" y="27"/>
                  </a:cubicBezTo>
                  <a:cubicBezTo>
                    <a:pt x="253" y="25"/>
                    <a:pt x="247" y="24"/>
                    <a:pt x="251" y="22"/>
                  </a:cubicBezTo>
                  <a:cubicBezTo>
                    <a:pt x="253" y="23"/>
                    <a:pt x="259" y="24"/>
                    <a:pt x="263" y="26"/>
                  </a:cubicBezTo>
                  <a:cubicBezTo>
                    <a:pt x="259" y="31"/>
                    <a:pt x="259" y="31"/>
                    <a:pt x="259" y="31"/>
                  </a:cubicBezTo>
                  <a:cubicBezTo>
                    <a:pt x="262" y="30"/>
                    <a:pt x="262" y="30"/>
                    <a:pt x="262" y="30"/>
                  </a:cubicBezTo>
                  <a:cubicBezTo>
                    <a:pt x="259" y="34"/>
                    <a:pt x="265" y="32"/>
                    <a:pt x="263" y="36"/>
                  </a:cubicBezTo>
                  <a:cubicBezTo>
                    <a:pt x="265" y="36"/>
                    <a:pt x="268" y="34"/>
                    <a:pt x="270" y="33"/>
                  </a:cubicBezTo>
                  <a:cubicBezTo>
                    <a:pt x="263" y="29"/>
                    <a:pt x="276" y="24"/>
                    <a:pt x="273" y="20"/>
                  </a:cubicBezTo>
                  <a:cubicBezTo>
                    <a:pt x="281" y="17"/>
                    <a:pt x="281" y="31"/>
                    <a:pt x="288" y="21"/>
                  </a:cubicBezTo>
                  <a:cubicBezTo>
                    <a:pt x="286" y="20"/>
                    <a:pt x="290" y="16"/>
                    <a:pt x="285" y="18"/>
                  </a:cubicBezTo>
                  <a:cubicBezTo>
                    <a:pt x="290" y="18"/>
                    <a:pt x="287" y="13"/>
                    <a:pt x="294" y="14"/>
                  </a:cubicBezTo>
                  <a:cubicBezTo>
                    <a:pt x="290" y="16"/>
                    <a:pt x="300" y="17"/>
                    <a:pt x="294" y="22"/>
                  </a:cubicBezTo>
                  <a:cubicBezTo>
                    <a:pt x="294" y="20"/>
                    <a:pt x="290" y="21"/>
                    <a:pt x="289" y="22"/>
                  </a:cubicBezTo>
                  <a:cubicBezTo>
                    <a:pt x="292" y="23"/>
                    <a:pt x="290" y="27"/>
                    <a:pt x="295" y="26"/>
                  </a:cubicBezTo>
                  <a:cubicBezTo>
                    <a:pt x="298" y="25"/>
                    <a:pt x="303" y="23"/>
                    <a:pt x="302" y="21"/>
                  </a:cubicBezTo>
                  <a:cubicBezTo>
                    <a:pt x="301" y="18"/>
                    <a:pt x="297" y="23"/>
                    <a:pt x="298" y="19"/>
                  </a:cubicBezTo>
                  <a:cubicBezTo>
                    <a:pt x="304" y="16"/>
                    <a:pt x="306" y="20"/>
                    <a:pt x="308" y="15"/>
                  </a:cubicBezTo>
                  <a:cubicBezTo>
                    <a:pt x="304" y="16"/>
                    <a:pt x="302" y="14"/>
                    <a:pt x="302" y="12"/>
                  </a:cubicBezTo>
                  <a:cubicBezTo>
                    <a:pt x="306" y="9"/>
                    <a:pt x="306" y="9"/>
                    <a:pt x="306" y="9"/>
                  </a:cubicBezTo>
                  <a:cubicBezTo>
                    <a:pt x="306" y="11"/>
                    <a:pt x="306" y="11"/>
                    <a:pt x="306" y="11"/>
                  </a:cubicBezTo>
                  <a:cubicBezTo>
                    <a:pt x="313" y="11"/>
                    <a:pt x="307" y="7"/>
                    <a:pt x="314" y="6"/>
                  </a:cubicBezTo>
                  <a:cubicBezTo>
                    <a:pt x="319" y="8"/>
                    <a:pt x="319" y="8"/>
                    <a:pt x="319" y="8"/>
                  </a:cubicBezTo>
                  <a:cubicBezTo>
                    <a:pt x="318" y="12"/>
                    <a:pt x="308" y="10"/>
                    <a:pt x="310" y="15"/>
                  </a:cubicBezTo>
                  <a:cubicBezTo>
                    <a:pt x="315" y="14"/>
                    <a:pt x="316" y="11"/>
                    <a:pt x="321" y="11"/>
                  </a:cubicBezTo>
                  <a:cubicBezTo>
                    <a:pt x="318" y="13"/>
                    <a:pt x="318" y="13"/>
                    <a:pt x="318" y="13"/>
                  </a:cubicBezTo>
                  <a:cubicBezTo>
                    <a:pt x="320" y="12"/>
                    <a:pt x="323" y="18"/>
                    <a:pt x="329" y="13"/>
                  </a:cubicBezTo>
                  <a:cubicBezTo>
                    <a:pt x="332" y="10"/>
                    <a:pt x="329" y="11"/>
                    <a:pt x="329" y="9"/>
                  </a:cubicBezTo>
                  <a:cubicBezTo>
                    <a:pt x="334" y="7"/>
                    <a:pt x="334" y="7"/>
                    <a:pt x="334" y="7"/>
                  </a:cubicBezTo>
                  <a:cubicBezTo>
                    <a:pt x="334" y="7"/>
                    <a:pt x="334" y="7"/>
                    <a:pt x="334" y="7"/>
                  </a:cubicBezTo>
                  <a:cubicBezTo>
                    <a:pt x="334" y="7"/>
                    <a:pt x="334" y="7"/>
                    <a:pt x="334" y="7"/>
                  </a:cubicBezTo>
                  <a:cubicBezTo>
                    <a:pt x="334" y="7"/>
                    <a:pt x="334" y="7"/>
                    <a:pt x="334" y="7"/>
                  </a:cubicBezTo>
                  <a:cubicBezTo>
                    <a:pt x="334" y="7"/>
                    <a:pt x="334" y="7"/>
                    <a:pt x="334" y="7"/>
                  </a:cubicBezTo>
                  <a:cubicBezTo>
                    <a:pt x="334" y="7"/>
                    <a:pt x="334" y="7"/>
                    <a:pt x="334" y="7"/>
                  </a:cubicBezTo>
                  <a:cubicBezTo>
                    <a:pt x="334" y="0"/>
                    <a:pt x="327" y="68"/>
                    <a:pt x="330" y="39"/>
                  </a:cubicBezTo>
                  <a:cubicBezTo>
                    <a:pt x="330" y="39"/>
                    <a:pt x="330" y="39"/>
                    <a:pt x="330" y="39"/>
                  </a:cubicBezTo>
                  <a:cubicBezTo>
                    <a:pt x="330" y="39"/>
                    <a:pt x="330" y="39"/>
                    <a:pt x="330" y="39"/>
                  </a:cubicBezTo>
                  <a:cubicBezTo>
                    <a:pt x="330" y="39"/>
                    <a:pt x="330" y="39"/>
                    <a:pt x="330" y="39"/>
                  </a:cubicBezTo>
                  <a:cubicBezTo>
                    <a:pt x="329" y="39"/>
                    <a:pt x="329" y="39"/>
                    <a:pt x="329" y="39"/>
                  </a:cubicBezTo>
                  <a:cubicBezTo>
                    <a:pt x="327" y="39"/>
                    <a:pt x="327" y="39"/>
                    <a:pt x="327" y="39"/>
                  </a:cubicBezTo>
                  <a:cubicBezTo>
                    <a:pt x="325" y="39"/>
                    <a:pt x="324" y="39"/>
                    <a:pt x="322" y="38"/>
                  </a:cubicBezTo>
                  <a:cubicBezTo>
                    <a:pt x="324" y="35"/>
                    <a:pt x="316" y="35"/>
                    <a:pt x="321" y="33"/>
                  </a:cubicBezTo>
                  <a:cubicBezTo>
                    <a:pt x="322" y="35"/>
                    <a:pt x="324" y="36"/>
                    <a:pt x="327" y="37"/>
                  </a:cubicBezTo>
                  <a:cubicBezTo>
                    <a:pt x="331" y="38"/>
                    <a:pt x="331" y="38"/>
                    <a:pt x="331" y="38"/>
                  </a:cubicBezTo>
                  <a:cubicBezTo>
                    <a:pt x="331" y="38"/>
                    <a:pt x="331" y="38"/>
                    <a:pt x="331" y="38"/>
                  </a:cubicBezTo>
                  <a:cubicBezTo>
                    <a:pt x="331" y="38"/>
                    <a:pt x="331" y="38"/>
                    <a:pt x="331" y="38"/>
                  </a:cubicBezTo>
                  <a:cubicBezTo>
                    <a:pt x="333" y="24"/>
                    <a:pt x="328" y="67"/>
                    <a:pt x="334" y="8"/>
                  </a:cubicBezTo>
                  <a:cubicBezTo>
                    <a:pt x="334" y="8"/>
                    <a:pt x="334" y="8"/>
                    <a:pt x="334" y="8"/>
                  </a:cubicBezTo>
                  <a:cubicBezTo>
                    <a:pt x="334" y="8"/>
                    <a:pt x="334" y="8"/>
                    <a:pt x="334" y="8"/>
                  </a:cubicBezTo>
                  <a:cubicBezTo>
                    <a:pt x="334" y="8"/>
                    <a:pt x="334" y="8"/>
                    <a:pt x="334" y="8"/>
                  </a:cubicBezTo>
                  <a:cubicBezTo>
                    <a:pt x="334" y="8"/>
                    <a:pt x="334" y="8"/>
                    <a:pt x="334" y="8"/>
                  </a:cubicBezTo>
                  <a:cubicBezTo>
                    <a:pt x="334" y="8"/>
                    <a:pt x="334" y="8"/>
                    <a:pt x="334" y="8"/>
                  </a:cubicBezTo>
                  <a:cubicBezTo>
                    <a:pt x="333" y="9"/>
                    <a:pt x="333" y="9"/>
                    <a:pt x="333" y="9"/>
                  </a:cubicBezTo>
                  <a:cubicBezTo>
                    <a:pt x="333" y="10"/>
                    <a:pt x="333" y="10"/>
                    <a:pt x="333" y="10"/>
                  </a:cubicBezTo>
                  <a:cubicBezTo>
                    <a:pt x="332" y="11"/>
                    <a:pt x="332" y="11"/>
                    <a:pt x="332" y="11"/>
                  </a:cubicBezTo>
                  <a:cubicBezTo>
                    <a:pt x="336" y="15"/>
                    <a:pt x="325" y="12"/>
                    <a:pt x="325" y="17"/>
                  </a:cubicBezTo>
                  <a:cubicBezTo>
                    <a:pt x="331" y="15"/>
                    <a:pt x="333" y="20"/>
                    <a:pt x="334" y="22"/>
                  </a:cubicBezTo>
                  <a:cubicBezTo>
                    <a:pt x="336" y="25"/>
                    <a:pt x="339" y="12"/>
                    <a:pt x="337" y="27"/>
                  </a:cubicBezTo>
                  <a:cubicBezTo>
                    <a:pt x="336" y="23"/>
                    <a:pt x="335" y="42"/>
                    <a:pt x="337" y="17"/>
                  </a:cubicBezTo>
                  <a:cubicBezTo>
                    <a:pt x="336" y="16"/>
                    <a:pt x="336" y="16"/>
                    <a:pt x="335" y="15"/>
                  </a:cubicBezTo>
                  <a:cubicBezTo>
                    <a:pt x="336" y="14"/>
                    <a:pt x="336" y="14"/>
                    <a:pt x="336" y="14"/>
                  </a:cubicBezTo>
                  <a:cubicBezTo>
                    <a:pt x="336" y="14"/>
                    <a:pt x="336" y="14"/>
                    <a:pt x="336" y="14"/>
                  </a:cubicBezTo>
                  <a:cubicBezTo>
                    <a:pt x="336" y="14"/>
                    <a:pt x="336" y="14"/>
                    <a:pt x="336" y="14"/>
                  </a:cubicBezTo>
                  <a:cubicBezTo>
                    <a:pt x="336" y="14"/>
                    <a:pt x="336" y="14"/>
                    <a:pt x="336" y="14"/>
                  </a:cubicBezTo>
                  <a:cubicBezTo>
                    <a:pt x="337" y="11"/>
                    <a:pt x="333" y="48"/>
                    <a:pt x="335" y="32"/>
                  </a:cubicBezTo>
                  <a:cubicBezTo>
                    <a:pt x="335" y="32"/>
                    <a:pt x="335" y="32"/>
                    <a:pt x="335" y="32"/>
                  </a:cubicBezTo>
                  <a:cubicBezTo>
                    <a:pt x="334" y="32"/>
                    <a:pt x="334" y="32"/>
                    <a:pt x="334" y="32"/>
                  </a:cubicBezTo>
                  <a:cubicBezTo>
                    <a:pt x="334" y="32"/>
                    <a:pt x="334" y="32"/>
                    <a:pt x="334" y="32"/>
                  </a:cubicBezTo>
                  <a:cubicBezTo>
                    <a:pt x="334" y="32"/>
                    <a:pt x="334" y="32"/>
                    <a:pt x="334" y="32"/>
                  </a:cubicBezTo>
                  <a:cubicBezTo>
                    <a:pt x="333" y="32"/>
                    <a:pt x="333" y="32"/>
                    <a:pt x="333" y="32"/>
                  </a:cubicBezTo>
                  <a:cubicBezTo>
                    <a:pt x="331" y="31"/>
                    <a:pt x="331" y="31"/>
                    <a:pt x="331" y="31"/>
                  </a:cubicBezTo>
                  <a:cubicBezTo>
                    <a:pt x="327" y="30"/>
                    <a:pt x="327" y="30"/>
                    <a:pt x="327" y="30"/>
                  </a:cubicBezTo>
                  <a:cubicBezTo>
                    <a:pt x="324" y="29"/>
                    <a:pt x="322" y="29"/>
                    <a:pt x="320" y="30"/>
                  </a:cubicBezTo>
                  <a:cubicBezTo>
                    <a:pt x="318" y="28"/>
                    <a:pt x="320" y="25"/>
                    <a:pt x="322" y="26"/>
                  </a:cubicBezTo>
                  <a:cubicBezTo>
                    <a:pt x="314" y="24"/>
                    <a:pt x="306" y="23"/>
                    <a:pt x="298" y="21"/>
                  </a:cubicBezTo>
                  <a:cubicBezTo>
                    <a:pt x="303" y="25"/>
                    <a:pt x="289" y="21"/>
                    <a:pt x="292" y="25"/>
                  </a:cubicBezTo>
                  <a:cubicBezTo>
                    <a:pt x="296" y="26"/>
                    <a:pt x="300" y="30"/>
                    <a:pt x="297" y="31"/>
                  </a:cubicBezTo>
                  <a:cubicBezTo>
                    <a:pt x="295" y="31"/>
                    <a:pt x="297" y="30"/>
                    <a:pt x="296" y="29"/>
                  </a:cubicBezTo>
                  <a:cubicBezTo>
                    <a:pt x="293" y="31"/>
                    <a:pt x="291" y="24"/>
                    <a:pt x="288" y="28"/>
                  </a:cubicBezTo>
                  <a:cubicBezTo>
                    <a:pt x="296" y="27"/>
                    <a:pt x="290" y="23"/>
                    <a:pt x="291" y="19"/>
                  </a:cubicBezTo>
                  <a:cubicBezTo>
                    <a:pt x="286" y="21"/>
                    <a:pt x="292" y="17"/>
                    <a:pt x="286" y="16"/>
                  </a:cubicBezTo>
                  <a:cubicBezTo>
                    <a:pt x="280" y="18"/>
                    <a:pt x="274" y="19"/>
                    <a:pt x="267" y="20"/>
                  </a:cubicBezTo>
                  <a:cubicBezTo>
                    <a:pt x="259" y="17"/>
                    <a:pt x="247" y="21"/>
                    <a:pt x="240" y="22"/>
                  </a:cubicBezTo>
                  <a:cubicBezTo>
                    <a:pt x="236" y="20"/>
                    <a:pt x="239" y="16"/>
                    <a:pt x="234" y="16"/>
                  </a:cubicBezTo>
                  <a:cubicBezTo>
                    <a:pt x="230" y="16"/>
                    <a:pt x="238" y="20"/>
                    <a:pt x="231" y="19"/>
                  </a:cubicBezTo>
                  <a:cubicBezTo>
                    <a:pt x="232" y="18"/>
                    <a:pt x="232" y="18"/>
                    <a:pt x="232" y="18"/>
                  </a:cubicBezTo>
                  <a:cubicBezTo>
                    <a:pt x="230" y="19"/>
                    <a:pt x="218" y="16"/>
                    <a:pt x="217" y="22"/>
                  </a:cubicBezTo>
                  <a:cubicBezTo>
                    <a:pt x="219" y="18"/>
                    <a:pt x="219" y="18"/>
                    <a:pt x="219" y="18"/>
                  </a:cubicBezTo>
                  <a:cubicBezTo>
                    <a:pt x="217" y="17"/>
                    <a:pt x="216" y="18"/>
                    <a:pt x="215" y="19"/>
                  </a:cubicBezTo>
                  <a:cubicBezTo>
                    <a:pt x="215" y="18"/>
                    <a:pt x="213" y="16"/>
                    <a:pt x="215" y="15"/>
                  </a:cubicBezTo>
                  <a:cubicBezTo>
                    <a:pt x="211" y="13"/>
                    <a:pt x="206" y="17"/>
                    <a:pt x="202" y="17"/>
                  </a:cubicBezTo>
                  <a:cubicBezTo>
                    <a:pt x="205" y="20"/>
                    <a:pt x="205" y="20"/>
                    <a:pt x="205" y="20"/>
                  </a:cubicBezTo>
                  <a:cubicBezTo>
                    <a:pt x="197" y="22"/>
                    <a:pt x="191" y="20"/>
                    <a:pt x="183" y="22"/>
                  </a:cubicBezTo>
                  <a:cubicBezTo>
                    <a:pt x="183" y="20"/>
                    <a:pt x="183" y="20"/>
                    <a:pt x="183" y="20"/>
                  </a:cubicBezTo>
                  <a:cubicBezTo>
                    <a:pt x="179" y="22"/>
                    <a:pt x="179" y="22"/>
                    <a:pt x="179" y="22"/>
                  </a:cubicBezTo>
                  <a:cubicBezTo>
                    <a:pt x="180" y="19"/>
                    <a:pt x="175" y="18"/>
                    <a:pt x="173" y="20"/>
                  </a:cubicBezTo>
                  <a:cubicBezTo>
                    <a:pt x="185" y="13"/>
                    <a:pt x="185" y="13"/>
                    <a:pt x="185" y="13"/>
                  </a:cubicBezTo>
                  <a:cubicBezTo>
                    <a:pt x="188" y="14"/>
                    <a:pt x="181" y="16"/>
                    <a:pt x="184" y="19"/>
                  </a:cubicBezTo>
                  <a:cubicBezTo>
                    <a:pt x="186" y="20"/>
                    <a:pt x="193" y="19"/>
                    <a:pt x="194" y="17"/>
                  </a:cubicBezTo>
                  <a:cubicBezTo>
                    <a:pt x="191" y="17"/>
                    <a:pt x="191" y="17"/>
                    <a:pt x="189" y="18"/>
                  </a:cubicBezTo>
                  <a:cubicBezTo>
                    <a:pt x="187" y="15"/>
                    <a:pt x="192" y="15"/>
                    <a:pt x="194" y="12"/>
                  </a:cubicBezTo>
                  <a:cubicBezTo>
                    <a:pt x="192" y="12"/>
                    <a:pt x="190" y="12"/>
                    <a:pt x="190" y="13"/>
                  </a:cubicBezTo>
                  <a:cubicBezTo>
                    <a:pt x="192" y="11"/>
                    <a:pt x="195" y="10"/>
                    <a:pt x="200" y="10"/>
                  </a:cubicBezTo>
                  <a:cubicBezTo>
                    <a:pt x="197" y="11"/>
                    <a:pt x="202" y="11"/>
                    <a:pt x="201" y="13"/>
                  </a:cubicBezTo>
                  <a:cubicBezTo>
                    <a:pt x="201" y="10"/>
                    <a:pt x="206" y="8"/>
                    <a:pt x="212" y="8"/>
                  </a:cubicBezTo>
                  <a:cubicBezTo>
                    <a:pt x="216" y="11"/>
                    <a:pt x="222" y="5"/>
                    <a:pt x="229" y="5"/>
                  </a:cubicBezTo>
                  <a:cubicBezTo>
                    <a:pt x="227" y="9"/>
                    <a:pt x="224" y="11"/>
                    <a:pt x="220" y="13"/>
                  </a:cubicBezTo>
                  <a:cubicBezTo>
                    <a:pt x="224" y="14"/>
                    <a:pt x="224" y="13"/>
                    <a:pt x="229" y="14"/>
                  </a:cubicBezTo>
                  <a:cubicBezTo>
                    <a:pt x="231" y="11"/>
                    <a:pt x="232" y="8"/>
                    <a:pt x="237" y="6"/>
                  </a:cubicBezTo>
                  <a:cubicBezTo>
                    <a:pt x="238" y="8"/>
                    <a:pt x="238" y="8"/>
                    <a:pt x="238" y="8"/>
                  </a:cubicBezTo>
                  <a:cubicBezTo>
                    <a:pt x="243" y="6"/>
                    <a:pt x="243" y="3"/>
                    <a:pt x="249" y="3"/>
                  </a:cubicBezTo>
                  <a:cubicBezTo>
                    <a:pt x="261" y="4"/>
                    <a:pt x="272" y="3"/>
                    <a:pt x="281" y="4"/>
                  </a:cubicBezTo>
                  <a:cubicBezTo>
                    <a:pt x="281" y="6"/>
                    <a:pt x="281" y="6"/>
                    <a:pt x="281" y="6"/>
                  </a:cubicBezTo>
                  <a:cubicBezTo>
                    <a:pt x="286" y="2"/>
                    <a:pt x="298" y="5"/>
                    <a:pt x="304" y="4"/>
                  </a:cubicBezTo>
                  <a:cubicBezTo>
                    <a:pt x="315" y="8"/>
                    <a:pt x="330" y="7"/>
                    <a:pt x="334" y="14"/>
                  </a:cubicBezTo>
                  <a:cubicBezTo>
                    <a:pt x="342" y="16"/>
                    <a:pt x="342" y="16"/>
                    <a:pt x="342" y="16"/>
                  </a:cubicBezTo>
                  <a:cubicBezTo>
                    <a:pt x="343" y="17"/>
                    <a:pt x="343" y="17"/>
                    <a:pt x="343" y="17"/>
                  </a:cubicBezTo>
                  <a:cubicBezTo>
                    <a:pt x="343" y="17"/>
                    <a:pt x="343" y="17"/>
                    <a:pt x="343" y="17"/>
                  </a:cubicBezTo>
                  <a:cubicBezTo>
                    <a:pt x="344" y="17"/>
                    <a:pt x="344" y="17"/>
                    <a:pt x="344" y="17"/>
                  </a:cubicBezTo>
                  <a:cubicBezTo>
                    <a:pt x="344" y="17"/>
                    <a:pt x="344" y="17"/>
                    <a:pt x="344" y="17"/>
                  </a:cubicBezTo>
                  <a:cubicBezTo>
                    <a:pt x="344" y="17"/>
                    <a:pt x="344" y="17"/>
                    <a:pt x="344" y="17"/>
                  </a:cubicBezTo>
                  <a:cubicBezTo>
                    <a:pt x="345" y="5"/>
                    <a:pt x="342" y="34"/>
                    <a:pt x="342" y="31"/>
                  </a:cubicBezTo>
                  <a:cubicBezTo>
                    <a:pt x="342" y="31"/>
                    <a:pt x="342" y="31"/>
                    <a:pt x="342" y="31"/>
                  </a:cubicBezTo>
                  <a:cubicBezTo>
                    <a:pt x="341" y="31"/>
                    <a:pt x="341" y="31"/>
                    <a:pt x="341" y="31"/>
                  </a:cubicBezTo>
                  <a:cubicBezTo>
                    <a:pt x="341" y="31"/>
                    <a:pt x="341" y="31"/>
                    <a:pt x="341" y="31"/>
                  </a:cubicBezTo>
                  <a:cubicBezTo>
                    <a:pt x="337" y="33"/>
                    <a:pt x="337" y="33"/>
                    <a:pt x="337" y="33"/>
                  </a:cubicBezTo>
                  <a:cubicBezTo>
                    <a:pt x="324" y="37"/>
                    <a:pt x="324" y="37"/>
                    <a:pt x="324" y="37"/>
                  </a:cubicBezTo>
                  <a:cubicBezTo>
                    <a:pt x="316" y="40"/>
                    <a:pt x="307" y="44"/>
                    <a:pt x="297" y="45"/>
                  </a:cubicBezTo>
                  <a:cubicBezTo>
                    <a:pt x="299" y="41"/>
                    <a:pt x="299" y="41"/>
                    <a:pt x="299" y="41"/>
                  </a:cubicBezTo>
                  <a:cubicBezTo>
                    <a:pt x="296" y="44"/>
                    <a:pt x="297" y="40"/>
                    <a:pt x="293" y="41"/>
                  </a:cubicBezTo>
                  <a:cubicBezTo>
                    <a:pt x="298" y="43"/>
                    <a:pt x="289" y="45"/>
                    <a:pt x="287" y="48"/>
                  </a:cubicBezTo>
                  <a:cubicBezTo>
                    <a:pt x="278" y="47"/>
                    <a:pt x="267" y="52"/>
                    <a:pt x="260" y="56"/>
                  </a:cubicBezTo>
                  <a:cubicBezTo>
                    <a:pt x="259" y="54"/>
                    <a:pt x="259" y="54"/>
                    <a:pt x="259" y="54"/>
                  </a:cubicBezTo>
                  <a:cubicBezTo>
                    <a:pt x="252" y="59"/>
                    <a:pt x="242" y="57"/>
                    <a:pt x="232" y="58"/>
                  </a:cubicBezTo>
                  <a:cubicBezTo>
                    <a:pt x="231" y="57"/>
                    <a:pt x="229" y="55"/>
                    <a:pt x="226" y="56"/>
                  </a:cubicBezTo>
                  <a:cubicBezTo>
                    <a:pt x="221" y="61"/>
                    <a:pt x="219" y="61"/>
                    <a:pt x="211" y="65"/>
                  </a:cubicBezTo>
                  <a:cubicBezTo>
                    <a:pt x="206" y="66"/>
                    <a:pt x="197" y="67"/>
                    <a:pt x="191" y="66"/>
                  </a:cubicBezTo>
                  <a:cubicBezTo>
                    <a:pt x="181" y="71"/>
                    <a:pt x="171" y="74"/>
                    <a:pt x="161" y="77"/>
                  </a:cubicBezTo>
                  <a:cubicBezTo>
                    <a:pt x="157" y="78"/>
                    <a:pt x="154" y="80"/>
                    <a:pt x="153" y="81"/>
                  </a:cubicBezTo>
                  <a:cubicBezTo>
                    <a:pt x="152" y="82"/>
                    <a:pt x="152" y="82"/>
                    <a:pt x="152" y="82"/>
                  </a:cubicBezTo>
                  <a:cubicBezTo>
                    <a:pt x="152" y="82"/>
                    <a:pt x="152" y="82"/>
                    <a:pt x="152" y="82"/>
                  </a:cubicBezTo>
                  <a:cubicBezTo>
                    <a:pt x="154" y="87"/>
                    <a:pt x="136" y="38"/>
                    <a:pt x="144" y="59"/>
                  </a:cubicBezTo>
                  <a:cubicBezTo>
                    <a:pt x="144" y="59"/>
                    <a:pt x="144" y="59"/>
                    <a:pt x="144" y="59"/>
                  </a:cubicBezTo>
                  <a:cubicBezTo>
                    <a:pt x="144" y="59"/>
                    <a:pt x="144" y="59"/>
                    <a:pt x="144" y="59"/>
                  </a:cubicBezTo>
                  <a:cubicBezTo>
                    <a:pt x="144" y="59"/>
                    <a:pt x="144" y="59"/>
                    <a:pt x="144" y="59"/>
                  </a:cubicBezTo>
                  <a:cubicBezTo>
                    <a:pt x="144" y="59"/>
                    <a:pt x="144" y="59"/>
                    <a:pt x="144" y="59"/>
                  </a:cubicBezTo>
                  <a:cubicBezTo>
                    <a:pt x="145" y="59"/>
                    <a:pt x="145" y="59"/>
                    <a:pt x="145" y="59"/>
                  </a:cubicBezTo>
                  <a:cubicBezTo>
                    <a:pt x="146" y="59"/>
                    <a:pt x="146" y="59"/>
                    <a:pt x="146" y="59"/>
                  </a:cubicBezTo>
                  <a:cubicBezTo>
                    <a:pt x="149" y="59"/>
                    <a:pt x="149" y="59"/>
                    <a:pt x="149" y="59"/>
                  </a:cubicBezTo>
                  <a:cubicBezTo>
                    <a:pt x="157" y="59"/>
                    <a:pt x="157" y="59"/>
                    <a:pt x="157" y="59"/>
                  </a:cubicBezTo>
                  <a:cubicBezTo>
                    <a:pt x="158" y="61"/>
                    <a:pt x="158" y="61"/>
                    <a:pt x="158" y="61"/>
                  </a:cubicBezTo>
                  <a:cubicBezTo>
                    <a:pt x="178" y="57"/>
                    <a:pt x="203" y="59"/>
                    <a:pt x="222" y="54"/>
                  </a:cubicBezTo>
                  <a:cubicBezTo>
                    <a:pt x="221" y="59"/>
                    <a:pt x="221" y="59"/>
                    <a:pt x="221" y="59"/>
                  </a:cubicBezTo>
                  <a:cubicBezTo>
                    <a:pt x="226" y="60"/>
                    <a:pt x="234" y="56"/>
                    <a:pt x="232" y="53"/>
                  </a:cubicBezTo>
                  <a:cubicBezTo>
                    <a:pt x="238" y="54"/>
                    <a:pt x="247" y="50"/>
                    <a:pt x="251" y="53"/>
                  </a:cubicBezTo>
                  <a:cubicBezTo>
                    <a:pt x="257" y="54"/>
                    <a:pt x="258" y="51"/>
                    <a:pt x="264" y="50"/>
                  </a:cubicBezTo>
                  <a:cubicBezTo>
                    <a:pt x="277" y="51"/>
                    <a:pt x="281" y="52"/>
                    <a:pt x="294" y="52"/>
                  </a:cubicBezTo>
                  <a:cubicBezTo>
                    <a:pt x="291" y="52"/>
                    <a:pt x="291" y="52"/>
                    <a:pt x="291" y="52"/>
                  </a:cubicBezTo>
                  <a:cubicBezTo>
                    <a:pt x="290" y="53"/>
                    <a:pt x="289" y="54"/>
                    <a:pt x="292" y="55"/>
                  </a:cubicBezTo>
                  <a:cubicBezTo>
                    <a:pt x="297" y="54"/>
                    <a:pt x="309" y="60"/>
                    <a:pt x="306" y="53"/>
                  </a:cubicBezTo>
                  <a:cubicBezTo>
                    <a:pt x="316" y="58"/>
                    <a:pt x="316" y="58"/>
                    <a:pt x="316" y="58"/>
                  </a:cubicBezTo>
                  <a:cubicBezTo>
                    <a:pt x="322" y="59"/>
                    <a:pt x="322" y="59"/>
                    <a:pt x="322" y="59"/>
                  </a:cubicBezTo>
                  <a:cubicBezTo>
                    <a:pt x="325" y="60"/>
                    <a:pt x="325" y="60"/>
                    <a:pt x="325" y="60"/>
                  </a:cubicBezTo>
                  <a:cubicBezTo>
                    <a:pt x="325" y="60"/>
                    <a:pt x="325" y="60"/>
                    <a:pt x="325" y="60"/>
                  </a:cubicBezTo>
                  <a:cubicBezTo>
                    <a:pt x="325" y="53"/>
                    <a:pt x="323" y="123"/>
                    <a:pt x="324" y="93"/>
                  </a:cubicBezTo>
                  <a:cubicBezTo>
                    <a:pt x="324" y="93"/>
                    <a:pt x="324" y="93"/>
                    <a:pt x="324" y="93"/>
                  </a:cubicBezTo>
                  <a:cubicBezTo>
                    <a:pt x="324" y="93"/>
                    <a:pt x="324" y="93"/>
                    <a:pt x="324" y="93"/>
                  </a:cubicBezTo>
                  <a:cubicBezTo>
                    <a:pt x="324" y="93"/>
                    <a:pt x="324" y="93"/>
                    <a:pt x="324" y="93"/>
                  </a:cubicBezTo>
                  <a:cubicBezTo>
                    <a:pt x="324" y="93"/>
                    <a:pt x="324" y="93"/>
                    <a:pt x="324" y="93"/>
                  </a:cubicBezTo>
                  <a:cubicBezTo>
                    <a:pt x="324" y="93"/>
                    <a:pt x="324" y="93"/>
                    <a:pt x="324" y="93"/>
                  </a:cubicBezTo>
                  <a:cubicBezTo>
                    <a:pt x="323" y="94"/>
                    <a:pt x="323" y="94"/>
                    <a:pt x="323" y="94"/>
                  </a:cubicBezTo>
                  <a:cubicBezTo>
                    <a:pt x="322" y="94"/>
                    <a:pt x="322" y="94"/>
                    <a:pt x="322" y="94"/>
                  </a:cubicBezTo>
                  <a:cubicBezTo>
                    <a:pt x="315" y="97"/>
                    <a:pt x="307" y="99"/>
                    <a:pt x="301" y="99"/>
                  </a:cubicBezTo>
                  <a:cubicBezTo>
                    <a:pt x="302" y="100"/>
                    <a:pt x="299" y="101"/>
                    <a:pt x="298" y="103"/>
                  </a:cubicBezTo>
                  <a:cubicBezTo>
                    <a:pt x="287" y="105"/>
                    <a:pt x="275" y="104"/>
                    <a:pt x="267" y="108"/>
                  </a:cubicBezTo>
                  <a:cubicBezTo>
                    <a:pt x="265" y="108"/>
                    <a:pt x="269" y="105"/>
                    <a:pt x="265" y="106"/>
                  </a:cubicBezTo>
                  <a:cubicBezTo>
                    <a:pt x="263" y="107"/>
                    <a:pt x="265" y="108"/>
                    <a:pt x="262" y="109"/>
                  </a:cubicBezTo>
                  <a:cubicBezTo>
                    <a:pt x="246" y="114"/>
                    <a:pt x="228" y="112"/>
                    <a:pt x="214" y="116"/>
                  </a:cubicBezTo>
                  <a:cubicBezTo>
                    <a:pt x="201" y="120"/>
                    <a:pt x="186" y="124"/>
                    <a:pt x="174" y="127"/>
                  </a:cubicBezTo>
                  <a:cubicBezTo>
                    <a:pt x="168" y="128"/>
                    <a:pt x="163" y="130"/>
                    <a:pt x="158" y="132"/>
                  </a:cubicBezTo>
                  <a:cubicBezTo>
                    <a:pt x="153" y="135"/>
                    <a:pt x="153" y="135"/>
                    <a:pt x="153" y="135"/>
                  </a:cubicBezTo>
                  <a:cubicBezTo>
                    <a:pt x="151" y="137"/>
                    <a:pt x="151" y="137"/>
                    <a:pt x="151" y="137"/>
                  </a:cubicBezTo>
                  <a:cubicBezTo>
                    <a:pt x="150" y="137"/>
                    <a:pt x="150" y="137"/>
                    <a:pt x="150" y="137"/>
                  </a:cubicBezTo>
                  <a:cubicBezTo>
                    <a:pt x="150" y="137"/>
                    <a:pt x="150" y="137"/>
                    <a:pt x="150" y="137"/>
                  </a:cubicBezTo>
                  <a:cubicBezTo>
                    <a:pt x="150" y="137"/>
                    <a:pt x="150" y="137"/>
                    <a:pt x="150" y="137"/>
                  </a:cubicBezTo>
                  <a:cubicBezTo>
                    <a:pt x="151" y="143"/>
                    <a:pt x="144" y="87"/>
                    <a:pt x="147" y="111"/>
                  </a:cubicBezTo>
                  <a:cubicBezTo>
                    <a:pt x="147" y="111"/>
                    <a:pt x="147" y="111"/>
                    <a:pt x="147" y="111"/>
                  </a:cubicBezTo>
                  <a:cubicBezTo>
                    <a:pt x="147" y="111"/>
                    <a:pt x="147" y="111"/>
                    <a:pt x="147" y="111"/>
                  </a:cubicBezTo>
                  <a:cubicBezTo>
                    <a:pt x="147" y="111"/>
                    <a:pt x="147" y="111"/>
                    <a:pt x="147" y="111"/>
                  </a:cubicBezTo>
                  <a:cubicBezTo>
                    <a:pt x="148" y="111"/>
                    <a:pt x="148" y="111"/>
                    <a:pt x="148" y="111"/>
                  </a:cubicBezTo>
                  <a:cubicBezTo>
                    <a:pt x="149" y="111"/>
                    <a:pt x="149" y="111"/>
                    <a:pt x="149" y="111"/>
                  </a:cubicBezTo>
                  <a:cubicBezTo>
                    <a:pt x="148" y="112"/>
                    <a:pt x="148" y="112"/>
                    <a:pt x="148" y="112"/>
                  </a:cubicBezTo>
                  <a:cubicBezTo>
                    <a:pt x="155" y="110"/>
                    <a:pt x="159" y="123"/>
                    <a:pt x="167" y="117"/>
                  </a:cubicBezTo>
                  <a:cubicBezTo>
                    <a:pt x="168" y="118"/>
                    <a:pt x="173" y="118"/>
                    <a:pt x="172" y="120"/>
                  </a:cubicBezTo>
                  <a:cubicBezTo>
                    <a:pt x="177" y="119"/>
                    <a:pt x="189" y="124"/>
                    <a:pt x="198" y="120"/>
                  </a:cubicBezTo>
                  <a:cubicBezTo>
                    <a:pt x="196" y="121"/>
                    <a:pt x="196" y="121"/>
                    <a:pt x="196" y="121"/>
                  </a:cubicBezTo>
                  <a:cubicBezTo>
                    <a:pt x="206" y="123"/>
                    <a:pt x="215" y="118"/>
                    <a:pt x="225" y="120"/>
                  </a:cubicBezTo>
                  <a:cubicBezTo>
                    <a:pt x="224" y="120"/>
                    <a:pt x="222" y="121"/>
                    <a:pt x="222" y="122"/>
                  </a:cubicBezTo>
                  <a:cubicBezTo>
                    <a:pt x="226" y="124"/>
                    <a:pt x="232" y="117"/>
                    <a:pt x="234" y="122"/>
                  </a:cubicBezTo>
                  <a:cubicBezTo>
                    <a:pt x="237" y="121"/>
                    <a:pt x="236" y="119"/>
                    <a:pt x="234" y="119"/>
                  </a:cubicBezTo>
                  <a:cubicBezTo>
                    <a:pt x="258" y="120"/>
                    <a:pt x="286" y="111"/>
                    <a:pt x="318" y="127"/>
                  </a:cubicBezTo>
                  <a:cubicBezTo>
                    <a:pt x="328" y="135"/>
                    <a:pt x="326" y="136"/>
                    <a:pt x="325" y="137"/>
                  </a:cubicBezTo>
                  <a:cubicBezTo>
                    <a:pt x="324" y="138"/>
                    <a:pt x="324" y="138"/>
                    <a:pt x="324" y="138"/>
                  </a:cubicBezTo>
                  <a:cubicBezTo>
                    <a:pt x="324" y="138"/>
                    <a:pt x="324" y="138"/>
                    <a:pt x="324" y="138"/>
                  </a:cubicBezTo>
                  <a:cubicBezTo>
                    <a:pt x="325" y="138"/>
                    <a:pt x="325" y="138"/>
                    <a:pt x="325" y="138"/>
                  </a:cubicBezTo>
                  <a:cubicBezTo>
                    <a:pt x="325" y="138"/>
                    <a:pt x="325" y="138"/>
                    <a:pt x="325" y="138"/>
                  </a:cubicBezTo>
                  <a:cubicBezTo>
                    <a:pt x="325" y="138"/>
                    <a:pt x="325" y="138"/>
                    <a:pt x="325" y="138"/>
                  </a:cubicBezTo>
                  <a:cubicBezTo>
                    <a:pt x="325" y="138"/>
                    <a:pt x="325" y="138"/>
                    <a:pt x="325" y="138"/>
                  </a:cubicBezTo>
                  <a:cubicBezTo>
                    <a:pt x="329" y="120"/>
                    <a:pt x="319" y="164"/>
                    <a:pt x="320" y="159"/>
                  </a:cubicBezTo>
                  <a:cubicBezTo>
                    <a:pt x="320" y="159"/>
                    <a:pt x="320" y="159"/>
                    <a:pt x="320" y="159"/>
                  </a:cubicBezTo>
                  <a:cubicBezTo>
                    <a:pt x="320" y="159"/>
                    <a:pt x="320" y="159"/>
                    <a:pt x="320" y="159"/>
                  </a:cubicBezTo>
                  <a:cubicBezTo>
                    <a:pt x="319" y="160"/>
                    <a:pt x="319" y="160"/>
                    <a:pt x="319" y="160"/>
                  </a:cubicBezTo>
                  <a:cubicBezTo>
                    <a:pt x="318" y="160"/>
                    <a:pt x="318" y="160"/>
                    <a:pt x="318" y="160"/>
                  </a:cubicBezTo>
                  <a:cubicBezTo>
                    <a:pt x="317" y="161"/>
                    <a:pt x="316" y="161"/>
                    <a:pt x="314" y="162"/>
                  </a:cubicBezTo>
                  <a:cubicBezTo>
                    <a:pt x="313" y="162"/>
                    <a:pt x="314" y="164"/>
                    <a:pt x="313" y="163"/>
                  </a:cubicBezTo>
                  <a:cubicBezTo>
                    <a:pt x="308" y="166"/>
                    <a:pt x="303" y="160"/>
                    <a:pt x="299" y="163"/>
                  </a:cubicBezTo>
                  <a:cubicBezTo>
                    <a:pt x="302" y="166"/>
                    <a:pt x="297" y="165"/>
                    <a:pt x="297" y="167"/>
                  </a:cubicBezTo>
                  <a:cubicBezTo>
                    <a:pt x="286" y="167"/>
                    <a:pt x="283" y="164"/>
                    <a:pt x="275" y="167"/>
                  </a:cubicBezTo>
                  <a:cubicBezTo>
                    <a:pt x="275" y="165"/>
                    <a:pt x="275" y="165"/>
                    <a:pt x="275" y="165"/>
                  </a:cubicBezTo>
                  <a:cubicBezTo>
                    <a:pt x="265" y="171"/>
                    <a:pt x="254" y="169"/>
                    <a:pt x="246" y="176"/>
                  </a:cubicBezTo>
                  <a:cubicBezTo>
                    <a:pt x="233" y="177"/>
                    <a:pt x="220" y="179"/>
                    <a:pt x="209" y="182"/>
                  </a:cubicBezTo>
                  <a:cubicBezTo>
                    <a:pt x="205" y="185"/>
                    <a:pt x="199" y="186"/>
                    <a:pt x="196" y="189"/>
                  </a:cubicBezTo>
                  <a:cubicBezTo>
                    <a:pt x="192" y="192"/>
                    <a:pt x="192" y="192"/>
                    <a:pt x="192" y="192"/>
                  </a:cubicBezTo>
                  <a:cubicBezTo>
                    <a:pt x="192" y="192"/>
                    <a:pt x="192" y="192"/>
                    <a:pt x="192" y="192"/>
                  </a:cubicBezTo>
                  <a:cubicBezTo>
                    <a:pt x="192" y="192"/>
                    <a:pt x="192" y="192"/>
                    <a:pt x="192" y="192"/>
                  </a:cubicBezTo>
                  <a:cubicBezTo>
                    <a:pt x="192" y="192"/>
                    <a:pt x="192" y="192"/>
                    <a:pt x="192" y="192"/>
                  </a:cubicBezTo>
                  <a:cubicBezTo>
                    <a:pt x="192" y="192"/>
                    <a:pt x="192" y="192"/>
                    <a:pt x="192" y="192"/>
                  </a:cubicBezTo>
                  <a:cubicBezTo>
                    <a:pt x="192" y="199"/>
                    <a:pt x="190" y="138"/>
                    <a:pt x="191" y="164"/>
                  </a:cubicBezTo>
                  <a:cubicBezTo>
                    <a:pt x="191" y="164"/>
                    <a:pt x="191" y="164"/>
                    <a:pt x="191" y="164"/>
                  </a:cubicBezTo>
                  <a:cubicBezTo>
                    <a:pt x="191" y="164"/>
                    <a:pt x="191" y="164"/>
                    <a:pt x="191" y="164"/>
                  </a:cubicBezTo>
                  <a:cubicBezTo>
                    <a:pt x="192" y="164"/>
                    <a:pt x="192" y="164"/>
                    <a:pt x="192" y="164"/>
                  </a:cubicBezTo>
                  <a:cubicBezTo>
                    <a:pt x="193" y="165"/>
                    <a:pt x="193" y="165"/>
                    <a:pt x="193" y="165"/>
                  </a:cubicBezTo>
                  <a:cubicBezTo>
                    <a:pt x="198" y="168"/>
                    <a:pt x="209" y="169"/>
                    <a:pt x="223" y="169"/>
                  </a:cubicBezTo>
                  <a:cubicBezTo>
                    <a:pt x="230" y="170"/>
                    <a:pt x="238" y="171"/>
                    <a:pt x="247" y="173"/>
                  </a:cubicBezTo>
                  <a:cubicBezTo>
                    <a:pt x="251" y="174"/>
                    <a:pt x="256" y="176"/>
                    <a:pt x="261" y="177"/>
                  </a:cubicBezTo>
                  <a:cubicBezTo>
                    <a:pt x="257" y="142"/>
                    <a:pt x="266" y="225"/>
                    <a:pt x="265" y="217"/>
                  </a:cubicBezTo>
                  <a:cubicBezTo>
                    <a:pt x="265" y="217"/>
                    <a:pt x="265" y="217"/>
                    <a:pt x="265" y="217"/>
                  </a:cubicBezTo>
                  <a:cubicBezTo>
                    <a:pt x="265" y="217"/>
                    <a:pt x="265" y="217"/>
                    <a:pt x="265" y="217"/>
                  </a:cubicBezTo>
                  <a:cubicBezTo>
                    <a:pt x="265" y="217"/>
                    <a:pt x="265" y="217"/>
                    <a:pt x="265" y="217"/>
                  </a:cubicBezTo>
                  <a:cubicBezTo>
                    <a:pt x="265" y="217"/>
                    <a:pt x="265" y="217"/>
                    <a:pt x="265" y="217"/>
                  </a:cubicBezTo>
                  <a:cubicBezTo>
                    <a:pt x="264" y="218"/>
                    <a:pt x="264" y="218"/>
                    <a:pt x="264" y="218"/>
                  </a:cubicBezTo>
                  <a:cubicBezTo>
                    <a:pt x="263" y="219"/>
                    <a:pt x="263" y="219"/>
                    <a:pt x="263" y="219"/>
                  </a:cubicBezTo>
                  <a:cubicBezTo>
                    <a:pt x="260" y="220"/>
                    <a:pt x="260" y="220"/>
                    <a:pt x="260" y="220"/>
                  </a:cubicBezTo>
                  <a:cubicBezTo>
                    <a:pt x="255" y="224"/>
                    <a:pt x="255" y="224"/>
                    <a:pt x="255" y="224"/>
                  </a:cubicBezTo>
                  <a:cubicBezTo>
                    <a:pt x="228" y="240"/>
                    <a:pt x="210" y="249"/>
                    <a:pt x="199" y="265"/>
                  </a:cubicBezTo>
                  <a:cubicBezTo>
                    <a:pt x="193" y="278"/>
                    <a:pt x="190" y="271"/>
                    <a:pt x="194" y="275"/>
                  </a:cubicBezTo>
                  <a:cubicBezTo>
                    <a:pt x="198" y="281"/>
                    <a:pt x="211" y="298"/>
                    <a:pt x="216" y="313"/>
                  </a:cubicBezTo>
                  <a:cubicBezTo>
                    <a:pt x="218" y="329"/>
                    <a:pt x="218" y="330"/>
                    <a:pt x="222" y="346"/>
                  </a:cubicBezTo>
                  <a:cubicBezTo>
                    <a:pt x="222" y="346"/>
                    <a:pt x="221" y="345"/>
                    <a:pt x="221" y="346"/>
                  </a:cubicBezTo>
                  <a:cubicBezTo>
                    <a:pt x="224" y="346"/>
                    <a:pt x="222" y="358"/>
                    <a:pt x="225" y="359"/>
                  </a:cubicBezTo>
                  <a:cubicBezTo>
                    <a:pt x="223" y="385"/>
                    <a:pt x="217" y="404"/>
                    <a:pt x="208" y="425"/>
                  </a:cubicBezTo>
                  <a:cubicBezTo>
                    <a:pt x="209" y="421"/>
                    <a:pt x="207" y="419"/>
                    <a:pt x="205" y="422"/>
                  </a:cubicBezTo>
                  <a:cubicBezTo>
                    <a:pt x="206" y="427"/>
                    <a:pt x="206" y="427"/>
                    <a:pt x="206" y="427"/>
                  </a:cubicBezTo>
                  <a:cubicBezTo>
                    <a:pt x="204" y="427"/>
                    <a:pt x="204" y="427"/>
                    <a:pt x="204" y="427"/>
                  </a:cubicBezTo>
                  <a:cubicBezTo>
                    <a:pt x="204" y="430"/>
                    <a:pt x="204" y="433"/>
                    <a:pt x="206" y="431"/>
                  </a:cubicBezTo>
                  <a:cubicBezTo>
                    <a:pt x="185" y="483"/>
                    <a:pt x="146" y="521"/>
                    <a:pt x="113" y="560"/>
                  </a:cubicBezTo>
                  <a:cubicBezTo>
                    <a:pt x="104" y="568"/>
                    <a:pt x="93" y="582"/>
                    <a:pt x="85" y="592"/>
                  </a:cubicBezTo>
                  <a:cubicBezTo>
                    <a:pt x="55" y="617"/>
                    <a:pt x="27" y="639"/>
                    <a:pt x="3" y="670"/>
                  </a:cubicBezTo>
                  <a:cubicBezTo>
                    <a:pt x="3" y="670"/>
                    <a:pt x="0" y="660"/>
                    <a:pt x="9" y="6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0" name="Freeform 19">
              <a:extLst>
                <a:ext uri="{FF2B5EF4-FFF2-40B4-BE49-F238E27FC236}">
                  <a16:creationId xmlns:a16="http://schemas.microsoft.com/office/drawing/2014/main" id="{9336962F-92F8-F04B-88AB-5598D982E05E}"/>
                </a:ext>
              </a:extLst>
            </p:cNvPr>
            <p:cNvSpPr/>
            <p:nvPr/>
          </p:nvSpPr>
          <p:spPr bwMode="auto">
            <a:xfrm>
              <a:off x="2076451" y="3111500"/>
              <a:ext cx="25400" cy="20637"/>
            </a:xfrm>
            <a:custGeom>
              <a:avLst/>
              <a:gdLst>
                <a:gd name="T0" fmla="*/ 0 w 6"/>
                <a:gd name="T1" fmla="*/ 0 h 5"/>
                <a:gd name="T2" fmla="*/ 3 w 6"/>
                <a:gd name="T3" fmla="*/ 5 h 5"/>
                <a:gd name="T4" fmla="*/ 0 w 6"/>
                <a:gd name="T5" fmla="*/ 0 h 5"/>
              </a:gdLst>
              <a:ahLst/>
              <a:cxnLst>
                <a:cxn ang="0">
                  <a:pos x="T0" y="T1"/>
                </a:cxn>
                <a:cxn ang="0">
                  <a:pos x="T2" y="T3"/>
                </a:cxn>
                <a:cxn ang="0">
                  <a:pos x="T4" y="T5"/>
                </a:cxn>
              </a:cxnLst>
              <a:rect l="0" t="0" r="r" b="b"/>
              <a:pathLst>
                <a:path w="6" h="5">
                  <a:moveTo>
                    <a:pt x="0" y="0"/>
                  </a:moveTo>
                  <a:cubicBezTo>
                    <a:pt x="1" y="1"/>
                    <a:pt x="6" y="2"/>
                    <a:pt x="3" y="5"/>
                  </a:cubicBezTo>
                  <a:cubicBezTo>
                    <a:pt x="2" y="3"/>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1" name="Freeform 20">
              <a:extLst>
                <a:ext uri="{FF2B5EF4-FFF2-40B4-BE49-F238E27FC236}">
                  <a16:creationId xmlns:a16="http://schemas.microsoft.com/office/drawing/2014/main" id="{5DC1578E-4392-F245-925F-ED4AE6D3B395}"/>
                </a:ext>
              </a:extLst>
            </p:cNvPr>
            <p:cNvSpPr/>
            <p:nvPr/>
          </p:nvSpPr>
          <p:spPr bwMode="auto">
            <a:xfrm>
              <a:off x="2578101" y="3154363"/>
              <a:ext cx="15875" cy="15875"/>
            </a:xfrm>
            <a:custGeom>
              <a:avLst/>
              <a:gdLst>
                <a:gd name="T0" fmla="*/ 2 w 4"/>
                <a:gd name="T1" fmla="*/ 1 h 4"/>
                <a:gd name="T2" fmla="*/ 4 w 4"/>
                <a:gd name="T3" fmla="*/ 2 h 4"/>
                <a:gd name="T4" fmla="*/ 0 w 4"/>
                <a:gd name="T5" fmla="*/ 3 h 4"/>
                <a:gd name="T6" fmla="*/ 2 w 4"/>
                <a:gd name="T7" fmla="*/ 1 h 4"/>
              </a:gdLst>
              <a:ahLst/>
              <a:cxnLst>
                <a:cxn ang="0">
                  <a:pos x="T0" y="T1"/>
                </a:cxn>
                <a:cxn ang="0">
                  <a:pos x="T2" y="T3"/>
                </a:cxn>
                <a:cxn ang="0">
                  <a:pos x="T4" y="T5"/>
                </a:cxn>
                <a:cxn ang="0">
                  <a:pos x="T6" y="T7"/>
                </a:cxn>
              </a:cxnLst>
              <a:rect l="0" t="0" r="r" b="b"/>
              <a:pathLst>
                <a:path w="4" h="4">
                  <a:moveTo>
                    <a:pt x="2" y="1"/>
                  </a:moveTo>
                  <a:cubicBezTo>
                    <a:pt x="2" y="0"/>
                    <a:pt x="3" y="2"/>
                    <a:pt x="4" y="2"/>
                  </a:cubicBezTo>
                  <a:cubicBezTo>
                    <a:pt x="2" y="2"/>
                    <a:pt x="1" y="4"/>
                    <a:pt x="0" y="3"/>
                  </a:cubicBezTo>
                  <a:cubicBezTo>
                    <a:pt x="1" y="2"/>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2" name="Freeform 21">
              <a:extLst>
                <a:ext uri="{FF2B5EF4-FFF2-40B4-BE49-F238E27FC236}">
                  <a16:creationId xmlns:a16="http://schemas.microsoft.com/office/drawing/2014/main" id="{3A494D6F-D538-0C44-9EF3-766D340D39D5}"/>
                </a:ext>
              </a:extLst>
            </p:cNvPr>
            <p:cNvSpPr/>
            <p:nvPr/>
          </p:nvSpPr>
          <p:spPr bwMode="auto">
            <a:xfrm>
              <a:off x="2657476" y="3179763"/>
              <a:ext cx="42863" cy="3175"/>
            </a:xfrm>
            <a:custGeom>
              <a:avLst/>
              <a:gdLst>
                <a:gd name="T0" fmla="*/ 10 w 10"/>
                <a:gd name="T1" fmla="*/ 0 h 1"/>
                <a:gd name="T2" fmla="*/ 0 w 10"/>
                <a:gd name="T3" fmla="*/ 1 h 1"/>
                <a:gd name="T4" fmla="*/ 10 w 10"/>
                <a:gd name="T5" fmla="*/ 0 h 1"/>
              </a:gdLst>
              <a:ahLst/>
              <a:cxnLst>
                <a:cxn ang="0">
                  <a:pos x="T0" y="T1"/>
                </a:cxn>
                <a:cxn ang="0">
                  <a:pos x="T2" y="T3"/>
                </a:cxn>
                <a:cxn ang="0">
                  <a:pos x="T4" y="T5"/>
                </a:cxn>
              </a:cxnLst>
              <a:rect l="0" t="0" r="r" b="b"/>
              <a:pathLst>
                <a:path w="10" h="1">
                  <a:moveTo>
                    <a:pt x="10" y="0"/>
                  </a:moveTo>
                  <a:cubicBezTo>
                    <a:pt x="10" y="1"/>
                    <a:pt x="4" y="1"/>
                    <a:pt x="0" y="1"/>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3" name="Freeform 22">
              <a:extLst>
                <a:ext uri="{FF2B5EF4-FFF2-40B4-BE49-F238E27FC236}">
                  <a16:creationId xmlns:a16="http://schemas.microsoft.com/office/drawing/2014/main" id="{59F2E58C-9DD1-A74F-912C-E85A59E92260}"/>
                </a:ext>
              </a:extLst>
            </p:cNvPr>
            <p:cNvSpPr/>
            <p:nvPr/>
          </p:nvSpPr>
          <p:spPr bwMode="auto">
            <a:xfrm>
              <a:off x="2751138" y="3068638"/>
              <a:ext cx="17463" cy="12700"/>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0" y="2"/>
                    <a:pt x="0" y="1"/>
                    <a:pt x="3" y="0"/>
                  </a:cubicBezTo>
                  <a:cubicBezTo>
                    <a:pt x="4" y="1"/>
                    <a:pt x="3"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4" name="Freeform 23">
              <a:extLst>
                <a:ext uri="{FF2B5EF4-FFF2-40B4-BE49-F238E27FC236}">
                  <a16:creationId xmlns:a16="http://schemas.microsoft.com/office/drawing/2014/main" id="{34FCC391-E0F9-B042-8A34-848D45FFE013}"/>
                </a:ext>
              </a:extLst>
            </p:cNvPr>
            <p:cNvSpPr/>
            <p:nvPr/>
          </p:nvSpPr>
          <p:spPr bwMode="auto">
            <a:xfrm>
              <a:off x="2738438" y="3086100"/>
              <a:ext cx="22225" cy="17462"/>
            </a:xfrm>
            <a:custGeom>
              <a:avLst/>
              <a:gdLst>
                <a:gd name="T0" fmla="*/ 5 w 5"/>
                <a:gd name="T1" fmla="*/ 3 h 4"/>
                <a:gd name="T2" fmla="*/ 0 w 5"/>
                <a:gd name="T3" fmla="*/ 2 h 4"/>
                <a:gd name="T4" fmla="*/ 5 w 5"/>
                <a:gd name="T5" fmla="*/ 3 h 4"/>
              </a:gdLst>
              <a:ahLst/>
              <a:cxnLst>
                <a:cxn ang="0">
                  <a:pos x="T0" y="T1"/>
                </a:cxn>
                <a:cxn ang="0">
                  <a:pos x="T2" y="T3"/>
                </a:cxn>
                <a:cxn ang="0">
                  <a:pos x="T4" y="T5"/>
                </a:cxn>
              </a:cxnLst>
              <a:rect l="0" t="0" r="r" b="b"/>
              <a:pathLst>
                <a:path w="5" h="4">
                  <a:moveTo>
                    <a:pt x="5" y="3"/>
                  </a:moveTo>
                  <a:cubicBezTo>
                    <a:pt x="2" y="3"/>
                    <a:pt x="1" y="3"/>
                    <a:pt x="0" y="2"/>
                  </a:cubicBezTo>
                  <a:cubicBezTo>
                    <a:pt x="0" y="4"/>
                    <a:pt x="4" y="0"/>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5" name="Freeform 24">
              <a:extLst>
                <a:ext uri="{FF2B5EF4-FFF2-40B4-BE49-F238E27FC236}">
                  <a16:creationId xmlns:a16="http://schemas.microsoft.com/office/drawing/2014/main" id="{C3A7C3C4-944E-DD46-80C8-A13EF63B5B45}"/>
                </a:ext>
              </a:extLst>
            </p:cNvPr>
            <p:cNvSpPr/>
            <p:nvPr/>
          </p:nvSpPr>
          <p:spPr bwMode="auto">
            <a:xfrm>
              <a:off x="2479676" y="3128963"/>
              <a:ext cx="30163" cy="20637"/>
            </a:xfrm>
            <a:custGeom>
              <a:avLst/>
              <a:gdLst>
                <a:gd name="T0" fmla="*/ 6 w 7"/>
                <a:gd name="T1" fmla="*/ 2 h 5"/>
                <a:gd name="T2" fmla="*/ 0 w 7"/>
                <a:gd name="T3" fmla="*/ 3 h 5"/>
                <a:gd name="T4" fmla="*/ 6 w 7"/>
                <a:gd name="T5" fmla="*/ 2 h 5"/>
              </a:gdLst>
              <a:ahLst/>
              <a:cxnLst>
                <a:cxn ang="0">
                  <a:pos x="T0" y="T1"/>
                </a:cxn>
                <a:cxn ang="0">
                  <a:pos x="T2" y="T3"/>
                </a:cxn>
                <a:cxn ang="0">
                  <a:pos x="T4" y="T5"/>
                </a:cxn>
              </a:cxnLst>
              <a:rect l="0" t="0" r="r" b="b"/>
              <a:pathLst>
                <a:path w="7" h="5">
                  <a:moveTo>
                    <a:pt x="6" y="2"/>
                  </a:moveTo>
                  <a:cubicBezTo>
                    <a:pt x="5" y="3"/>
                    <a:pt x="2" y="5"/>
                    <a:pt x="0" y="3"/>
                  </a:cubicBezTo>
                  <a:cubicBezTo>
                    <a:pt x="2" y="4"/>
                    <a:pt x="7" y="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6" name="Freeform 25">
              <a:extLst>
                <a:ext uri="{FF2B5EF4-FFF2-40B4-BE49-F238E27FC236}">
                  <a16:creationId xmlns:a16="http://schemas.microsoft.com/office/drawing/2014/main" id="{191AB21E-DB58-DB49-9864-4DFA27FFABC3}"/>
                </a:ext>
              </a:extLst>
            </p:cNvPr>
            <p:cNvSpPr/>
            <p:nvPr/>
          </p:nvSpPr>
          <p:spPr bwMode="auto">
            <a:xfrm>
              <a:off x="2373313" y="3162300"/>
              <a:ext cx="17463" cy="7937"/>
            </a:xfrm>
            <a:custGeom>
              <a:avLst/>
              <a:gdLst>
                <a:gd name="T0" fmla="*/ 4 w 4"/>
                <a:gd name="T1" fmla="*/ 2 h 2"/>
                <a:gd name="T2" fmla="*/ 1 w 4"/>
                <a:gd name="T3" fmla="*/ 2 h 2"/>
                <a:gd name="T4" fmla="*/ 3 w 4"/>
                <a:gd name="T5" fmla="*/ 0 h 2"/>
                <a:gd name="T6" fmla="*/ 4 w 4"/>
                <a:gd name="T7" fmla="*/ 2 h 2"/>
              </a:gdLst>
              <a:ahLst/>
              <a:cxnLst>
                <a:cxn ang="0">
                  <a:pos x="T0" y="T1"/>
                </a:cxn>
                <a:cxn ang="0">
                  <a:pos x="T2" y="T3"/>
                </a:cxn>
                <a:cxn ang="0">
                  <a:pos x="T4" y="T5"/>
                </a:cxn>
                <a:cxn ang="0">
                  <a:pos x="T6" y="T7"/>
                </a:cxn>
              </a:cxnLst>
              <a:rect l="0" t="0" r="r" b="b"/>
              <a:pathLst>
                <a:path w="4" h="2">
                  <a:moveTo>
                    <a:pt x="4" y="2"/>
                  </a:moveTo>
                  <a:cubicBezTo>
                    <a:pt x="3" y="2"/>
                    <a:pt x="2" y="2"/>
                    <a:pt x="1" y="2"/>
                  </a:cubicBezTo>
                  <a:cubicBezTo>
                    <a:pt x="0" y="2"/>
                    <a:pt x="1" y="0"/>
                    <a:pt x="3" y="0"/>
                  </a:cubicBez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7" name="Freeform 26">
              <a:extLst>
                <a:ext uri="{FF2B5EF4-FFF2-40B4-BE49-F238E27FC236}">
                  <a16:creationId xmlns:a16="http://schemas.microsoft.com/office/drawing/2014/main" id="{BAB2B8B8-4703-0149-A788-F12F718B1899}"/>
                </a:ext>
              </a:extLst>
            </p:cNvPr>
            <p:cNvSpPr/>
            <p:nvPr/>
          </p:nvSpPr>
          <p:spPr bwMode="auto">
            <a:xfrm>
              <a:off x="2127251" y="3694113"/>
              <a:ext cx="12700" cy="7937"/>
            </a:xfrm>
            <a:custGeom>
              <a:avLst/>
              <a:gdLst>
                <a:gd name="T0" fmla="*/ 8 w 8"/>
                <a:gd name="T1" fmla="*/ 2 h 5"/>
                <a:gd name="T2" fmla="*/ 0 w 8"/>
                <a:gd name="T3" fmla="*/ 5 h 5"/>
                <a:gd name="T4" fmla="*/ 0 w 8"/>
                <a:gd name="T5" fmla="*/ 0 h 5"/>
                <a:gd name="T6" fmla="*/ 8 w 8"/>
                <a:gd name="T7" fmla="*/ 2 h 5"/>
              </a:gdLst>
              <a:ahLst/>
              <a:cxnLst>
                <a:cxn ang="0">
                  <a:pos x="T0" y="T1"/>
                </a:cxn>
                <a:cxn ang="0">
                  <a:pos x="T2" y="T3"/>
                </a:cxn>
                <a:cxn ang="0">
                  <a:pos x="T4" y="T5"/>
                </a:cxn>
                <a:cxn ang="0">
                  <a:pos x="T6" y="T7"/>
                </a:cxn>
              </a:cxnLst>
              <a:rect l="0" t="0" r="r" b="b"/>
              <a:pathLst>
                <a:path w="8" h="5">
                  <a:moveTo>
                    <a:pt x="8" y="2"/>
                  </a:moveTo>
                  <a:lnTo>
                    <a:pt x="0" y="5"/>
                  </a:lnTo>
                  <a:lnTo>
                    <a:pt x="0" y="0"/>
                  </a:ln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8" name="Freeform 27">
              <a:extLst>
                <a:ext uri="{FF2B5EF4-FFF2-40B4-BE49-F238E27FC236}">
                  <a16:creationId xmlns:a16="http://schemas.microsoft.com/office/drawing/2014/main" id="{C5089E22-A1A8-1F41-999E-4ED5512A3346}"/>
                </a:ext>
              </a:extLst>
            </p:cNvPr>
            <p:cNvSpPr/>
            <p:nvPr/>
          </p:nvSpPr>
          <p:spPr bwMode="auto">
            <a:xfrm>
              <a:off x="2292351" y="3671888"/>
              <a:ext cx="12700" cy="12700"/>
            </a:xfrm>
            <a:custGeom>
              <a:avLst/>
              <a:gdLst>
                <a:gd name="T0" fmla="*/ 3 w 3"/>
                <a:gd name="T1" fmla="*/ 2 h 3"/>
                <a:gd name="T2" fmla="*/ 0 w 3"/>
                <a:gd name="T3" fmla="*/ 1 h 3"/>
                <a:gd name="T4" fmla="*/ 3 w 3"/>
                <a:gd name="T5" fmla="*/ 2 h 3"/>
              </a:gdLst>
              <a:ahLst/>
              <a:cxnLst>
                <a:cxn ang="0">
                  <a:pos x="T0" y="T1"/>
                </a:cxn>
                <a:cxn ang="0">
                  <a:pos x="T2" y="T3"/>
                </a:cxn>
                <a:cxn ang="0">
                  <a:pos x="T4" y="T5"/>
                </a:cxn>
              </a:cxnLst>
              <a:rect l="0" t="0" r="r" b="b"/>
              <a:pathLst>
                <a:path w="3" h="3">
                  <a:moveTo>
                    <a:pt x="3" y="2"/>
                  </a:moveTo>
                  <a:cubicBezTo>
                    <a:pt x="0" y="3"/>
                    <a:pt x="1" y="1"/>
                    <a:pt x="0" y="1"/>
                  </a:cubicBezTo>
                  <a:cubicBezTo>
                    <a:pt x="3" y="0"/>
                    <a:pt x="0"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49" name="Freeform 28">
              <a:extLst>
                <a:ext uri="{FF2B5EF4-FFF2-40B4-BE49-F238E27FC236}">
                  <a16:creationId xmlns:a16="http://schemas.microsoft.com/office/drawing/2014/main" id="{7A599D5A-DF52-794D-9200-0798F12757D7}"/>
                </a:ext>
              </a:extLst>
            </p:cNvPr>
            <p:cNvSpPr/>
            <p:nvPr/>
          </p:nvSpPr>
          <p:spPr bwMode="auto">
            <a:xfrm>
              <a:off x="2395538" y="3894138"/>
              <a:ext cx="3175" cy="12700"/>
            </a:xfrm>
            <a:custGeom>
              <a:avLst/>
              <a:gdLst>
                <a:gd name="T0" fmla="*/ 2 w 2"/>
                <a:gd name="T1" fmla="*/ 8 h 8"/>
                <a:gd name="T2" fmla="*/ 0 w 2"/>
                <a:gd name="T3" fmla="*/ 8 h 8"/>
                <a:gd name="T4" fmla="*/ 2 w 2"/>
                <a:gd name="T5" fmla="*/ 0 h 8"/>
                <a:gd name="T6" fmla="*/ 2 w 2"/>
                <a:gd name="T7" fmla="*/ 8 h 8"/>
              </a:gdLst>
              <a:ahLst/>
              <a:cxnLst>
                <a:cxn ang="0">
                  <a:pos x="T0" y="T1"/>
                </a:cxn>
                <a:cxn ang="0">
                  <a:pos x="T2" y="T3"/>
                </a:cxn>
                <a:cxn ang="0">
                  <a:pos x="T4" y="T5"/>
                </a:cxn>
                <a:cxn ang="0">
                  <a:pos x="T6" y="T7"/>
                </a:cxn>
              </a:cxnLst>
              <a:rect l="0" t="0" r="r" b="b"/>
              <a:pathLst>
                <a:path w="2" h="8">
                  <a:moveTo>
                    <a:pt x="2" y="8"/>
                  </a:moveTo>
                  <a:lnTo>
                    <a:pt x="0" y="8"/>
                  </a:lnTo>
                  <a:lnTo>
                    <a:pt x="2" y="0"/>
                  </a:lnTo>
                  <a:lnTo>
                    <a:pt x="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0" name="Freeform 29">
              <a:extLst>
                <a:ext uri="{FF2B5EF4-FFF2-40B4-BE49-F238E27FC236}">
                  <a16:creationId xmlns:a16="http://schemas.microsoft.com/office/drawing/2014/main" id="{CACB8F61-6460-FC41-A2E3-B8975F418A40}"/>
                </a:ext>
              </a:extLst>
            </p:cNvPr>
            <p:cNvSpPr/>
            <p:nvPr/>
          </p:nvSpPr>
          <p:spPr bwMode="auto">
            <a:xfrm>
              <a:off x="2330451" y="2019300"/>
              <a:ext cx="17463" cy="3175"/>
            </a:xfrm>
            <a:custGeom>
              <a:avLst/>
              <a:gdLst>
                <a:gd name="T0" fmla="*/ 3 w 4"/>
                <a:gd name="T1" fmla="*/ 1 h 1"/>
                <a:gd name="T2" fmla="*/ 2 w 4"/>
                <a:gd name="T3" fmla="*/ 0 h 1"/>
                <a:gd name="T4" fmla="*/ 3 w 4"/>
                <a:gd name="T5" fmla="*/ 1 h 1"/>
              </a:gdLst>
              <a:ahLst/>
              <a:cxnLst>
                <a:cxn ang="0">
                  <a:pos x="T0" y="T1"/>
                </a:cxn>
                <a:cxn ang="0">
                  <a:pos x="T2" y="T3"/>
                </a:cxn>
                <a:cxn ang="0">
                  <a:pos x="T4" y="T5"/>
                </a:cxn>
              </a:cxnLst>
              <a:rect l="0" t="0" r="r" b="b"/>
              <a:pathLst>
                <a:path w="4" h="1">
                  <a:moveTo>
                    <a:pt x="3" y="1"/>
                  </a:moveTo>
                  <a:cubicBezTo>
                    <a:pt x="3" y="0"/>
                    <a:pt x="0" y="1"/>
                    <a:pt x="2" y="0"/>
                  </a:cubicBezTo>
                  <a:cubicBezTo>
                    <a:pt x="3"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1" name="Freeform 30">
              <a:extLst>
                <a:ext uri="{FF2B5EF4-FFF2-40B4-BE49-F238E27FC236}">
                  <a16:creationId xmlns:a16="http://schemas.microsoft.com/office/drawing/2014/main" id="{B1A27278-F724-BC49-B849-1175551625A7}"/>
                </a:ext>
              </a:extLst>
            </p:cNvPr>
            <p:cNvSpPr/>
            <p:nvPr/>
          </p:nvSpPr>
          <p:spPr bwMode="auto">
            <a:xfrm>
              <a:off x="2279651" y="1971675"/>
              <a:ext cx="620713" cy="1020762"/>
            </a:xfrm>
            <a:custGeom>
              <a:avLst/>
              <a:gdLst>
                <a:gd name="T0" fmla="*/ 38 w 146"/>
                <a:gd name="T1" fmla="*/ 195 h 240"/>
                <a:gd name="T2" fmla="*/ 39 w 146"/>
                <a:gd name="T3" fmla="*/ 183 h 240"/>
                <a:gd name="T4" fmla="*/ 33 w 146"/>
                <a:gd name="T5" fmla="*/ 159 h 240"/>
                <a:gd name="T6" fmla="*/ 35 w 146"/>
                <a:gd name="T7" fmla="*/ 150 h 240"/>
                <a:gd name="T8" fmla="*/ 42 w 146"/>
                <a:gd name="T9" fmla="*/ 125 h 240"/>
                <a:gd name="T10" fmla="*/ 44 w 146"/>
                <a:gd name="T11" fmla="*/ 117 h 240"/>
                <a:gd name="T12" fmla="*/ 44 w 146"/>
                <a:gd name="T13" fmla="*/ 102 h 240"/>
                <a:gd name="T14" fmla="*/ 49 w 146"/>
                <a:gd name="T15" fmla="*/ 90 h 240"/>
                <a:gd name="T16" fmla="*/ 54 w 146"/>
                <a:gd name="T17" fmla="*/ 84 h 240"/>
                <a:gd name="T18" fmla="*/ 52 w 146"/>
                <a:gd name="T19" fmla="*/ 77 h 240"/>
                <a:gd name="T20" fmla="*/ 55 w 146"/>
                <a:gd name="T21" fmla="*/ 62 h 240"/>
                <a:gd name="T22" fmla="*/ 59 w 146"/>
                <a:gd name="T23" fmla="*/ 54 h 240"/>
                <a:gd name="T24" fmla="*/ 61 w 146"/>
                <a:gd name="T25" fmla="*/ 45 h 240"/>
                <a:gd name="T26" fmla="*/ 71 w 146"/>
                <a:gd name="T27" fmla="*/ 37 h 240"/>
                <a:gd name="T28" fmla="*/ 80 w 146"/>
                <a:gd name="T29" fmla="*/ 27 h 240"/>
                <a:gd name="T30" fmla="*/ 97 w 146"/>
                <a:gd name="T31" fmla="*/ 20 h 240"/>
                <a:gd name="T32" fmla="*/ 103 w 146"/>
                <a:gd name="T33" fmla="*/ 16 h 240"/>
                <a:gd name="T34" fmla="*/ 111 w 146"/>
                <a:gd name="T35" fmla="*/ 17 h 240"/>
                <a:gd name="T36" fmla="*/ 116 w 146"/>
                <a:gd name="T37" fmla="*/ 14 h 240"/>
                <a:gd name="T38" fmla="*/ 119 w 146"/>
                <a:gd name="T39" fmla="*/ 13 h 240"/>
                <a:gd name="T40" fmla="*/ 126 w 146"/>
                <a:gd name="T41" fmla="*/ 14 h 240"/>
                <a:gd name="T42" fmla="*/ 136 w 146"/>
                <a:gd name="T43" fmla="*/ 28 h 240"/>
                <a:gd name="T44" fmla="*/ 136 w 146"/>
                <a:gd name="T45" fmla="*/ 31 h 240"/>
                <a:gd name="T46" fmla="*/ 115 w 146"/>
                <a:gd name="T47" fmla="*/ 52 h 240"/>
                <a:gd name="T48" fmla="*/ 106 w 146"/>
                <a:gd name="T49" fmla="*/ 56 h 240"/>
                <a:gd name="T50" fmla="*/ 99 w 146"/>
                <a:gd name="T51" fmla="*/ 58 h 240"/>
                <a:gd name="T52" fmla="*/ 80 w 146"/>
                <a:gd name="T53" fmla="*/ 61 h 240"/>
                <a:gd name="T54" fmla="*/ 75 w 146"/>
                <a:gd name="T55" fmla="*/ 53 h 240"/>
                <a:gd name="T56" fmla="*/ 70 w 146"/>
                <a:gd name="T57" fmla="*/ 62 h 240"/>
                <a:gd name="T58" fmla="*/ 64 w 146"/>
                <a:gd name="T59" fmla="*/ 70 h 240"/>
                <a:gd name="T60" fmla="*/ 55 w 146"/>
                <a:gd name="T61" fmla="*/ 67 h 240"/>
                <a:gd name="T62" fmla="*/ 52 w 146"/>
                <a:gd name="T63" fmla="*/ 71 h 240"/>
                <a:gd name="T64" fmla="*/ 49 w 146"/>
                <a:gd name="T65" fmla="*/ 67 h 240"/>
                <a:gd name="T66" fmla="*/ 43 w 146"/>
                <a:gd name="T67" fmla="*/ 59 h 240"/>
                <a:gd name="T68" fmla="*/ 34 w 146"/>
                <a:gd name="T69" fmla="*/ 65 h 240"/>
                <a:gd name="T70" fmla="*/ 31 w 146"/>
                <a:gd name="T71" fmla="*/ 61 h 240"/>
                <a:gd name="T72" fmla="*/ 23 w 146"/>
                <a:gd name="T73" fmla="*/ 63 h 240"/>
                <a:gd name="T74" fmla="*/ 16 w 146"/>
                <a:gd name="T75" fmla="*/ 60 h 240"/>
                <a:gd name="T76" fmla="*/ 23 w 146"/>
                <a:gd name="T77" fmla="*/ 52 h 240"/>
                <a:gd name="T78" fmla="*/ 8 w 146"/>
                <a:gd name="T79" fmla="*/ 52 h 240"/>
                <a:gd name="T80" fmla="*/ 6 w 146"/>
                <a:gd name="T81" fmla="*/ 28 h 240"/>
                <a:gd name="T82" fmla="*/ 7 w 146"/>
                <a:gd name="T83" fmla="*/ 23 h 240"/>
                <a:gd name="T84" fmla="*/ 7 w 146"/>
                <a:gd name="T85" fmla="*/ 12 h 240"/>
                <a:gd name="T86" fmla="*/ 12 w 146"/>
                <a:gd name="T87" fmla="*/ 17 h 240"/>
                <a:gd name="T88" fmla="*/ 8 w 146"/>
                <a:gd name="T89" fmla="*/ 26 h 240"/>
                <a:gd name="T90" fmla="*/ 23 w 146"/>
                <a:gd name="T91" fmla="*/ 32 h 240"/>
                <a:gd name="T92" fmla="*/ 47 w 146"/>
                <a:gd name="T93" fmla="*/ 35 h 240"/>
                <a:gd name="T94" fmla="*/ 75 w 146"/>
                <a:gd name="T95" fmla="*/ 32 h 240"/>
                <a:gd name="T96" fmla="*/ 96 w 146"/>
                <a:gd name="T97" fmla="*/ 26 h 240"/>
                <a:gd name="T98" fmla="*/ 105 w 146"/>
                <a:gd name="T99" fmla="*/ 19 h 240"/>
                <a:gd name="T100" fmla="*/ 113 w 146"/>
                <a:gd name="T101" fmla="*/ 23 h 240"/>
                <a:gd name="T102" fmla="*/ 122 w 146"/>
                <a:gd name="T103" fmla="*/ 45 h 240"/>
                <a:gd name="T104" fmla="*/ 105 w 146"/>
                <a:gd name="T105" fmla="*/ 46 h 240"/>
                <a:gd name="T106" fmla="*/ 91 w 146"/>
                <a:gd name="T107" fmla="*/ 52 h 240"/>
                <a:gd name="T108" fmla="*/ 76 w 146"/>
                <a:gd name="T109" fmla="*/ 68 h 240"/>
                <a:gd name="T110" fmla="*/ 63 w 146"/>
                <a:gd name="T111" fmla="*/ 149 h 240"/>
                <a:gd name="T112" fmla="*/ 59 w 146"/>
                <a:gd name="T113" fmla="*/ 171 h 240"/>
                <a:gd name="T114" fmla="*/ 38 w 146"/>
                <a:gd name="T115" fmla="*/ 23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6" h="240">
                  <a:moveTo>
                    <a:pt x="38" y="235"/>
                  </a:moveTo>
                  <a:cubicBezTo>
                    <a:pt x="29" y="231"/>
                    <a:pt x="38" y="224"/>
                    <a:pt x="33" y="219"/>
                  </a:cubicBezTo>
                  <a:cubicBezTo>
                    <a:pt x="32" y="218"/>
                    <a:pt x="37" y="219"/>
                    <a:pt x="36" y="218"/>
                  </a:cubicBezTo>
                  <a:cubicBezTo>
                    <a:pt x="30" y="213"/>
                    <a:pt x="34" y="205"/>
                    <a:pt x="40" y="199"/>
                  </a:cubicBezTo>
                  <a:cubicBezTo>
                    <a:pt x="41" y="199"/>
                    <a:pt x="41" y="199"/>
                    <a:pt x="41" y="199"/>
                  </a:cubicBezTo>
                  <a:cubicBezTo>
                    <a:pt x="42" y="198"/>
                    <a:pt x="38" y="196"/>
                    <a:pt x="38" y="195"/>
                  </a:cubicBezTo>
                  <a:cubicBezTo>
                    <a:pt x="39" y="195"/>
                    <a:pt x="40" y="196"/>
                    <a:pt x="41" y="196"/>
                  </a:cubicBezTo>
                  <a:cubicBezTo>
                    <a:pt x="38" y="195"/>
                    <a:pt x="40" y="193"/>
                    <a:pt x="38" y="193"/>
                  </a:cubicBezTo>
                  <a:cubicBezTo>
                    <a:pt x="39" y="192"/>
                    <a:pt x="41" y="192"/>
                    <a:pt x="42" y="192"/>
                  </a:cubicBezTo>
                  <a:cubicBezTo>
                    <a:pt x="39" y="191"/>
                    <a:pt x="39" y="191"/>
                    <a:pt x="39" y="191"/>
                  </a:cubicBezTo>
                  <a:cubicBezTo>
                    <a:pt x="32" y="188"/>
                    <a:pt x="40" y="186"/>
                    <a:pt x="37" y="183"/>
                  </a:cubicBezTo>
                  <a:cubicBezTo>
                    <a:pt x="39" y="183"/>
                    <a:pt x="39" y="183"/>
                    <a:pt x="39" y="183"/>
                  </a:cubicBezTo>
                  <a:cubicBezTo>
                    <a:pt x="35" y="179"/>
                    <a:pt x="36" y="173"/>
                    <a:pt x="35" y="168"/>
                  </a:cubicBezTo>
                  <a:cubicBezTo>
                    <a:pt x="36" y="169"/>
                    <a:pt x="38" y="169"/>
                    <a:pt x="39" y="169"/>
                  </a:cubicBezTo>
                  <a:cubicBezTo>
                    <a:pt x="36" y="168"/>
                    <a:pt x="35" y="167"/>
                    <a:pt x="35" y="165"/>
                  </a:cubicBezTo>
                  <a:cubicBezTo>
                    <a:pt x="38" y="165"/>
                    <a:pt x="32" y="163"/>
                    <a:pt x="34" y="161"/>
                  </a:cubicBezTo>
                  <a:cubicBezTo>
                    <a:pt x="35" y="162"/>
                    <a:pt x="35" y="162"/>
                    <a:pt x="35" y="162"/>
                  </a:cubicBezTo>
                  <a:cubicBezTo>
                    <a:pt x="32" y="160"/>
                    <a:pt x="37" y="160"/>
                    <a:pt x="33" y="159"/>
                  </a:cubicBezTo>
                  <a:cubicBezTo>
                    <a:pt x="36" y="158"/>
                    <a:pt x="36" y="158"/>
                    <a:pt x="36" y="158"/>
                  </a:cubicBezTo>
                  <a:cubicBezTo>
                    <a:pt x="31" y="157"/>
                    <a:pt x="38" y="157"/>
                    <a:pt x="36" y="156"/>
                  </a:cubicBezTo>
                  <a:cubicBezTo>
                    <a:pt x="35" y="156"/>
                    <a:pt x="35" y="156"/>
                    <a:pt x="35" y="156"/>
                  </a:cubicBezTo>
                  <a:cubicBezTo>
                    <a:pt x="34" y="155"/>
                    <a:pt x="37" y="154"/>
                    <a:pt x="36" y="154"/>
                  </a:cubicBezTo>
                  <a:cubicBezTo>
                    <a:pt x="36" y="154"/>
                    <a:pt x="36" y="154"/>
                    <a:pt x="36" y="154"/>
                  </a:cubicBezTo>
                  <a:cubicBezTo>
                    <a:pt x="36" y="151"/>
                    <a:pt x="38" y="151"/>
                    <a:pt x="35" y="150"/>
                  </a:cubicBezTo>
                  <a:cubicBezTo>
                    <a:pt x="38" y="150"/>
                    <a:pt x="36" y="152"/>
                    <a:pt x="40" y="152"/>
                  </a:cubicBezTo>
                  <a:cubicBezTo>
                    <a:pt x="37" y="145"/>
                    <a:pt x="39" y="139"/>
                    <a:pt x="40" y="132"/>
                  </a:cubicBezTo>
                  <a:cubicBezTo>
                    <a:pt x="42" y="132"/>
                    <a:pt x="42" y="132"/>
                    <a:pt x="44" y="132"/>
                  </a:cubicBezTo>
                  <a:cubicBezTo>
                    <a:pt x="43" y="131"/>
                    <a:pt x="43" y="129"/>
                    <a:pt x="42" y="128"/>
                  </a:cubicBezTo>
                  <a:cubicBezTo>
                    <a:pt x="42" y="128"/>
                    <a:pt x="43" y="128"/>
                    <a:pt x="44" y="128"/>
                  </a:cubicBezTo>
                  <a:cubicBezTo>
                    <a:pt x="45" y="127"/>
                    <a:pt x="40" y="126"/>
                    <a:pt x="42" y="125"/>
                  </a:cubicBezTo>
                  <a:cubicBezTo>
                    <a:pt x="45" y="126"/>
                    <a:pt x="45" y="126"/>
                    <a:pt x="45" y="126"/>
                  </a:cubicBezTo>
                  <a:cubicBezTo>
                    <a:pt x="43" y="125"/>
                    <a:pt x="44" y="123"/>
                    <a:pt x="43" y="122"/>
                  </a:cubicBezTo>
                  <a:cubicBezTo>
                    <a:pt x="43" y="122"/>
                    <a:pt x="44" y="122"/>
                    <a:pt x="45" y="123"/>
                  </a:cubicBezTo>
                  <a:cubicBezTo>
                    <a:pt x="42" y="121"/>
                    <a:pt x="46" y="120"/>
                    <a:pt x="44" y="119"/>
                  </a:cubicBezTo>
                  <a:cubicBezTo>
                    <a:pt x="46" y="120"/>
                    <a:pt x="46" y="120"/>
                    <a:pt x="46" y="120"/>
                  </a:cubicBezTo>
                  <a:cubicBezTo>
                    <a:pt x="49" y="118"/>
                    <a:pt x="42" y="118"/>
                    <a:pt x="44" y="117"/>
                  </a:cubicBezTo>
                  <a:cubicBezTo>
                    <a:pt x="46" y="118"/>
                    <a:pt x="46" y="118"/>
                    <a:pt x="46" y="118"/>
                  </a:cubicBezTo>
                  <a:cubicBezTo>
                    <a:pt x="43" y="115"/>
                    <a:pt x="45" y="113"/>
                    <a:pt x="44" y="111"/>
                  </a:cubicBezTo>
                  <a:cubicBezTo>
                    <a:pt x="45" y="111"/>
                    <a:pt x="45" y="111"/>
                    <a:pt x="45" y="111"/>
                  </a:cubicBezTo>
                  <a:cubicBezTo>
                    <a:pt x="44" y="109"/>
                    <a:pt x="46" y="108"/>
                    <a:pt x="45" y="106"/>
                  </a:cubicBezTo>
                  <a:cubicBezTo>
                    <a:pt x="46" y="105"/>
                    <a:pt x="50" y="107"/>
                    <a:pt x="50" y="105"/>
                  </a:cubicBezTo>
                  <a:cubicBezTo>
                    <a:pt x="46" y="104"/>
                    <a:pt x="49" y="102"/>
                    <a:pt x="44" y="102"/>
                  </a:cubicBezTo>
                  <a:cubicBezTo>
                    <a:pt x="45" y="100"/>
                    <a:pt x="47" y="98"/>
                    <a:pt x="46" y="97"/>
                  </a:cubicBezTo>
                  <a:cubicBezTo>
                    <a:pt x="48" y="98"/>
                    <a:pt x="51" y="98"/>
                    <a:pt x="51" y="99"/>
                  </a:cubicBezTo>
                  <a:cubicBezTo>
                    <a:pt x="54" y="99"/>
                    <a:pt x="54" y="99"/>
                    <a:pt x="54" y="99"/>
                  </a:cubicBezTo>
                  <a:cubicBezTo>
                    <a:pt x="56" y="99"/>
                    <a:pt x="53" y="100"/>
                    <a:pt x="55" y="100"/>
                  </a:cubicBezTo>
                  <a:cubicBezTo>
                    <a:pt x="55" y="99"/>
                    <a:pt x="54" y="97"/>
                    <a:pt x="55" y="97"/>
                  </a:cubicBezTo>
                  <a:cubicBezTo>
                    <a:pt x="53" y="95"/>
                    <a:pt x="49" y="92"/>
                    <a:pt x="49" y="90"/>
                  </a:cubicBezTo>
                  <a:cubicBezTo>
                    <a:pt x="50" y="91"/>
                    <a:pt x="53" y="91"/>
                    <a:pt x="54" y="92"/>
                  </a:cubicBezTo>
                  <a:cubicBezTo>
                    <a:pt x="47" y="87"/>
                    <a:pt x="47" y="87"/>
                    <a:pt x="47" y="87"/>
                  </a:cubicBezTo>
                  <a:cubicBezTo>
                    <a:pt x="47" y="86"/>
                    <a:pt x="51" y="88"/>
                    <a:pt x="50" y="86"/>
                  </a:cubicBezTo>
                  <a:cubicBezTo>
                    <a:pt x="48" y="85"/>
                    <a:pt x="48" y="85"/>
                    <a:pt x="48" y="85"/>
                  </a:cubicBezTo>
                  <a:cubicBezTo>
                    <a:pt x="48" y="85"/>
                    <a:pt x="48" y="82"/>
                    <a:pt x="51" y="83"/>
                  </a:cubicBezTo>
                  <a:cubicBezTo>
                    <a:pt x="53" y="83"/>
                    <a:pt x="52" y="84"/>
                    <a:pt x="54" y="84"/>
                  </a:cubicBezTo>
                  <a:cubicBezTo>
                    <a:pt x="54" y="83"/>
                    <a:pt x="53" y="82"/>
                    <a:pt x="53" y="81"/>
                  </a:cubicBezTo>
                  <a:cubicBezTo>
                    <a:pt x="54" y="81"/>
                    <a:pt x="54" y="81"/>
                    <a:pt x="54" y="81"/>
                  </a:cubicBezTo>
                  <a:cubicBezTo>
                    <a:pt x="54" y="81"/>
                    <a:pt x="53" y="79"/>
                    <a:pt x="50" y="79"/>
                  </a:cubicBezTo>
                  <a:cubicBezTo>
                    <a:pt x="50" y="79"/>
                    <a:pt x="53" y="79"/>
                    <a:pt x="51" y="80"/>
                  </a:cubicBezTo>
                  <a:cubicBezTo>
                    <a:pt x="49" y="78"/>
                    <a:pt x="49" y="77"/>
                    <a:pt x="50" y="75"/>
                  </a:cubicBezTo>
                  <a:cubicBezTo>
                    <a:pt x="50" y="76"/>
                    <a:pt x="51" y="76"/>
                    <a:pt x="52" y="77"/>
                  </a:cubicBezTo>
                  <a:cubicBezTo>
                    <a:pt x="50" y="74"/>
                    <a:pt x="49" y="72"/>
                    <a:pt x="49" y="70"/>
                  </a:cubicBezTo>
                  <a:cubicBezTo>
                    <a:pt x="47" y="69"/>
                    <a:pt x="52" y="72"/>
                    <a:pt x="51" y="72"/>
                  </a:cubicBezTo>
                  <a:cubicBezTo>
                    <a:pt x="54" y="71"/>
                    <a:pt x="50" y="66"/>
                    <a:pt x="54" y="65"/>
                  </a:cubicBezTo>
                  <a:cubicBezTo>
                    <a:pt x="54" y="66"/>
                    <a:pt x="52" y="64"/>
                    <a:pt x="52" y="65"/>
                  </a:cubicBezTo>
                  <a:cubicBezTo>
                    <a:pt x="53" y="64"/>
                    <a:pt x="55" y="65"/>
                    <a:pt x="55" y="64"/>
                  </a:cubicBezTo>
                  <a:cubicBezTo>
                    <a:pt x="56" y="64"/>
                    <a:pt x="55" y="63"/>
                    <a:pt x="55" y="62"/>
                  </a:cubicBezTo>
                  <a:cubicBezTo>
                    <a:pt x="54" y="61"/>
                    <a:pt x="55" y="62"/>
                    <a:pt x="55" y="63"/>
                  </a:cubicBezTo>
                  <a:cubicBezTo>
                    <a:pt x="54" y="61"/>
                    <a:pt x="54" y="56"/>
                    <a:pt x="58" y="55"/>
                  </a:cubicBezTo>
                  <a:cubicBezTo>
                    <a:pt x="57" y="54"/>
                    <a:pt x="55" y="51"/>
                    <a:pt x="56" y="51"/>
                  </a:cubicBezTo>
                  <a:cubicBezTo>
                    <a:pt x="58" y="52"/>
                    <a:pt x="58" y="52"/>
                    <a:pt x="58" y="52"/>
                  </a:cubicBezTo>
                  <a:cubicBezTo>
                    <a:pt x="59" y="53"/>
                    <a:pt x="59" y="50"/>
                    <a:pt x="60" y="51"/>
                  </a:cubicBezTo>
                  <a:cubicBezTo>
                    <a:pt x="59" y="49"/>
                    <a:pt x="60" y="57"/>
                    <a:pt x="59" y="54"/>
                  </a:cubicBezTo>
                  <a:cubicBezTo>
                    <a:pt x="61" y="55"/>
                    <a:pt x="57" y="50"/>
                    <a:pt x="59" y="52"/>
                  </a:cubicBezTo>
                  <a:cubicBezTo>
                    <a:pt x="60" y="51"/>
                    <a:pt x="58" y="49"/>
                    <a:pt x="61" y="49"/>
                  </a:cubicBezTo>
                  <a:cubicBezTo>
                    <a:pt x="60" y="49"/>
                    <a:pt x="63" y="52"/>
                    <a:pt x="64" y="51"/>
                  </a:cubicBezTo>
                  <a:cubicBezTo>
                    <a:pt x="64" y="49"/>
                    <a:pt x="63" y="50"/>
                    <a:pt x="63" y="48"/>
                  </a:cubicBezTo>
                  <a:cubicBezTo>
                    <a:pt x="63" y="47"/>
                    <a:pt x="63" y="47"/>
                    <a:pt x="63" y="47"/>
                  </a:cubicBezTo>
                  <a:cubicBezTo>
                    <a:pt x="61" y="45"/>
                    <a:pt x="64" y="46"/>
                    <a:pt x="61" y="45"/>
                  </a:cubicBezTo>
                  <a:cubicBezTo>
                    <a:pt x="63" y="46"/>
                    <a:pt x="62" y="42"/>
                    <a:pt x="65" y="44"/>
                  </a:cubicBezTo>
                  <a:cubicBezTo>
                    <a:pt x="67" y="46"/>
                    <a:pt x="67" y="46"/>
                    <a:pt x="67" y="46"/>
                  </a:cubicBezTo>
                  <a:cubicBezTo>
                    <a:pt x="68" y="46"/>
                    <a:pt x="65" y="43"/>
                    <a:pt x="65" y="42"/>
                  </a:cubicBezTo>
                  <a:cubicBezTo>
                    <a:pt x="66" y="43"/>
                    <a:pt x="66" y="43"/>
                    <a:pt x="66" y="43"/>
                  </a:cubicBezTo>
                  <a:cubicBezTo>
                    <a:pt x="62" y="40"/>
                    <a:pt x="67" y="41"/>
                    <a:pt x="65" y="38"/>
                  </a:cubicBezTo>
                  <a:cubicBezTo>
                    <a:pt x="67" y="38"/>
                    <a:pt x="68" y="35"/>
                    <a:pt x="71" y="37"/>
                  </a:cubicBezTo>
                  <a:cubicBezTo>
                    <a:pt x="71" y="35"/>
                    <a:pt x="70" y="33"/>
                    <a:pt x="72" y="32"/>
                  </a:cubicBezTo>
                  <a:cubicBezTo>
                    <a:pt x="72" y="33"/>
                    <a:pt x="72" y="33"/>
                    <a:pt x="73" y="34"/>
                  </a:cubicBezTo>
                  <a:cubicBezTo>
                    <a:pt x="74" y="35"/>
                    <a:pt x="73" y="34"/>
                    <a:pt x="73" y="32"/>
                  </a:cubicBezTo>
                  <a:cubicBezTo>
                    <a:pt x="74" y="33"/>
                    <a:pt x="77" y="33"/>
                    <a:pt x="79" y="34"/>
                  </a:cubicBezTo>
                  <a:cubicBezTo>
                    <a:pt x="78" y="32"/>
                    <a:pt x="76" y="30"/>
                    <a:pt x="75" y="29"/>
                  </a:cubicBezTo>
                  <a:cubicBezTo>
                    <a:pt x="79" y="32"/>
                    <a:pt x="76" y="24"/>
                    <a:pt x="80" y="27"/>
                  </a:cubicBezTo>
                  <a:cubicBezTo>
                    <a:pt x="80" y="27"/>
                    <a:pt x="80" y="29"/>
                    <a:pt x="82" y="30"/>
                  </a:cubicBezTo>
                  <a:cubicBezTo>
                    <a:pt x="86" y="33"/>
                    <a:pt x="82" y="26"/>
                    <a:pt x="85" y="27"/>
                  </a:cubicBezTo>
                  <a:cubicBezTo>
                    <a:pt x="82" y="23"/>
                    <a:pt x="82" y="23"/>
                    <a:pt x="82" y="23"/>
                  </a:cubicBezTo>
                  <a:cubicBezTo>
                    <a:pt x="84" y="25"/>
                    <a:pt x="83" y="20"/>
                    <a:pt x="85" y="23"/>
                  </a:cubicBezTo>
                  <a:cubicBezTo>
                    <a:pt x="85" y="22"/>
                    <a:pt x="88" y="23"/>
                    <a:pt x="86" y="20"/>
                  </a:cubicBezTo>
                  <a:cubicBezTo>
                    <a:pt x="90" y="21"/>
                    <a:pt x="92" y="14"/>
                    <a:pt x="97" y="20"/>
                  </a:cubicBezTo>
                  <a:cubicBezTo>
                    <a:pt x="97" y="19"/>
                    <a:pt x="98" y="20"/>
                    <a:pt x="97" y="18"/>
                  </a:cubicBezTo>
                  <a:cubicBezTo>
                    <a:pt x="96" y="16"/>
                    <a:pt x="97" y="20"/>
                    <a:pt x="96" y="18"/>
                  </a:cubicBezTo>
                  <a:cubicBezTo>
                    <a:pt x="96" y="18"/>
                    <a:pt x="96" y="17"/>
                    <a:pt x="96" y="17"/>
                  </a:cubicBezTo>
                  <a:cubicBezTo>
                    <a:pt x="97" y="17"/>
                    <a:pt x="98" y="17"/>
                    <a:pt x="98" y="21"/>
                  </a:cubicBezTo>
                  <a:cubicBezTo>
                    <a:pt x="101" y="22"/>
                    <a:pt x="98" y="13"/>
                    <a:pt x="102" y="14"/>
                  </a:cubicBezTo>
                  <a:cubicBezTo>
                    <a:pt x="102" y="16"/>
                    <a:pt x="102" y="16"/>
                    <a:pt x="103" y="16"/>
                  </a:cubicBezTo>
                  <a:cubicBezTo>
                    <a:pt x="104" y="12"/>
                    <a:pt x="104" y="12"/>
                    <a:pt x="104" y="12"/>
                  </a:cubicBezTo>
                  <a:cubicBezTo>
                    <a:pt x="106" y="13"/>
                    <a:pt x="106" y="16"/>
                    <a:pt x="106" y="19"/>
                  </a:cubicBezTo>
                  <a:cubicBezTo>
                    <a:pt x="107" y="18"/>
                    <a:pt x="108" y="18"/>
                    <a:pt x="108" y="16"/>
                  </a:cubicBezTo>
                  <a:cubicBezTo>
                    <a:pt x="110" y="19"/>
                    <a:pt x="110" y="19"/>
                    <a:pt x="110" y="19"/>
                  </a:cubicBezTo>
                  <a:cubicBezTo>
                    <a:pt x="109" y="16"/>
                    <a:pt x="111" y="17"/>
                    <a:pt x="111" y="17"/>
                  </a:cubicBezTo>
                  <a:cubicBezTo>
                    <a:pt x="111" y="17"/>
                    <a:pt x="111" y="17"/>
                    <a:pt x="111" y="17"/>
                  </a:cubicBezTo>
                  <a:cubicBezTo>
                    <a:pt x="111" y="18"/>
                    <a:pt x="112" y="18"/>
                    <a:pt x="112" y="17"/>
                  </a:cubicBezTo>
                  <a:cubicBezTo>
                    <a:pt x="112" y="16"/>
                    <a:pt x="111" y="15"/>
                    <a:pt x="110" y="14"/>
                  </a:cubicBezTo>
                  <a:cubicBezTo>
                    <a:pt x="110" y="13"/>
                    <a:pt x="111" y="13"/>
                    <a:pt x="112" y="12"/>
                  </a:cubicBezTo>
                  <a:cubicBezTo>
                    <a:pt x="112" y="15"/>
                    <a:pt x="114" y="14"/>
                    <a:pt x="114" y="14"/>
                  </a:cubicBezTo>
                  <a:cubicBezTo>
                    <a:pt x="115" y="15"/>
                    <a:pt x="115" y="12"/>
                    <a:pt x="116" y="12"/>
                  </a:cubicBezTo>
                  <a:cubicBezTo>
                    <a:pt x="116" y="13"/>
                    <a:pt x="117" y="12"/>
                    <a:pt x="116" y="14"/>
                  </a:cubicBezTo>
                  <a:cubicBezTo>
                    <a:pt x="116" y="14"/>
                    <a:pt x="116" y="13"/>
                    <a:pt x="115" y="14"/>
                  </a:cubicBezTo>
                  <a:cubicBezTo>
                    <a:pt x="116" y="15"/>
                    <a:pt x="116" y="17"/>
                    <a:pt x="117" y="16"/>
                  </a:cubicBezTo>
                  <a:cubicBezTo>
                    <a:pt x="118" y="14"/>
                    <a:pt x="117" y="10"/>
                    <a:pt x="118" y="12"/>
                  </a:cubicBezTo>
                  <a:cubicBezTo>
                    <a:pt x="118" y="15"/>
                    <a:pt x="118" y="15"/>
                    <a:pt x="118" y="15"/>
                  </a:cubicBezTo>
                  <a:cubicBezTo>
                    <a:pt x="119" y="16"/>
                    <a:pt x="119" y="16"/>
                    <a:pt x="119" y="16"/>
                  </a:cubicBezTo>
                  <a:cubicBezTo>
                    <a:pt x="119" y="13"/>
                    <a:pt x="119" y="13"/>
                    <a:pt x="119" y="13"/>
                  </a:cubicBezTo>
                  <a:cubicBezTo>
                    <a:pt x="119" y="15"/>
                    <a:pt x="119" y="15"/>
                    <a:pt x="119" y="15"/>
                  </a:cubicBezTo>
                  <a:cubicBezTo>
                    <a:pt x="120" y="12"/>
                    <a:pt x="122" y="14"/>
                    <a:pt x="122" y="11"/>
                  </a:cubicBezTo>
                  <a:cubicBezTo>
                    <a:pt x="123" y="11"/>
                    <a:pt x="124" y="13"/>
                    <a:pt x="125" y="13"/>
                  </a:cubicBezTo>
                  <a:cubicBezTo>
                    <a:pt x="125" y="13"/>
                    <a:pt x="125" y="13"/>
                    <a:pt x="125" y="13"/>
                  </a:cubicBezTo>
                  <a:cubicBezTo>
                    <a:pt x="125" y="14"/>
                    <a:pt x="125" y="14"/>
                    <a:pt x="125" y="14"/>
                  </a:cubicBezTo>
                  <a:cubicBezTo>
                    <a:pt x="126" y="14"/>
                    <a:pt x="126" y="14"/>
                    <a:pt x="126" y="14"/>
                  </a:cubicBezTo>
                  <a:cubicBezTo>
                    <a:pt x="126" y="14"/>
                    <a:pt x="126" y="14"/>
                    <a:pt x="126" y="14"/>
                  </a:cubicBezTo>
                  <a:cubicBezTo>
                    <a:pt x="126" y="14"/>
                    <a:pt x="126" y="14"/>
                    <a:pt x="126" y="14"/>
                  </a:cubicBezTo>
                  <a:cubicBezTo>
                    <a:pt x="126" y="14"/>
                    <a:pt x="126" y="14"/>
                    <a:pt x="126" y="14"/>
                  </a:cubicBezTo>
                  <a:cubicBezTo>
                    <a:pt x="146" y="42"/>
                    <a:pt x="131" y="22"/>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9"/>
                    <a:pt x="136" y="29"/>
                    <a:pt x="136" y="29"/>
                  </a:cubicBezTo>
                  <a:cubicBezTo>
                    <a:pt x="137" y="31"/>
                    <a:pt x="137" y="31"/>
                    <a:pt x="137" y="31"/>
                  </a:cubicBezTo>
                  <a:cubicBezTo>
                    <a:pt x="136" y="31"/>
                    <a:pt x="136" y="31"/>
                    <a:pt x="136" y="31"/>
                  </a:cubicBezTo>
                  <a:cubicBezTo>
                    <a:pt x="136" y="32"/>
                    <a:pt x="135" y="34"/>
                    <a:pt x="136" y="35"/>
                  </a:cubicBezTo>
                  <a:cubicBezTo>
                    <a:pt x="133" y="36"/>
                    <a:pt x="128" y="31"/>
                    <a:pt x="129" y="35"/>
                  </a:cubicBezTo>
                  <a:cubicBezTo>
                    <a:pt x="129" y="36"/>
                    <a:pt x="131" y="40"/>
                    <a:pt x="133" y="40"/>
                  </a:cubicBezTo>
                  <a:cubicBezTo>
                    <a:pt x="130" y="41"/>
                    <a:pt x="130" y="47"/>
                    <a:pt x="125" y="46"/>
                  </a:cubicBezTo>
                  <a:cubicBezTo>
                    <a:pt x="125" y="47"/>
                    <a:pt x="126" y="47"/>
                    <a:pt x="126" y="48"/>
                  </a:cubicBezTo>
                  <a:cubicBezTo>
                    <a:pt x="122" y="49"/>
                    <a:pt x="120" y="55"/>
                    <a:pt x="115" y="52"/>
                  </a:cubicBezTo>
                  <a:cubicBezTo>
                    <a:pt x="116" y="51"/>
                    <a:pt x="114" y="50"/>
                    <a:pt x="113" y="48"/>
                  </a:cubicBezTo>
                  <a:cubicBezTo>
                    <a:pt x="114" y="51"/>
                    <a:pt x="112" y="47"/>
                    <a:pt x="113" y="50"/>
                  </a:cubicBezTo>
                  <a:cubicBezTo>
                    <a:pt x="114" y="52"/>
                    <a:pt x="114" y="53"/>
                    <a:pt x="116" y="54"/>
                  </a:cubicBezTo>
                  <a:cubicBezTo>
                    <a:pt x="114" y="56"/>
                    <a:pt x="111" y="57"/>
                    <a:pt x="109" y="55"/>
                  </a:cubicBezTo>
                  <a:cubicBezTo>
                    <a:pt x="110" y="56"/>
                    <a:pt x="110" y="57"/>
                    <a:pt x="110" y="58"/>
                  </a:cubicBezTo>
                  <a:cubicBezTo>
                    <a:pt x="109" y="54"/>
                    <a:pt x="107" y="54"/>
                    <a:pt x="106" y="56"/>
                  </a:cubicBezTo>
                  <a:cubicBezTo>
                    <a:pt x="107" y="58"/>
                    <a:pt x="107" y="58"/>
                    <a:pt x="107" y="58"/>
                  </a:cubicBezTo>
                  <a:cubicBezTo>
                    <a:pt x="105" y="56"/>
                    <a:pt x="105" y="56"/>
                    <a:pt x="105" y="56"/>
                  </a:cubicBezTo>
                  <a:cubicBezTo>
                    <a:pt x="105" y="57"/>
                    <a:pt x="106" y="61"/>
                    <a:pt x="105" y="59"/>
                  </a:cubicBezTo>
                  <a:cubicBezTo>
                    <a:pt x="104" y="57"/>
                    <a:pt x="104" y="57"/>
                    <a:pt x="104" y="57"/>
                  </a:cubicBezTo>
                  <a:cubicBezTo>
                    <a:pt x="103" y="59"/>
                    <a:pt x="102" y="62"/>
                    <a:pt x="101" y="61"/>
                  </a:cubicBezTo>
                  <a:cubicBezTo>
                    <a:pt x="99" y="58"/>
                    <a:pt x="99" y="58"/>
                    <a:pt x="99" y="58"/>
                  </a:cubicBezTo>
                  <a:cubicBezTo>
                    <a:pt x="98" y="58"/>
                    <a:pt x="98" y="60"/>
                    <a:pt x="99" y="61"/>
                  </a:cubicBezTo>
                  <a:cubicBezTo>
                    <a:pt x="97" y="60"/>
                    <a:pt x="95" y="60"/>
                    <a:pt x="94" y="57"/>
                  </a:cubicBezTo>
                  <a:cubicBezTo>
                    <a:pt x="92" y="65"/>
                    <a:pt x="86" y="66"/>
                    <a:pt x="82" y="66"/>
                  </a:cubicBezTo>
                  <a:cubicBezTo>
                    <a:pt x="82" y="64"/>
                    <a:pt x="82" y="64"/>
                    <a:pt x="82" y="64"/>
                  </a:cubicBezTo>
                  <a:cubicBezTo>
                    <a:pt x="81" y="63"/>
                    <a:pt x="82" y="67"/>
                    <a:pt x="81" y="66"/>
                  </a:cubicBezTo>
                  <a:cubicBezTo>
                    <a:pt x="81" y="65"/>
                    <a:pt x="80" y="63"/>
                    <a:pt x="80" y="61"/>
                  </a:cubicBezTo>
                  <a:cubicBezTo>
                    <a:pt x="79" y="59"/>
                    <a:pt x="79" y="64"/>
                    <a:pt x="78" y="65"/>
                  </a:cubicBezTo>
                  <a:cubicBezTo>
                    <a:pt x="78" y="67"/>
                    <a:pt x="78" y="63"/>
                    <a:pt x="78" y="66"/>
                  </a:cubicBezTo>
                  <a:cubicBezTo>
                    <a:pt x="78" y="67"/>
                    <a:pt x="76" y="65"/>
                    <a:pt x="76" y="68"/>
                  </a:cubicBezTo>
                  <a:cubicBezTo>
                    <a:pt x="76" y="67"/>
                    <a:pt x="76" y="64"/>
                    <a:pt x="76" y="63"/>
                  </a:cubicBezTo>
                  <a:cubicBezTo>
                    <a:pt x="75" y="65"/>
                    <a:pt x="75" y="65"/>
                    <a:pt x="75" y="65"/>
                  </a:cubicBezTo>
                  <a:cubicBezTo>
                    <a:pt x="74" y="61"/>
                    <a:pt x="77" y="58"/>
                    <a:pt x="75" y="53"/>
                  </a:cubicBezTo>
                  <a:cubicBezTo>
                    <a:pt x="75" y="54"/>
                    <a:pt x="75" y="54"/>
                    <a:pt x="75" y="54"/>
                  </a:cubicBezTo>
                  <a:cubicBezTo>
                    <a:pt x="74" y="50"/>
                    <a:pt x="76" y="50"/>
                    <a:pt x="74" y="49"/>
                  </a:cubicBezTo>
                  <a:cubicBezTo>
                    <a:pt x="74" y="50"/>
                    <a:pt x="73" y="55"/>
                    <a:pt x="74" y="56"/>
                  </a:cubicBezTo>
                  <a:cubicBezTo>
                    <a:pt x="72" y="57"/>
                    <a:pt x="74" y="64"/>
                    <a:pt x="72" y="64"/>
                  </a:cubicBezTo>
                  <a:cubicBezTo>
                    <a:pt x="71" y="62"/>
                    <a:pt x="73" y="63"/>
                    <a:pt x="73" y="61"/>
                  </a:cubicBezTo>
                  <a:cubicBezTo>
                    <a:pt x="71" y="58"/>
                    <a:pt x="71" y="62"/>
                    <a:pt x="70" y="62"/>
                  </a:cubicBezTo>
                  <a:cubicBezTo>
                    <a:pt x="71" y="63"/>
                    <a:pt x="70" y="66"/>
                    <a:pt x="70" y="67"/>
                  </a:cubicBezTo>
                  <a:cubicBezTo>
                    <a:pt x="68" y="65"/>
                    <a:pt x="70" y="64"/>
                    <a:pt x="69" y="63"/>
                  </a:cubicBezTo>
                  <a:cubicBezTo>
                    <a:pt x="68" y="65"/>
                    <a:pt x="67" y="67"/>
                    <a:pt x="68" y="68"/>
                  </a:cubicBezTo>
                  <a:cubicBezTo>
                    <a:pt x="68" y="72"/>
                    <a:pt x="67" y="67"/>
                    <a:pt x="66" y="70"/>
                  </a:cubicBezTo>
                  <a:cubicBezTo>
                    <a:pt x="65" y="67"/>
                    <a:pt x="67" y="63"/>
                    <a:pt x="65" y="62"/>
                  </a:cubicBezTo>
                  <a:cubicBezTo>
                    <a:pt x="66" y="65"/>
                    <a:pt x="63" y="66"/>
                    <a:pt x="64" y="70"/>
                  </a:cubicBezTo>
                  <a:cubicBezTo>
                    <a:pt x="64" y="69"/>
                    <a:pt x="64" y="67"/>
                    <a:pt x="64" y="65"/>
                  </a:cubicBezTo>
                  <a:cubicBezTo>
                    <a:pt x="63" y="63"/>
                    <a:pt x="62" y="70"/>
                    <a:pt x="61" y="65"/>
                  </a:cubicBezTo>
                  <a:cubicBezTo>
                    <a:pt x="61" y="68"/>
                    <a:pt x="61" y="68"/>
                    <a:pt x="61" y="68"/>
                  </a:cubicBezTo>
                  <a:cubicBezTo>
                    <a:pt x="61" y="67"/>
                    <a:pt x="60" y="66"/>
                    <a:pt x="60" y="64"/>
                  </a:cubicBezTo>
                  <a:cubicBezTo>
                    <a:pt x="59" y="64"/>
                    <a:pt x="57" y="68"/>
                    <a:pt x="57" y="64"/>
                  </a:cubicBezTo>
                  <a:cubicBezTo>
                    <a:pt x="57" y="64"/>
                    <a:pt x="55" y="64"/>
                    <a:pt x="55" y="67"/>
                  </a:cubicBezTo>
                  <a:cubicBezTo>
                    <a:pt x="57" y="69"/>
                    <a:pt x="57" y="65"/>
                    <a:pt x="58" y="69"/>
                  </a:cubicBezTo>
                  <a:cubicBezTo>
                    <a:pt x="57" y="66"/>
                    <a:pt x="56" y="69"/>
                    <a:pt x="55" y="71"/>
                  </a:cubicBezTo>
                  <a:cubicBezTo>
                    <a:pt x="55" y="69"/>
                    <a:pt x="55" y="69"/>
                    <a:pt x="55" y="69"/>
                  </a:cubicBezTo>
                  <a:cubicBezTo>
                    <a:pt x="54" y="69"/>
                    <a:pt x="53" y="69"/>
                    <a:pt x="53" y="71"/>
                  </a:cubicBezTo>
                  <a:cubicBezTo>
                    <a:pt x="53" y="70"/>
                    <a:pt x="53" y="69"/>
                    <a:pt x="53" y="68"/>
                  </a:cubicBezTo>
                  <a:cubicBezTo>
                    <a:pt x="52" y="71"/>
                    <a:pt x="52" y="71"/>
                    <a:pt x="52" y="71"/>
                  </a:cubicBezTo>
                  <a:cubicBezTo>
                    <a:pt x="50" y="72"/>
                    <a:pt x="52" y="66"/>
                    <a:pt x="50" y="67"/>
                  </a:cubicBezTo>
                  <a:cubicBezTo>
                    <a:pt x="52" y="65"/>
                    <a:pt x="52" y="65"/>
                    <a:pt x="52" y="65"/>
                  </a:cubicBezTo>
                  <a:cubicBezTo>
                    <a:pt x="52" y="65"/>
                    <a:pt x="51" y="63"/>
                    <a:pt x="50" y="64"/>
                  </a:cubicBezTo>
                  <a:cubicBezTo>
                    <a:pt x="50" y="66"/>
                    <a:pt x="49" y="69"/>
                    <a:pt x="49" y="71"/>
                  </a:cubicBezTo>
                  <a:cubicBezTo>
                    <a:pt x="47" y="71"/>
                    <a:pt x="48" y="68"/>
                    <a:pt x="47" y="70"/>
                  </a:cubicBezTo>
                  <a:cubicBezTo>
                    <a:pt x="49" y="67"/>
                    <a:pt x="49" y="67"/>
                    <a:pt x="49" y="67"/>
                  </a:cubicBezTo>
                  <a:cubicBezTo>
                    <a:pt x="49" y="67"/>
                    <a:pt x="48" y="63"/>
                    <a:pt x="47" y="63"/>
                  </a:cubicBezTo>
                  <a:cubicBezTo>
                    <a:pt x="46" y="64"/>
                    <a:pt x="44" y="67"/>
                    <a:pt x="46" y="69"/>
                  </a:cubicBezTo>
                  <a:cubicBezTo>
                    <a:pt x="45" y="69"/>
                    <a:pt x="44" y="67"/>
                    <a:pt x="45" y="66"/>
                  </a:cubicBezTo>
                  <a:cubicBezTo>
                    <a:pt x="43" y="66"/>
                    <a:pt x="45" y="68"/>
                    <a:pt x="43" y="70"/>
                  </a:cubicBezTo>
                  <a:cubicBezTo>
                    <a:pt x="43" y="68"/>
                    <a:pt x="42" y="65"/>
                    <a:pt x="41" y="63"/>
                  </a:cubicBezTo>
                  <a:cubicBezTo>
                    <a:pt x="43" y="59"/>
                    <a:pt x="43" y="59"/>
                    <a:pt x="43" y="59"/>
                  </a:cubicBezTo>
                  <a:cubicBezTo>
                    <a:pt x="42" y="59"/>
                    <a:pt x="42" y="59"/>
                    <a:pt x="42" y="59"/>
                  </a:cubicBezTo>
                  <a:cubicBezTo>
                    <a:pt x="44" y="56"/>
                    <a:pt x="42" y="56"/>
                    <a:pt x="43" y="53"/>
                  </a:cubicBezTo>
                  <a:cubicBezTo>
                    <a:pt x="43" y="53"/>
                    <a:pt x="42" y="54"/>
                    <a:pt x="41" y="54"/>
                  </a:cubicBezTo>
                  <a:cubicBezTo>
                    <a:pt x="42" y="60"/>
                    <a:pt x="38" y="61"/>
                    <a:pt x="37" y="66"/>
                  </a:cubicBezTo>
                  <a:cubicBezTo>
                    <a:pt x="35" y="67"/>
                    <a:pt x="38" y="54"/>
                    <a:pt x="34" y="61"/>
                  </a:cubicBezTo>
                  <a:cubicBezTo>
                    <a:pt x="34" y="63"/>
                    <a:pt x="32" y="66"/>
                    <a:pt x="34" y="65"/>
                  </a:cubicBezTo>
                  <a:cubicBezTo>
                    <a:pt x="33" y="64"/>
                    <a:pt x="32" y="70"/>
                    <a:pt x="31" y="67"/>
                  </a:cubicBezTo>
                  <a:cubicBezTo>
                    <a:pt x="33" y="66"/>
                    <a:pt x="30" y="62"/>
                    <a:pt x="33" y="60"/>
                  </a:cubicBezTo>
                  <a:cubicBezTo>
                    <a:pt x="33" y="61"/>
                    <a:pt x="34" y="61"/>
                    <a:pt x="34" y="61"/>
                  </a:cubicBezTo>
                  <a:cubicBezTo>
                    <a:pt x="34" y="59"/>
                    <a:pt x="35" y="56"/>
                    <a:pt x="34" y="55"/>
                  </a:cubicBezTo>
                  <a:cubicBezTo>
                    <a:pt x="33" y="56"/>
                    <a:pt x="32" y="56"/>
                    <a:pt x="31" y="58"/>
                  </a:cubicBezTo>
                  <a:cubicBezTo>
                    <a:pt x="31" y="61"/>
                    <a:pt x="33" y="58"/>
                    <a:pt x="31" y="61"/>
                  </a:cubicBezTo>
                  <a:cubicBezTo>
                    <a:pt x="29" y="61"/>
                    <a:pt x="30" y="57"/>
                    <a:pt x="28" y="62"/>
                  </a:cubicBezTo>
                  <a:cubicBezTo>
                    <a:pt x="29" y="62"/>
                    <a:pt x="29" y="64"/>
                    <a:pt x="28" y="66"/>
                  </a:cubicBezTo>
                  <a:cubicBezTo>
                    <a:pt x="27" y="67"/>
                    <a:pt x="27" y="67"/>
                    <a:pt x="27" y="67"/>
                  </a:cubicBezTo>
                  <a:cubicBezTo>
                    <a:pt x="27" y="65"/>
                    <a:pt x="27" y="65"/>
                    <a:pt x="27" y="65"/>
                  </a:cubicBezTo>
                  <a:cubicBezTo>
                    <a:pt x="25" y="63"/>
                    <a:pt x="26" y="68"/>
                    <a:pt x="23" y="67"/>
                  </a:cubicBezTo>
                  <a:cubicBezTo>
                    <a:pt x="23" y="63"/>
                    <a:pt x="23" y="63"/>
                    <a:pt x="23" y="63"/>
                  </a:cubicBezTo>
                  <a:cubicBezTo>
                    <a:pt x="25" y="60"/>
                    <a:pt x="26" y="66"/>
                    <a:pt x="27" y="61"/>
                  </a:cubicBezTo>
                  <a:cubicBezTo>
                    <a:pt x="26" y="60"/>
                    <a:pt x="25" y="62"/>
                    <a:pt x="24" y="60"/>
                  </a:cubicBezTo>
                  <a:cubicBezTo>
                    <a:pt x="25" y="60"/>
                    <a:pt x="25" y="60"/>
                    <a:pt x="25" y="60"/>
                  </a:cubicBezTo>
                  <a:cubicBezTo>
                    <a:pt x="25" y="59"/>
                    <a:pt x="27" y="53"/>
                    <a:pt x="23" y="56"/>
                  </a:cubicBezTo>
                  <a:cubicBezTo>
                    <a:pt x="22" y="57"/>
                    <a:pt x="22" y="58"/>
                    <a:pt x="22" y="59"/>
                  </a:cubicBezTo>
                  <a:cubicBezTo>
                    <a:pt x="19" y="59"/>
                    <a:pt x="18" y="61"/>
                    <a:pt x="16" y="60"/>
                  </a:cubicBezTo>
                  <a:cubicBezTo>
                    <a:pt x="18" y="57"/>
                    <a:pt x="13" y="58"/>
                    <a:pt x="17" y="56"/>
                  </a:cubicBezTo>
                  <a:cubicBezTo>
                    <a:pt x="17" y="58"/>
                    <a:pt x="20" y="60"/>
                    <a:pt x="22" y="56"/>
                  </a:cubicBezTo>
                  <a:cubicBezTo>
                    <a:pt x="23" y="52"/>
                    <a:pt x="24" y="58"/>
                    <a:pt x="26" y="53"/>
                  </a:cubicBezTo>
                  <a:cubicBezTo>
                    <a:pt x="24" y="53"/>
                    <a:pt x="26" y="49"/>
                    <a:pt x="26" y="46"/>
                  </a:cubicBezTo>
                  <a:cubicBezTo>
                    <a:pt x="26" y="46"/>
                    <a:pt x="25" y="47"/>
                    <a:pt x="25" y="47"/>
                  </a:cubicBezTo>
                  <a:cubicBezTo>
                    <a:pt x="24" y="49"/>
                    <a:pt x="24" y="50"/>
                    <a:pt x="23" y="52"/>
                  </a:cubicBezTo>
                  <a:cubicBezTo>
                    <a:pt x="22" y="51"/>
                    <a:pt x="19" y="51"/>
                    <a:pt x="17" y="53"/>
                  </a:cubicBezTo>
                  <a:cubicBezTo>
                    <a:pt x="17" y="52"/>
                    <a:pt x="18" y="49"/>
                    <a:pt x="19" y="49"/>
                  </a:cubicBezTo>
                  <a:cubicBezTo>
                    <a:pt x="17" y="49"/>
                    <a:pt x="14" y="47"/>
                    <a:pt x="13" y="45"/>
                  </a:cubicBezTo>
                  <a:cubicBezTo>
                    <a:pt x="12" y="50"/>
                    <a:pt x="10" y="45"/>
                    <a:pt x="9" y="48"/>
                  </a:cubicBezTo>
                  <a:cubicBezTo>
                    <a:pt x="9" y="50"/>
                    <a:pt x="9" y="53"/>
                    <a:pt x="7" y="54"/>
                  </a:cubicBezTo>
                  <a:cubicBezTo>
                    <a:pt x="6" y="54"/>
                    <a:pt x="8" y="53"/>
                    <a:pt x="8" y="52"/>
                  </a:cubicBezTo>
                  <a:cubicBezTo>
                    <a:pt x="6" y="53"/>
                    <a:pt x="9" y="47"/>
                    <a:pt x="6" y="50"/>
                  </a:cubicBezTo>
                  <a:cubicBezTo>
                    <a:pt x="9" y="51"/>
                    <a:pt x="9" y="46"/>
                    <a:pt x="12" y="43"/>
                  </a:cubicBezTo>
                  <a:cubicBezTo>
                    <a:pt x="9" y="44"/>
                    <a:pt x="14" y="41"/>
                    <a:pt x="12" y="40"/>
                  </a:cubicBezTo>
                  <a:cubicBezTo>
                    <a:pt x="10" y="41"/>
                    <a:pt x="7" y="40"/>
                    <a:pt x="5" y="39"/>
                  </a:cubicBezTo>
                  <a:cubicBezTo>
                    <a:pt x="6" y="36"/>
                    <a:pt x="2" y="34"/>
                    <a:pt x="0" y="32"/>
                  </a:cubicBezTo>
                  <a:cubicBezTo>
                    <a:pt x="1" y="30"/>
                    <a:pt x="6" y="29"/>
                    <a:pt x="6" y="28"/>
                  </a:cubicBezTo>
                  <a:cubicBezTo>
                    <a:pt x="5" y="27"/>
                    <a:pt x="2" y="30"/>
                    <a:pt x="3" y="28"/>
                  </a:cubicBezTo>
                  <a:cubicBezTo>
                    <a:pt x="4" y="28"/>
                    <a:pt x="4" y="28"/>
                    <a:pt x="4" y="28"/>
                  </a:cubicBezTo>
                  <a:cubicBezTo>
                    <a:pt x="3" y="27"/>
                    <a:pt x="6" y="24"/>
                    <a:pt x="0" y="24"/>
                  </a:cubicBezTo>
                  <a:cubicBezTo>
                    <a:pt x="5" y="24"/>
                    <a:pt x="5" y="24"/>
                    <a:pt x="5" y="24"/>
                  </a:cubicBezTo>
                  <a:cubicBezTo>
                    <a:pt x="5" y="23"/>
                    <a:pt x="4" y="23"/>
                    <a:pt x="3" y="23"/>
                  </a:cubicBezTo>
                  <a:cubicBezTo>
                    <a:pt x="5" y="23"/>
                    <a:pt x="6" y="22"/>
                    <a:pt x="7" y="23"/>
                  </a:cubicBezTo>
                  <a:cubicBezTo>
                    <a:pt x="10" y="21"/>
                    <a:pt x="6" y="21"/>
                    <a:pt x="6" y="19"/>
                  </a:cubicBezTo>
                  <a:cubicBezTo>
                    <a:pt x="4" y="20"/>
                    <a:pt x="4" y="20"/>
                    <a:pt x="4" y="20"/>
                  </a:cubicBezTo>
                  <a:cubicBezTo>
                    <a:pt x="1" y="18"/>
                    <a:pt x="4" y="16"/>
                    <a:pt x="4" y="14"/>
                  </a:cubicBezTo>
                  <a:cubicBezTo>
                    <a:pt x="6" y="15"/>
                    <a:pt x="6" y="15"/>
                    <a:pt x="6" y="15"/>
                  </a:cubicBezTo>
                  <a:cubicBezTo>
                    <a:pt x="5" y="13"/>
                    <a:pt x="5" y="13"/>
                    <a:pt x="5" y="13"/>
                  </a:cubicBezTo>
                  <a:cubicBezTo>
                    <a:pt x="7" y="14"/>
                    <a:pt x="9" y="14"/>
                    <a:pt x="7" y="12"/>
                  </a:cubicBezTo>
                  <a:cubicBezTo>
                    <a:pt x="13" y="16"/>
                    <a:pt x="13" y="16"/>
                    <a:pt x="13" y="16"/>
                  </a:cubicBezTo>
                  <a:cubicBezTo>
                    <a:pt x="11" y="17"/>
                    <a:pt x="10" y="15"/>
                    <a:pt x="7" y="15"/>
                  </a:cubicBezTo>
                  <a:cubicBezTo>
                    <a:pt x="5" y="15"/>
                    <a:pt x="5" y="17"/>
                    <a:pt x="8" y="18"/>
                  </a:cubicBezTo>
                  <a:cubicBezTo>
                    <a:pt x="8" y="17"/>
                    <a:pt x="8" y="17"/>
                    <a:pt x="7" y="16"/>
                  </a:cubicBezTo>
                  <a:cubicBezTo>
                    <a:pt x="10" y="17"/>
                    <a:pt x="10" y="17"/>
                    <a:pt x="12" y="18"/>
                  </a:cubicBezTo>
                  <a:cubicBezTo>
                    <a:pt x="12" y="18"/>
                    <a:pt x="13" y="18"/>
                    <a:pt x="12" y="17"/>
                  </a:cubicBezTo>
                  <a:cubicBezTo>
                    <a:pt x="14" y="18"/>
                    <a:pt x="14" y="19"/>
                    <a:pt x="14" y="19"/>
                  </a:cubicBezTo>
                  <a:cubicBezTo>
                    <a:pt x="13" y="19"/>
                    <a:pt x="12" y="20"/>
                    <a:pt x="11" y="19"/>
                  </a:cubicBezTo>
                  <a:cubicBezTo>
                    <a:pt x="14" y="20"/>
                    <a:pt x="15" y="20"/>
                    <a:pt x="14" y="21"/>
                  </a:cubicBezTo>
                  <a:cubicBezTo>
                    <a:pt x="11" y="22"/>
                    <a:pt x="17" y="23"/>
                    <a:pt x="16" y="24"/>
                  </a:cubicBezTo>
                  <a:cubicBezTo>
                    <a:pt x="13" y="24"/>
                    <a:pt x="10" y="24"/>
                    <a:pt x="9" y="23"/>
                  </a:cubicBezTo>
                  <a:cubicBezTo>
                    <a:pt x="7" y="25"/>
                    <a:pt x="9" y="24"/>
                    <a:pt x="8" y="26"/>
                  </a:cubicBezTo>
                  <a:cubicBezTo>
                    <a:pt x="10" y="26"/>
                    <a:pt x="13" y="25"/>
                    <a:pt x="15" y="25"/>
                  </a:cubicBezTo>
                  <a:cubicBezTo>
                    <a:pt x="13" y="26"/>
                    <a:pt x="13" y="26"/>
                    <a:pt x="13" y="26"/>
                  </a:cubicBezTo>
                  <a:cubicBezTo>
                    <a:pt x="15" y="26"/>
                    <a:pt x="18" y="25"/>
                    <a:pt x="17" y="26"/>
                  </a:cubicBezTo>
                  <a:cubicBezTo>
                    <a:pt x="17" y="28"/>
                    <a:pt x="19" y="29"/>
                    <a:pt x="19" y="31"/>
                  </a:cubicBezTo>
                  <a:cubicBezTo>
                    <a:pt x="18" y="32"/>
                    <a:pt x="18" y="32"/>
                    <a:pt x="18" y="32"/>
                  </a:cubicBezTo>
                  <a:cubicBezTo>
                    <a:pt x="22" y="29"/>
                    <a:pt x="21" y="33"/>
                    <a:pt x="23" y="32"/>
                  </a:cubicBezTo>
                  <a:cubicBezTo>
                    <a:pt x="24" y="34"/>
                    <a:pt x="28" y="32"/>
                    <a:pt x="27" y="36"/>
                  </a:cubicBezTo>
                  <a:cubicBezTo>
                    <a:pt x="32" y="36"/>
                    <a:pt x="35" y="35"/>
                    <a:pt x="39" y="37"/>
                  </a:cubicBezTo>
                  <a:cubicBezTo>
                    <a:pt x="38" y="40"/>
                    <a:pt x="38" y="40"/>
                    <a:pt x="38" y="40"/>
                  </a:cubicBezTo>
                  <a:cubicBezTo>
                    <a:pt x="39" y="38"/>
                    <a:pt x="38" y="42"/>
                    <a:pt x="38" y="41"/>
                  </a:cubicBezTo>
                  <a:cubicBezTo>
                    <a:pt x="38" y="39"/>
                    <a:pt x="40" y="38"/>
                    <a:pt x="41" y="36"/>
                  </a:cubicBezTo>
                  <a:cubicBezTo>
                    <a:pt x="42" y="39"/>
                    <a:pt x="45" y="37"/>
                    <a:pt x="47" y="35"/>
                  </a:cubicBezTo>
                  <a:cubicBezTo>
                    <a:pt x="47" y="37"/>
                    <a:pt x="47" y="37"/>
                    <a:pt x="47" y="37"/>
                  </a:cubicBezTo>
                  <a:cubicBezTo>
                    <a:pt x="49" y="33"/>
                    <a:pt x="51" y="37"/>
                    <a:pt x="53" y="38"/>
                  </a:cubicBezTo>
                  <a:cubicBezTo>
                    <a:pt x="53" y="39"/>
                    <a:pt x="53" y="41"/>
                    <a:pt x="54" y="41"/>
                  </a:cubicBezTo>
                  <a:cubicBezTo>
                    <a:pt x="55" y="37"/>
                    <a:pt x="56" y="38"/>
                    <a:pt x="57" y="35"/>
                  </a:cubicBezTo>
                  <a:cubicBezTo>
                    <a:pt x="59" y="35"/>
                    <a:pt x="61" y="36"/>
                    <a:pt x="62" y="38"/>
                  </a:cubicBezTo>
                  <a:cubicBezTo>
                    <a:pt x="66" y="33"/>
                    <a:pt x="71" y="36"/>
                    <a:pt x="75" y="32"/>
                  </a:cubicBezTo>
                  <a:cubicBezTo>
                    <a:pt x="76" y="35"/>
                    <a:pt x="76" y="35"/>
                    <a:pt x="76" y="35"/>
                  </a:cubicBezTo>
                  <a:cubicBezTo>
                    <a:pt x="80" y="29"/>
                    <a:pt x="86" y="33"/>
                    <a:pt x="89" y="29"/>
                  </a:cubicBezTo>
                  <a:cubicBezTo>
                    <a:pt x="89" y="34"/>
                    <a:pt x="89" y="34"/>
                    <a:pt x="89" y="34"/>
                  </a:cubicBezTo>
                  <a:cubicBezTo>
                    <a:pt x="91" y="35"/>
                    <a:pt x="92" y="32"/>
                    <a:pt x="91" y="29"/>
                  </a:cubicBezTo>
                  <a:cubicBezTo>
                    <a:pt x="92" y="30"/>
                    <a:pt x="93" y="26"/>
                    <a:pt x="95" y="29"/>
                  </a:cubicBezTo>
                  <a:cubicBezTo>
                    <a:pt x="96" y="30"/>
                    <a:pt x="95" y="27"/>
                    <a:pt x="96" y="26"/>
                  </a:cubicBezTo>
                  <a:cubicBezTo>
                    <a:pt x="99" y="27"/>
                    <a:pt x="99" y="26"/>
                    <a:pt x="101" y="25"/>
                  </a:cubicBezTo>
                  <a:cubicBezTo>
                    <a:pt x="100" y="25"/>
                    <a:pt x="100" y="25"/>
                    <a:pt x="100" y="25"/>
                  </a:cubicBezTo>
                  <a:cubicBezTo>
                    <a:pt x="100" y="26"/>
                    <a:pt x="101" y="28"/>
                    <a:pt x="102" y="28"/>
                  </a:cubicBezTo>
                  <a:cubicBezTo>
                    <a:pt x="102" y="26"/>
                    <a:pt x="105" y="28"/>
                    <a:pt x="102" y="23"/>
                  </a:cubicBezTo>
                  <a:cubicBezTo>
                    <a:pt x="105" y="25"/>
                    <a:pt x="104" y="19"/>
                    <a:pt x="107" y="22"/>
                  </a:cubicBezTo>
                  <a:cubicBezTo>
                    <a:pt x="106" y="21"/>
                    <a:pt x="106" y="20"/>
                    <a:pt x="105" y="19"/>
                  </a:cubicBezTo>
                  <a:cubicBezTo>
                    <a:pt x="106" y="20"/>
                    <a:pt x="107" y="19"/>
                    <a:pt x="108" y="21"/>
                  </a:cubicBezTo>
                  <a:cubicBezTo>
                    <a:pt x="109" y="21"/>
                    <a:pt x="108" y="20"/>
                    <a:pt x="109" y="21"/>
                  </a:cubicBezTo>
                  <a:cubicBezTo>
                    <a:pt x="109" y="21"/>
                    <a:pt x="109" y="21"/>
                    <a:pt x="109" y="21"/>
                  </a:cubicBezTo>
                  <a:cubicBezTo>
                    <a:pt x="112" y="23"/>
                    <a:pt x="112" y="23"/>
                    <a:pt x="112"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7" y="33"/>
                    <a:pt x="103" y="0"/>
                    <a:pt x="122" y="45"/>
                  </a:cubicBezTo>
                  <a:cubicBezTo>
                    <a:pt x="122" y="45"/>
                    <a:pt x="122" y="45"/>
                    <a:pt x="122" y="45"/>
                  </a:cubicBezTo>
                  <a:cubicBezTo>
                    <a:pt x="122" y="45"/>
                    <a:pt x="122" y="45"/>
                    <a:pt x="122" y="45"/>
                  </a:cubicBezTo>
                  <a:cubicBezTo>
                    <a:pt x="121" y="44"/>
                    <a:pt x="121" y="44"/>
                    <a:pt x="121" y="44"/>
                  </a:cubicBezTo>
                  <a:cubicBezTo>
                    <a:pt x="120" y="43"/>
                    <a:pt x="118" y="42"/>
                    <a:pt x="117" y="43"/>
                  </a:cubicBezTo>
                  <a:cubicBezTo>
                    <a:pt x="113" y="45"/>
                    <a:pt x="109" y="46"/>
                    <a:pt x="106" y="47"/>
                  </a:cubicBezTo>
                  <a:cubicBezTo>
                    <a:pt x="105" y="46"/>
                    <a:pt x="105" y="46"/>
                    <a:pt x="105" y="46"/>
                  </a:cubicBezTo>
                  <a:cubicBezTo>
                    <a:pt x="106" y="50"/>
                    <a:pt x="100" y="44"/>
                    <a:pt x="103" y="50"/>
                  </a:cubicBezTo>
                  <a:cubicBezTo>
                    <a:pt x="102" y="49"/>
                    <a:pt x="101" y="50"/>
                    <a:pt x="100" y="48"/>
                  </a:cubicBezTo>
                  <a:cubicBezTo>
                    <a:pt x="101" y="51"/>
                    <a:pt x="96" y="48"/>
                    <a:pt x="97" y="51"/>
                  </a:cubicBezTo>
                  <a:cubicBezTo>
                    <a:pt x="97" y="51"/>
                    <a:pt x="97" y="51"/>
                    <a:pt x="97" y="51"/>
                  </a:cubicBezTo>
                  <a:cubicBezTo>
                    <a:pt x="94" y="50"/>
                    <a:pt x="95" y="54"/>
                    <a:pt x="92" y="53"/>
                  </a:cubicBezTo>
                  <a:cubicBezTo>
                    <a:pt x="92" y="53"/>
                    <a:pt x="92" y="52"/>
                    <a:pt x="91" y="52"/>
                  </a:cubicBezTo>
                  <a:cubicBezTo>
                    <a:pt x="89" y="51"/>
                    <a:pt x="94" y="56"/>
                    <a:pt x="89" y="53"/>
                  </a:cubicBezTo>
                  <a:cubicBezTo>
                    <a:pt x="89" y="53"/>
                    <a:pt x="91" y="55"/>
                    <a:pt x="91" y="55"/>
                  </a:cubicBezTo>
                  <a:cubicBezTo>
                    <a:pt x="86" y="56"/>
                    <a:pt x="86" y="63"/>
                    <a:pt x="85" y="67"/>
                  </a:cubicBezTo>
                  <a:cubicBezTo>
                    <a:pt x="80" y="68"/>
                    <a:pt x="77" y="63"/>
                    <a:pt x="79" y="67"/>
                  </a:cubicBezTo>
                  <a:cubicBezTo>
                    <a:pt x="78" y="67"/>
                    <a:pt x="81" y="68"/>
                    <a:pt x="80" y="67"/>
                  </a:cubicBezTo>
                  <a:cubicBezTo>
                    <a:pt x="80" y="69"/>
                    <a:pt x="74" y="66"/>
                    <a:pt x="76" y="68"/>
                  </a:cubicBezTo>
                  <a:cubicBezTo>
                    <a:pt x="79" y="69"/>
                    <a:pt x="77" y="69"/>
                    <a:pt x="79" y="70"/>
                  </a:cubicBezTo>
                  <a:cubicBezTo>
                    <a:pt x="76" y="71"/>
                    <a:pt x="73" y="71"/>
                    <a:pt x="75" y="73"/>
                  </a:cubicBezTo>
                  <a:cubicBezTo>
                    <a:pt x="73" y="72"/>
                    <a:pt x="73" y="72"/>
                    <a:pt x="73" y="72"/>
                  </a:cubicBezTo>
                  <a:cubicBezTo>
                    <a:pt x="76" y="76"/>
                    <a:pt x="73" y="78"/>
                    <a:pt x="77" y="81"/>
                  </a:cubicBezTo>
                  <a:cubicBezTo>
                    <a:pt x="74" y="92"/>
                    <a:pt x="73" y="104"/>
                    <a:pt x="71" y="115"/>
                  </a:cubicBezTo>
                  <a:cubicBezTo>
                    <a:pt x="67" y="126"/>
                    <a:pt x="67" y="137"/>
                    <a:pt x="63" y="149"/>
                  </a:cubicBezTo>
                  <a:cubicBezTo>
                    <a:pt x="58" y="151"/>
                    <a:pt x="58" y="151"/>
                    <a:pt x="59" y="154"/>
                  </a:cubicBezTo>
                  <a:cubicBezTo>
                    <a:pt x="58" y="154"/>
                    <a:pt x="58" y="154"/>
                    <a:pt x="58" y="154"/>
                  </a:cubicBezTo>
                  <a:cubicBezTo>
                    <a:pt x="61" y="155"/>
                    <a:pt x="58" y="156"/>
                    <a:pt x="61" y="157"/>
                  </a:cubicBezTo>
                  <a:cubicBezTo>
                    <a:pt x="60" y="161"/>
                    <a:pt x="60" y="166"/>
                    <a:pt x="60" y="170"/>
                  </a:cubicBezTo>
                  <a:cubicBezTo>
                    <a:pt x="59" y="169"/>
                    <a:pt x="56" y="169"/>
                    <a:pt x="57" y="170"/>
                  </a:cubicBezTo>
                  <a:cubicBezTo>
                    <a:pt x="59" y="171"/>
                    <a:pt x="59" y="171"/>
                    <a:pt x="59" y="171"/>
                  </a:cubicBezTo>
                  <a:cubicBezTo>
                    <a:pt x="58" y="171"/>
                    <a:pt x="58" y="171"/>
                    <a:pt x="58" y="171"/>
                  </a:cubicBezTo>
                  <a:cubicBezTo>
                    <a:pt x="58" y="171"/>
                    <a:pt x="60" y="172"/>
                    <a:pt x="61" y="172"/>
                  </a:cubicBezTo>
                  <a:cubicBezTo>
                    <a:pt x="63" y="183"/>
                    <a:pt x="55" y="194"/>
                    <a:pt x="55" y="206"/>
                  </a:cubicBezTo>
                  <a:cubicBezTo>
                    <a:pt x="54" y="208"/>
                    <a:pt x="55" y="212"/>
                    <a:pt x="55" y="215"/>
                  </a:cubicBezTo>
                  <a:cubicBezTo>
                    <a:pt x="50" y="224"/>
                    <a:pt x="46" y="231"/>
                    <a:pt x="49" y="240"/>
                  </a:cubicBezTo>
                  <a:cubicBezTo>
                    <a:pt x="49" y="240"/>
                    <a:pt x="40" y="239"/>
                    <a:pt x="38" y="2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2" name="Freeform 31">
              <a:extLst>
                <a:ext uri="{FF2B5EF4-FFF2-40B4-BE49-F238E27FC236}">
                  <a16:creationId xmlns:a16="http://schemas.microsoft.com/office/drawing/2014/main" id="{2CA62D4F-D048-DA49-90CE-ABC1D4C135BA}"/>
                </a:ext>
              </a:extLst>
            </p:cNvPr>
            <p:cNvSpPr/>
            <p:nvPr/>
          </p:nvSpPr>
          <p:spPr bwMode="auto">
            <a:xfrm>
              <a:off x="2322513" y="2022475"/>
              <a:ext cx="20638" cy="9525"/>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3" y="1"/>
                    <a:pt x="2" y="2"/>
                    <a:pt x="0" y="0"/>
                  </a:cubicBezTo>
                  <a:lnTo>
                    <a:pt x="5"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3" name="Freeform 32">
              <a:extLst>
                <a:ext uri="{FF2B5EF4-FFF2-40B4-BE49-F238E27FC236}">
                  <a16:creationId xmlns:a16="http://schemas.microsoft.com/office/drawing/2014/main" id="{FB30175A-CA31-1046-8C4C-CB56278DDE52}"/>
                </a:ext>
              </a:extLst>
            </p:cNvPr>
            <p:cNvSpPr/>
            <p:nvPr/>
          </p:nvSpPr>
          <p:spPr bwMode="auto">
            <a:xfrm>
              <a:off x="2305051" y="2166938"/>
              <a:ext cx="9525" cy="9525"/>
            </a:xfrm>
            <a:custGeom>
              <a:avLst/>
              <a:gdLst>
                <a:gd name="T0" fmla="*/ 2 w 2"/>
                <a:gd name="T1" fmla="*/ 0 h 2"/>
                <a:gd name="T2" fmla="*/ 2 w 2"/>
                <a:gd name="T3" fmla="*/ 1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2" y="1"/>
                    <a:pt x="2" y="1"/>
                  </a:cubicBezTo>
                  <a:cubicBezTo>
                    <a:pt x="1" y="1"/>
                    <a:pt x="0" y="2"/>
                    <a:pt x="0" y="1"/>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4" name="Freeform 33">
              <a:extLst>
                <a:ext uri="{FF2B5EF4-FFF2-40B4-BE49-F238E27FC236}">
                  <a16:creationId xmlns:a16="http://schemas.microsoft.com/office/drawing/2014/main" id="{959F5374-A990-354D-87A3-72FB81D1C14E}"/>
                </a:ext>
              </a:extLst>
            </p:cNvPr>
            <p:cNvSpPr/>
            <p:nvPr/>
          </p:nvSpPr>
          <p:spPr bwMode="auto">
            <a:xfrm>
              <a:off x="2327276" y="2192338"/>
              <a:ext cx="15875" cy="9525"/>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2"/>
                    <a:pt x="1" y="2"/>
                    <a:pt x="0"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5" name="Freeform 34">
              <a:extLst>
                <a:ext uri="{FF2B5EF4-FFF2-40B4-BE49-F238E27FC236}">
                  <a16:creationId xmlns:a16="http://schemas.microsoft.com/office/drawing/2014/main" id="{113C1EC8-DEDD-0546-BB1A-A9155A435AF1}"/>
                </a:ext>
              </a:extLst>
            </p:cNvPr>
            <p:cNvSpPr/>
            <p:nvPr/>
          </p:nvSpPr>
          <p:spPr bwMode="auto">
            <a:xfrm>
              <a:off x="2360613" y="2235200"/>
              <a:ext cx="9525" cy="9525"/>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2"/>
                    <a:pt x="1" y="2"/>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6" name="Freeform 35">
              <a:extLst>
                <a:ext uri="{FF2B5EF4-FFF2-40B4-BE49-F238E27FC236}">
                  <a16:creationId xmlns:a16="http://schemas.microsoft.com/office/drawing/2014/main" id="{914D9461-0128-6B49-B335-628D484583F2}"/>
                </a:ext>
              </a:extLst>
            </p:cNvPr>
            <p:cNvSpPr/>
            <p:nvPr/>
          </p:nvSpPr>
          <p:spPr bwMode="auto">
            <a:xfrm>
              <a:off x="2370138" y="2222500"/>
              <a:ext cx="7938" cy="9525"/>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2" y="0"/>
                    <a:pt x="2" y="1"/>
                    <a:pt x="2" y="2"/>
                  </a:cubicBezTo>
                  <a:cubicBezTo>
                    <a:pt x="2" y="1"/>
                    <a:pt x="0"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7" name="Freeform 36">
              <a:extLst>
                <a:ext uri="{FF2B5EF4-FFF2-40B4-BE49-F238E27FC236}">
                  <a16:creationId xmlns:a16="http://schemas.microsoft.com/office/drawing/2014/main" id="{835E16CA-8E17-1A44-A9A9-4753F8B87596}"/>
                </a:ext>
              </a:extLst>
            </p:cNvPr>
            <p:cNvSpPr/>
            <p:nvPr/>
          </p:nvSpPr>
          <p:spPr bwMode="auto">
            <a:xfrm>
              <a:off x="2441576" y="2257425"/>
              <a:ext cx="7938" cy="12700"/>
            </a:xfrm>
            <a:custGeom>
              <a:avLst/>
              <a:gdLst>
                <a:gd name="T0" fmla="*/ 0 w 2"/>
                <a:gd name="T1" fmla="*/ 1 h 3"/>
                <a:gd name="T2" fmla="*/ 2 w 2"/>
                <a:gd name="T3" fmla="*/ 2 h 3"/>
                <a:gd name="T4" fmla="*/ 0 w 2"/>
                <a:gd name="T5" fmla="*/ 1 h 3"/>
              </a:gdLst>
              <a:ahLst/>
              <a:cxnLst>
                <a:cxn ang="0">
                  <a:pos x="T0" y="T1"/>
                </a:cxn>
                <a:cxn ang="0">
                  <a:pos x="T2" y="T3"/>
                </a:cxn>
                <a:cxn ang="0">
                  <a:pos x="T4" y="T5"/>
                </a:cxn>
              </a:cxnLst>
              <a:rect l="0" t="0" r="r" b="b"/>
              <a:pathLst>
                <a:path w="2" h="3">
                  <a:moveTo>
                    <a:pt x="0" y="1"/>
                  </a:moveTo>
                  <a:cubicBezTo>
                    <a:pt x="1" y="1"/>
                    <a:pt x="2" y="0"/>
                    <a:pt x="2" y="2"/>
                  </a:cubicBezTo>
                  <a:cubicBezTo>
                    <a:pt x="2" y="0"/>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8" name="Freeform 37">
              <a:extLst>
                <a:ext uri="{FF2B5EF4-FFF2-40B4-BE49-F238E27FC236}">
                  <a16:creationId xmlns:a16="http://schemas.microsoft.com/office/drawing/2014/main" id="{905BA12D-38B1-4B48-8B0F-6BC484B63EF9}"/>
                </a:ext>
              </a:extLst>
            </p:cNvPr>
            <p:cNvSpPr/>
            <p:nvPr/>
          </p:nvSpPr>
          <p:spPr bwMode="auto">
            <a:xfrm>
              <a:off x="2479676" y="2257425"/>
              <a:ext cx="4763" cy="7937"/>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1" y="0"/>
                    <a:pt x="0"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59" name="Freeform 38">
              <a:extLst>
                <a:ext uri="{FF2B5EF4-FFF2-40B4-BE49-F238E27FC236}">
                  <a16:creationId xmlns:a16="http://schemas.microsoft.com/office/drawing/2014/main" id="{F5107993-9BC1-2945-A0F7-ED858CEF4138}"/>
                </a:ext>
              </a:extLst>
            </p:cNvPr>
            <p:cNvSpPr/>
            <p:nvPr/>
          </p:nvSpPr>
          <p:spPr bwMode="auto">
            <a:xfrm>
              <a:off x="2624138" y="2073275"/>
              <a:ext cx="4763" cy="4762"/>
            </a:xfrm>
            <a:custGeom>
              <a:avLst/>
              <a:gdLst>
                <a:gd name="T0" fmla="*/ 0 w 3"/>
                <a:gd name="T1" fmla="*/ 3 h 3"/>
                <a:gd name="T2" fmla="*/ 3 w 3"/>
                <a:gd name="T3" fmla="*/ 0 h 3"/>
                <a:gd name="T4" fmla="*/ 3 w 3"/>
                <a:gd name="T5" fmla="*/ 3 h 3"/>
                <a:gd name="T6" fmla="*/ 0 w 3"/>
                <a:gd name="T7" fmla="*/ 3 h 3"/>
              </a:gdLst>
              <a:ahLst/>
              <a:cxnLst>
                <a:cxn ang="0">
                  <a:pos x="T0" y="T1"/>
                </a:cxn>
                <a:cxn ang="0">
                  <a:pos x="T2" y="T3"/>
                </a:cxn>
                <a:cxn ang="0">
                  <a:pos x="T4" y="T5"/>
                </a:cxn>
                <a:cxn ang="0">
                  <a:pos x="T6" y="T7"/>
                </a:cxn>
              </a:cxnLst>
              <a:rect l="0" t="0" r="r" b="b"/>
              <a:pathLst>
                <a:path w="3" h="3">
                  <a:moveTo>
                    <a:pt x="0" y="3"/>
                  </a:moveTo>
                  <a:lnTo>
                    <a:pt x="3" y="0"/>
                  </a:lnTo>
                  <a:lnTo>
                    <a:pt x="3"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0" name="Freeform 39">
              <a:extLst>
                <a:ext uri="{FF2B5EF4-FFF2-40B4-BE49-F238E27FC236}">
                  <a16:creationId xmlns:a16="http://schemas.microsoft.com/office/drawing/2014/main" id="{F43849BE-2C25-7647-BE3F-E2FA42A20897}"/>
                </a:ext>
              </a:extLst>
            </p:cNvPr>
            <p:cNvSpPr/>
            <p:nvPr/>
          </p:nvSpPr>
          <p:spPr bwMode="auto">
            <a:xfrm>
              <a:off x="2471738" y="2282825"/>
              <a:ext cx="12700" cy="7937"/>
            </a:xfrm>
            <a:custGeom>
              <a:avLst/>
              <a:gdLst>
                <a:gd name="T0" fmla="*/ 2 w 3"/>
                <a:gd name="T1" fmla="*/ 0 h 2"/>
                <a:gd name="T2" fmla="*/ 0 w 3"/>
                <a:gd name="T3" fmla="*/ 0 h 2"/>
                <a:gd name="T4" fmla="*/ 2 w 3"/>
                <a:gd name="T5" fmla="*/ 0 h 2"/>
              </a:gdLst>
              <a:ahLst/>
              <a:cxnLst>
                <a:cxn ang="0">
                  <a:pos x="T0" y="T1"/>
                </a:cxn>
                <a:cxn ang="0">
                  <a:pos x="T2" y="T3"/>
                </a:cxn>
                <a:cxn ang="0">
                  <a:pos x="T4" y="T5"/>
                </a:cxn>
              </a:cxnLst>
              <a:rect l="0" t="0" r="r" b="b"/>
              <a:pathLst>
                <a:path w="3" h="2">
                  <a:moveTo>
                    <a:pt x="2" y="0"/>
                  </a:moveTo>
                  <a:cubicBezTo>
                    <a:pt x="3" y="2"/>
                    <a:pt x="0" y="0"/>
                    <a:pt x="0" y="0"/>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1" name="Freeform 40">
              <a:extLst>
                <a:ext uri="{FF2B5EF4-FFF2-40B4-BE49-F238E27FC236}">
                  <a16:creationId xmlns:a16="http://schemas.microsoft.com/office/drawing/2014/main" id="{0877D7A7-2545-BD4C-A300-D861078FC810}"/>
                </a:ext>
              </a:extLst>
            </p:cNvPr>
            <p:cNvSpPr/>
            <p:nvPr/>
          </p:nvSpPr>
          <p:spPr bwMode="auto">
            <a:xfrm>
              <a:off x="2471738" y="2414588"/>
              <a:ext cx="12700" cy="3175"/>
            </a:xfrm>
            <a:custGeom>
              <a:avLst/>
              <a:gdLst>
                <a:gd name="T0" fmla="*/ 0 w 8"/>
                <a:gd name="T1" fmla="*/ 0 h 2"/>
                <a:gd name="T2" fmla="*/ 0 w 8"/>
                <a:gd name="T3" fmla="*/ 0 h 2"/>
                <a:gd name="T4" fmla="*/ 8 w 8"/>
                <a:gd name="T5" fmla="*/ 2 h 2"/>
                <a:gd name="T6" fmla="*/ 0 w 8"/>
                <a:gd name="T7" fmla="*/ 0 h 2"/>
              </a:gdLst>
              <a:ahLst/>
              <a:cxnLst>
                <a:cxn ang="0">
                  <a:pos x="T0" y="T1"/>
                </a:cxn>
                <a:cxn ang="0">
                  <a:pos x="T2" y="T3"/>
                </a:cxn>
                <a:cxn ang="0">
                  <a:pos x="T4" y="T5"/>
                </a:cxn>
                <a:cxn ang="0">
                  <a:pos x="T6" y="T7"/>
                </a:cxn>
              </a:cxnLst>
              <a:rect l="0" t="0" r="r" b="b"/>
              <a:pathLst>
                <a:path w="8" h="2">
                  <a:moveTo>
                    <a:pt x="0" y="0"/>
                  </a:moveTo>
                  <a:lnTo>
                    <a:pt x="0" y="0"/>
                  </a:lnTo>
                  <a:lnTo>
                    <a:pt x="8"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2" name="Freeform 41">
              <a:extLst>
                <a:ext uri="{FF2B5EF4-FFF2-40B4-BE49-F238E27FC236}">
                  <a16:creationId xmlns:a16="http://schemas.microsoft.com/office/drawing/2014/main" id="{717BA81C-908C-6440-8511-E700765E792C}"/>
                </a:ext>
              </a:extLst>
            </p:cNvPr>
            <p:cNvSpPr/>
            <p:nvPr/>
          </p:nvSpPr>
          <p:spPr bwMode="auto">
            <a:xfrm>
              <a:off x="1600201" y="2681288"/>
              <a:ext cx="9525" cy="17462"/>
            </a:xfrm>
            <a:custGeom>
              <a:avLst/>
              <a:gdLst>
                <a:gd name="T0" fmla="*/ 1 w 2"/>
                <a:gd name="T1" fmla="*/ 3 h 4"/>
                <a:gd name="T2" fmla="*/ 1 w 2"/>
                <a:gd name="T3" fmla="*/ 2 h 4"/>
                <a:gd name="T4" fmla="*/ 1 w 2"/>
                <a:gd name="T5" fmla="*/ 3 h 4"/>
              </a:gdLst>
              <a:ahLst/>
              <a:cxnLst>
                <a:cxn ang="0">
                  <a:pos x="T0" y="T1"/>
                </a:cxn>
                <a:cxn ang="0">
                  <a:pos x="T2" y="T3"/>
                </a:cxn>
                <a:cxn ang="0">
                  <a:pos x="T4" y="T5"/>
                </a:cxn>
              </a:cxnLst>
              <a:rect l="0" t="0" r="r" b="b"/>
              <a:pathLst>
                <a:path w="2" h="4">
                  <a:moveTo>
                    <a:pt x="1" y="3"/>
                  </a:moveTo>
                  <a:cubicBezTo>
                    <a:pt x="2" y="2"/>
                    <a:pt x="0" y="0"/>
                    <a:pt x="1" y="2"/>
                  </a:cubicBezTo>
                  <a:cubicBezTo>
                    <a:pt x="2" y="3"/>
                    <a:pt x="2" y="4"/>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3" name="Freeform 42">
              <a:extLst>
                <a:ext uri="{FF2B5EF4-FFF2-40B4-BE49-F238E27FC236}">
                  <a16:creationId xmlns:a16="http://schemas.microsoft.com/office/drawing/2014/main" id="{326CDBBC-3D16-C841-97E3-D296C4C41CEF}"/>
                </a:ext>
              </a:extLst>
            </p:cNvPr>
            <p:cNvSpPr/>
            <p:nvPr/>
          </p:nvSpPr>
          <p:spPr bwMode="auto">
            <a:xfrm>
              <a:off x="887413" y="2584450"/>
              <a:ext cx="709613" cy="306387"/>
            </a:xfrm>
            <a:custGeom>
              <a:avLst/>
              <a:gdLst>
                <a:gd name="T0" fmla="*/ 18 w 167"/>
                <a:gd name="T1" fmla="*/ 50 h 72"/>
                <a:gd name="T2" fmla="*/ 23 w 167"/>
                <a:gd name="T3" fmla="*/ 48 h 72"/>
                <a:gd name="T4" fmla="*/ 32 w 167"/>
                <a:gd name="T5" fmla="*/ 39 h 72"/>
                <a:gd name="T6" fmla="*/ 36 w 167"/>
                <a:gd name="T7" fmla="*/ 39 h 72"/>
                <a:gd name="T8" fmla="*/ 47 w 167"/>
                <a:gd name="T9" fmla="*/ 40 h 72"/>
                <a:gd name="T10" fmla="*/ 51 w 167"/>
                <a:gd name="T11" fmla="*/ 40 h 72"/>
                <a:gd name="T12" fmla="*/ 56 w 167"/>
                <a:gd name="T13" fmla="*/ 35 h 72"/>
                <a:gd name="T14" fmla="*/ 61 w 167"/>
                <a:gd name="T15" fmla="*/ 36 h 72"/>
                <a:gd name="T16" fmla="*/ 65 w 167"/>
                <a:gd name="T17" fmla="*/ 38 h 72"/>
                <a:gd name="T18" fmla="*/ 67 w 167"/>
                <a:gd name="T19" fmla="*/ 33 h 72"/>
                <a:gd name="T20" fmla="*/ 72 w 167"/>
                <a:gd name="T21" fmla="*/ 28 h 72"/>
                <a:gd name="T22" fmla="*/ 75 w 167"/>
                <a:gd name="T23" fmla="*/ 28 h 72"/>
                <a:gd name="T24" fmla="*/ 78 w 167"/>
                <a:gd name="T25" fmla="*/ 25 h 72"/>
                <a:gd name="T26" fmla="*/ 83 w 167"/>
                <a:gd name="T27" fmla="*/ 26 h 72"/>
                <a:gd name="T28" fmla="*/ 88 w 167"/>
                <a:gd name="T29" fmla="*/ 24 h 72"/>
                <a:gd name="T30" fmla="*/ 94 w 167"/>
                <a:gd name="T31" fmla="*/ 26 h 72"/>
                <a:gd name="T32" fmla="*/ 96 w 167"/>
                <a:gd name="T33" fmla="*/ 23 h 72"/>
                <a:gd name="T34" fmla="*/ 99 w 167"/>
                <a:gd name="T35" fmla="*/ 25 h 72"/>
                <a:gd name="T36" fmla="*/ 101 w 167"/>
                <a:gd name="T37" fmla="*/ 22 h 72"/>
                <a:gd name="T38" fmla="*/ 102 w 167"/>
                <a:gd name="T39" fmla="*/ 21 h 72"/>
                <a:gd name="T40" fmla="*/ 104 w 167"/>
                <a:gd name="T41" fmla="*/ 20 h 72"/>
                <a:gd name="T42" fmla="*/ 113 w 167"/>
                <a:gd name="T43" fmla="*/ 18 h 72"/>
                <a:gd name="T44" fmla="*/ 116 w 167"/>
                <a:gd name="T45" fmla="*/ 16 h 72"/>
                <a:gd name="T46" fmla="*/ 119 w 167"/>
                <a:gd name="T47" fmla="*/ 16 h 72"/>
                <a:gd name="T48" fmla="*/ 126 w 167"/>
                <a:gd name="T49" fmla="*/ 15 h 72"/>
                <a:gd name="T50" fmla="*/ 129 w 167"/>
                <a:gd name="T51" fmla="*/ 23 h 72"/>
                <a:gd name="T52" fmla="*/ 130 w 167"/>
                <a:gd name="T53" fmla="*/ 14 h 72"/>
                <a:gd name="T54" fmla="*/ 130 w 167"/>
                <a:gd name="T55" fmla="*/ 6 h 72"/>
                <a:gd name="T56" fmla="*/ 134 w 167"/>
                <a:gd name="T57" fmla="*/ 8 h 72"/>
                <a:gd name="T58" fmla="*/ 134 w 167"/>
                <a:gd name="T59" fmla="*/ 4 h 72"/>
                <a:gd name="T60" fmla="*/ 136 w 167"/>
                <a:gd name="T61" fmla="*/ 7 h 72"/>
                <a:gd name="T62" fmla="*/ 140 w 167"/>
                <a:gd name="T63" fmla="*/ 14 h 72"/>
                <a:gd name="T64" fmla="*/ 141 w 167"/>
                <a:gd name="T65" fmla="*/ 6 h 72"/>
                <a:gd name="T66" fmla="*/ 143 w 167"/>
                <a:gd name="T67" fmla="*/ 9 h 72"/>
                <a:gd name="T68" fmla="*/ 145 w 167"/>
                <a:gd name="T69" fmla="*/ 4 h 72"/>
                <a:gd name="T70" fmla="*/ 147 w 167"/>
                <a:gd name="T71" fmla="*/ 4 h 72"/>
                <a:gd name="T72" fmla="*/ 148 w 167"/>
                <a:gd name="T73" fmla="*/ 14 h 72"/>
                <a:gd name="T74" fmla="*/ 151 w 167"/>
                <a:gd name="T75" fmla="*/ 6 h 72"/>
                <a:gd name="T76" fmla="*/ 160 w 167"/>
                <a:gd name="T77" fmla="*/ 18 h 72"/>
                <a:gd name="T78" fmla="*/ 162 w 167"/>
                <a:gd name="T79" fmla="*/ 20 h 72"/>
                <a:gd name="T80" fmla="*/ 166 w 167"/>
                <a:gd name="T81" fmla="*/ 19 h 72"/>
                <a:gd name="T82" fmla="*/ 166 w 167"/>
                <a:gd name="T83" fmla="*/ 25 h 72"/>
                <a:gd name="T84" fmla="*/ 161 w 167"/>
                <a:gd name="T85" fmla="*/ 21 h 72"/>
                <a:gd name="T86" fmla="*/ 156 w 167"/>
                <a:gd name="T87" fmla="*/ 31 h 72"/>
                <a:gd name="T88" fmla="*/ 145 w 167"/>
                <a:gd name="T89" fmla="*/ 38 h 72"/>
                <a:gd name="T90" fmla="*/ 132 w 167"/>
                <a:gd name="T91" fmla="*/ 43 h 72"/>
                <a:gd name="T92" fmla="*/ 122 w 167"/>
                <a:gd name="T93" fmla="*/ 47 h 72"/>
                <a:gd name="T94" fmla="*/ 115 w 167"/>
                <a:gd name="T95" fmla="*/ 51 h 72"/>
                <a:gd name="T96" fmla="*/ 98 w 167"/>
                <a:gd name="T97" fmla="*/ 52 h 72"/>
                <a:gd name="T98" fmla="*/ 89 w 167"/>
                <a:gd name="T99" fmla="*/ 51 h 72"/>
                <a:gd name="T100" fmla="*/ 77 w 167"/>
                <a:gd name="T101" fmla="*/ 50 h 72"/>
                <a:gd name="T102" fmla="*/ 42 w 167"/>
                <a:gd name="T103" fmla="*/ 65 h 72"/>
                <a:gd name="T104" fmla="*/ 32 w 167"/>
                <a:gd name="T105" fmla="*/ 66 h 72"/>
                <a:gd name="T106" fmla="*/ 1 w 167"/>
                <a:gd name="T107" fmla="*/ 5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72">
                  <a:moveTo>
                    <a:pt x="1" y="53"/>
                  </a:moveTo>
                  <a:cubicBezTo>
                    <a:pt x="3" y="44"/>
                    <a:pt x="6" y="52"/>
                    <a:pt x="8" y="47"/>
                  </a:cubicBezTo>
                  <a:cubicBezTo>
                    <a:pt x="8" y="46"/>
                    <a:pt x="8" y="51"/>
                    <a:pt x="9" y="50"/>
                  </a:cubicBezTo>
                  <a:cubicBezTo>
                    <a:pt x="10" y="43"/>
                    <a:pt x="14" y="47"/>
                    <a:pt x="17" y="51"/>
                  </a:cubicBezTo>
                  <a:cubicBezTo>
                    <a:pt x="17" y="53"/>
                    <a:pt x="17" y="53"/>
                    <a:pt x="17" y="53"/>
                  </a:cubicBezTo>
                  <a:cubicBezTo>
                    <a:pt x="18" y="54"/>
                    <a:pt x="18" y="49"/>
                    <a:pt x="18" y="50"/>
                  </a:cubicBezTo>
                  <a:cubicBezTo>
                    <a:pt x="18" y="51"/>
                    <a:pt x="18" y="51"/>
                    <a:pt x="19" y="52"/>
                  </a:cubicBezTo>
                  <a:cubicBezTo>
                    <a:pt x="18" y="49"/>
                    <a:pt x="19" y="51"/>
                    <a:pt x="19" y="49"/>
                  </a:cubicBezTo>
                  <a:cubicBezTo>
                    <a:pt x="20" y="50"/>
                    <a:pt x="20" y="52"/>
                    <a:pt x="20" y="53"/>
                  </a:cubicBezTo>
                  <a:cubicBezTo>
                    <a:pt x="20" y="50"/>
                    <a:pt x="20" y="50"/>
                    <a:pt x="20" y="50"/>
                  </a:cubicBezTo>
                  <a:cubicBezTo>
                    <a:pt x="20" y="43"/>
                    <a:pt x="22" y="50"/>
                    <a:pt x="23" y="46"/>
                  </a:cubicBezTo>
                  <a:cubicBezTo>
                    <a:pt x="23" y="48"/>
                    <a:pt x="23" y="48"/>
                    <a:pt x="23" y="48"/>
                  </a:cubicBezTo>
                  <a:cubicBezTo>
                    <a:pt x="25" y="44"/>
                    <a:pt x="27" y="44"/>
                    <a:pt x="29" y="42"/>
                  </a:cubicBezTo>
                  <a:cubicBezTo>
                    <a:pt x="29" y="46"/>
                    <a:pt x="29" y="46"/>
                    <a:pt x="29" y="46"/>
                  </a:cubicBezTo>
                  <a:cubicBezTo>
                    <a:pt x="29" y="43"/>
                    <a:pt x="29" y="42"/>
                    <a:pt x="30" y="42"/>
                  </a:cubicBezTo>
                  <a:cubicBezTo>
                    <a:pt x="31" y="45"/>
                    <a:pt x="31" y="39"/>
                    <a:pt x="31" y="40"/>
                  </a:cubicBezTo>
                  <a:cubicBezTo>
                    <a:pt x="31" y="41"/>
                    <a:pt x="31" y="41"/>
                    <a:pt x="31" y="41"/>
                  </a:cubicBezTo>
                  <a:cubicBezTo>
                    <a:pt x="31" y="38"/>
                    <a:pt x="32" y="43"/>
                    <a:pt x="32" y="39"/>
                  </a:cubicBezTo>
                  <a:cubicBezTo>
                    <a:pt x="33" y="41"/>
                    <a:pt x="33" y="41"/>
                    <a:pt x="33" y="41"/>
                  </a:cubicBezTo>
                  <a:cubicBezTo>
                    <a:pt x="32" y="37"/>
                    <a:pt x="34" y="44"/>
                    <a:pt x="34" y="41"/>
                  </a:cubicBezTo>
                  <a:cubicBezTo>
                    <a:pt x="34" y="40"/>
                    <a:pt x="34" y="40"/>
                    <a:pt x="34" y="40"/>
                  </a:cubicBezTo>
                  <a:cubicBezTo>
                    <a:pt x="34" y="39"/>
                    <a:pt x="35" y="41"/>
                    <a:pt x="35" y="41"/>
                  </a:cubicBezTo>
                  <a:cubicBezTo>
                    <a:pt x="35" y="41"/>
                    <a:pt x="35" y="41"/>
                    <a:pt x="35" y="41"/>
                  </a:cubicBezTo>
                  <a:cubicBezTo>
                    <a:pt x="36" y="40"/>
                    <a:pt x="36" y="42"/>
                    <a:pt x="36" y="39"/>
                  </a:cubicBezTo>
                  <a:cubicBezTo>
                    <a:pt x="37" y="41"/>
                    <a:pt x="35" y="40"/>
                    <a:pt x="36" y="44"/>
                  </a:cubicBezTo>
                  <a:cubicBezTo>
                    <a:pt x="38" y="40"/>
                    <a:pt x="41" y="40"/>
                    <a:pt x="44" y="40"/>
                  </a:cubicBezTo>
                  <a:cubicBezTo>
                    <a:pt x="45" y="43"/>
                    <a:pt x="45" y="43"/>
                    <a:pt x="45" y="43"/>
                  </a:cubicBezTo>
                  <a:cubicBezTo>
                    <a:pt x="45" y="42"/>
                    <a:pt x="46" y="42"/>
                    <a:pt x="46" y="40"/>
                  </a:cubicBezTo>
                  <a:cubicBezTo>
                    <a:pt x="46" y="41"/>
                    <a:pt x="46" y="42"/>
                    <a:pt x="46" y="42"/>
                  </a:cubicBezTo>
                  <a:cubicBezTo>
                    <a:pt x="47" y="44"/>
                    <a:pt x="46" y="38"/>
                    <a:pt x="47" y="40"/>
                  </a:cubicBezTo>
                  <a:cubicBezTo>
                    <a:pt x="47" y="43"/>
                    <a:pt x="47" y="43"/>
                    <a:pt x="47" y="43"/>
                  </a:cubicBezTo>
                  <a:cubicBezTo>
                    <a:pt x="47" y="41"/>
                    <a:pt x="48" y="41"/>
                    <a:pt x="48" y="40"/>
                  </a:cubicBezTo>
                  <a:cubicBezTo>
                    <a:pt x="49" y="41"/>
                    <a:pt x="48" y="41"/>
                    <a:pt x="49" y="42"/>
                  </a:cubicBezTo>
                  <a:cubicBezTo>
                    <a:pt x="49" y="39"/>
                    <a:pt x="50" y="43"/>
                    <a:pt x="50" y="41"/>
                  </a:cubicBezTo>
                  <a:cubicBezTo>
                    <a:pt x="50" y="43"/>
                    <a:pt x="50" y="43"/>
                    <a:pt x="50" y="43"/>
                  </a:cubicBezTo>
                  <a:cubicBezTo>
                    <a:pt x="51" y="45"/>
                    <a:pt x="50" y="38"/>
                    <a:pt x="51" y="40"/>
                  </a:cubicBezTo>
                  <a:cubicBezTo>
                    <a:pt x="51" y="42"/>
                    <a:pt x="51" y="42"/>
                    <a:pt x="51" y="42"/>
                  </a:cubicBezTo>
                  <a:cubicBezTo>
                    <a:pt x="51" y="38"/>
                    <a:pt x="52" y="39"/>
                    <a:pt x="53" y="38"/>
                  </a:cubicBezTo>
                  <a:cubicBezTo>
                    <a:pt x="53" y="39"/>
                    <a:pt x="53" y="39"/>
                    <a:pt x="53" y="39"/>
                  </a:cubicBezTo>
                  <a:cubicBezTo>
                    <a:pt x="53" y="38"/>
                    <a:pt x="54" y="39"/>
                    <a:pt x="55" y="37"/>
                  </a:cubicBezTo>
                  <a:cubicBezTo>
                    <a:pt x="55" y="38"/>
                    <a:pt x="56" y="42"/>
                    <a:pt x="56" y="42"/>
                  </a:cubicBezTo>
                  <a:cubicBezTo>
                    <a:pt x="56" y="37"/>
                    <a:pt x="57" y="40"/>
                    <a:pt x="56" y="35"/>
                  </a:cubicBezTo>
                  <a:cubicBezTo>
                    <a:pt x="57" y="36"/>
                    <a:pt x="58" y="37"/>
                    <a:pt x="58" y="36"/>
                  </a:cubicBezTo>
                  <a:cubicBezTo>
                    <a:pt x="58" y="37"/>
                    <a:pt x="59" y="41"/>
                    <a:pt x="59" y="41"/>
                  </a:cubicBezTo>
                  <a:cubicBezTo>
                    <a:pt x="60" y="43"/>
                    <a:pt x="60" y="43"/>
                    <a:pt x="60" y="43"/>
                  </a:cubicBezTo>
                  <a:cubicBezTo>
                    <a:pt x="60" y="45"/>
                    <a:pt x="59" y="43"/>
                    <a:pt x="60" y="45"/>
                  </a:cubicBezTo>
                  <a:cubicBezTo>
                    <a:pt x="60" y="45"/>
                    <a:pt x="61" y="43"/>
                    <a:pt x="61" y="44"/>
                  </a:cubicBezTo>
                  <a:cubicBezTo>
                    <a:pt x="61" y="41"/>
                    <a:pt x="61" y="36"/>
                    <a:pt x="61" y="36"/>
                  </a:cubicBezTo>
                  <a:cubicBezTo>
                    <a:pt x="61" y="37"/>
                    <a:pt x="62" y="40"/>
                    <a:pt x="62" y="41"/>
                  </a:cubicBezTo>
                  <a:cubicBezTo>
                    <a:pt x="62" y="33"/>
                    <a:pt x="62" y="33"/>
                    <a:pt x="62" y="33"/>
                  </a:cubicBezTo>
                  <a:cubicBezTo>
                    <a:pt x="62" y="33"/>
                    <a:pt x="63" y="36"/>
                    <a:pt x="63" y="35"/>
                  </a:cubicBezTo>
                  <a:cubicBezTo>
                    <a:pt x="63" y="32"/>
                    <a:pt x="63" y="32"/>
                    <a:pt x="63" y="32"/>
                  </a:cubicBezTo>
                  <a:cubicBezTo>
                    <a:pt x="63" y="33"/>
                    <a:pt x="64" y="31"/>
                    <a:pt x="65" y="35"/>
                  </a:cubicBezTo>
                  <a:cubicBezTo>
                    <a:pt x="65" y="37"/>
                    <a:pt x="64" y="36"/>
                    <a:pt x="65" y="38"/>
                  </a:cubicBezTo>
                  <a:cubicBezTo>
                    <a:pt x="65" y="37"/>
                    <a:pt x="65" y="36"/>
                    <a:pt x="66" y="36"/>
                  </a:cubicBezTo>
                  <a:cubicBezTo>
                    <a:pt x="66" y="36"/>
                    <a:pt x="66" y="36"/>
                    <a:pt x="66" y="36"/>
                  </a:cubicBezTo>
                  <a:cubicBezTo>
                    <a:pt x="66" y="37"/>
                    <a:pt x="66" y="35"/>
                    <a:pt x="66" y="32"/>
                  </a:cubicBezTo>
                  <a:cubicBezTo>
                    <a:pt x="65" y="32"/>
                    <a:pt x="66" y="35"/>
                    <a:pt x="66" y="34"/>
                  </a:cubicBezTo>
                  <a:cubicBezTo>
                    <a:pt x="65" y="31"/>
                    <a:pt x="66" y="31"/>
                    <a:pt x="66" y="30"/>
                  </a:cubicBezTo>
                  <a:cubicBezTo>
                    <a:pt x="67" y="33"/>
                    <a:pt x="67" y="33"/>
                    <a:pt x="67" y="33"/>
                  </a:cubicBezTo>
                  <a:cubicBezTo>
                    <a:pt x="67" y="30"/>
                    <a:pt x="67" y="29"/>
                    <a:pt x="68" y="28"/>
                  </a:cubicBezTo>
                  <a:cubicBezTo>
                    <a:pt x="68" y="26"/>
                    <a:pt x="68" y="31"/>
                    <a:pt x="68" y="30"/>
                  </a:cubicBezTo>
                  <a:cubicBezTo>
                    <a:pt x="69" y="33"/>
                    <a:pt x="69" y="26"/>
                    <a:pt x="71" y="30"/>
                  </a:cubicBezTo>
                  <a:cubicBezTo>
                    <a:pt x="71" y="30"/>
                    <a:pt x="70" y="27"/>
                    <a:pt x="70" y="28"/>
                  </a:cubicBezTo>
                  <a:cubicBezTo>
                    <a:pt x="71" y="28"/>
                    <a:pt x="71" y="31"/>
                    <a:pt x="71" y="30"/>
                  </a:cubicBezTo>
                  <a:cubicBezTo>
                    <a:pt x="72" y="31"/>
                    <a:pt x="72" y="29"/>
                    <a:pt x="72" y="28"/>
                  </a:cubicBezTo>
                  <a:cubicBezTo>
                    <a:pt x="72" y="27"/>
                    <a:pt x="72" y="29"/>
                    <a:pt x="72" y="29"/>
                  </a:cubicBezTo>
                  <a:cubicBezTo>
                    <a:pt x="72" y="28"/>
                    <a:pt x="73" y="25"/>
                    <a:pt x="75" y="27"/>
                  </a:cubicBezTo>
                  <a:cubicBezTo>
                    <a:pt x="75" y="26"/>
                    <a:pt x="75" y="23"/>
                    <a:pt x="75" y="24"/>
                  </a:cubicBezTo>
                  <a:cubicBezTo>
                    <a:pt x="75" y="26"/>
                    <a:pt x="75" y="26"/>
                    <a:pt x="75" y="26"/>
                  </a:cubicBezTo>
                  <a:cubicBezTo>
                    <a:pt x="76" y="28"/>
                    <a:pt x="76" y="26"/>
                    <a:pt x="76" y="28"/>
                  </a:cubicBezTo>
                  <a:cubicBezTo>
                    <a:pt x="76" y="25"/>
                    <a:pt x="75" y="31"/>
                    <a:pt x="75" y="28"/>
                  </a:cubicBezTo>
                  <a:cubicBezTo>
                    <a:pt x="76" y="30"/>
                    <a:pt x="75" y="24"/>
                    <a:pt x="76" y="28"/>
                  </a:cubicBezTo>
                  <a:cubicBezTo>
                    <a:pt x="76" y="27"/>
                    <a:pt x="76" y="25"/>
                    <a:pt x="77" y="27"/>
                  </a:cubicBezTo>
                  <a:cubicBezTo>
                    <a:pt x="77" y="26"/>
                    <a:pt x="77" y="30"/>
                    <a:pt x="78" y="30"/>
                  </a:cubicBezTo>
                  <a:cubicBezTo>
                    <a:pt x="78" y="30"/>
                    <a:pt x="78" y="29"/>
                    <a:pt x="78" y="28"/>
                  </a:cubicBezTo>
                  <a:cubicBezTo>
                    <a:pt x="78" y="27"/>
                    <a:pt x="78" y="27"/>
                    <a:pt x="78" y="27"/>
                  </a:cubicBezTo>
                  <a:cubicBezTo>
                    <a:pt x="78" y="25"/>
                    <a:pt x="79" y="27"/>
                    <a:pt x="78" y="25"/>
                  </a:cubicBezTo>
                  <a:cubicBezTo>
                    <a:pt x="79" y="27"/>
                    <a:pt x="79" y="23"/>
                    <a:pt x="80" y="27"/>
                  </a:cubicBezTo>
                  <a:cubicBezTo>
                    <a:pt x="80" y="30"/>
                    <a:pt x="80" y="30"/>
                    <a:pt x="80" y="30"/>
                  </a:cubicBezTo>
                  <a:cubicBezTo>
                    <a:pt x="80" y="30"/>
                    <a:pt x="80" y="27"/>
                    <a:pt x="80" y="26"/>
                  </a:cubicBezTo>
                  <a:cubicBezTo>
                    <a:pt x="80" y="27"/>
                    <a:pt x="80" y="27"/>
                    <a:pt x="80" y="27"/>
                  </a:cubicBezTo>
                  <a:cubicBezTo>
                    <a:pt x="79" y="22"/>
                    <a:pt x="81" y="27"/>
                    <a:pt x="81" y="23"/>
                  </a:cubicBezTo>
                  <a:cubicBezTo>
                    <a:pt x="82" y="25"/>
                    <a:pt x="82" y="23"/>
                    <a:pt x="83" y="26"/>
                  </a:cubicBezTo>
                  <a:cubicBezTo>
                    <a:pt x="83" y="25"/>
                    <a:pt x="83" y="23"/>
                    <a:pt x="84" y="24"/>
                  </a:cubicBezTo>
                  <a:cubicBezTo>
                    <a:pt x="84" y="24"/>
                    <a:pt x="84" y="25"/>
                    <a:pt x="84" y="26"/>
                  </a:cubicBezTo>
                  <a:cubicBezTo>
                    <a:pt x="85" y="27"/>
                    <a:pt x="84" y="26"/>
                    <a:pt x="85" y="25"/>
                  </a:cubicBezTo>
                  <a:cubicBezTo>
                    <a:pt x="85" y="26"/>
                    <a:pt x="86" y="28"/>
                    <a:pt x="86" y="29"/>
                  </a:cubicBezTo>
                  <a:cubicBezTo>
                    <a:pt x="87" y="28"/>
                    <a:pt x="86" y="25"/>
                    <a:pt x="86" y="23"/>
                  </a:cubicBezTo>
                  <a:cubicBezTo>
                    <a:pt x="87" y="28"/>
                    <a:pt x="86" y="20"/>
                    <a:pt x="88" y="24"/>
                  </a:cubicBezTo>
                  <a:cubicBezTo>
                    <a:pt x="88" y="25"/>
                    <a:pt x="88" y="27"/>
                    <a:pt x="88" y="28"/>
                  </a:cubicBezTo>
                  <a:cubicBezTo>
                    <a:pt x="89" y="33"/>
                    <a:pt x="88" y="24"/>
                    <a:pt x="89" y="26"/>
                  </a:cubicBezTo>
                  <a:cubicBezTo>
                    <a:pt x="89" y="22"/>
                    <a:pt x="89" y="22"/>
                    <a:pt x="89" y="22"/>
                  </a:cubicBezTo>
                  <a:cubicBezTo>
                    <a:pt x="89" y="25"/>
                    <a:pt x="89" y="20"/>
                    <a:pt x="90" y="24"/>
                  </a:cubicBezTo>
                  <a:cubicBezTo>
                    <a:pt x="90" y="22"/>
                    <a:pt x="91" y="25"/>
                    <a:pt x="90" y="21"/>
                  </a:cubicBezTo>
                  <a:cubicBezTo>
                    <a:pt x="92" y="24"/>
                    <a:pt x="92" y="19"/>
                    <a:pt x="94" y="26"/>
                  </a:cubicBezTo>
                  <a:cubicBezTo>
                    <a:pt x="94" y="25"/>
                    <a:pt x="95" y="25"/>
                    <a:pt x="94" y="23"/>
                  </a:cubicBezTo>
                  <a:cubicBezTo>
                    <a:pt x="94" y="21"/>
                    <a:pt x="94" y="25"/>
                    <a:pt x="94" y="24"/>
                  </a:cubicBezTo>
                  <a:cubicBezTo>
                    <a:pt x="94" y="24"/>
                    <a:pt x="94" y="22"/>
                    <a:pt x="94" y="22"/>
                  </a:cubicBezTo>
                  <a:cubicBezTo>
                    <a:pt x="94" y="23"/>
                    <a:pt x="95" y="23"/>
                    <a:pt x="95" y="26"/>
                  </a:cubicBezTo>
                  <a:cubicBezTo>
                    <a:pt x="96" y="29"/>
                    <a:pt x="94" y="19"/>
                    <a:pt x="96" y="21"/>
                  </a:cubicBezTo>
                  <a:cubicBezTo>
                    <a:pt x="96" y="22"/>
                    <a:pt x="96" y="23"/>
                    <a:pt x="96" y="23"/>
                  </a:cubicBezTo>
                  <a:cubicBezTo>
                    <a:pt x="96" y="20"/>
                    <a:pt x="96" y="20"/>
                    <a:pt x="96" y="20"/>
                  </a:cubicBezTo>
                  <a:cubicBezTo>
                    <a:pt x="97" y="20"/>
                    <a:pt x="97" y="23"/>
                    <a:pt x="98" y="26"/>
                  </a:cubicBezTo>
                  <a:cubicBezTo>
                    <a:pt x="98" y="26"/>
                    <a:pt x="99" y="26"/>
                    <a:pt x="98" y="24"/>
                  </a:cubicBezTo>
                  <a:cubicBezTo>
                    <a:pt x="99" y="27"/>
                    <a:pt x="99" y="27"/>
                    <a:pt x="99" y="27"/>
                  </a:cubicBezTo>
                  <a:cubicBezTo>
                    <a:pt x="99" y="25"/>
                    <a:pt x="99" y="25"/>
                    <a:pt x="99" y="25"/>
                  </a:cubicBezTo>
                  <a:cubicBezTo>
                    <a:pt x="99" y="25"/>
                    <a:pt x="99" y="25"/>
                    <a:pt x="99" y="25"/>
                  </a:cubicBezTo>
                  <a:cubicBezTo>
                    <a:pt x="100" y="26"/>
                    <a:pt x="100" y="26"/>
                    <a:pt x="100" y="25"/>
                  </a:cubicBezTo>
                  <a:cubicBezTo>
                    <a:pt x="100" y="24"/>
                    <a:pt x="99" y="23"/>
                    <a:pt x="99" y="22"/>
                  </a:cubicBezTo>
                  <a:cubicBezTo>
                    <a:pt x="99" y="21"/>
                    <a:pt x="99" y="21"/>
                    <a:pt x="99" y="20"/>
                  </a:cubicBezTo>
                  <a:cubicBezTo>
                    <a:pt x="99" y="23"/>
                    <a:pt x="100" y="22"/>
                    <a:pt x="100" y="22"/>
                  </a:cubicBezTo>
                  <a:cubicBezTo>
                    <a:pt x="101" y="23"/>
                    <a:pt x="100" y="20"/>
                    <a:pt x="100" y="20"/>
                  </a:cubicBezTo>
                  <a:cubicBezTo>
                    <a:pt x="101" y="21"/>
                    <a:pt x="101" y="20"/>
                    <a:pt x="101" y="22"/>
                  </a:cubicBezTo>
                  <a:cubicBezTo>
                    <a:pt x="101" y="22"/>
                    <a:pt x="100" y="20"/>
                    <a:pt x="101" y="22"/>
                  </a:cubicBezTo>
                  <a:cubicBezTo>
                    <a:pt x="101" y="23"/>
                    <a:pt x="101" y="25"/>
                    <a:pt x="101" y="23"/>
                  </a:cubicBezTo>
                  <a:cubicBezTo>
                    <a:pt x="101" y="22"/>
                    <a:pt x="100" y="18"/>
                    <a:pt x="101" y="20"/>
                  </a:cubicBezTo>
                  <a:cubicBezTo>
                    <a:pt x="101" y="22"/>
                    <a:pt x="101" y="22"/>
                    <a:pt x="101" y="22"/>
                  </a:cubicBezTo>
                  <a:cubicBezTo>
                    <a:pt x="102" y="24"/>
                    <a:pt x="102" y="24"/>
                    <a:pt x="102" y="24"/>
                  </a:cubicBezTo>
                  <a:cubicBezTo>
                    <a:pt x="102" y="21"/>
                    <a:pt x="102" y="21"/>
                    <a:pt x="102" y="21"/>
                  </a:cubicBezTo>
                  <a:cubicBezTo>
                    <a:pt x="102" y="22"/>
                    <a:pt x="102" y="22"/>
                    <a:pt x="102" y="22"/>
                  </a:cubicBezTo>
                  <a:cubicBezTo>
                    <a:pt x="102" y="20"/>
                    <a:pt x="103" y="21"/>
                    <a:pt x="102" y="18"/>
                  </a:cubicBezTo>
                  <a:cubicBezTo>
                    <a:pt x="103" y="18"/>
                    <a:pt x="103" y="20"/>
                    <a:pt x="104" y="20"/>
                  </a:cubicBezTo>
                  <a:cubicBezTo>
                    <a:pt x="104" y="20"/>
                    <a:pt x="104" y="20"/>
                    <a:pt x="104" y="20"/>
                  </a:cubicBezTo>
                  <a:cubicBezTo>
                    <a:pt x="104" y="22"/>
                    <a:pt x="104" y="21"/>
                    <a:pt x="104" y="19"/>
                  </a:cubicBezTo>
                  <a:cubicBezTo>
                    <a:pt x="104" y="20"/>
                    <a:pt x="104" y="20"/>
                    <a:pt x="104" y="20"/>
                  </a:cubicBezTo>
                  <a:cubicBezTo>
                    <a:pt x="105" y="20"/>
                    <a:pt x="105" y="19"/>
                    <a:pt x="105" y="18"/>
                  </a:cubicBezTo>
                  <a:cubicBezTo>
                    <a:pt x="106" y="20"/>
                    <a:pt x="107" y="27"/>
                    <a:pt x="107" y="24"/>
                  </a:cubicBezTo>
                  <a:cubicBezTo>
                    <a:pt x="107" y="24"/>
                    <a:pt x="107" y="19"/>
                    <a:pt x="106" y="18"/>
                  </a:cubicBezTo>
                  <a:cubicBezTo>
                    <a:pt x="107" y="19"/>
                    <a:pt x="108" y="15"/>
                    <a:pt x="109" y="19"/>
                  </a:cubicBezTo>
                  <a:cubicBezTo>
                    <a:pt x="109" y="16"/>
                    <a:pt x="109" y="16"/>
                    <a:pt x="109" y="16"/>
                  </a:cubicBezTo>
                  <a:cubicBezTo>
                    <a:pt x="110" y="17"/>
                    <a:pt x="111" y="13"/>
                    <a:pt x="113" y="18"/>
                  </a:cubicBezTo>
                  <a:cubicBezTo>
                    <a:pt x="113" y="19"/>
                    <a:pt x="113" y="20"/>
                    <a:pt x="113" y="21"/>
                  </a:cubicBezTo>
                  <a:cubicBezTo>
                    <a:pt x="113" y="19"/>
                    <a:pt x="114" y="24"/>
                    <a:pt x="114" y="20"/>
                  </a:cubicBezTo>
                  <a:cubicBezTo>
                    <a:pt x="113" y="18"/>
                    <a:pt x="113" y="17"/>
                    <a:pt x="112" y="16"/>
                  </a:cubicBezTo>
                  <a:cubicBezTo>
                    <a:pt x="113" y="14"/>
                    <a:pt x="114" y="14"/>
                    <a:pt x="115" y="16"/>
                  </a:cubicBezTo>
                  <a:cubicBezTo>
                    <a:pt x="115" y="14"/>
                    <a:pt x="115" y="14"/>
                    <a:pt x="115" y="14"/>
                  </a:cubicBezTo>
                  <a:cubicBezTo>
                    <a:pt x="115" y="17"/>
                    <a:pt x="116" y="18"/>
                    <a:pt x="116" y="16"/>
                  </a:cubicBezTo>
                  <a:cubicBezTo>
                    <a:pt x="116" y="14"/>
                    <a:pt x="116" y="14"/>
                    <a:pt x="116" y="14"/>
                  </a:cubicBezTo>
                  <a:cubicBezTo>
                    <a:pt x="116" y="16"/>
                    <a:pt x="116" y="16"/>
                    <a:pt x="116" y="16"/>
                  </a:cubicBezTo>
                  <a:cubicBezTo>
                    <a:pt x="116" y="16"/>
                    <a:pt x="116" y="12"/>
                    <a:pt x="116" y="14"/>
                  </a:cubicBezTo>
                  <a:cubicBezTo>
                    <a:pt x="117" y="16"/>
                    <a:pt x="117" y="16"/>
                    <a:pt x="117" y="16"/>
                  </a:cubicBezTo>
                  <a:cubicBezTo>
                    <a:pt x="117" y="14"/>
                    <a:pt x="117" y="11"/>
                    <a:pt x="118" y="13"/>
                  </a:cubicBezTo>
                  <a:cubicBezTo>
                    <a:pt x="119" y="16"/>
                    <a:pt x="119" y="16"/>
                    <a:pt x="119" y="16"/>
                  </a:cubicBezTo>
                  <a:cubicBezTo>
                    <a:pt x="119" y="16"/>
                    <a:pt x="119" y="14"/>
                    <a:pt x="118" y="13"/>
                  </a:cubicBezTo>
                  <a:cubicBezTo>
                    <a:pt x="119" y="15"/>
                    <a:pt x="120" y="15"/>
                    <a:pt x="121" y="17"/>
                  </a:cubicBezTo>
                  <a:cubicBezTo>
                    <a:pt x="121" y="10"/>
                    <a:pt x="123" y="10"/>
                    <a:pt x="124" y="10"/>
                  </a:cubicBezTo>
                  <a:cubicBezTo>
                    <a:pt x="125" y="12"/>
                    <a:pt x="125" y="12"/>
                    <a:pt x="125" y="12"/>
                  </a:cubicBezTo>
                  <a:cubicBezTo>
                    <a:pt x="125" y="13"/>
                    <a:pt x="124" y="9"/>
                    <a:pt x="125" y="10"/>
                  </a:cubicBezTo>
                  <a:cubicBezTo>
                    <a:pt x="126" y="15"/>
                    <a:pt x="126" y="15"/>
                    <a:pt x="126" y="15"/>
                  </a:cubicBezTo>
                  <a:cubicBezTo>
                    <a:pt x="127" y="17"/>
                    <a:pt x="126" y="12"/>
                    <a:pt x="126" y="11"/>
                  </a:cubicBezTo>
                  <a:cubicBezTo>
                    <a:pt x="126" y="9"/>
                    <a:pt x="126" y="13"/>
                    <a:pt x="126" y="10"/>
                  </a:cubicBezTo>
                  <a:cubicBezTo>
                    <a:pt x="126" y="9"/>
                    <a:pt x="127" y="11"/>
                    <a:pt x="126" y="8"/>
                  </a:cubicBezTo>
                  <a:cubicBezTo>
                    <a:pt x="127" y="9"/>
                    <a:pt x="127" y="12"/>
                    <a:pt x="127" y="13"/>
                  </a:cubicBezTo>
                  <a:cubicBezTo>
                    <a:pt x="127" y="11"/>
                    <a:pt x="127" y="11"/>
                    <a:pt x="127" y="11"/>
                  </a:cubicBezTo>
                  <a:cubicBezTo>
                    <a:pt x="129" y="15"/>
                    <a:pt x="128" y="18"/>
                    <a:pt x="129" y="23"/>
                  </a:cubicBezTo>
                  <a:cubicBezTo>
                    <a:pt x="129" y="22"/>
                    <a:pt x="129" y="22"/>
                    <a:pt x="129" y="22"/>
                  </a:cubicBezTo>
                  <a:cubicBezTo>
                    <a:pt x="130" y="26"/>
                    <a:pt x="129" y="26"/>
                    <a:pt x="130" y="27"/>
                  </a:cubicBezTo>
                  <a:cubicBezTo>
                    <a:pt x="130" y="26"/>
                    <a:pt x="130" y="21"/>
                    <a:pt x="129" y="20"/>
                  </a:cubicBezTo>
                  <a:cubicBezTo>
                    <a:pt x="130" y="18"/>
                    <a:pt x="128" y="12"/>
                    <a:pt x="129" y="12"/>
                  </a:cubicBezTo>
                  <a:cubicBezTo>
                    <a:pt x="129" y="14"/>
                    <a:pt x="128" y="13"/>
                    <a:pt x="129" y="15"/>
                  </a:cubicBezTo>
                  <a:cubicBezTo>
                    <a:pt x="130" y="18"/>
                    <a:pt x="129" y="14"/>
                    <a:pt x="130" y="14"/>
                  </a:cubicBezTo>
                  <a:cubicBezTo>
                    <a:pt x="129" y="13"/>
                    <a:pt x="129" y="10"/>
                    <a:pt x="129" y="9"/>
                  </a:cubicBezTo>
                  <a:cubicBezTo>
                    <a:pt x="130" y="11"/>
                    <a:pt x="129" y="12"/>
                    <a:pt x="130" y="13"/>
                  </a:cubicBezTo>
                  <a:cubicBezTo>
                    <a:pt x="130" y="11"/>
                    <a:pt x="130" y="9"/>
                    <a:pt x="129" y="8"/>
                  </a:cubicBezTo>
                  <a:cubicBezTo>
                    <a:pt x="129" y="4"/>
                    <a:pt x="130" y="9"/>
                    <a:pt x="130" y="6"/>
                  </a:cubicBezTo>
                  <a:cubicBezTo>
                    <a:pt x="131" y="9"/>
                    <a:pt x="131" y="13"/>
                    <a:pt x="131" y="14"/>
                  </a:cubicBezTo>
                  <a:cubicBezTo>
                    <a:pt x="131" y="11"/>
                    <a:pt x="131" y="10"/>
                    <a:pt x="130" y="6"/>
                  </a:cubicBezTo>
                  <a:cubicBezTo>
                    <a:pt x="131" y="7"/>
                    <a:pt x="131" y="9"/>
                    <a:pt x="131" y="11"/>
                  </a:cubicBezTo>
                  <a:cubicBezTo>
                    <a:pt x="132" y="12"/>
                    <a:pt x="131" y="5"/>
                    <a:pt x="132" y="11"/>
                  </a:cubicBezTo>
                  <a:cubicBezTo>
                    <a:pt x="132" y="8"/>
                    <a:pt x="132" y="8"/>
                    <a:pt x="132" y="8"/>
                  </a:cubicBezTo>
                  <a:cubicBezTo>
                    <a:pt x="132" y="9"/>
                    <a:pt x="133" y="10"/>
                    <a:pt x="133" y="11"/>
                  </a:cubicBezTo>
                  <a:cubicBezTo>
                    <a:pt x="133" y="11"/>
                    <a:pt x="133" y="7"/>
                    <a:pt x="134" y="11"/>
                  </a:cubicBezTo>
                  <a:cubicBezTo>
                    <a:pt x="134" y="11"/>
                    <a:pt x="135" y="11"/>
                    <a:pt x="134" y="8"/>
                  </a:cubicBezTo>
                  <a:cubicBezTo>
                    <a:pt x="133" y="6"/>
                    <a:pt x="134" y="10"/>
                    <a:pt x="133" y="6"/>
                  </a:cubicBezTo>
                  <a:cubicBezTo>
                    <a:pt x="134" y="10"/>
                    <a:pt x="133" y="6"/>
                    <a:pt x="133" y="5"/>
                  </a:cubicBezTo>
                  <a:cubicBezTo>
                    <a:pt x="134" y="6"/>
                    <a:pt x="134" y="6"/>
                    <a:pt x="134" y="6"/>
                  </a:cubicBezTo>
                  <a:cubicBezTo>
                    <a:pt x="134" y="6"/>
                    <a:pt x="134" y="6"/>
                    <a:pt x="134" y="4"/>
                  </a:cubicBezTo>
                  <a:cubicBezTo>
                    <a:pt x="134" y="5"/>
                    <a:pt x="134" y="6"/>
                    <a:pt x="135" y="6"/>
                  </a:cubicBezTo>
                  <a:cubicBezTo>
                    <a:pt x="134" y="4"/>
                    <a:pt x="134" y="4"/>
                    <a:pt x="134" y="4"/>
                  </a:cubicBezTo>
                  <a:cubicBezTo>
                    <a:pt x="135" y="2"/>
                    <a:pt x="135" y="8"/>
                    <a:pt x="136" y="7"/>
                  </a:cubicBezTo>
                  <a:cubicBezTo>
                    <a:pt x="136" y="10"/>
                    <a:pt x="136" y="10"/>
                    <a:pt x="136" y="10"/>
                  </a:cubicBezTo>
                  <a:cubicBezTo>
                    <a:pt x="136" y="9"/>
                    <a:pt x="136" y="11"/>
                    <a:pt x="137" y="11"/>
                  </a:cubicBezTo>
                  <a:cubicBezTo>
                    <a:pt x="136" y="8"/>
                    <a:pt x="136" y="5"/>
                    <a:pt x="136" y="4"/>
                  </a:cubicBezTo>
                  <a:cubicBezTo>
                    <a:pt x="136" y="2"/>
                    <a:pt x="136" y="6"/>
                    <a:pt x="136" y="4"/>
                  </a:cubicBezTo>
                  <a:cubicBezTo>
                    <a:pt x="136" y="7"/>
                    <a:pt x="136" y="7"/>
                    <a:pt x="136" y="7"/>
                  </a:cubicBezTo>
                  <a:cubicBezTo>
                    <a:pt x="136" y="7"/>
                    <a:pt x="137" y="10"/>
                    <a:pt x="138" y="10"/>
                  </a:cubicBezTo>
                  <a:cubicBezTo>
                    <a:pt x="138" y="9"/>
                    <a:pt x="138" y="6"/>
                    <a:pt x="137" y="5"/>
                  </a:cubicBezTo>
                  <a:cubicBezTo>
                    <a:pt x="137" y="5"/>
                    <a:pt x="138" y="6"/>
                    <a:pt x="138" y="8"/>
                  </a:cubicBezTo>
                  <a:cubicBezTo>
                    <a:pt x="138" y="7"/>
                    <a:pt x="137" y="5"/>
                    <a:pt x="137" y="4"/>
                  </a:cubicBezTo>
                  <a:cubicBezTo>
                    <a:pt x="138" y="5"/>
                    <a:pt x="139" y="7"/>
                    <a:pt x="140" y="10"/>
                  </a:cubicBezTo>
                  <a:cubicBezTo>
                    <a:pt x="140" y="14"/>
                    <a:pt x="140" y="14"/>
                    <a:pt x="140" y="14"/>
                  </a:cubicBezTo>
                  <a:cubicBezTo>
                    <a:pt x="141" y="14"/>
                    <a:pt x="141" y="14"/>
                    <a:pt x="141" y="14"/>
                  </a:cubicBezTo>
                  <a:cubicBezTo>
                    <a:pt x="141" y="17"/>
                    <a:pt x="141" y="16"/>
                    <a:pt x="142" y="19"/>
                  </a:cubicBezTo>
                  <a:cubicBezTo>
                    <a:pt x="142" y="20"/>
                    <a:pt x="142" y="19"/>
                    <a:pt x="142" y="18"/>
                  </a:cubicBezTo>
                  <a:cubicBezTo>
                    <a:pt x="140" y="12"/>
                    <a:pt x="141" y="10"/>
                    <a:pt x="140" y="5"/>
                  </a:cubicBezTo>
                  <a:cubicBezTo>
                    <a:pt x="141" y="4"/>
                    <a:pt x="143" y="17"/>
                    <a:pt x="142" y="9"/>
                  </a:cubicBezTo>
                  <a:cubicBezTo>
                    <a:pt x="142" y="8"/>
                    <a:pt x="142" y="4"/>
                    <a:pt x="141" y="6"/>
                  </a:cubicBezTo>
                  <a:cubicBezTo>
                    <a:pt x="142" y="6"/>
                    <a:pt x="141" y="1"/>
                    <a:pt x="142" y="3"/>
                  </a:cubicBezTo>
                  <a:cubicBezTo>
                    <a:pt x="142" y="5"/>
                    <a:pt x="143" y="8"/>
                    <a:pt x="143" y="11"/>
                  </a:cubicBezTo>
                  <a:cubicBezTo>
                    <a:pt x="143" y="9"/>
                    <a:pt x="143" y="9"/>
                    <a:pt x="143" y="10"/>
                  </a:cubicBezTo>
                  <a:cubicBezTo>
                    <a:pt x="143" y="12"/>
                    <a:pt x="144" y="15"/>
                    <a:pt x="144" y="15"/>
                  </a:cubicBezTo>
                  <a:cubicBezTo>
                    <a:pt x="144" y="14"/>
                    <a:pt x="145" y="14"/>
                    <a:pt x="144" y="11"/>
                  </a:cubicBezTo>
                  <a:cubicBezTo>
                    <a:pt x="144" y="9"/>
                    <a:pt x="144" y="12"/>
                    <a:pt x="143" y="9"/>
                  </a:cubicBezTo>
                  <a:cubicBezTo>
                    <a:pt x="144" y="8"/>
                    <a:pt x="145" y="12"/>
                    <a:pt x="144" y="7"/>
                  </a:cubicBezTo>
                  <a:cubicBezTo>
                    <a:pt x="144" y="8"/>
                    <a:pt x="143" y="5"/>
                    <a:pt x="143" y="3"/>
                  </a:cubicBezTo>
                  <a:cubicBezTo>
                    <a:pt x="143" y="2"/>
                    <a:pt x="143" y="2"/>
                    <a:pt x="143" y="2"/>
                  </a:cubicBezTo>
                  <a:cubicBezTo>
                    <a:pt x="143" y="3"/>
                    <a:pt x="143" y="3"/>
                    <a:pt x="143" y="3"/>
                  </a:cubicBezTo>
                  <a:cubicBezTo>
                    <a:pt x="144" y="5"/>
                    <a:pt x="143" y="0"/>
                    <a:pt x="144" y="0"/>
                  </a:cubicBezTo>
                  <a:cubicBezTo>
                    <a:pt x="145" y="4"/>
                    <a:pt x="145" y="4"/>
                    <a:pt x="145" y="4"/>
                  </a:cubicBezTo>
                  <a:cubicBezTo>
                    <a:pt x="145" y="7"/>
                    <a:pt x="143" y="3"/>
                    <a:pt x="145" y="8"/>
                  </a:cubicBezTo>
                  <a:cubicBezTo>
                    <a:pt x="145" y="8"/>
                    <a:pt x="145" y="5"/>
                    <a:pt x="145" y="7"/>
                  </a:cubicBezTo>
                  <a:cubicBezTo>
                    <a:pt x="145" y="8"/>
                    <a:pt x="145" y="8"/>
                    <a:pt x="145" y="8"/>
                  </a:cubicBezTo>
                  <a:cubicBezTo>
                    <a:pt x="145" y="8"/>
                    <a:pt x="147" y="15"/>
                    <a:pt x="147" y="10"/>
                  </a:cubicBezTo>
                  <a:cubicBezTo>
                    <a:pt x="147" y="9"/>
                    <a:pt x="147" y="9"/>
                    <a:pt x="146" y="7"/>
                  </a:cubicBezTo>
                  <a:cubicBezTo>
                    <a:pt x="147" y="6"/>
                    <a:pt x="147" y="4"/>
                    <a:pt x="147" y="4"/>
                  </a:cubicBezTo>
                  <a:cubicBezTo>
                    <a:pt x="148" y="7"/>
                    <a:pt x="148" y="4"/>
                    <a:pt x="148" y="8"/>
                  </a:cubicBezTo>
                  <a:cubicBezTo>
                    <a:pt x="148" y="6"/>
                    <a:pt x="147" y="6"/>
                    <a:pt x="147" y="10"/>
                  </a:cubicBezTo>
                  <a:cubicBezTo>
                    <a:pt x="148" y="14"/>
                    <a:pt x="146" y="9"/>
                    <a:pt x="147" y="14"/>
                  </a:cubicBezTo>
                  <a:cubicBezTo>
                    <a:pt x="148" y="14"/>
                    <a:pt x="149" y="18"/>
                    <a:pt x="149" y="21"/>
                  </a:cubicBezTo>
                  <a:cubicBezTo>
                    <a:pt x="150" y="21"/>
                    <a:pt x="150" y="20"/>
                    <a:pt x="150" y="19"/>
                  </a:cubicBezTo>
                  <a:cubicBezTo>
                    <a:pt x="149" y="17"/>
                    <a:pt x="149" y="17"/>
                    <a:pt x="148" y="14"/>
                  </a:cubicBezTo>
                  <a:cubicBezTo>
                    <a:pt x="149" y="14"/>
                    <a:pt x="149" y="13"/>
                    <a:pt x="149" y="10"/>
                  </a:cubicBezTo>
                  <a:cubicBezTo>
                    <a:pt x="150" y="11"/>
                    <a:pt x="150" y="14"/>
                    <a:pt x="150" y="14"/>
                  </a:cubicBezTo>
                  <a:cubicBezTo>
                    <a:pt x="151" y="13"/>
                    <a:pt x="152" y="14"/>
                    <a:pt x="153" y="14"/>
                  </a:cubicBezTo>
                  <a:cubicBezTo>
                    <a:pt x="151" y="10"/>
                    <a:pt x="153" y="13"/>
                    <a:pt x="152" y="10"/>
                  </a:cubicBezTo>
                  <a:cubicBezTo>
                    <a:pt x="152" y="9"/>
                    <a:pt x="151" y="6"/>
                    <a:pt x="150" y="4"/>
                  </a:cubicBezTo>
                  <a:cubicBezTo>
                    <a:pt x="151" y="4"/>
                    <a:pt x="151" y="5"/>
                    <a:pt x="151" y="6"/>
                  </a:cubicBezTo>
                  <a:cubicBezTo>
                    <a:pt x="151" y="4"/>
                    <a:pt x="152" y="10"/>
                    <a:pt x="152" y="6"/>
                  </a:cubicBezTo>
                  <a:cubicBezTo>
                    <a:pt x="151" y="8"/>
                    <a:pt x="153" y="12"/>
                    <a:pt x="154" y="15"/>
                  </a:cubicBezTo>
                  <a:cubicBezTo>
                    <a:pt x="154" y="13"/>
                    <a:pt x="154" y="18"/>
                    <a:pt x="155" y="17"/>
                  </a:cubicBezTo>
                  <a:cubicBezTo>
                    <a:pt x="155" y="15"/>
                    <a:pt x="155" y="14"/>
                    <a:pt x="156" y="13"/>
                  </a:cubicBezTo>
                  <a:cubicBezTo>
                    <a:pt x="157" y="16"/>
                    <a:pt x="158" y="13"/>
                    <a:pt x="158" y="12"/>
                  </a:cubicBezTo>
                  <a:cubicBezTo>
                    <a:pt x="159" y="14"/>
                    <a:pt x="160" y="18"/>
                    <a:pt x="160" y="18"/>
                  </a:cubicBezTo>
                  <a:cubicBezTo>
                    <a:pt x="161" y="18"/>
                    <a:pt x="159" y="14"/>
                    <a:pt x="160" y="16"/>
                  </a:cubicBezTo>
                  <a:cubicBezTo>
                    <a:pt x="160" y="17"/>
                    <a:pt x="160" y="17"/>
                    <a:pt x="160" y="17"/>
                  </a:cubicBezTo>
                  <a:cubicBezTo>
                    <a:pt x="160" y="16"/>
                    <a:pt x="162" y="19"/>
                    <a:pt x="161" y="14"/>
                  </a:cubicBezTo>
                  <a:cubicBezTo>
                    <a:pt x="162" y="18"/>
                    <a:pt x="162" y="18"/>
                    <a:pt x="162" y="18"/>
                  </a:cubicBezTo>
                  <a:cubicBezTo>
                    <a:pt x="162" y="18"/>
                    <a:pt x="162" y="17"/>
                    <a:pt x="162" y="17"/>
                  </a:cubicBezTo>
                  <a:cubicBezTo>
                    <a:pt x="162" y="20"/>
                    <a:pt x="162" y="20"/>
                    <a:pt x="162" y="20"/>
                  </a:cubicBezTo>
                  <a:cubicBezTo>
                    <a:pt x="163" y="23"/>
                    <a:pt x="163" y="20"/>
                    <a:pt x="164" y="19"/>
                  </a:cubicBezTo>
                  <a:cubicBezTo>
                    <a:pt x="163" y="17"/>
                    <a:pt x="163" y="17"/>
                    <a:pt x="163" y="17"/>
                  </a:cubicBezTo>
                  <a:cubicBezTo>
                    <a:pt x="163" y="15"/>
                    <a:pt x="164" y="17"/>
                    <a:pt x="165" y="16"/>
                  </a:cubicBezTo>
                  <a:cubicBezTo>
                    <a:pt x="165" y="19"/>
                    <a:pt x="165" y="19"/>
                    <a:pt x="165" y="19"/>
                  </a:cubicBezTo>
                  <a:cubicBezTo>
                    <a:pt x="165" y="17"/>
                    <a:pt x="165" y="17"/>
                    <a:pt x="165" y="17"/>
                  </a:cubicBezTo>
                  <a:cubicBezTo>
                    <a:pt x="166" y="19"/>
                    <a:pt x="167" y="21"/>
                    <a:pt x="166" y="19"/>
                  </a:cubicBezTo>
                  <a:cubicBezTo>
                    <a:pt x="167" y="25"/>
                    <a:pt x="167" y="25"/>
                    <a:pt x="167" y="25"/>
                  </a:cubicBezTo>
                  <a:cubicBezTo>
                    <a:pt x="166" y="24"/>
                    <a:pt x="166" y="22"/>
                    <a:pt x="165" y="20"/>
                  </a:cubicBezTo>
                  <a:cubicBezTo>
                    <a:pt x="165" y="18"/>
                    <a:pt x="164" y="18"/>
                    <a:pt x="165" y="21"/>
                  </a:cubicBezTo>
                  <a:cubicBezTo>
                    <a:pt x="165" y="21"/>
                    <a:pt x="165" y="20"/>
                    <a:pt x="165" y="20"/>
                  </a:cubicBezTo>
                  <a:cubicBezTo>
                    <a:pt x="166" y="23"/>
                    <a:pt x="165" y="23"/>
                    <a:pt x="166" y="25"/>
                  </a:cubicBezTo>
                  <a:cubicBezTo>
                    <a:pt x="166" y="25"/>
                    <a:pt x="166" y="26"/>
                    <a:pt x="166" y="25"/>
                  </a:cubicBezTo>
                  <a:cubicBezTo>
                    <a:pt x="166" y="27"/>
                    <a:pt x="166" y="27"/>
                    <a:pt x="165" y="27"/>
                  </a:cubicBezTo>
                  <a:cubicBezTo>
                    <a:pt x="165" y="26"/>
                    <a:pt x="165" y="25"/>
                    <a:pt x="165" y="24"/>
                  </a:cubicBezTo>
                  <a:cubicBezTo>
                    <a:pt x="165" y="27"/>
                    <a:pt x="165" y="28"/>
                    <a:pt x="164" y="27"/>
                  </a:cubicBezTo>
                  <a:cubicBezTo>
                    <a:pt x="163" y="24"/>
                    <a:pt x="164" y="30"/>
                    <a:pt x="163" y="29"/>
                  </a:cubicBezTo>
                  <a:cubicBezTo>
                    <a:pt x="162" y="26"/>
                    <a:pt x="162" y="23"/>
                    <a:pt x="162" y="22"/>
                  </a:cubicBezTo>
                  <a:cubicBezTo>
                    <a:pt x="162" y="21"/>
                    <a:pt x="162" y="22"/>
                    <a:pt x="161" y="21"/>
                  </a:cubicBezTo>
                  <a:cubicBezTo>
                    <a:pt x="161" y="23"/>
                    <a:pt x="162" y="27"/>
                    <a:pt x="162" y="28"/>
                  </a:cubicBezTo>
                  <a:cubicBezTo>
                    <a:pt x="161" y="26"/>
                    <a:pt x="161" y="26"/>
                    <a:pt x="161" y="26"/>
                  </a:cubicBezTo>
                  <a:cubicBezTo>
                    <a:pt x="161" y="27"/>
                    <a:pt x="162" y="30"/>
                    <a:pt x="161" y="30"/>
                  </a:cubicBezTo>
                  <a:cubicBezTo>
                    <a:pt x="160" y="29"/>
                    <a:pt x="159" y="29"/>
                    <a:pt x="158" y="29"/>
                  </a:cubicBezTo>
                  <a:cubicBezTo>
                    <a:pt x="157" y="27"/>
                    <a:pt x="157" y="27"/>
                    <a:pt x="157" y="27"/>
                  </a:cubicBezTo>
                  <a:cubicBezTo>
                    <a:pt x="158" y="32"/>
                    <a:pt x="156" y="29"/>
                    <a:pt x="156" y="31"/>
                  </a:cubicBezTo>
                  <a:cubicBezTo>
                    <a:pt x="154" y="29"/>
                    <a:pt x="154" y="34"/>
                    <a:pt x="153" y="30"/>
                  </a:cubicBezTo>
                  <a:cubicBezTo>
                    <a:pt x="151" y="32"/>
                    <a:pt x="150" y="34"/>
                    <a:pt x="148" y="34"/>
                  </a:cubicBezTo>
                  <a:cubicBezTo>
                    <a:pt x="148" y="30"/>
                    <a:pt x="148" y="30"/>
                    <a:pt x="148" y="30"/>
                  </a:cubicBezTo>
                  <a:cubicBezTo>
                    <a:pt x="148" y="33"/>
                    <a:pt x="147" y="29"/>
                    <a:pt x="147" y="29"/>
                  </a:cubicBezTo>
                  <a:cubicBezTo>
                    <a:pt x="148" y="32"/>
                    <a:pt x="147" y="33"/>
                    <a:pt x="147" y="35"/>
                  </a:cubicBezTo>
                  <a:cubicBezTo>
                    <a:pt x="146" y="32"/>
                    <a:pt x="145" y="35"/>
                    <a:pt x="145" y="38"/>
                  </a:cubicBezTo>
                  <a:cubicBezTo>
                    <a:pt x="144" y="35"/>
                    <a:pt x="144" y="35"/>
                    <a:pt x="144" y="35"/>
                  </a:cubicBezTo>
                  <a:cubicBezTo>
                    <a:pt x="145" y="40"/>
                    <a:pt x="143" y="36"/>
                    <a:pt x="142" y="36"/>
                  </a:cubicBezTo>
                  <a:cubicBezTo>
                    <a:pt x="141" y="35"/>
                    <a:pt x="141" y="33"/>
                    <a:pt x="141" y="33"/>
                  </a:cubicBezTo>
                  <a:cubicBezTo>
                    <a:pt x="141" y="37"/>
                    <a:pt x="141" y="37"/>
                    <a:pt x="140" y="39"/>
                  </a:cubicBezTo>
                  <a:cubicBezTo>
                    <a:pt x="140" y="39"/>
                    <a:pt x="139" y="38"/>
                    <a:pt x="138" y="37"/>
                  </a:cubicBezTo>
                  <a:cubicBezTo>
                    <a:pt x="137" y="43"/>
                    <a:pt x="134" y="40"/>
                    <a:pt x="132" y="43"/>
                  </a:cubicBezTo>
                  <a:cubicBezTo>
                    <a:pt x="132" y="41"/>
                    <a:pt x="132" y="41"/>
                    <a:pt x="132" y="41"/>
                  </a:cubicBezTo>
                  <a:cubicBezTo>
                    <a:pt x="131" y="47"/>
                    <a:pt x="127" y="42"/>
                    <a:pt x="126" y="45"/>
                  </a:cubicBezTo>
                  <a:cubicBezTo>
                    <a:pt x="125" y="41"/>
                    <a:pt x="125" y="41"/>
                    <a:pt x="125" y="41"/>
                  </a:cubicBezTo>
                  <a:cubicBezTo>
                    <a:pt x="124" y="40"/>
                    <a:pt x="124" y="42"/>
                    <a:pt x="125" y="46"/>
                  </a:cubicBezTo>
                  <a:cubicBezTo>
                    <a:pt x="124" y="44"/>
                    <a:pt x="124" y="48"/>
                    <a:pt x="123" y="44"/>
                  </a:cubicBezTo>
                  <a:cubicBezTo>
                    <a:pt x="122" y="44"/>
                    <a:pt x="123" y="47"/>
                    <a:pt x="122" y="47"/>
                  </a:cubicBezTo>
                  <a:cubicBezTo>
                    <a:pt x="121" y="46"/>
                    <a:pt x="120" y="46"/>
                    <a:pt x="119" y="47"/>
                  </a:cubicBezTo>
                  <a:cubicBezTo>
                    <a:pt x="120" y="48"/>
                    <a:pt x="120" y="48"/>
                    <a:pt x="120" y="48"/>
                  </a:cubicBezTo>
                  <a:cubicBezTo>
                    <a:pt x="120" y="47"/>
                    <a:pt x="119" y="45"/>
                    <a:pt x="119" y="44"/>
                  </a:cubicBezTo>
                  <a:cubicBezTo>
                    <a:pt x="119" y="46"/>
                    <a:pt x="117" y="44"/>
                    <a:pt x="119" y="49"/>
                  </a:cubicBezTo>
                  <a:cubicBezTo>
                    <a:pt x="117" y="46"/>
                    <a:pt x="116" y="52"/>
                    <a:pt x="115" y="48"/>
                  </a:cubicBezTo>
                  <a:cubicBezTo>
                    <a:pt x="115" y="49"/>
                    <a:pt x="115" y="50"/>
                    <a:pt x="115" y="51"/>
                  </a:cubicBezTo>
                  <a:cubicBezTo>
                    <a:pt x="114" y="51"/>
                    <a:pt x="112" y="48"/>
                    <a:pt x="112" y="51"/>
                  </a:cubicBezTo>
                  <a:cubicBezTo>
                    <a:pt x="111" y="50"/>
                    <a:pt x="112" y="48"/>
                    <a:pt x="111" y="48"/>
                  </a:cubicBezTo>
                  <a:cubicBezTo>
                    <a:pt x="111" y="51"/>
                    <a:pt x="111" y="51"/>
                    <a:pt x="111" y="51"/>
                  </a:cubicBezTo>
                  <a:cubicBezTo>
                    <a:pt x="110" y="54"/>
                    <a:pt x="107" y="49"/>
                    <a:pt x="106" y="50"/>
                  </a:cubicBezTo>
                  <a:cubicBezTo>
                    <a:pt x="104" y="53"/>
                    <a:pt x="101" y="53"/>
                    <a:pt x="98" y="54"/>
                  </a:cubicBezTo>
                  <a:cubicBezTo>
                    <a:pt x="98" y="52"/>
                    <a:pt x="98" y="52"/>
                    <a:pt x="98" y="52"/>
                  </a:cubicBezTo>
                  <a:cubicBezTo>
                    <a:pt x="98" y="57"/>
                    <a:pt x="95" y="49"/>
                    <a:pt x="96" y="55"/>
                  </a:cubicBezTo>
                  <a:cubicBezTo>
                    <a:pt x="95" y="54"/>
                    <a:pt x="95" y="55"/>
                    <a:pt x="95" y="53"/>
                  </a:cubicBezTo>
                  <a:cubicBezTo>
                    <a:pt x="95" y="56"/>
                    <a:pt x="92" y="50"/>
                    <a:pt x="92" y="54"/>
                  </a:cubicBezTo>
                  <a:cubicBezTo>
                    <a:pt x="92" y="53"/>
                    <a:pt x="92" y="53"/>
                    <a:pt x="92" y="53"/>
                  </a:cubicBezTo>
                  <a:cubicBezTo>
                    <a:pt x="91" y="51"/>
                    <a:pt x="90" y="55"/>
                    <a:pt x="89" y="53"/>
                  </a:cubicBezTo>
                  <a:cubicBezTo>
                    <a:pt x="89" y="52"/>
                    <a:pt x="89" y="52"/>
                    <a:pt x="89" y="51"/>
                  </a:cubicBezTo>
                  <a:cubicBezTo>
                    <a:pt x="88" y="49"/>
                    <a:pt x="89" y="56"/>
                    <a:pt x="88" y="50"/>
                  </a:cubicBezTo>
                  <a:cubicBezTo>
                    <a:pt x="88" y="50"/>
                    <a:pt x="88" y="53"/>
                    <a:pt x="88" y="53"/>
                  </a:cubicBezTo>
                  <a:cubicBezTo>
                    <a:pt x="85" y="51"/>
                    <a:pt x="84" y="55"/>
                    <a:pt x="81" y="56"/>
                  </a:cubicBezTo>
                  <a:cubicBezTo>
                    <a:pt x="79" y="54"/>
                    <a:pt x="80" y="48"/>
                    <a:pt x="79" y="52"/>
                  </a:cubicBezTo>
                  <a:cubicBezTo>
                    <a:pt x="79" y="51"/>
                    <a:pt x="79" y="54"/>
                    <a:pt x="79" y="53"/>
                  </a:cubicBezTo>
                  <a:cubicBezTo>
                    <a:pt x="79" y="54"/>
                    <a:pt x="77" y="47"/>
                    <a:pt x="77" y="50"/>
                  </a:cubicBezTo>
                  <a:cubicBezTo>
                    <a:pt x="78" y="53"/>
                    <a:pt x="77" y="52"/>
                    <a:pt x="78" y="54"/>
                  </a:cubicBezTo>
                  <a:cubicBezTo>
                    <a:pt x="76" y="52"/>
                    <a:pt x="76" y="49"/>
                    <a:pt x="75" y="51"/>
                  </a:cubicBezTo>
                  <a:cubicBezTo>
                    <a:pt x="75" y="50"/>
                    <a:pt x="75" y="50"/>
                    <a:pt x="75" y="50"/>
                  </a:cubicBezTo>
                  <a:cubicBezTo>
                    <a:pt x="75" y="55"/>
                    <a:pt x="73" y="52"/>
                    <a:pt x="73" y="58"/>
                  </a:cubicBezTo>
                  <a:cubicBezTo>
                    <a:pt x="68" y="60"/>
                    <a:pt x="63" y="63"/>
                    <a:pt x="58" y="65"/>
                  </a:cubicBezTo>
                  <a:cubicBezTo>
                    <a:pt x="52" y="64"/>
                    <a:pt x="48" y="68"/>
                    <a:pt x="42" y="65"/>
                  </a:cubicBezTo>
                  <a:cubicBezTo>
                    <a:pt x="40" y="61"/>
                    <a:pt x="40" y="61"/>
                    <a:pt x="39" y="63"/>
                  </a:cubicBezTo>
                  <a:cubicBezTo>
                    <a:pt x="39" y="62"/>
                    <a:pt x="39" y="62"/>
                    <a:pt x="39" y="62"/>
                  </a:cubicBezTo>
                  <a:cubicBezTo>
                    <a:pt x="39" y="65"/>
                    <a:pt x="38" y="62"/>
                    <a:pt x="38" y="66"/>
                  </a:cubicBezTo>
                  <a:cubicBezTo>
                    <a:pt x="36" y="65"/>
                    <a:pt x="34" y="67"/>
                    <a:pt x="32" y="67"/>
                  </a:cubicBezTo>
                  <a:cubicBezTo>
                    <a:pt x="33" y="66"/>
                    <a:pt x="32" y="63"/>
                    <a:pt x="32" y="64"/>
                  </a:cubicBezTo>
                  <a:cubicBezTo>
                    <a:pt x="32" y="66"/>
                    <a:pt x="32" y="66"/>
                    <a:pt x="32" y="66"/>
                  </a:cubicBezTo>
                  <a:cubicBezTo>
                    <a:pt x="32" y="65"/>
                    <a:pt x="32" y="65"/>
                    <a:pt x="32" y="65"/>
                  </a:cubicBezTo>
                  <a:cubicBezTo>
                    <a:pt x="31" y="66"/>
                    <a:pt x="31" y="67"/>
                    <a:pt x="32" y="69"/>
                  </a:cubicBezTo>
                  <a:cubicBezTo>
                    <a:pt x="27" y="72"/>
                    <a:pt x="21" y="66"/>
                    <a:pt x="16" y="67"/>
                  </a:cubicBezTo>
                  <a:cubicBezTo>
                    <a:pt x="15" y="66"/>
                    <a:pt x="13" y="68"/>
                    <a:pt x="12" y="69"/>
                  </a:cubicBezTo>
                  <a:cubicBezTo>
                    <a:pt x="8" y="64"/>
                    <a:pt x="4" y="61"/>
                    <a:pt x="0" y="65"/>
                  </a:cubicBezTo>
                  <a:cubicBezTo>
                    <a:pt x="0" y="65"/>
                    <a:pt x="0" y="55"/>
                    <a:pt x="1"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4" name="Freeform 43">
              <a:extLst>
                <a:ext uri="{FF2B5EF4-FFF2-40B4-BE49-F238E27FC236}">
                  <a16:creationId xmlns:a16="http://schemas.microsoft.com/office/drawing/2014/main" id="{CCA3D807-4451-FE4E-9C17-92C6F8C05EEA}"/>
                </a:ext>
              </a:extLst>
            </p:cNvPr>
            <p:cNvSpPr/>
            <p:nvPr/>
          </p:nvSpPr>
          <p:spPr bwMode="auto">
            <a:xfrm>
              <a:off x="1597026" y="2673350"/>
              <a:ext cx="7938" cy="20637"/>
            </a:xfrm>
            <a:custGeom>
              <a:avLst/>
              <a:gdLst>
                <a:gd name="T0" fmla="*/ 2 w 2"/>
                <a:gd name="T1" fmla="*/ 5 h 5"/>
                <a:gd name="T2" fmla="*/ 0 w 2"/>
                <a:gd name="T3" fmla="*/ 0 h 5"/>
                <a:gd name="T4" fmla="*/ 2 w 2"/>
                <a:gd name="T5" fmla="*/ 5 h 5"/>
              </a:gdLst>
              <a:ahLst/>
              <a:cxnLst>
                <a:cxn ang="0">
                  <a:pos x="T0" y="T1"/>
                </a:cxn>
                <a:cxn ang="0">
                  <a:pos x="T2" y="T3"/>
                </a:cxn>
                <a:cxn ang="0">
                  <a:pos x="T4" y="T5"/>
                </a:cxn>
              </a:cxnLst>
              <a:rect l="0" t="0" r="r" b="b"/>
              <a:pathLst>
                <a:path w="2" h="5">
                  <a:moveTo>
                    <a:pt x="2" y="5"/>
                  </a:moveTo>
                  <a:cubicBezTo>
                    <a:pt x="1" y="4"/>
                    <a:pt x="0" y="3"/>
                    <a:pt x="0" y="0"/>
                  </a:cubicBez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5" name="Freeform 44">
              <a:extLst>
                <a:ext uri="{FF2B5EF4-FFF2-40B4-BE49-F238E27FC236}">
                  <a16:creationId xmlns:a16="http://schemas.microsoft.com/office/drawing/2014/main" id="{D123ABBA-A241-1B40-9397-FC4A1DE02A66}"/>
                </a:ext>
              </a:extLst>
            </p:cNvPr>
            <p:cNvSpPr/>
            <p:nvPr/>
          </p:nvSpPr>
          <p:spPr bwMode="auto">
            <a:xfrm>
              <a:off x="1531938" y="2617788"/>
              <a:ext cx="4763" cy="12700"/>
            </a:xfrm>
            <a:custGeom>
              <a:avLst/>
              <a:gdLst>
                <a:gd name="T0" fmla="*/ 1 w 1"/>
                <a:gd name="T1" fmla="*/ 2 h 3"/>
                <a:gd name="T2" fmla="*/ 1 w 1"/>
                <a:gd name="T3" fmla="*/ 1 h 3"/>
                <a:gd name="T4" fmla="*/ 1 w 1"/>
                <a:gd name="T5" fmla="*/ 0 h 3"/>
                <a:gd name="T6" fmla="*/ 1 w 1"/>
                <a:gd name="T7" fmla="*/ 2 h 3"/>
              </a:gdLst>
              <a:ahLst/>
              <a:cxnLst>
                <a:cxn ang="0">
                  <a:pos x="T0" y="T1"/>
                </a:cxn>
                <a:cxn ang="0">
                  <a:pos x="T2" y="T3"/>
                </a:cxn>
                <a:cxn ang="0">
                  <a:pos x="T4" y="T5"/>
                </a:cxn>
                <a:cxn ang="0">
                  <a:pos x="T6" y="T7"/>
                </a:cxn>
              </a:cxnLst>
              <a:rect l="0" t="0" r="r" b="b"/>
              <a:pathLst>
                <a:path w="1" h="3">
                  <a:moveTo>
                    <a:pt x="1" y="2"/>
                  </a:moveTo>
                  <a:cubicBezTo>
                    <a:pt x="1" y="3"/>
                    <a:pt x="1" y="2"/>
                    <a:pt x="1" y="1"/>
                  </a:cubicBezTo>
                  <a:cubicBezTo>
                    <a:pt x="1" y="1"/>
                    <a:pt x="0" y="0"/>
                    <a:pt x="1"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6" name="Freeform 45">
              <a:extLst>
                <a:ext uri="{FF2B5EF4-FFF2-40B4-BE49-F238E27FC236}">
                  <a16:creationId xmlns:a16="http://schemas.microsoft.com/office/drawing/2014/main" id="{5BD33F91-C0A6-1D48-BB4A-5460E7D974B1}"/>
                </a:ext>
              </a:extLst>
            </p:cNvPr>
            <p:cNvSpPr/>
            <p:nvPr/>
          </p:nvSpPr>
          <p:spPr bwMode="auto">
            <a:xfrm>
              <a:off x="1524001" y="2614613"/>
              <a:ext cx="0" cy="1270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1"/>
                    <a:pt x="0" y="0"/>
                    <a:pt x="0"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7" name="Freeform 46">
              <a:extLst>
                <a:ext uri="{FF2B5EF4-FFF2-40B4-BE49-F238E27FC236}">
                  <a16:creationId xmlns:a16="http://schemas.microsoft.com/office/drawing/2014/main" id="{5EDE8760-84FE-2B43-81F8-642B2E901035}"/>
                </a:ext>
              </a:extLst>
            </p:cNvPr>
            <p:cNvSpPr/>
            <p:nvPr/>
          </p:nvSpPr>
          <p:spPr bwMode="auto">
            <a:xfrm>
              <a:off x="1503363" y="2592388"/>
              <a:ext cx="3175" cy="952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0"/>
                    <a:pt x="0" y="0"/>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8" name="Freeform 47">
              <a:extLst>
                <a:ext uri="{FF2B5EF4-FFF2-40B4-BE49-F238E27FC236}">
                  <a16:creationId xmlns:a16="http://schemas.microsoft.com/office/drawing/2014/main" id="{E1D9346F-9D0B-8741-AD08-5A142BEF2C29}"/>
                </a:ext>
              </a:extLst>
            </p:cNvPr>
            <p:cNvSpPr/>
            <p:nvPr/>
          </p:nvSpPr>
          <p:spPr bwMode="auto">
            <a:xfrm>
              <a:off x="1503363" y="2605088"/>
              <a:ext cx="3175" cy="12700"/>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3"/>
                    <a:pt x="1" y="2"/>
                    <a:pt x="0" y="1"/>
                  </a:cubicBezTo>
                  <a:cubicBezTo>
                    <a:pt x="1" y="2"/>
                    <a:pt x="1"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69" name="Freeform 48">
              <a:extLst>
                <a:ext uri="{FF2B5EF4-FFF2-40B4-BE49-F238E27FC236}">
                  <a16:creationId xmlns:a16="http://schemas.microsoft.com/office/drawing/2014/main" id="{57D9C425-38D7-064D-B4A0-6EDE3000C8BF}"/>
                </a:ext>
              </a:extLst>
            </p:cNvPr>
            <p:cNvSpPr/>
            <p:nvPr/>
          </p:nvSpPr>
          <p:spPr bwMode="auto">
            <a:xfrm>
              <a:off x="1477963" y="2592388"/>
              <a:ext cx="0" cy="17462"/>
            </a:xfrm>
            <a:custGeom>
              <a:avLst/>
              <a:gdLst>
                <a:gd name="T0" fmla="*/ 2 h 4"/>
                <a:gd name="T1" fmla="*/ 2 h 4"/>
                <a:gd name="T2" fmla="*/ 2 h 4"/>
              </a:gdLst>
              <a:ahLst/>
              <a:cxnLst>
                <a:cxn ang="0">
                  <a:pos x="0" y="T0"/>
                </a:cxn>
                <a:cxn ang="0">
                  <a:pos x="0" y="T1"/>
                </a:cxn>
                <a:cxn ang="0">
                  <a:pos x="0" y="T2"/>
                </a:cxn>
              </a:cxnLst>
              <a:rect l="0" t="0" r="r" b="b"/>
              <a:pathLst>
                <a:path h="4">
                  <a:moveTo>
                    <a:pt x="0" y="2"/>
                  </a:moveTo>
                  <a:cubicBezTo>
                    <a:pt x="0" y="2"/>
                    <a:pt x="0" y="4"/>
                    <a:pt x="0" y="2"/>
                  </a:cubicBezTo>
                  <a:cubicBezTo>
                    <a:pt x="0" y="3"/>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0" name="Freeform 49">
              <a:extLst>
                <a:ext uri="{FF2B5EF4-FFF2-40B4-BE49-F238E27FC236}">
                  <a16:creationId xmlns:a16="http://schemas.microsoft.com/office/drawing/2014/main" id="{37C4DA6B-B0A8-9D4D-9C29-A2D58694E6F5}"/>
                </a:ext>
              </a:extLst>
            </p:cNvPr>
            <p:cNvSpPr/>
            <p:nvPr/>
          </p:nvSpPr>
          <p:spPr bwMode="auto">
            <a:xfrm>
              <a:off x="1468438" y="2605088"/>
              <a:ext cx="0" cy="952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1" name="Freeform 50">
              <a:extLst>
                <a:ext uri="{FF2B5EF4-FFF2-40B4-BE49-F238E27FC236}">
                  <a16:creationId xmlns:a16="http://schemas.microsoft.com/office/drawing/2014/main" id="{9A8B1668-2405-F04D-9E41-490D3557FC66}"/>
                </a:ext>
              </a:extLst>
            </p:cNvPr>
            <p:cNvSpPr/>
            <p:nvPr/>
          </p:nvSpPr>
          <p:spPr bwMode="auto">
            <a:xfrm>
              <a:off x="1260476" y="2681288"/>
              <a:ext cx="4763" cy="4762"/>
            </a:xfrm>
            <a:custGeom>
              <a:avLst/>
              <a:gdLst>
                <a:gd name="T0" fmla="*/ 0 w 3"/>
                <a:gd name="T1" fmla="*/ 3 h 3"/>
                <a:gd name="T2" fmla="*/ 0 w 3"/>
                <a:gd name="T3" fmla="*/ 0 h 3"/>
                <a:gd name="T4" fmla="*/ 3 w 3"/>
                <a:gd name="T5" fmla="*/ 3 h 3"/>
                <a:gd name="T6" fmla="*/ 0 w 3"/>
                <a:gd name="T7" fmla="*/ 3 h 3"/>
              </a:gdLst>
              <a:ahLst/>
              <a:cxnLst>
                <a:cxn ang="0">
                  <a:pos x="T0" y="T1"/>
                </a:cxn>
                <a:cxn ang="0">
                  <a:pos x="T2" y="T3"/>
                </a:cxn>
                <a:cxn ang="0">
                  <a:pos x="T4" y="T5"/>
                </a:cxn>
                <a:cxn ang="0">
                  <a:pos x="T6" y="T7"/>
                </a:cxn>
              </a:cxnLst>
              <a:rect l="0" t="0" r="r" b="b"/>
              <a:pathLst>
                <a:path w="3" h="3">
                  <a:moveTo>
                    <a:pt x="0" y="3"/>
                  </a:moveTo>
                  <a:lnTo>
                    <a:pt x="0" y="0"/>
                  </a:lnTo>
                  <a:lnTo>
                    <a:pt x="3"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2" name="Freeform 51">
              <a:extLst>
                <a:ext uri="{FF2B5EF4-FFF2-40B4-BE49-F238E27FC236}">
                  <a16:creationId xmlns:a16="http://schemas.microsoft.com/office/drawing/2014/main" id="{F17D8FE3-BFBA-EE4E-BB47-2B230D4BBCB0}"/>
                </a:ext>
              </a:extLst>
            </p:cNvPr>
            <p:cNvSpPr/>
            <p:nvPr/>
          </p:nvSpPr>
          <p:spPr bwMode="auto">
            <a:xfrm>
              <a:off x="1166813" y="2690813"/>
              <a:ext cx="0" cy="12700"/>
            </a:xfrm>
            <a:custGeom>
              <a:avLst/>
              <a:gdLst>
                <a:gd name="T0" fmla="*/ 2 h 3"/>
                <a:gd name="T1" fmla="*/ 1 h 3"/>
                <a:gd name="T2" fmla="*/ 2 h 3"/>
              </a:gdLst>
              <a:ahLst/>
              <a:cxnLst>
                <a:cxn ang="0">
                  <a:pos x="0" y="T0"/>
                </a:cxn>
                <a:cxn ang="0">
                  <a:pos x="0" y="T1"/>
                </a:cxn>
                <a:cxn ang="0">
                  <a:pos x="0" y="T2"/>
                </a:cxn>
              </a:cxnLst>
              <a:rect l="0" t="0" r="r" b="b"/>
              <a:pathLst>
                <a:path h="3">
                  <a:moveTo>
                    <a:pt x="0" y="2"/>
                  </a:moveTo>
                  <a:cubicBezTo>
                    <a:pt x="0" y="3"/>
                    <a:pt x="0" y="1"/>
                    <a:pt x="0" y="1"/>
                  </a:cubicBezTo>
                  <a:cubicBezTo>
                    <a:pt x="0" y="0"/>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3" name="Freeform 52">
              <a:extLst>
                <a:ext uri="{FF2B5EF4-FFF2-40B4-BE49-F238E27FC236}">
                  <a16:creationId xmlns:a16="http://schemas.microsoft.com/office/drawing/2014/main" id="{C2ED86BC-70E2-EA43-97C4-74336FC949D6}"/>
                </a:ext>
              </a:extLst>
            </p:cNvPr>
            <p:cNvSpPr/>
            <p:nvPr/>
          </p:nvSpPr>
          <p:spPr bwMode="auto">
            <a:xfrm>
              <a:off x="1120776" y="2741613"/>
              <a:ext cx="4763" cy="12700"/>
            </a:xfrm>
            <a:custGeom>
              <a:avLst/>
              <a:gdLst>
                <a:gd name="T0" fmla="*/ 0 w 3"/>
                <a:gd name="T1" fmla="*/ 0 h 8"/>
                <a:gd name="T2" fmla="*/ 3 w 3"/>
                <a:gd name="T3" fmla="*/ 0 h 8"/>
                <a:gd name="T4" fmla="*/ 3 w 3"/>
                <a:gd name="T5" fmla="*/ 8 h 8"/>
                <a:gd name="T6" fmla="*/ 0 w 3"/>
                <a:gd name="T7" fmla="*/ 0 h 8"/>
              </a:gdLst>
              <a:ahLst/>
              <a:cxnLst>
                <a:cxn ang="0">
                  <a:pos x="T0" y="T1"/>
                </a:cxn>
                <a:cxn ang="0">
                  <a:pos x="T2" y="T3"/>
                </a:cxn>
                <a:cxn ang="0">
                  <a:pos x="T4" y="T5"/>
                </a:cxn>
                <a:cxn ang="0">
                  <a:pos x="T6" y="T7"/>
                </a:cxn>
              </a:cxnLst>
              <a:rect l="0" t="0" r="r" b="b"/>
              <a:pathLst>
                <a:path w="3" h="8">
                  <a:moveTo>
                    <a:pt x="0" y="0"/>
                  </a:moveTo>
                  <a:lnTo>
                    <a:pt x="3" y="0"/>
                  </a:lnTo>
                  <a:lnTo>
                    <a:pt x="3"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4" name="Freeform 53">
              <a:extLst>
                <a:ext uri="{FF2B5EF4-FFF2-40B4-BE49-F238E27FC236}">
                  <a16:creationId xmlns:a16="http://schemas.microsoft.com/office/drawing/2014/main" id="{987880DC-529B-F24C-8E65-FF62570FBFC2}"/>
                </a:ext>
              </a:extLst>
            </p:cNvPr>
            <p:cNvSpPr/>
            <p:nvPr/>
          </p:nvSpPr>
          <p:spPr bwMode="auto">
            <a:xfrm>
              <a:off x="1371601" y="1624013"/>
              <a:ext cx="4763" cy="15875"/>
            </a:xfrm>
            <a:custGeom>
              <a:avLst/>
              <a:gdLst>
                <a:gd name="T0" fmla="*/ 0 w 1"/>
                <a:gd name="T1" fmla="*/ 3 h 4"/>
                <a:gd name="T2" fmla="*/ 1 w 1"/>
                <a:gd name="T3" fmla="*/ 2 h 4"/>
                <a:gd name="T4" fmla="*/ 0 w 1"/>
                <a:gd name="T5" fmla="*/ 3 h 4"/>
              </a:gdLst>
              <a:ahLst/>
              <a:cxnLst>
                <a:cxn ang="0">
                  <a:pos x="T0" y="T1"/>
                </a:cxn>
                <a:cxn ang="0">
                  <a:pos x="T2" y="T3"/>
                </a:cxn>
                <a:cxn ang="0">
                  <a:pos x="T4" y="T5"/>
                </a:cxn>
              </a:cxnLst>
              <a:rect l="0" t="0" r="r" b="b"/>
              <a:pathLst>
                <a:path w="1" h="4">
                  <a:moveTo>
                    <a:pt x="0" y="3"/>
                  </a:moveTo>
                  <a:cubicBezTo>
                    <a:pt x="1" y="3"/>
                    <a:pt x="1" y="0"/>
                    <a:pt x="1" y="2"/>
                  </a:cubicBezTo>
                  <a:cubicBezTo>
                    <a:pt x="0" y="3"/>
                    <a:pt x="0"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5" name="Freeform 54">
              <a:extLst>
                <a:ext uri="{FF2B5EF4-FFF2-40B4-BE49-F238E27FC236}">
                  <a16:creationId xmlns:a16="http://schemas.microsoft.com/office/drawing/2014/main" id="{4D0A42D4-DF64-354D-BE0C-41A30F2A616C}"/>
                </a:ext>
              </a:extLst>
            </p:cNvPr>
            <p:cNvSpPr/>
            <p:nvPr/>
          </p:nvSpPr>
          <p:spPr bwMode="auto">
            <a:xfrm>
              <a:off x="560388" y="1317625"/>
              <a:ext cx="823913" cy="314325"/>
            </a:xfrm>
            <a:custGeom>
              <a:avLst/>
              <a:gdLst>
                <a:gd name="T0" fmla="*/ 25 w 194"/>
                <a:gd name="T1" fmla="*/ 12 h 74"/>
                <a:gd name="T2" fmla="*/ 31 w 194"/>
                <a:gd name="T3" fmla="*/ 13 h 74"/>
                <a:gd name="T4" fmla="*/ 45 w 194"/>
                <a:gd name="T5" fmla="*/ 9 h 74"/>
                <a:gd name="T6" fmla="*/ 49 w 194"/>
                <a:gd name="T7" fmla="*/ 11 h 74"/>
                <a:gd name="T8" fmla="*/ 60 w 194"/>
                <a:gd name="T9" fmla="*/ 17 h 74"/>
                <a:gd name="T10" fmla="*/ 64 w 194"/>
                <a:gd name="T11" fmla="*/ 18 h 74"/>
                <a:gd name="T12" fmla="*/ 72 w 194"/>
                <a:gd name="T13" fmla="*/ 17 h 74"/>
                <a:gd name="T14" fmla="*/ 78 w 194"/>
                <a:gd name="T15" fmla="*/ 20 h 74"/>
                <a:gd name="T16" fmla="*/ 80 w 194"/>
                <a:gd name="T17" fmla="*/ 23 h 74"/>
                <a:gd name="T18" fmla="*/ 84 w 194"/>
                <a:gd name="T19" fmla="*/ 20 h 74"/>
                <a:gd name="T20" fmla="*/ 92 w 194"/>
                <a:gd name="T21" fmla="*/ 18 h 74"/>
                <a:gd name="T22" fmla="*/ 96 w 194"/>
                <a:gd name="T23" fmla="*/ 20 h 74"/>
                <a:gd name="T24" fmla="*/ 101 w 194"/>
                <a:gd name="T25" fmla="*/ 18 h 74"/>
                <a:gd name="T26" fmla="*/ 105 w 194"/>
                <a:gd name="T27" fmla="*/ 22 h 74"/>
                <a:gd name="T28" fmla="*/ 112 w 194"/>
                <a:gd name="T29" fmla="*/ 23 h 74"/>
                <a:gd name="T30" fmla="*/ 118 w 194"/>
                <a:gd name="T31" fmla="*/ 28 h 74"/>
                <a:gd name="T32" fmla="*/ 121 w 194"/>
                <a:gd name="T33" fmla="*/ 26 h 74"/>
                <a:gd name="T34" fmla="*/ 123 w 194"/>
                <a:gd name="T35" fmla="*/ 30 h 74"/>
                <a:gd name="T36" fmla="*/ 127 w 194"/>
                <a:gd name="T37" fmla="*/ 28 h 74"/>
                <a:gd name="T38" fmla="*/ 128 w 194"/>
                <a:gd name="T39" fmla="*/ 28 h 74"/>
                <a:gd name="T40" fmla="*/ 132 w 194"/>
                <a:gd name="T41" fmla="*/ 29 h 74"/>
                <a:gd name="T42" fmla="*/ 141 w 194"/>
                <a:gd name="T43" fmla="*/ 32 h 74"/>
                <a:gd name="T44" fmla="*/ 145 w 194"/>
                <a:gd name="T45" fmla="*/ 33 h 74"/>
                <a:gd name="T46" fmla="*/ 148 w 194"/>
                <a:gd name="T47" fmla="*/ 34 h 74"/>
                <a:gd name="T48" fmla="*/ 156 w 194"/>
                <a:gd name="T49" fmla="*/ 37 h 74"/>
                <a:gd name="T50" fmla="*/ 155 w 194"/>
                <a:gd name="T51" fmla="*/ 46 h 74"/>
                <a:gd name="T52" fmla="*/ 161 w 194"/>
                <a:gd name="T53" fmla="*/ 40 h 74"/>
                <a:gd name="T54" fmla="*/ 166 w 194"/>
                <a:gd name="T55" fmla="*/ 33 h 74"/>
                <a:gd name="T56" fmla="*/ 169 w 194"/>
                <a:gd name="T57" fmla="*/ 37 h 74"/>
                <a:gd name="T58" fmla="*/ 172 w 194"/>
                <a:gd name="T59" fmla="*/ 34 h 74"/>
                <a:gd name="T60" fmla="*/ 172 w 194"/>
                <a:gd name="T61" fmla="*/ 38 h 74"/>
                <a:gd name="T62" fmla="*/ 172 w 194"/>
                <a:gd name="T63" fmla="*/ 46 h 74"/>
                <a:gd name="T64" fmla="*/ 178 w 194"/>
                <a:gd name="T65" fmla="*/ 41 h 74"/>
                <a:gd name="T66" fmla="*/ 178 w 194"/>
                <a:gd name="T67" fmla="*/ 45 h 74"/>
                <a:gd name="T68" fmla="*/ 182 w 194"/>
                <a:gd name="T69" fmla="*/ 42 h 74"/>
                <a:gd name="T70" fmla="*/ 185 w 194"/>
                <a:gd name="T71" fmla="*/ 43 h 74"/>
                <a:gd name="T72" fmla="*/ 179 w 194"/>
                <a:gd name="T73" fmla="*/ 52 h 74"/>
                <a:gd name="T74" fmla="*/ 187 w 194"/>
                <a:gd name="T75" fmla="*/ 48 h 74"/>
                <a:gd name="T76" fmla="*/ 188 w 194"/>
                <a:gd name="T77" fmla="*/ 63 h 74"/>
                <a:gd name="T78" fmla="*/ 189 w 194"/>
                <a:gd name="T79" fmla="*/ 66 h 74"/>
                <a:gd name="T80" fmla="*/ 193 w 194"/>
                <a:gd name="T81" fmla="*/ 68 h 74"/>
                <a:gd name="T82" fmla="*/ 189 w 194"/>
                <a:gd name="T83" fmla="*/ 72 h 74"/>
                <a:gd name="T84" fmla="*/ 187 w 194"/>
                <a:gd name="T85" fmla="*/ 66 h 74"/>
                <a:gd name="T86" fmla="*/ 175 w 194"/>
                <a:gd name="T87" fmla="*/ 70 h 74"/>
                <a:gd name="T88" fmla="*/ 161 w 194"/>
                <a:gd name="T89" fmla="*/ 68 h 74"/>
                <a:gd name="T90" fmla="*/ 146 w 194"/>
                <a:gd name="T91" fmla="*/ 65 h 74"/>
                <a:gd name="T92" fmla="*/ 134 w 194"/>
                <a:gd name="T93" fmla="*/ 62 h 74"/>
                <a:gd name="T94" fmla="*/ 125 w 194"/>
                <a:gd name="T95" fmla="*/ 61 h 74"/>
                <a:gd name="T96" fmla="*/ 108 w 194"/>
                <a:gd name="T97" fmla="*/ 53 h 74"/>
                <a:gd name="T98" fmla="*/ 100 w 194"/>
                <a:gd name="T99" fmla="*/ 46 h 74"/>
                <a:gd name="T100" fmla="*/ 88 w 194"/>
                <a:gd name="T101" fmla="*/ 40 h 74"/>
                <a:gd name="T102" fmla="*/ 44 w 194"/>
                <a:gd name="T103" fmla="*/ 38 h 74"/>
                <a:gd name="T104" fmla="*/ 33 w 194"/>
                <a:gd name="T105" fmla="*/ 34 h 74"/>
                <a:gd name="T106" fmla="*/ 6 w 194"/>
                <a:gd name="T107"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74">
                  <a:moveTo>
                    <a:pt x="6" y="7"/>
                  </a:moveTo>
                  <a:cubicBezTo>
                    <a:pt x="11" y="0"/>
                    <a:pt x="11" y="9"/>
                    <a:pt x="15" y="5"/>
                  </a:cubicBezTo>
                  <a:cubicBezTo>
                    <a:pt x="16" y="4"/>
                    <a:pt x="14" y="9"/>
                    <a:pt x="15" y="8"/>
                  </a:cubicBezTo>
                  <a:cubicBezTo>
                    <a:pt x="19" y="3"/>
                    <a:pt x="22" y="7"/>
                    <a:pt x="23" y="13"/>
                  </a:cubicBezTo>
                  <a:cubicBezTo>
                    <a:pt x="23" y="14"/>
                    <a:pt x="23" y="14"/>
                    <a:pt x="23" y="14"/>
                  </a:cubicBezTo>
                  <a:cubicBezTo>
                    <a:pt x="23" y="16"/>
                    <a:pt x="25" y="12"/>
                    <a:pt x="25" y="12"/>
                  </a:cubicBezTo>
                  <a:cubicBezTo>
                    <a:pt x="25" y="13"/>
                    <a:pt x="25" y="13"/>
                    <a:pt x="25" y="15"/>
                  </a:cubicBezTo>
                  <a:cubicBezTo>
                    <a:pt x="26" y="12"/>
                    <a:pt x="26" y="14"/>
                    <a:pt x="27" y="12"/>
                  </a:cubicBezTo>
                  <a:cubicBezTo>
                    <a:pt x="27" y="13"/>
                    <a:pt x="26" y="15"/>
                    <a:pt x="26" y="16"/>
                  </a:cubicBezTo>
                  <a:cubicBezTo>
                    <a:pt x="27" y="13"/>
                    <a:pt x="27" y="13"/>
                    <a:pt x="27" y="13"/>
                  </a:cubicBezTo>
                  <a:cubicBezTo>
                    <a:pt x="30" y="7"/>
                    <a:pt x="30" y="15"/>
                    <a:pt x="32" y="12"/>
                  </a:cubicBezTo>
                  <a:cubicBezTo>
                    <a:pt x="31" y="13"/>
                    <a:pt x="31" y="13"/>
                    <a:pt x="31" y="13"/>
                  </a:cubicBezTo>
                  <a:cubicBezTo>
                    <a:pt x="35" y="10"/>
                    <a:pt x="37" y="11"/>
                    <a:pt x="40" y="11"/>
                  </a:cubicBezTo>
                  <a:cubicBezTo>
                    <a:pt x="38" y="15"/>
                    <a:pt x="38" y="15"/>
                    <a:pt x="38" y="15"/>
                  </a:cubicBezTo>
                  <a:cubicBezTo>
                    <a:pt x="40" y="12"/>
                    <a:pt x="40" y="11"/>
                    <a:pt x="41" y="11"/>
                  </a:cubicBezTo>
                  <a:cubicBezTo>
                    <a:pt x="41" y="14"/>
                    <a:pt x="43" y="8"/>
                    <a:pt x="43" y="10"/>
                  </a:cubicBezTo>
                  <a:cubicBezTo>
                    <a:pt x="43" y="11"/>
                    <a:pt x="43" y="11"/>
                    <a:pt x="43" y="11"/>
                  </a:cubicBezTo>
                  <a:cubicBezTo>
                    <a:pt x="45" y="8"/>
                    <a:pt x="43" y="13"/>
                    <a:pt x="45" y="9"/>
                  </a:cubicBezTo>
                  <a:cubicBezTo>
                    <a:pt x="45" y="12"/>
                    <a:pt x="45" y="12"/>
                    <a:pt x="45" y="12"/>
                  </a:cubicBezTo>
                  <a:cubicBezTo>
                    <a:pt x="46" y="7"/>
                    <a:pt x="45" y="14"/>
                    <a:pt x="46" y="12"/>
                  </a:cubicBezTo>
                  <a:cubicBezTo>
                    <a:pt x="46" y="11"/>
                    <a:pt x="46" y="11"/>
                    <a:pt x="46" y="11"/>
                  </a:cubicBezTo>
                  <a:cubicBezTo>
                    <a:pt x="47" y="10"/>
                    <a:pt x="46" y="12"/>
                    <a:pt x="47" y="12"/>
                  </a:cubicBezTo>
                  <a:cubicBezTo>
                    <a:pt x="47" y="12"/>
                    <a:pt x="47" y="12"/>
                    <a:pt x="47" y="12"/>
                  </a:cubicBezTo>
                  <a:cubicBezTo>
                    <a:pt x="48" y="11"/>
                    <a:pt x="48" y="14"/>
                    <a:pt x="49" y="11"/>
                  </a:cubicBezTo>
                  <a:cubicBezTo>
                    <a:pt x="48" y="13"/>
                    <a:pt x="48" y="12"/>
                    <a:pt x="47" y="16"/>
                  </a:cubicBezTo>
                  <a:cubicBezTo>
                    <a:pt x="51" y="13"/>
                    <a:pt x="54" y="15"/>
                    <a:pt x="57" y="16"/>
                  </a:cubicBezTo>
                  <a:cubicBezTo>
                    <a:pt x="57" y="17"/>
                    <a:pt x="57" y="18"/>
                    <a:pt x="57" y="19"/>
                  </a:cubicBezTo>
                  <a:cubicBezTo>
                    <a:pt x="57" y="18"/>
                    <a:pt x="58" y="19"/>
                    <a:pt x="59" y="17"/>
                  </a:cubicBezTo>
                  <a:cubicBezTo>
                    <a:pt x="59" y="17"/>
                    <a:pt x="58" y="19"/>
                    <a:pt x="59" y="19"/>
                  </a:cubicBezTo>
                  <a:cubicBezTo>
                    <a:pt x="59" y="20"/>
                    <a:pt x="60" y="15"/>
                    <a:pt x="60" y="17"/>
                  </a:cubicBezTo>
                  <a:cubicBezTo>
                    <a:pt x="59" y="20"/>
                    <a:pt x="59" y="20"/>
                    <a:pt x="59" y="20"/>
                  </a:cubicBezTo>
                  <a:cubicBezTo>
                    <a:pt x="61" y="18"/>
                    <a:pt x="61" y="18"/>
                    <a:pt x="62" y="18"/>
                  </a:cubicBezTo>
                  <a:cubicBezTo>
                    <a:pt x="62" y="18"/>
                    <a:pt x="61" y="19"/>
                    <a:pt x="61" y="20"/>
                  </a:cubicBezTo>
                  <a:cubicBezTo>
                    <a:pt x="63" y="17"/>
                    <a:pt x="62" y="21"/>
                    <a:pt x="63" y="19"/>
                  </a:cubicBezTo>
                  <a:cubicBezTo>
                    <a:pt x="62" y="21"/>
                    <a:pt x="62" y="21"/>
                    <a:pt x="62" y="21"/>
                  </a:cubicBezTo>
                  <a:cubicBezTo>
                    <a:pt x="63" y="23"/>
                    <a:pt x="64" y="17"/>
                    <a:pt x="64" y="18"/>
                  </a:cubicBezTo>
                  <a:cubicBezTo>
                    <a:pt x="64" y="21"/>
                    <a:pt x="64" y="21"/>
                    <a:pt x="64" y="21"/>
                  </a:cubicBezTo>
                  <a:cubicBezTo>
                    <a:pt x="65" y="17"/>
                    <a:pt x="66" y="19"/>
                    <a:pt x="67" y="18"/>
                  </a:cubicBezTo>
                  <a:cubicBezTo>
                    <a:pt x="67" y="19"/>
                    <a:pt x="67" y="19"/>
                    <a:pt x="67" y="19"/>
                  </a:cubicBezTo>
                  <a:cubicBezTo>
                    <a:pt x="68" y="18"/>
                    <a:pt x="69" y="20"/>
                    <a:pt x="70" y="18"/>
                  </a:cubicBezTo>
                  <a:cubicBezTo>
                    <a:pt x="70" y="19"/>
                    <a:pt x="68" y="23"/>
                    <a:pt x="70" y="23"/>
                  </a:cubicBezTo>
                  <a:cubicBezTo>
                    <a:pt x="71" y="19"/>
                    <a:pt x="71" y="22"/>
                    <a:pt x="72" y="17"/>
                  </a:cubicBezTo>
                  <a:cubicBezTo>
                    <a:pt x="73" y="18"/>
                    <a:pt x="74" y="20"/>
                    <a:pt x="75" y="18"/>
                  </a:cubicBezTo>
                  <a:cubicBezTo>
                    <a:pt x="74" y="20"/>
                    <a:pt x="73" y="23"/>
                    <a:pt x="73" y="24"/>
                  </a:cubicBezTo>
                  <a:cubicBezTo>
                    <a:pt x="72" y="26"/>
                    <a:pt x="72" y="26"/>
                    <a:pt x="72" y="26"/>
                  </a:cubicBezTo>
                  <a:cubicBezTo>
                    <a:pt x="72" y="28"/>
                    <a:pt x="72" y="25"/>
                    <a:pt x="72" y="28"/>
                  </a:cubicBezTo>
                  <a:cubicBezTo>
                    <a:pt x="72" y="27"/>
                    <a:pt x="73" y="26"/>
                    <a:pt x="73" y="27"/>
                  </a:cubicBezTo>
                  <a:cubicBezTo>
                    <a:pt x="75" y="25"/>
                    <a:pt x="77" y="20"/>
                    <a:pt x="78" y="20"/>
                  </a:cubicBezTo>
                  <a:cubicBezTo>
                    <a:pt x="77" y="21"/>
                    <a:pt x="77" y="24"/>
                    <a:pt x="76" y="25"/>
                  </a:cubicBezTo>
                  <a:cubicBezTo>
                    <a:pt x="80" y="18"/>
                    <a:pt x="80" y="18"/>
                    <a:pt x="80" y="18"/>
                  </a:cubicBezTo>
                  <a:cubicBezTo>
                    <a:pt x="80" y="18"/>
                    <a:pt x="79" y="21"/>
                    <a:pt x="80" y="20"/>
                  </a:cubicBezTo>
                  <a:cubicBezTo>
                    <a:pt x="81" y="18"/>
                    <a:pt x="81" y="18"/>
                    <a:pt x="81" y="18"/>
                  </a:cubicBezTo>
                  <a:cubicBezTo>
                    <a:pt x="81" y="18"/>
                    <a:pt x="82" y="17"/>
                    <a:pt x="81" y="21"/>
                  </a:cubicBezTo>
                  <a:cubicBezTo>
                    <a:pt x="81" y="23"/>
                    <a:pt x="81" y="22"/>
                    <a:pt x="80" y="23"/>
                  </a:cubicBezTo>
                  <a:cubicBezTo>
                    <a:pt x="81" y="23"/>
                    <a:pt x="81" y="22"/>
                    <a:pt x="82" y="22"/>
                  </a:cubicBezTo>
                  <a:cubicBezTo>
                    <a:pt x="82" y="23"/>
                    <a:pt x="82" y="23"/>
                    <a:pt x="82" y="23"/>
                  </a:cubicBezTo>
                  <a:cubicBezTo>
                    <a:pt x="82" y="23"/>
                    <a:pt x="84" y="21"/>
                    <a:pt x="84" y="19"/>
                  </a:cubicBezTo>
                  <a:cubicBezTo>
                    <a:pt x="84" y="19"/>
                    <a:pt x="83" y="21"/>
                    <a:pt x="83" y="20"/>
                  </a:cubicBezTo>
                  <a:cubicBezTo>
                    <a:pt x="84" y="18"/>
                    <a:pt x="85" y="17"/>
                    <a:pt x="86" y="18"/>
                  </a:cubicBezTo>
                  <a:cubicBezTo>
                    <a:pt x="84" y="20"/>
                    <a:pt x="84" y="20"/>
                    <a:pt x="84" y="20"/>
                  </a:cubicBezTo>
                  <a:cubicBezTo>
                    <a:pt x="86" y="17"/>
                    <a:pt x="87" y="17"/>
                    <a:pt x="89" y="16"/>
                  </a:cubicBezTo>
                  <a:cubicBezTo>
                    <a:pt x="89" y="14"/>
                    <a:pt x="87" y="19"/>
                    <a:pt x="87" y="18"/>
                  </a:cubicBezTo>
                  <a:cubicBezTo>
                    <a:pt x="88" y="21"/>
                    <a:pt x="91" y="15"/>
                    <a:pt x="90" y="19"/>
                  </a:cubicBezTo>
                  <a:cubicBezTo>
                    <a:pt x="90" y="19"/>
                    <a:pt x="91" y="16"/>
                    <a:pt x="91" y="17"/>
                  </a:cubicBezTo>
                  <a:cubicBezTo>
                    <a:pt x="92" y="17"/>
                    <a:pt x="91" y="20"/>
                    <a:pt x="91" y="19"/>
                  </a:cubicBezTo>
                  <a:cubicBezTo>
                    <a:pt x="91" y="21"/>
                    <a:pt x="92" y="19"/>
                    <a:pt x="92" y="18"/>
                  </a:cubicBezTo>
                  <a:cubicBezTo>
                    <a:pt x="93" y="17"/>
                    <a:pt x="92" y="19"/>
                    <a:pt x="92" y="19"/>
                  </a:cubicBezTo>
                  <a:cubicBezTo>
                    <a:pt x="93" y="18"/>
                    <a:pt x="96" y="16"/>
                    <a:pt x="96" y="19"/>
                  </a:cubicBezTo>
                  <a:cubicBezTo>
                    <a:pt x="96" y="18"/>
                    <a:pt x="98" y="15"/>
                    <a:pt x="98" y="15"/>
                  </a:cubicBezTo>
                  <a:cubicBezTo>
                    <a:pt x="97" y="18"/>
                    <a:pt x="97" y="18"/>
                    <a:pt x="97" y="18"/>
                  </a:cubicBezTo>
                  <a:cubicBezTo>
                    <a:pt x="97" y="19"/>
                    <a:pt x="98" y="18"/>
                    <a:pt x="98" y="20"/>
                  </a:cubicBezTo>
                  <a:cubicBezTo>
                    <a:pt x="99" y="17"/>
                    <a:pt x="95" y="22"/>
                    <a:pt x="96" y="20"/>
                  </a:cubicBezTo>
                  <a:cubicBezTo>
                    <a:pt x="96" y="22"/>
                    <a:pt x="98" y="16"/>
                    <a:pt x="97" y="19"/>
                  </a:cubicBezTo>
                  <a:cubicBezTo>
                    <a:pt x="98" y="20"/>
                    <a:pt x="99" y="17"/>
                    <a:pt x="99" y="19"/>
                  </a:cubicBezTo>
                  <a:cubicBezTo>
                    <a:pt x="99" y="19"/>
                    <a:pt x="97" y="23"/>
                    <a:pt x="98" y="23"/>
                  </a:cubicBezTo>
                  <a:cubicBezTo>
                    <a:pt x="99" y="22"/>
                    <a:pt x="99" y="21"/>
                    <a:pt x="99" y="21"/>
                  </a:cubicBezTo>
                  <a:cubicBezTo>
                    <a:pt x="100" y="20"/>
                    <a:pt x="100" y="20"/>
                    <a:pt x="100" y="20"/>
                  </a:cubicBezTo>
                  <a:cubicBezTo>
                    <a:pt x="101" y="18"/>
                    <a:pt x="101" y="20"/>
                    <a:pt x="101" y="18"/>
                  </a:cubicBezTo>
                  <a:cubicBezTo>
                    <a:pt x="101" y="20"/>
                    <a:pt x="103" y="17"/>
                    <a:pt x="101" y="21"/>
                  </a:cubicBezTo>
                  <a:cubicBezTo>
                    <a:pt x="100" y="24"/>
                    <a:pt x="100" y="24"/>
                    <a:pt x="100" y="24"/>
                  </a:cubicBezTo>
                  <a:cubicBezTo>
                    <a:pt x="101" y="24"/>
                    <a:pt x="102" y="21"/>
                    <a:pt x="103" y="19"/>
                  </a:cubicBezTo>
                  <a:cubicBezTo>
                    <a:pt x="102" y="21"/>
                    <a:pt x="102" y="21"/>
                    <a:pt x="102" y="21"/>
                  </a:cubicBezTo>
                  <a:cubicBezTo>
                    <a:pt x="104" y="16"/>
                    <a:pt x="103" y="22"/>
                    <a:pt x="104" y="18"/>
                  </a:cubicBezTo>
                  <a:cubicBezTo>
                    <a:pt x="105" y="20"/>
                    <a:pt x="106" y="19"/>
                    <a:pt x="105" y="22"/>
                  </a:cubicBezTo>
                  <a:cubicBezTo>
                    <a:pt x="106" y="21"/>
                    <a:pt x="107" y="19"/>
                    <a:pt x="108" y="20"/>
                  </a:cubicBezTo>
                  <a:cubicBezTo>
                    <a:pt x="107" y="21"/>
                    <a:pt x="107" y="21"/>
                    <a:pt x="107" y="22"/>
                  </a:cubicBezTo>
                  <a:cubicBezTo>
                    <a:pt x="107" y="23"/>
                    <a:pt x="107" y="22"/>
                    <a:pt x="108" y="21"/>
                  </a:cubicBezTo>
                  <a:cubicBezTo>
                    <a:pt x="108" y="22"/>
                    <a:pt x="108" y="24"/>
                    <a:pt x="108" y="26"/>
                  </a:cubicBezTo>
                  <a:cubicBezTo>
                    <a:pt x="109" y="25"/>
                    <a:pt x="109" y="22"/>
                    <a:pt x="110" y="21"/>
                  </a:cubicBezTo>
                  <a:cubicBezTo>
                    <a:pt x="109" y="26"/>
                    <a:pt x="112" y="18"/>
                    <a:pt x="112" y="23"/>
                  </a:cubicBezTo>
                  <a:cubicBezTo>
                    <a:pt x="111" y="23"/>
                    <a:pt x="110" y="25"/>
                    <a:pt x="110" y="26"/>
                  </a:cubicBezTo>
                  <a:cubicBezTo>
                    <a:pt x="109" y="31"/>
                    <a:pt x="112" y="23"/>
                    <a:pt x="112" y="26"/>
                  </a:cubicBezTo>
                  <a:cubicBezTo>
                    <a:pt x="113" y="22"/>
                    <a:pt x="113" y="22"/>
                    <a:pt x="113" y="22"/>
                  </a:cubicBezTo>
                  <a:cubicBezTo>
                    <a:pt x="113" y="24"/>
                    <a:pt x="115" y="20"/>
                    <a:pt x="114" y="24"/>
                  </a:cubicBezTo>
                  <a:cubicBezTo>
                    <a:pt x="114" y="22"/>
                    <a:pt x="114" y="25"/>
                    <a:pt x="115" y="21"/>
                  </a:cubicBezTo>
                  <a:cubicBezTo>
                    <a:pt x="116" y="25"/>
                    <a:pt x="119" y="21"/>
                    <a:pt x="118" y="28"/>
                  </a:cubicBezTo>
                  <a:cubicBezTo>
                    <a:pt x="118" y="27"/>
                    <a:pt x="118" y="28"/>
                    <a:pt x="119" y="26"/>
                  </a:cubicBezTo>
                  <a:cubicBezTo>
                    <a:pt x="119" y="24"/>
                    <a:pt x="118" y="27"/>
                    <a:pt x="118" y="26"/>
                  </a:cubicBezTo>
                  <a:cubicBezTo>
                    <a:pt x="118" y="26"/>
                    <a:pt x="119" y="25"/>
                    <a:pt x="119" y="24"/>
                  </a:cubicBezTo>
                  <a:cubicBezTo>
                    <a:pt x="119" y="25"/>
                    <a:pt x="119" y="26"/>
                    <a:pt x="118" y="29"/>
                  </a:cubicBezTo>
                  <a:cubicBezTo>
                    <a:pt x="118" y="31"/>
                    <a:pt x="121" y="23"/>
                    <a:pt x="122" y="24"/>
                  </a:cubicBezTo>
                  <a:cubicBezTo>
                    <a:pt x="121" y="26"/>
                    <a:pt x="121" y="27"/>
                    <a:pt x="121" y="26"/>
                  </a:cubicBezTo>
                  <a:cubicBezTo>
                    <a:pt x="123" y="24"/>
                    <a:pt x="123" y="24"/>
                    <a:pt x="123" y="24"/>
                  </a:cubicBezTo>
                  <a:cubicBezTo>
                    <a:pt x="123" y="25"/>
                    <a:pt x="122" y="28"/>
                    <a:pt x="121" y="30"/>
                  </a:cubicBezTo>
                  <a:cubicBezTo>
                    <a:pt x="122" y="30"/>
                    <a:pt x="122" y="30"/>
                    <a:pt x="123" y="28"/>
                  </a:cubicBezTo>
                  <a:cubicBezTo>
                    <a:pt x="122" y="32"/>
                    <a:pt x="122" y="32"/>
                    <a:pt x="122" y="32"/>
                  </a:cubicBezTo>
                  <a:cubicBezTo>
                    <a:pt x="123" y="29"/>
                    <a:pt x="123" y="30"/>
                    <a:pt x="124" y="30"/>
                  </a:cubicBezTo>
                  <a:cubicBezTo>
                    <a:pt x="123" y="30"/>
                    <a:pt x="123" y="30"/>
                    <a:pt x="123" y="30"/>
                  </a:cubicBezTo>
                  <a:cubicBezTo>
                    <a:pt x="123" y="32"/>
                    <a:pt x="123" y="31"/>
                    <a:pt x="124" y="31"/>
                  </a:cubicBezTo>
                  <a:cubicBezTo>
                    <a:pt x="124" y="29"/>
                    <a:pt x="124" y="28"/>
                    <a:pt x="124" y="28"/>
                  </a:cubicBezTo>
                  <a:cubicBezTo>
                    <a:pt x="125" y="27"/>
                    <a:pt x="125" y="27"/>
                    <a:pt x="126" y="26"/>
                  </a:cubicBezTo>
                  <a:cubicBezTo>
                    <a:pt x="125" y="28"/>
                    <a:pt x="126" y="28"/>
                    <a:pt x="126" y="28"/>
                  </a:cubicBezTo>
                  <a:cubicBezTo>
                    <a:pt x="126" y="29"/>
                    <a:pt x="127" y="26"/>
                    <a:pt x="127" y="26"/>
                  </a:cubicBezTo>
                  <a:cubicBezTo>
                    <a:pt x="127" y="27"/>
                    <a:pt x="128" y="27"/>
                    <a:pt x="127" y="28"/>
                  </a:cubicBezTo>
                  <a:cubicBezTo>
                    <a:pt x="126" y="29"/>
                    <a:pt x="127" y="27"/>
                    <a:pt x="126" y="28"/>
                  </a:cubicBezTo>
                  <a:cubicBezTo>
                    <a:pt x="126" y="29"/>
                    <a:pt x="125" y="31"/>
                    <a:pt x="126" y="30"/>
                  </a:cubicBezTo>
                  <a:cubicBezTo>
                    <a:pt x="127" y="29"/>
                    <a:pt x="128" y="25"/>
                    <a:pt x="128" y="27"/>
                  </a:cubicBezTo>
                  <a:cubicBezTo>
                    <a:pt x="127" y="29"/>
                    <a:pt x="127" y="29"/>
                    <a:pt x="127" y="29"/>
                  </a:cubicBezTo>
                  <a:cubicBezTo>
                    <a:pt x="127" y="31"/>
                    <a:pt x="127" y="31"/>
                    <a:pt x="127" y="31"/>
                  </a:cubicBezTo>
                  <a:cubicBezTo>
                    <a:pt x="128" y="28"/>
                    <a:pt x="128" y="28"/>
                    <a:pt x="128" y="28"/>
                  </a:cubicBezTo>
                  <a:cubicBezTo>
                    <a:pt x="128" y="29"/>
                    <a:pt x="128" y="29"/>
                    <a:pt x="128" y="29"/>
                  </a:cubicBezTo>
                  <a:cubicBezTo>
                    <a:pt x="129" y="27"/>
                    <a:pt x="129" y="29"/>
                    <a:pt x="130" y="26"/>
                  </a:cubicBezTo>
                  <a:cubicBezTo>
                    <a:pt x="130" y="26"/>
                    <a:pt x="130" y="28"/>
                    <a:pt x="130" y="29"/>
                  </a:cubicBezTo>
                  <a:cubicBezTo>
                    <a:pt x="130" y="29"/>
                    <a:pt x="130" y="29"/>
                    <a:pt x="130" y="29"/>
                  </a:cubicBezTo>
                  <a:cubicBezTo>
                    <a:pt x="130" y="30"/>
                    <a:pt x="131" y="30"/>
                    <a:pt x="132" y="28"/>
                  </a:cubicBezTo>
                  <a:cubicBezTo>
                    <a:pt x="132" y="29"/>
                    <a:pt x="132" y="29"/>
                    <a:pt x="132" y="29"/>
                  </a:cubicBezTo>
                  <a:cubicBezTo>
                    <a:pt x="132" y="29"/>
                    <a:pt x="132" y="29"/>
                    <a:pt x="133" y="27"/>
                  </a:cubicBezTo>
                  <a:cubicBezTo>
                    <a:pt x="133" y="29"/>
                    <a:pt x="130" y="36"/>
                    <a:pt x="132" y="33"/>
                  </a:cubicBezTo>
                  <a:cubicBezTo>
                    <a:pt x="132" y="34"/>
                    <a:pt x="134" y="29"/>
                    <a:pt x="134" y="28"/>
                  </a:cubicBezTo>
                  <a:cubicBezTo>
                    <a:pt x="135" y="30"/>
                    <a:pt x="137" y="26"/>
                    <a:pt x="137" y="30"/>
                  </a:cubicBezTo>
                  <a:cubicBezTo>
                    <a:pt x="138" y="28"/>
                    <a:pt x="138" y="28"/>
                    <a:pt x="138" y="28"/>
                  </a:cubicBezTo>
                  <a:cubicBezTo>
                    <a:pt x="139" y="30"/>
                    <a:pt x="142" y="27"/>
                    <a:pt x="141" y="32"/>
                  </a:cubicBezTo>
                  <a:cubicBezTo>
                    <a:pt x="140" y="32"/>
                    <a:pt x="140" y="34"/>
                    <a:pt x="140" y="35"/>
                  </a:cubicBezTo>
                  <a:cubicBezTo>
                    <a:pt x="141" y="33"/>
                    <a:pt x="139" y="38"/>
                    <a:pt x="141" y="34"/>
                  </a:cubicBezTo>
                  <a:cubicBezTo>
                    <a:pt x="142" y="32"/>
                    <a:pt x="142" y="31"/>
                    <a:pt x="142" y="30"/>
                  </a:cubicBezTo>
                  <a:cubicBezTo>
                    <a:pt x="143" y="29"/>
                    <a:pt x="145" y="30"/>
                    <a:pt x="144" y="32"/>
                  </a:cubicBezTo>
                  <a:cubicBezTo>
                    <a:pt x="145" y="29"/>
                    <a:pt x="145" y="29"/>
                    <a:pt x="145" y="29"/>
                  </a:cubicBezTo>
                  <a:cubicBezTo>
                    <a:pt x="144" y="33"/>
                    <a:pt x="144" y="34"/>
                    <a:pt x="145" y="33"/>
                  </a:cubicBezTo>
                  <a:cubicBezTo>
                    <a:pt x="146" y="31"/>
                    <a:pt x="146" y="31"/>
                    <a:pt x="146" y="31"/>
                  </a:cubicBezTo>
                  <a:cubicBezTo>
                    <a:pt x="146" y="33"/>
                    <a:pt x="146" y="33"/>
                    <a:pt x="146" y="33"/>
                  </a:cubicBezTo>
                  <a:cubicBezTo>
                    <a:pt x="146" y="32"/>
                    <a:pt x="147" y="28"/>
                    <a:pt x="147" y="31"/>
                  </a:cubicBezTo>
                  <a:cubicBezTo>
                    <a:pt x="146" y="33"/>
                    <a:pt x="146" y="33"/>
                    <a:pt x="146" y="33"/>
                  </a:cubicBezTo>
                  <a:cubicBezTo>
                    <a:pt x="148" y="31"/>
                    <a:pt x="149" y="29"/>
                    <a:pt x="149" y="31"/>
                  </a:cubicBezTo>
                  <a:cubicBezTo>
                    <a:pt x="148" y="34"/>
                    <a:pt x="148" y="34"/>
                    <a:pt x="148" y="34"/>
                  </a:cubicBezTo>
                  <a:cubicBezTo>
                    <a:pt x="149" y="34"/>
                    <a:pt x="150" y="32"/>
                    <a:pt x="150" y="31"/>
                  </a:cubicBezTo>
                  <a:cubicBezTo>
                    <a:pt x="150" y="33"/>
                    <a:pt x="151" y="33"/>
                    <a:pt x="150" y="36"/>
                  </a:cubicBezTo>
                  <a:cubicBezTo>
                    <a:pt x="154" y="30"/>
                    <a:pt x="156" y="31"/>
                    <a:pt x="158" y="32"/>
                  </a:cubicBezTo>
                  <a:cubicBezTo>
                    <a:pt x="157" y="34"/>
                    <a:pt x="157" y="34"/>
                    <a:pt x="157" y="34"/>
                  </a:cubicBezTo>
                  <a:cubicBezTo>
                    <a:pt x="157" y="35"/>
                    <a:pt x="158" y="31"/>
                    <a:pt x="158" y="32"/>
                  </a:cubicBezTo>
                  <a:cubicBezTo>
                    <a:pt x="158" y="34"/>
                    <a:pt x="157" y="36"/>
                    <a:pt x="156" y="37"/>
                  </a:cubicBezTo>
                  <a:cubicBezTo>
                    <a:pt x="156" y="39"/>
                    <a:pt x="158" y="35"/>
                    <a:pt x="159" y="35"/>
                  </a:cubicBezTo>
                  <a:cubicBezTo>
                    <a:pt x="160" y="33"/>
                    <a:pt x="158" y="36"/>
                    <a:pt x="159" y="33"/>
                  </a:cubicBezTo>
                  <a:cubicBezTo>
                    <a:pt x="160" y="33"/>
                    <a:pt x="159" y="35"/>
                    <a:pt x="161" y="32"/>
                  </a:cubicBezTo>
                  <a:cubicBezTo>
                    <a:pt x="159" y="37"/>
                    <a:pt x="159" y="37"/>
                    <a:pt x="159" y="37"/>
                  </a:cubicBezTo>
                  <a:cubicBezTo>
                    <a:pt x="160" y="36"/>
                    <a:pt x="160" y="36"/>
                    <a:pt x="160" y="36"/>
                  </a:cubicBezTo>
                  <a:cubicBezTo>
                    <a:pt x="159" y="39"/>
                    <a:pt x="156" y="41"/>
                    <a:pt x="155" y="46"/>
                  </a:cubicBezTo>
                  <a:cubicBezTo>
                    <a:pt x="155" y="46"/>
                    <a:pt x="155" y="46"/>
                    <a:pt x="155" y="46"/>
                  </a:cubicBezTo>
                  <a:cubicBezTo>
                    <a:pt x="154" y="49"/>
                    <a:pt x="153" y="49"/>
                    <a:pt x="153" y="50"/>
                  </a:cubicBezTo>
                  <a:cubicBezTo>
                    <a:pt x="154" y="49"/>
                    <a:pt x="157" y="45"/>
                    <a:pt x="157" y="43"/>
                  </a:cubicBezTo>
                  <a:cubicBezTo>
                    <a:pt x="158" y="43"/>
                    <a:pt x="160" y="36"/>
                    <a:pt x="161" y="37"/>
                  </a:cubicBezTo>
                  <a:cubicBezTo>
                    <a:pt x="161" y="39"/>
                    <a:pt x="160" y="37"/>
                    <a:pt x="159" y="40"/>
                  </a:cubicBezTo>
                  <a:cubicBezTo>
                    <a:pt x="159" y="42"/>
                    <a:pt x="161" y="39"/>
                    <a:pt x="161" y="40"/>
                  </a:cubicBezTo>
                  <a:cubicBezTo>
                    <a:pt x="161" y="38"/>
                    <a:pt x="162" y="35"/>
                    <a:pt x="163" y="35"/>
                  </a:cubicBezTo>
                  <a:cubicBezTo>
                    <a:pt x="163" y="37"/>
                    <a:pt x="161" y="38"/>
                    <a:pt x="162" y="38"/>
                  </a:cubicBezTo>
                  <a:cubicBezTo>
                    <a:pt x="163" y="37"/>
                    <a:pt x="164" y="36"/>
                    <a:pt x="164" y="34"/>
                  </a:cubicBezTo>
                  <a:cubicBezTo>
                    <a:pt x="166" y="30"/>
                    <a:pt x="164" y="36"/>
                    <a:pt x="166" y="33"/>
                  </a:cubicBezTo>
                  <a:cubicBezTo>
                    <a:pt x="165" y="36"/>
                    <a:pt x="162" y="39"/>
                    <a:pt x="163" y="41"/>
                  </a:cubicBezTo>
                  <a:cubicBezTo>
                    <a:pt x="164" y="38"/>
                    <a:pt x="165" y="37"/>
                    <a:pt x="166" y="33"/>
                  </a:cubicBezTo>
                  <a:cubicBezTo>
                    <a:pt x="166" y="34"/>
                    <a:pt x="165" y="36"/>
                    <a:pt x="164" y="38"/>
                  </a:cubicBezTo>
                  <a:cubicBezTo>
                    <a:pt x="164" y="40"/>
                    <a:pt x="168" y="33"/>
                    <a:pt x="165" y="39"/>
                  </a:cubicBezTo>
                  <a:cubicBezTo>
                    <a:pt x="167" y="36"/>
                    <a:pt x="167" y="36"/>
                    <a:pt x="167" y="36"/>
                  </a:cubicBezTo>
                  <a:cubicBezTo>
                    <a:pt x="166" y="37"/>
                    <a:pt x="166" y="38"/>
                    <a:pt x="166" y="39"/>
                  </a:cubicBezTo>
                  <a:cubicBezTo>
                    <a:pt x="166" y="40"/>
                    <a:pt x="169" y="36"/>
                    <a:pt x="167" y="40"/>
                  </a:cubicBezTo>
                  <a:cubicBezTo>
                    <a:pt x="167" y="40"/>
                    <a:pt x="168" y="40"/>
                    <a:pt x="169" y="37"/>
                  </a:cubicBezTo>
                  <a:cubicBezTo>
                    <a:pt x="169" y="36"/>
                    <a:pt x="167" y="39"/>
                    <a:pt x="169" y="35"/>
                  </a:cubicBezTo>
                  <a:cubicBezTo>
                    <a:pt x="168" y="39"/>
                    <a:pt x="170" y="35"/>
                    <a:pt x="170" y="34"/>
                  </a:cubicBezTo>
                  <a:cubicBezTo>
                    <a:pt x="170" y="36"/>
                    <a:pt x="170" y="36"/>
                    <a:pt x="170" y="36"/>
                  </a:cubicBezTo>
                  <a:cubicBezTo>
                    <a:pt x="170" y="35"/>
                    <a:pt x="170" y="36"/>
                    <a:pt x="171" y="34"/>
                  </a:cubicBezTo>
                  <a:cubicBezTo>
                    <a:pt x="170" y="37"/>
                    <a:pt x="170" y="37"/>
                    <a:pt x="170" y="37"/>
                  </a:cubicBezTo>
                  <a:cubicBezTo>
                    <a:pt x="172" y="34"/>
                    <a:pt x="172" y="34"/>
                    <a:pt x="172" y="34"/>
                  </a:cubicBezTo>
                  <a:cubicBezTo>
                    <a:pt x="173" y="34"/>
                    <a:pt x="170" y="39"/>
                    <a:pt x="171" y="38"/>
                  </a:cubicBezTo>
                  <a:cubicBezTo>
                    <a:pt x="170" y="40"/>
                    <a:pt x="170" y="40"/>
                    <a:pt x="170" y="40"/>
                  </a:cubicBezTo>
                  <a:cubicBezTo>
                    <a:pt x="170" y="40"/>
                    <a:pt x="169" y="42"/>
                    <a:pt x="170" y="41"/>
                  </a:cubicBezTo>
                  <a:cubicBezTo>
                    <a:pt x="171" y="39"/>
                    <a:pt x="172" y="37"/>
                    <a:pt x="173" y="35"/>
                  </a:cubicBezTo>
                  <a:cubicBezTo>
                    <a:pt x="174" y="34"/>
                    <a:pt x="172" y="38"/>
                    <a:pt x="174" y="36"/>
                  </a:cubicBezTo>
                  <a:cubicBezTo>
                    <a:pt x="172" y="38"/>
                    <a:pt x="172" y="38"/>
                    <a:pt x="172" y="38"/>
                  </a:cubicBezTo>
                  <a:cubicBezTo>
                    <a:pt x="172" y="39"/>
                    <a:pt x="171" y="42"/>
                    <a:pt x="171" y="42"/>
                  </a:cubicBezTo>
                  <a:cubicBezTo>
                    <a:pt x="172" y="41"/>
                    <a:pt x="174" y="38"/>
                    <a:pt x="174" y="37"/>
                  </a:cubicBezTo>
                  <a:cubicBezTo>
                    <a:pt x="174" y="37"/>
                    <a:pt x="174" y="39"/>
                    <a:pt x="173" y="40"/>
                  </a:cubicBezTo>
                  <a:cubicBezTo>
                    <a:pt x="174" y="40"/>
                    <a:pt x="174" y="38"/>
                    <a:pt x="175" y="37"/>
                  </a:cubicBezTo>
                  <a:cubicBezTo>
                    <a:pt x="175" y="38"/>
                    <a:pt x="174" y="41"/>
                    <a:pt x="174" y="43"/>
                  </a:cubicBezTo>
                  <a:cubicBezTo>
                    <a:pt x="172" y="46"/>
                    <a:pt x="172" y="46"/>
                    <a:pt x="172" y="46"/>
                  </a:cubicBezTo>
                  <a:cubicBezTo>
                    <a:pt x="172" y="46"/>
                    <a:pt x="172" y="46"/>
                    <a:pt x="172" y="46"/>
                  </a:cubicBezTo>
                  <a:cubicBezTo>
                    <a:pt x="170" y="49"/>
                    <a:pt x="171" y="49"/>
                    <a:pt x="169" y="52"/>
                  </a:cubicBezTo>
                  <a:cubicBezTo>
                    <a:pt x="169" y="52"/>
                    <a:pt x="170" y="51"/>
                    <a:pt x="171" y="51"/>
                  </a:cubicBezTo>
                  <a:cubicBezTo>
                    <a:pt x="172" y="45"/>
                    <a:pt x="175" y="44"/>
                    <a:pt x="177" y="40"/>
                  </a:cubicBezTo>
                  <a:cubicBezTo>
                    <a:pt x="178" y="39"/>
                    <a:pt x="172" y="51"/>
                    <a:pt x="176" y="44"/>
                  </a:cubicBezTo>
                  <a:cubicBezTo>
                    <a:pt x="177" y="43"/>
                    <a:pt x="179" y="40"/>
                    <a:pt x="178" y="41"/>
                  </a:cubicBezTo>
                  <a:cubicBezTo>
                    <a:pt x="178" y="42"/>
                    <a:pt x="180" y="37"/>
                    <a:pt x="180" y="39"/>
                  </a:cubicBezTo>
                  <a:cubicBezTo>
                    <a:pt x="179" y="40"/>
                    <a:pt x="178" y="44"/>
                    <a:pt x="176" y="46"/>
                  </a:cubicBezTo>
                  <a:cubicBezTo>
                    <a:pt x="177" y="45"/>
                    <a:pt x="177" y="45"/>
                    <a:pt x="176" y="45"/>
                  </a:cubicBezTo>
                  <a:cubicBezTo>
                    <a:pt x="176" y="47"/>
                    <a:pt x="174" y="49"/>
                    <a:pt x="175" y="50"/>
                  </a:cubicBezTo>
                  <a:cubicBezTo>
                    <a:pt x="175" y="50"/>
                    <a:pt x="176" y="50"/>
                    <a:pt x="177" y="47"/>
                  </a:cubicBezTo>
                  <a:cubicBezTo>
                    <a:pt x="178" y="45"/>
                    <a:pt x="176" y="47"/>
                    <a:pt x="178" y="45"/>
                  </a:cubicBezTo>
                  <a:cubicBezTo>
                    <a:pt x="179" y="44"/>
                    <a:pt x="177" y="48"/>
                    <a:pt x="180" y="44"/>
                  </a:cubicBezTo>
                  <a:cubicBezTo>
                    <a:pt x="179" y="44"/>
                    <a:pt x="180" y="41"/>
                    <a:pt x="181" y="40"/>
                  </a:cubicBezTo>
                  <a:cubicBezTo>
                    <a:pt x="182" y="39"/>
                    <a:pt x="182" y="39"/>
                    <a:pt x="182" y="39"/>
                  </a:cubicBezTo>
                  <a:cubicBezTo>
                    <a:pt x="181" y="40"/>
                    <a:pt x="181" y="40"/>
                    <a:pt x="181" y="40"/>
                  </a:cubicBezTo>
                  <a:cubicBezTo>
                    <a:pt x="181" y="42"/>
                    <a:pt x="183" y="37"/>
                    <a:pt x="183" y="38"/>
                  </a:cubicBezTo>
                  <a:cubicBezTo>
                    <a:pt x="182" y="42"/>
                    <a:pt x="182" y="42"/>
                    <a:pt x="182" y="42"/>
                  </a:cubicBezTo>
                  <a:cubicBezTo>
                    <a:pt x="181" y="45"/>
                    <a:pt x="182" y="40"/>
                    <a:pt x="179" y="45"/>
                  </a:cubicBezTo>
                  <a:cubicBezTo>
                    <a:pt x="180" y="45"/>
                    <a:pt x="181" y="43"/>
                    <a:pt x="181" y="44"/>
                  </a:cubicBezTo>
                  <a:cubicBezTo>
                    <a:pt x="180" y="45"/>
                    <a:pt x="180" y="45"/>
                    <a:pt x="180" y="45"/>
                  </a:cubicBezTo>
                  <a:cubicBezTo>
                    <a:pt x="180" y="45"/>
                    <a:pt x="178" y="52"/>
                    <a:pt x="180" y="48"/>
                  </a:cubicBezTo>
                  <a:cubicBezTo>
                    <a:pt x="181" y="47"/>
                    <a:pt x="181" y="47"/>
                    <a:pt x="182" y="45"/>
                  </a:cubicBezTo>
                  <a:cubicBezTo>
                    <a:pt x="183" y="45"/>
                    <a:pt x="184" y="43"/>
                    <a:pt x="185" y="43"/>
                  </a:cubicBezTo>
                  <a:cubicBezTo>
                    <a:pt x="183" y="47"/>
                    <a:pt x="186" y="44"/>
                    <a:pt x="184" y="47"/>
                  </a:cubicBezTo>
                  <a:cubicBezTo>
                    <a:pt x="184" y="45"/>
                    <a:pt x="183" y="45"/>
                    <a:pt x="181" y="48"/>
                  </a:cubicBezTo>
                  <a:cubicBezTo>
                    <a:pt x="179" y="52"/>
                    <a:pt x="180" y="47"/>
                    <a:pt x="178" y="51"/>
                  </a:cubicBezTo>
                  <a:cubicBezTo>
                    <a:pt x="179" y="51"/>
                    <a:pt x="177" y="55"/>
                    <a:pt x="176" y="58"/>
                  </a:cubicBezTo>
                  <a:cubicBezTo>
                    <a:pt x="176" y="58"/>
                    <a:pt x="177" y="57"/>
                    <a:pt x="177" y="57"/>
                  </a:cubicBezTo>
                  <a:cubicBezTo>
                    <a:pt x="178" y="55"/>
                    <a:pt x="178" y="54"/>
                    <a:pt x="179" y="52"/>
                  </a:cubicBezTo>
                  <a:cubicBezTo>
                    <a:pt x="180" y="53"/>
                    <a:pt x="181" y="52"/>
                    <a:pt x="183" y="50"/>
                  </a:cubicBezTo>
                  <a:cubicBezTo>
                    <a:pt x="182" y="51"/>
                    <a:pt x="181" y="54"/>
                    <a:pt x="181" y="54"/>
                  </a:cubicBezTo>
                  <a:cubicBezTo>
                    <a:pt x="182" y="53"/>
                    <a:pt x="183" y="54"/>
                    <a:pt x="183" y="55"/>
                  </a:cubicBezTo>
                  <a:cubicBezTo>
                    <a:pt x="185" y="51"/>
                    <a:pt x="185" y="55"/>
                    <a:pt x="186" y="51"/>
                  </a:cubicBezTo>
                  <a:cubicBezTo>
                    <a:pt x="186" y="50"/>
                    <a:pt x="187" y="47"/>
                    <a:pt x="188" y="46"/>
                  </a:cubicBezTo>
                  <a:cubicBezTo>
                    <a:pt x="188" y="46"/>
                    <a:pt x="187" y="47"/>
                    <a:pt x="187" y="48"/>
                  </a:cubicBezTo>
                  <a:cubicBezTo>
                    <a:pt x="189" y="46"/>
                    <a:pt x="186" y="52"/>
                    <a:pt x="188" y="49"/>
                  </a:cubicBezTo>
                  <a:cubicBezTo>
                    <a:pt x="186" y="50"/>
                    <a:pt x="185" y="53"/>
                    <a:pt x="184" y="57"/>
                  </a:cubicBezTo>
                  <a:cubicBezTo>
                    <a:pt x="185" y="55"/>
                    <a:pt x="182" y="59"/>
                    <a:pt x="183" y="59"/>
                  </a:cubicBezTo>
                  <a:cubicBezTo>
                    <a:pt x="185" y="58"/>
                    <a:pt x="186" y="57"/>
                    <a:pt x="187" y="56"/>
                  </a:cubicBezTo>
                  <a:cubicBezTo>
                    <a:pt x="186" y="60"/>
                    <a:pt x="189" y="57"/>
                    <a:pt x="190" y="58"/>
                  </a:cubicBezTo>
                  <a:cubicBezTo>
                    <a:pt x="190" y="59"/>
                    <a:pt x="187" y="63"/>
                    <a:pt x="188" y="63"/>
                  </a:cubicBezTo>
                  <a:cubicBezTo>
                    <a:pt x="188" y="64"/>
                    <a:pt x="189" y="60"/>
                    <a:pt x="189" y="61"/>
                  </a:cubicBezTo>
                  <a:cubicBezTo>
                    <a:pt x="189" y="62"/>
                    <a:pt x="189" y="62"/>
                    <a:pt x="189" y="62"/>
                  </a:cubicBezTo>
                  <a:cubicBezTo>
                    <a:pt x="189" y="61"/>
                    <a:pt x="189" y="65"/>
                    <a:pt x="192" y="60"/>
                  </a:cubicBezTo>
                  <a:cubicBezTo>
                    <a:pt x="189" y="64"/>
                    <a:pt x="189" y="64"/>
                    <a:pt x="189" y="64"/>
                  </a:cubicBezTo>
                  <a:cubicBezTo>
                    <a:pt x="189" y="64"/>
                    <a:pt x="190" y="64"/>
                    <a:pt x="190" y="63"/>
                  </a:cubicBezTo>
                  <a:cubicBezTo>
                    <a:pt x="189" y="66"/>
                    <a:pt x="189" y="66"/>
                    <a:pt x="189" y="66"/>
                  </a:cubicBezTo>
                  <a:cubicBezTo>
                    <a:pt x="188" y="69"/>
                    <a:pt x="190" y="66"/>
                    <a:pt x="190" y="66"/>
                  </a:cubicBezTo>
                  <a:cubicBezTo>
                    <a:pt x="191" y="64"/>
                    <a:pt x="191" y="64"/>
                    <a:pt x="191" y="64"/>
                  </a:cubicBezTo>
                  <a:cubicBezTo>
                    <a:pt x="193" y="63"/>
                    <a:pt x="192" y="65"/>
                    <a:pt x="194" y="65"/>
                  </a:cubicBezTo>
                  <a:cubicBezTo>
                    <a:pt x="192" y="67"/>
                    <a:pt x="192" y="67"/>
                    <a:pt x="192" y="67"/>
                  </a:cubicBezTo>
                  <a:cubicBezTo>
                    <a:pt x="194" y="66"/>
                    <a:pt x="194" y="66"/>
                    <a:pt x="194" y="66"/>
                  </a:cubicBezTo>
                  <a:cubicBezTo>
                    <a:pt x="192" y="68"/>
                    <a:pt x="192" y="70"/>
                    <a:pt x="193" y="68"/>
                  </a:cubicBezTo>
                  <a:cubicBezTo>
                    <a:pt x="189" y="73"/>
                    <a:pt x="189" y="73"/>
                    <a:pt x="189" y="73"/>
                  </a:cubicBezTo>
                  <a:cubicBezTo>
                    <a:pt x="189" y="71"/>
                    <a:pt x="191" y="70"/>
                    <a:pt x="192" y="68"/>
                  </a:cubicBezTo>
                  <a:cubicBezTo>
                    <a:pt x="193" y="66"/>
                    <a:pt x="192" y="66"/>
                    <a:pt x="190" y="68"/>
                  </a:cubicBezTo>
                  <a:cubicBezTo>
                    <a:pt x="190" y="69"/>
                    <a:pt x="191" y="68"/>
                    <a:pt x="191" y="68"/>
                  </a:cubicBezTo>
                  <a:cubicBezTo>
                    <a:pt x="190" y="71"/>
                    <a:pt x="189" y="70"/>
                    <a:pt x="188" y="72"/>
                  </a:cubicBezTo>
                  <a:cubicBezTo>
                    <a:pt x="188" y="72"/>
                    <a:pt x="188" y="73"/>
                    <a:pt x="189" y="72"/>
                  </a:cubicBezTo>
                  <a:cubicBezTo>
                    <a:pt x="187" y="74"/>
                    <a:pt x="187" y="74"/>
                    <a:pt x="187" y="73"/>
                  </a:cubicBezTo>
                  <a:cubicBezTo>
                    <a:pt x="188" y="72"/>
                    <a:pt x="187" y="72"/>
                    <a:pt x="188" y="71"/>
                  </a:cubicBezTo>
                  <a:cubicBezTo>
                    <a:pt x="186" y="73"/>
                    <a:pt x="186" y="74"/>
                    <a:pt x="185" y="73"/>
                  </a:cubicBezTo>
                  <a:cubicBezTo>
                    <a:pt x="187" y="70"/>
                    <a:pt x="183" y="74"/>
                    <a:pt x="183" y="73"/>
                  </a:cubicBezTo>
                  <a:cubicBezTo>
                    <a:pt x="185" y="71"/>
                    <a:pt x="186" y="69"/>
                    <a:pt x="187" y="68"/>
                  </a:cubicBezTo>
                  <a:cubicBezTo>
                    <a:pt x="187" y="66"/>
                    <a:pt x="187" y="68"/>
                    <a:pt x="187" y="66"/>
                  </a:cubicBezTo>
                  <a:cubicBezTo>
                    <a:pt x="186" y="68"/>
                    <a:pt x="184" y="71"/>
                    <a:pt x="183" y="72"/>
                  </a:cubicBezTo>
                  <a:cubicBezTo>
                    <a:pt x="184" y="70"/>
                    <a:pt x="184" y="70"/>
                    <a:pt x="184" y="70"/>
                  </a:cubicBezTo>
                  <a:cubicBezTo>
                    <a:pt x="183" y="71"/>
                    <a:pt x="181" y="74"/>
                    <a:pt x="181" y="73"/>
                  </a:cubicBezTo>
                  <a:cubicBezTo>
                    <a:pt x="180" y="71"/>
                    <a:pt x="179" y="71"/>
                    <a:pt x="178" y="70"/>
                  </a:cubicBezTo>
                  <a:cubicBezTo>
                    <a:pt x="179" y="68"/>
                    <a:pt x="179" y="68"/>
                    <a:pt x="179" y="68"/>
                  </a:cubicBezTo>
                  <a:cubicBezTo>
                    <a:pt x="176" y="72"/>
                    <a:pt x="177" y="69"/>
                    <a:pt x="175" y="70"/>
                  </a:cubicBezTo>
                  <a:cubicBezTo>
                    <a:pt x="175" y="68"/>
                    <a:pt x="172" y="71"/>
                    <a:pt x="173" y="67"/>
                  </a:cubicBezTo>
                  <a:cubicBezTo>
                    <a:pt x="170" y="68"/>
                    <a:pt x="168" y="69"/>
                    <a:pt x="166" y="67"/>
                  </a:cubicBezTo>
                  <a:cubicBezTo>
                    <a:pt x="168" y="64"/>
                    <a:pt x="168" y="64"/>
                    <a:pt x="168" y="64"/>
                  </a:cubicBezTo>
                  <a:cubicBezTo>
                    <a:pt x="166" y="66"/>
                    <a:pt x="168" y="62"/>
                    <a:pt x="168" y="63"/>
                  </a:cubicBezTo>
                  <a:cubicBezTo>
                    <a:pt x="167" y="65"/>
                    <a:pt x="166" y="66"/>
                    <a:pt x="165" y="67"/>
                  </a:cubicBezTo>
                  <a:cubicBezTo>
                    <a:pt x="165" y="65"/>
                    <a:pt x="163" y="67"/>
                    <a:pt x="161" y="68"/>
                  </a:cubicBezTo>
                  <a:cubicBezTo>
                    <a:pt x="162" y="66"/>
                    <a:pt x="162" y="66"/>
                    <a:pt x="162" y="66"/>
                  </a:cubicBezTo>
                  <a:cubicBezTo>
                    <a:pt x="159" y="70"/>
                    <a:pt x="160" y="66"/>
                    <a:pt x="159" y="65"/>
                  </a:cubicBezTo>
                  <a:cubicBezTo>
                    <a:pt x="159" y="64"/>
                    <a:pt x="160" y="62"/>
                    <a:pt x="160" y="62"/>
                  </a:cubicBezTo>
                  <a:cubicBezTo>
                    <a:pt x="158" y="65"/>
                    <a:pt x="157" y="65"/>
                    <a:pt x="156" y="66"/>
                  </a:cubicBezTo>
                  <a:cubicBezTo>
                    <a:pt x="155" y="66"/>
                    <a:pt x="155" y="65"/>
                    <a:pt x="155" y="63"/>
                  </a:cubicBezTo>
                  <a:cubicBezTo>
                    <a:pt x="150" y="67"/>
                    <a:pt x="149" y="63"/>
                    <a:pt x="146" y="65"/>
                  </a:cubicBezTo>
                  <a:cubicBezTo>
                    <a:pt x="147" y="62"/>
                    <a:pt x="147" y="62"/>
                    <a:pt x="147" y="62"/>
                  </a:cubicBezTo>
                  <a:cubicBezTo>
                    <a:pt x="143" y="66"/>
                    <a:pt x="142" y="60"/>
                    <a:pt x="139" y="63"/>
                  </a:cubicBezTo>
                  <a:cubicBezTo>
                    <a:pt x="141" y="58"/>
                    <a:pt x="141" y="58"/>
                    <a:pt x="141" y="58"/>
                  </a:cubicBezTo>
                  <a:cubicBezTo>
                    <a:pt x="140" y="57"/>
                    <a:pt x="139" y="59"/>
                    <a:pt x="138" y="62"/>
                  </a:cubicBezTo>
                  <a:cubicBezTo>
                    <a:pt x="138" y="61"/>
                    <a:pt x="135" y="64"/>
                    <a:pt x="136" y="60"/>
                  </a:cubicBezTo>
                  <a:cubicBezTo>
                    <a:pt x="136" y="59"/>
                    <a:pt x="135" y="62"/>
                    <a:pt x="134" y="62"/>
                  </a:cubicBezTo>
                  <a:cubicBezTo>
                    <a:pt x="133" y="60"/>
                    <a:pt x="133" y="60"/>
                    <a:pt x="131" y="61"/>
                  </a:cubicBezTo>
                  <a:cubicBezTo>
                    <a:pt x="131" y="61"/>
                    <a:pt x="131" y="61"/>
                    <a:pt x="131" y="61"/>
                  </a:cubicBezTo>
                  <a:cubicBezTo>
                    <a:pt x="132" y="60"/>
                    <a:pt x="133" y="58"/>
                    <a:pt x="132" y="58"/>
                  </a:cubicBezTo>
                  <a:cubicBezTo>
                    <a:pt x="132" y="59"/>
                    <a:pt x="131" y="56"/>
                    <a:pt x="130" y="61"/>
                  </a:cubicBezTo>
                  <a:cubicBezTo>
                    <a:pt x="130" y="58"/>
                    <a:pt x="126" y="63"/>
                    <a:pt x="126" y="58"/>
                  </a:cubicBezTo>
                  <a:cubicBezTo>
                    <a:pt x="126" y="60"/>
                    <a:pt x="125" y="60"/>
                    <a:pt x="125" y="61"/>
                  </a:cubicBezTo>
                  <a:cubicBezTo>
                    <a:pt x="124" y="60"/>
                    <a:pt x="124" y="57"/>
                    <a:pt x="122" y="59"/>
                  </a:cubicBezTo>
                  <a:cubicBezTo>
                    <a:pt x="122" y="58"/>
                    <a:pt x="123" y="57"/>
                    <a:pt x="123" y="57"/>
                  </a:cubicBezTo>
                  <a:cubicBezTo>
                    <a:pt x="122" y="57"/>
                    <a:pt x="122" y="58"/>
                    <a:pt x="121" y="59"/>
                  </a:cubicBezTo>
                  <a:cubicBezTo>
                    <a:pt x="119" y="61"/>
                    <a:pt x="119" y="55"/>
                    <a:pt x="117" y="55"/>
                  </a:cubicBezTo>
                  <a:cubicBezTo>
                    <a:pt x="113" y="57"/>
                    <a:pt x="110" y="55"/>
                    <a:pt x="107" y="54"/>
                  </a:cubicBezTo>
                  <a:cubicBezTo>
                    <a:pt x="108" y="53"/>
                    <a:pt x="108" y="53"/>
                    <a:pt x="108" y="53"/>
                  </a:cubicBezTo>
                  <a:cubicBezTo>
                    <a:pt x="106" y="57"/>
                    <a:pt x="107" y="48"/>
                    <a:pt x="104" y="54"/>
                  </a:cubicBezTo>
                  <a:cubicBezTo>
                    <a:pt x="104" y="53"/>
                    <a:pt x="104" y="53"/>
                    <a:pt x="104" y="51"/>
                  </a:cubicBezTo>
                  <a:cubicBezTo>
                    <a:pt x="103" y="54"/>
                    <a:pt x="103" y="48"/>
                    <a:pt x="101" y="51"/>
                  </a:cubicBezTo>
                  <a:cubicBezTo>
                    <a:pt x="101" y="50"/>
                    <a:pt x="101" y="50"/>
                    <a:pt x="101" y="50"/>
                  </a:cubicBezTo>
                  <a:cubicBezTo>
                    <a:pt x="101" y="48"/>
                    <a:pt x="99" y="51"/>
                    <a:pt x="99" y="48"/>
                  </a:cubicBezTo>
                  <a:cubicBezTo>
                    <a:pt x="99" y="48"/>
                    <a:pt x="99" y="47"/>
                    <a:pt x="100" y="46"/>
                  </a:cubicBezTo>
                  <a:cubicBezTo>
                    <a:pt x="100" y="44"/>
                    <a:pt x="97" y="50"/>
                    <a:pt x="98" y="45"/>
                  </a:cubicBezTo>
                  <a:cubicBezTo>
                    <a:pt x="98" y="45"/>
                    <a:pt x="98" y="48"/>
                    <a:pt x="98" y="48"/>
                  </a:cubicBezTo>
                  <a:cubicBezTo>
                    <a:pt x="96" y="45"/>
                    <a:pt x="92" y="47"/>
                    <a:pt x="89" y="48"/>
                  </a:cubicBezTo>
                  <a:cubicBezTo>
                    <a:pt x="88" y="44"/>
                    <a:pt x="91" y="39"/>
                    <a:pt x="89" y="42"/>
                  </a:cubicBezTo>
                  <a:cubicBezTo>
                    <a:pt x="89" y="41"/>
                    <a:pt x="88" y="44"/>
                    <a:pt x="88" y="43"/>
                  </a:cubicBezTo>
                  <a:cubicBezTo>
                    <a:pt x="87" y="44"/>
                    <a:pt x="89" y="37"/>
                    <a:pt x="88" y="40"/>
                  </a:cubicBezTo>
                  <a:cubicBezTo>
                    <a:pt x="87" y="43"/>
                    <a:pt x="87" y="41"/>
                    <a:pt x="87" y="43"/>
                  </a:cubicBezTo>
                  <a:cubicBezTo>
                    <a:pt x="86" y="41"/>
                    <a:pt x="87" y="38"/>
                    <a:pt x="85" y="40"/>
                  </a:cubicBezTo>
                  <a:cubicBezTo>
                    <a:pt x="86" y="39"/>
                    <a:pt x="86" y="39"/>
                    <a:pt x="86" y="39"/>
                  </a:cubicBezTo>
                  <a:cubicBezTo>
                    <a:pt x="83" y="43"/>
                    <a:pt x="83" y="40"/>
                    <a:pt x="80" y="45"/>
                  </a:cubicBezTo>
                  <a:cubicBezTo>
                    <a:pt x="74" y="44"/>
                    <a:pt x="67" y="45"/>
                    <a:pt x="61" y="44"/>
                  </a:cubicBezTo>
                  <a:cubicBezTo>
                    <a:pt x="55" y="42"/>
                    <a:pt x="49" y="42"/>
                    <a:pt x="44" y="38"/>
                  </a:cubicBezTo>
                  <a:cubicBezTo>
                    <a:pt x="44" y="33"/>
                    <a:pt x="44" y="33"/>
                    <a:pt x="42" y="34"/>
                  </a:cubicBezTo>
                  <a:cubicBezTo>
                    <a:pt x="42" y="33"/>
                    <a:pt x="42" y="33"/>
                    <a:pt x="42" y="33"/>
                  </a:cubicBezTo>
                  <a:cubicBezTo>
                    <a:pt x="41" y="36"/>
                    <a:pt x="41" y="33"/>
                    <a:pt x="40" y="36"/>
                  </a:cubicBezTo>
                  <a:cubicBezTo>
                    <a:pt x="38" y="35"/>
                    <a:pt x="35" y="35"/>
                    <a:pt x="33" y="34"/>
                  </a:cubicBezTo>
                  <a:cubicBezTo>
                    <a:pt x="34" y="34"/>
                    <a:pt x="35" y="31"/>
                    <a:pt x="34" y="31"/>
                  </a:cubicBezTo>
                  <a:cubicBezTo>
                    <a:pt x="33" y="34"/>
                    <a:pt x="33" y="34"/>
                    <a:pt x="33" y="34"/>
                  </a:cubicBezTo>
                  <a:cubicBezTo>
                    <a:pt x="33" y="33"/>
                    <a:pt x="33" y="33"/>
                    <a:pt x="33" y="33"/>
                  </a:cubicBezTo>
                  <a:cubicBezTo>
                    <a:pt x="33" y="33"/>
                    <a:pt x="32" y="35"/>
                    <a:pt x="32" y="36"/>
                  </a:cubicBezTo>
                  <a:cubicBezTo>
                    <a:pt x="25" y="37"/>
                    <a:pt x="22" y="28"/>
                    <a:pt x="16" y="28"/>
                  </a:cubicBezTo>
                  <a:cubicBezTo>
                    <a:pt x="15" y="26"/>
                    <a:pt x="13" y="26"/>
                    <a:pt x="11" y="27"/>
                  </a:cubicBezTo>
                  <a:cubicBezTo>
                    <a:pt x="8" y="21"/>
                    <a:pt x="5" y="16"/>
                    <a:pt x="0" y="18"/>
                  </a:cubicBezTo>
                  <a:cubicBezTo>
                    <a:pt x="0" y="18"/>
                    <a:pt x="3" y="9"/>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6" name="Freeform 55">
              <a:extLst>
                <a:ext uri="{FF2B5EF4-FFF2-40B4-BE49-F238E27FC236}">
                  <a16:creationId xmlns:a16="http://schemas.microsoft.com/office/drawing/2014/main" id="{63804D52-3F5F-CB48-9EC6-4660B51F23C2}"/>
                </a:ext>
              </a:extLst>
            </p:cNvPr>
            <p:cNvSpPr/>
            <p:nvPr/>
          </p:nvSpPr>
          <p:spPr bwMode="auto">
            <a:xfrm>
              <a:off x="1366838" y="1614488"/>
              <a:ext cx="9525" cy="22225"/>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1" y="3"/>
                    <a:pt x="1" y="2"/>
                    <a:pt x="2" y="0"/>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7" name="Freeform 56">
              <a:extLst>
                <a:ext uri="{FF2B5EF4-FFF2-40B4-BE49-F238E27FC236}">
                  <a16:creationId xmlns:a16="http://schemas.microsoft.com/office/drawing/2014/main" id="{A3577675-80E6-604A-9F42-F06B22133B67}"/>
                </a:ext>
              </a:extLst>
            </p:cNvPr>
            <p:cNvSpPr/>
            <p:nvPr/>
          </p:nvSpPr>
          <p:spPr bwMode="auto">
            <a:xfrm>
              <a:off x="1349376" y="1530350"/>
              <a:ext cx="9525" cy="12700"/>
            </a:xfrm>
            <a:custGeom>
              <a:avLst/>
              <a:gdLst>
                <a:gd name="T0" fmla="*/ 0 w 2"/>
                <a:gd name="T1" fmla="*/ 2 h 3"/>
                <a:gd name="T2" fmla="*/ 1 w 2"/>
                <a:gd name="T3" fmla="*/ 1 h 3"/>
                <a:gd name="T4" fmla="*/ 1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0" y="3"/>
                    <a:pt x="0" y="2"/>
                    <a:pt x="1" y="1"/>
                  </a:cubicBezTo>
                  <a:cubicBezTo>
                    <a:pt x="1" y="1"/>
                    <a:pt x="2" y="0"/>
                    <a:pt x="1" y="1"/>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8" name="Freeform 57">
              <a:extLst>
                <a:ext uri="{FF2B5EF4-FFF2-40B4-BE49-F238E27FC236}">
                  <a16:creationId xmlns:a16="http://schemas.microsoft.com/office/drawing/2014/main" id="{78AA30A8-2325-1D41-AB18-ADDC90488065}"/>
                </a:ext>
              </a:extLst>
            </p:cNvPr>
            <p:cNvSpPr/>
            <p:nvPr/>
          </p:nvSpPr>
          <p:spPr bwMode="auto">
            <a:xfrm>
              <a:off x="1336676" y="1520825"/>
              <a:ext cx="12700" cy="9525"/>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0"/>
                    <a:pt x="3" y="0"/>
                    <a:pt x="3"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79" name="Freeform 58">
              <a:extLst>
                <a:ext uri="{FF2B5EF4-FFF2-40B4-BE49-F238E27FC236}">
                  <a16:creationId xmlns:a16="http://schemas.microsoft.com/office/drawing/2014/main" id="{6811D5F4-693E-EC4F-9ACE-82745AE8D8DC}"/>
                </a:ext>
              </a:extLst>
            </p:cNvPr>
            <p:cNvSpPr/>
            <p:nvPr/>
          </p:nvSpPr>
          <p:spPr bwMode="auto">
            <a:xfrm>
              <a:off x="1336676" y="1487488"/>
              <a:ext cx="4763" cy="7937"/>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1"/>
                    <a:pt x="1" y="0"/>
                    <a:pt x="1" y="1"/>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0" name="Freeform 59">
              <a:extLst>
                <a:ext uri="{FF2B5EF4-FFF2-40B4-BE49-F238E27FC236}">
                  <a16:creationId xmlns:a16="http://schemas.microsoft.com/office/drawing/2014/main" id="{6767DEF0-5E17-0749-BDCD-426509109CFB}"/>
                </a:ext>
              </a:extLst>
            </p:cNvPr>
            <p:cNvSpPr/>
            <p:nvPr/>
          </p:nvSpPr>
          <p:spPr bwMode="auto">
            <a:xfrm>
              <a:off x="1328738" y="1500188"/>
              <a:ext cx="7938" cy="12700"/>
            </a:xfrm>
            <a:custGeom>
              <a:avLst/>
              <a:gdLst>
                <a:gd name="T0" fmla="*/ 1 w 2"/>
                <a:gd name="T1" fmla="*/ 3 h 3"/>
                <a:gd name="T2" fmla="*/ 1 w 2"/>
                <a:gd name="T3" fmla="*/ 1 h 3"/>
                <a:gd name="T4" fmla="*/ 1 w 2"/>
                <a:gd name="T5" fmla="*/ 3 h 3"/>
              </a:gdLst>
              <a:ahLst/>
              <a:cxnLst>
                <a:cxn ang="0">
                  <a:pos x="T0" y="T1"/>
                </a:cxn>
                <a:cxn ang="0">
                  <a:pos x="T2" y="T3"/>
                </a:cxn>
                <a:cxn ang="0">
                  <a:pos x="T4" y="T5"/>
                </a:cxn>
              </a:cxnLst>
              <a:rect l="0" t="0" r="r" b="b"/>
              <a:pathLst>
                <a:path w="2" h="3">
                  <a:moveTo>
                    <a:pt x="1" y="3"/>
                  </a:moveTo>
                  <a:cubicBezTo>
                    <a:pt x="0" y="3"/>
                    <a:pt x="1" y="2"/>
                    <a:pt x="1" y="1"/>
                  </a:cubicBezTo>
                  <a:cubicBezTo>
                    <a:pt x="0" y="2"/>
                    <a:pt x="2"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1" name="Freeform 60">
              <a:extLst>
                <a:ext uri="{FF2B5EF4-FFF2-40B4-BE49-F238E27FC236}">
                  <a16:creationId xmlns:a16="http://schemas.microsoft.com/office/drawing/2014/main" id="{3C551B25-AE98-2448-8907-7D103DDE9AC8}"/>
                </a:ext>
              </a:extLst>
            </p:cNvPr>
            <p:cNvSpPr/>
            <p:nvPr/>
          </p:nvSpPr>
          <p:spPr bwMode="auto">
            <a:xfrm>
              <a:off x="1308101" y="1470025"/>
              <a:ext cx="7938" cy="12700"/>
            </a:xfrm>
            <a:custGeom>
              <a:avLst/>
              <a:gdLst>
                <a:gd name="T0" fmla="*/ 1 w 2"/>
                <a:gd name="T1" fmla="*/ 2 h 3"/>
                <a:gd name="T2" fmla="*/ 0 w 2"/>
                <a:gd name="T3" fmla="*/ 1 h 3"/>
                <a:gd name="T4" fmla="*/ 1 w 2"/>
                <a:gd name="T5" fmla="*/ 2 h 3"/>
              </a:gdLst>
              <a:ahLst/>
              <a:cxnLst>
                <a:cxn ang="0">
                  <a:pos x="T0" y="T1"/>
                </a:cxn>
                <a:cxn ang="0">
                  <a:pos x="T2" y="T3"/>
                </a:cxn>
                <a:cxn ang="0">
                  <a:pos x="T4" y="T5"/>
                </a:cxn>
              </a:cxnLst>
              <a:rect l="0" t="0" r="r" b="b"/>
              <a:pathLst>
                <a:path w="2" h="3">
                  <a:moveTo>
                    <a:pt x="1" y="2"/>
                  </a:moveTo>
                  <a:cubicBezTo>
                    <a:pt x="1" y="2"/>
                    <a:pt x="0" y="3"/>
                    <a:pt x="0" y="1"/>
                  </a:cubicBezTo>
                  <a:cubicBezTo>
                    <a:pt x="0" y="3"/>
                    <a:pt x="2"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2" name="Freeform 61">
              <a:extLst>
                <a:ext uri="{FF2B5EF4-FFF2-40B4-BE49-F238E27FC236}">
                  <a16:creationId xmlns:a16="http://schemas.microsoft.com/office/drawing/2014/main" id="{0F544B33-16CD-DD47-A8D3-2D3941C54F29}"/>
                </a:ext>
              </a:extLst>
            </p:cNvPr>
            <p:cNvSpPr/>
            <p:nvPr/>
          </p:nvSpPr>
          <p:spPr bwMode="auto">
            <a:xfrm>
              <a:off x="1290638" y="1474788"/>
              <a:ext cx="4763" cy="7937"/>
            </a:xfrm>
            <a:custGeom>
              <a:avLst/>
              <a:gdLst>
                <a:gd name="T0" fmla="*/ 1 w 1"/>
                <a:gd name="T1" fmla="*/ 2 h 2"/>
                <a:gd name="T2" fmla="*/ 0 w 1"/>
                <a:gd name="T3" fmla="*/ 2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1"/>
                    <a:pt x="0" y="2"/>
                  </a:cubicBezTo>
                  <a:cubicBezTo>
                    <a:pt x="0" y="1"/>
                    <a:pt x="1" y="0"/>
                    <a:pt x="1"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3" name="Freeform 62">
              <a:extLst>
                <a:ext uri="{FF2B5EF4-FFF2-40B4-BE49-F238E27FC236}">
                  <a16:creationId xmlns:a16="http://schemas.microsoft.com/office/drawing/2014/main" id="{90E89D51-5FF2-B24A-AA63-6F3076303AB3}"/>
                </a:ext>
              </a:extLst>
            </p:cNvPr>
            <p:cNvSpPr/>
            <p:nvPr/>
          </p:nvSpPr>
          <p:spPr bwMode="auto">
            <a:xfrm>
              <a:off x="1035051" y="1411288"/>
              <a:ext cx="4763" cy="3175"/>
            </a:xfrm>
            <a:custGeom>
              <a:avLst/>
              <a:gdLst>
                <a:gd name="T0" fmla="*/ 0 w 3"/>
                <a:gd name="T1" fmla="*/ 2 h 2"/>
                <a:gd name="T2" fmla="*/ 3 w 3"/>
                <a:gd name="T3" fmla="*/ 0 h 2"/>
                <a:gd name="T4" fmla="*/ 0 w 3"/>
                <a:gd name="T5" fmla="*/ 2 h 2"/>
                <a:gd name="T6" fmla="*/ 0 w 3"/>
                <a:gd name="T7" fmla="*/ 2 h 2"/>
              </a:gdLst>
              <a:ahLst/>
              <a:cxnLst>
                <a:cxn ang="0">
                  <a:pos x="T0" y="T1"/>
                </a:cxn>
                <a:cxn ang="0">
                  <a:pos x="T2" y="T3"/>
                </a:cxn>
                <a:cxn ang="0">
                  <a:pos x="T4" y="T5"/>
                </a:cxn>
                <a:cxn ang="0">
                  <a:pos x="T6" y="T7"/>
                </a:cxn>
              </a:cxnLst>
              <a:rect l="0" t="0" r="r" b="b"/>
              <a:pathLst>
                <a:path w="3" h="2">
                  <a:moveTo>
                    <a:pt x="0" y="2"/>
                  </a:moveTo>
                  <a:lnTo>
                    <a:pt x="3"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4" name="Freeform 63">
              <a:extLst>
                <a:ext uri="{FF2B5EF4-FFF2-40B4-BE49-F238E27FC236}">
                  <a16:creationId xmlns:a16="http://schemas.microsoft.com/office/drawing/2014/main" id="{93BF6F17-623E-814C-A018-F6C90F6E1061}"/>
                </a:ext>
              </a:extLst>
            </p:cNvPr>
            <p:cNvSpPr/>
            <p:nvPr/>
          </p:nvSpPr>
          <p:spPr bwMode="auto">
            <a:xfrm>
              <a:off x="925513" y="1373188"/>
              <a:ext cx="4763" cy="7937"/>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0" y="2"/>
                    <a:pt x="1" y="0"/>
                    <a:pt x="1" y="0"/>
                  </a:cubicBezTo>
                  <a:cubicBezTo>
                    <a:pt x="1"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5" name="Freeform 64">
              <a:extLst>
                <a:ext uri="{FF2B5EF4-FFF2-40B4-BE49-F238E27FC236}">
                  <a16:creationId xmlns:a16="http://schemas.microsoft.com/office/drawing/2014/main" id="{37405077-9343-074A-B47D-BCEFFCABFA71}"/>
                </a:ext>
              </a:extLst>
            </p:cNvPr>
            <p:cNvSpPr/>
            <p:nvPr/>
          </p:nvSpPr>
          <p:spPr bwMode="auto">
            <a:xfrm>
              <a:off x="857251" y="1393825"/>
              <a:ext cx="4763" cy="12700"/>
            </a:xfrm>
            <a:custGeom>
              <a:avLst/>
              <a:gdLst>
                <a:gd name="T0" fmla="*/ 3 w 3"/>
                <a:gd name="T1" fmla="*/ 0 h 8"/>
                <a:gd name="T2" fmla="*/ 3 w 3"/>
                <a:gd name="T3" fmla="*/ 0 h 8"/>
                <a:gd name="T4" fmla="*/ 0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3" y="0"/>
                  </a:lnTo>
                  <a:lnTo>
                    <a:pt x="0" y="8"/>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6" name="Freeform 65">
              <a:extLst>
                <a:ext uri="{FF2B5EF4-FFF2-40B4-BE49-F238E27FC236}">
                  <a16:creationId xmlns:a16="http://schemas.microsoft.com/office/drawing/2014/main" id="{DEBD96B9-BC94-CC45-AACF-21821860C70D}"/>
                </a:ext>
              </a:extLst>
            </p:cNvPr>
            <p:cNvSpPr/>
            <p:nvPr/>
          </p:nvSpPr>
          <p:spPr bwMode="auto">
            <a:xfrm>
              <a:off x="3749676" y="1462088"/>
              <a:ext cx="4763" cy="17462"/>
            </a:xfrm>
            <a:custGeom>
              <a:avLst/>
              <a:gdLst>
                <a:gd name="T0" fmla="*/ 0 w 1"/>
                <a:gd name="T1" fmla="*/ 1 h 4"/>
                <a:gd name="T2" fmla="*/ 0 w 1"/>
                <a:gd name="T3" fmla="*/ 2 h 4"/>
                <a:gd name="T4" fmla="*/ 0 w 1"/>
                <a:gd name="T5" fmla="*/ 1 h 4"/>
              </a:gdLst>
              <a:ahLst/>
              <a:cxnLst>
                <a:cxn ang="0">
                  <a:pos x="T0" y="T1"/>
                </a:cxn>
                <a:cxn ang="0">
                  <a:pos x="T2" y="T3"/>
                </a:cxn>
                <a:cxn ang="0">
                  <a:pos x="T4" y="T5"/>
                </a:cxn>
              </a:cxnLst>
              <a:rect l="0" t="0" r="r" b="b"/>
              <a:pathLst>
                <a:path w="1" h="4">
                  <a:moveTo>
                    <a:pt x="0" y="1"/>
                  </a:moveTo>
                  <a:cubicBezTo>
                    <a:pt x="0" y="2"/>
                    <a:pt x="1" y="4"/>
                    <a:pt x="0" y="2"/>
                  </a:cubicBezTo>
                  <a:cubicBezTo>
                    <a:pt x="0"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7" name="Freeform 66">
              <a:extLst>
                <a:ext uri="{FF2B5EF4-FFF2-40B4-BE49-F238E27FC236}">
                  <a16:creationId xmlns:a16="http://schemas.microsoft.com/office/drawing/2014/main" id="{26431D83-E9E3-D445-8FAB-02CC7EFACBBA}"/>
                </a:ext>
              </a:extLst>
            </p:cNvPr>
            <p:cNvSpPr/>
            <p:nvPr/>
          </p:nvSpPr>
          <p:spPr bwMode="auto">
            <a:xfrm>
              <a:off x="3762376" y="1254125"/>
              <a:ext cx="785813" cy="322262"/>
            </a:xfrm>
            <a:custGeom>
              <a:avLst/>
              <a:gdLst>
                <a:gd name="T0" fmla="*/ 166 w 185"/>
                <a:gd name="T1" fmla="*/ 21 h 76"/>
                <a:gd name="T2" fmla="*/ 160 w 185"/>
                <a:gd name="T3" fmla="*/ 23 h 76"/>
                <a:gd name="T4" fmla="*/ 151 w 185"/>
                <a:gd name="T5" fmla="*/ 34 h 76"/>
                <a:gd name="T6" fmla="*/ 147 w 185"/>
                <a:gd name="T7" fmla="*/ 34 h 76"/>
                <a:gd name="T8" fmla="*/ 134 w 185"/>
                <a:gd name="T9" fmla="*/ 34 h 76"/>
                <a:gd name="T10" fmla="*/ 130 w 185"/>
                <a:gd name="T11" fmla="*/ 35 h 76"/>
                <a:gd name="T12" fmla="*/ 124 w 185"/>
                <a:gd name="T13" fmla="*/ 40 h 76"/>
                <a:gd name="T14" fmla="*/ 118 w 185"/>
                <a:gd name="T15" fmla="*/ 39 h 76"/>
                <a:gd name="T16" fmla="*/ 115 w 185"/>
                <a:gd name="T17" fmla="*/ 38 h 76"/>
                <a:gd name="T18" fmla="*/ 113 w 185"/>
                <a:gd name="T19" fmla="*/ 42 h 76"/>
                <a:gd name="T20" fmla="*/ 107 w 185"/>
                <a:gd name="T21" fmla="*/ 48 h 76"/>
                <a:gd name="T22" fmla="*/ 103 w 185"/>
                <a:gd name="T23" fmla="*/ 48 h 76"/>
                <a:gd name="T24" fmla="*/ 99 w 185"/>
                <a:gd name="T25" fmla="*/ 52 h 76"/>
                <a:gd name="T26" fmla="*/ 94 w 185"/>
                <a:gd name="T27" fmla="*/ 50 h 76"/>
                <a:gd name="T28" fmla="*/ 89 w 185"/>
                <a:gd name="T29" fmla="*/ 52 h 76"/>
                <a:gd name="T30" fmla="*/ 81 w 185"/>
                <a:gd name="T31" fmla="*/ 51 h 76"/>
                <a:gd name="T32" fmla="*/ 79 w 185"/>
                <a:gd name="T33" fmla="*/ 54 h 76"/>
                <a:gd name="T34" fmla="*/ 76 w 185"/>
                <a:gd name="T35" fmla="*/ 51 h 76"/>
                <a:gd name="T36" fmla="*/ 74 w 185"/>
                <a:gd name="T37" fmla="*/ 55 h 76"/>
                <a:gd name="T38" fmla="*/ 73 w 185"/>
                <a:gd name="T39" fmla="*/ 55 h 76"/>
                <a:gd name="T40" fmla="*/ 69 w 185"/>
                <a:gd name="T41" fmla="*/ 57 h 76"/>
                <a:gd name="T42" fmla="*/ 60 w 185"/>
                <a:gd name="T43" fmla="*/ 59 h 76"/>
                <a:gd name="T44" fmla="*/ 56 w 185"/>
                <a:gd name="T45" fmla="*/ 60 h 76"/>
                <a:gd name="T46" fmla="*/ 53 w 185"/>
                <a:gd name="T47" fmla="*/ 61 h 76"/>
                <a:gd name="T48" fmla="*/ 45 w 185"/>
                <a:gd name="T49" fmla="*/ 61 h 76"/>
                <a:gd name="T50" fmla="*/ 42 w 185"/>
                <a:gd name="T51" fmla="*/ 53 h 76"/>
                <a:gd name="T52" fmla="*/ 41 w 185"/>
                <a:gd name="T53" fmla="*/ 62 h 76"/>
                <a:gd name="T54" fmla="*/ 40 w 185"/>
                <a:gd name="T55" fmla="*/ 70 h 76"/>
                <a:gd name="T56" fmla="*/ 35 w 185"/>
                <a:gd name="T57" fmla="*/ 68 h 76"/>
                <a:gd name="T58" fmla="*/ 35 w 185"/>
                <a:gd name="T59" fmla="*/ 72 h 76"/>
                <a:gd name="T60" fmla="*/ 33 w 185"/>
                <a:gd name="T61" fmla="*/ 70 h 76"/>
                <a:gd name="T62" fmla="*/ 29 w 185"/>
                <a:gd name="T63" fmla="*/ 63 h 76"/>
                <a:gd name="T64" fmla="*/ 27 w 185"/>
                <a:gd name="T65" fmla="*/ 70 h 76"/>
                <a:gd name="T66" fmla="*/ 25 w 185"/>
                <a:gd name="T67" fmla="*/ 67 h 76"/>
                <a:gd name="T68" fmla="*/ 23 w 185"/>
                <a:gd name="T69" fmla="*/ 72 h 76"/>
                <a:gd name="T70" fmla="*/ 20 w 185"/>
                <a:gd name="T71" fmla="*/ 73 h 76"/>
                <a:gd name="T72" fmla="*/ 20 w 185"/>
                <a:gd name="T73" fmla="*/ 62 h 76"/>
                <a:gd name="T74" fmla="*/ 16 w 185"/>
                <a:gd name="T75" fmla="*/ 70 h 76"/>
                <a:gd name="T76" fmla="*/ 7 w 185"/>
                <a:gd name="T77" fmla="*/ 57 h 76"/>
                <a:gd name="T78" fmla="*/ 5 w 185"/>
                <a:gd name="T79" fmla="*/ 56 h 76"/>
                <a:gd name="T80" fmla="*/ 0 w 185"/>
                <a:gd name="T81" fmla="*/ 57 h 76"/>
                <a:gd name="T82" fmla="*/ 1 w 185"/>
                <a:gd name="T83" fmla="*/ 51 h 76"/>
                <a:gd name="T84" fmla="*/ 6 w 185"/>
                <a:gd name="T85" fmla="*/ 55 h 76"/>
                <a:gd name="T86" fmla="*/ 13 w 185"/>
                <a:gd name="T87" fmla="*/ 45 h 76"/>
                <a:gd name="T88" fmla="*/ 25 w 185"/>
                <a:gd name="T89" fmla="*/ 38 h 76"/>
                <a:gd name="T90" fmla="*/ 39 w 185"/>
                <a:gd name="T91" fmla="*/ 33 h 76"/>
                <a:gd name="T92" fmla="*/ 51 w 185"/>
                <a:gd name="T93" fmla="*/ 29 h 76"/>
                <a:gd name="T94" fmla="*/ 59 w 185"/>
                <a:gd name="T95" fmla="*/ 26 h 76"/>
                <a:gd name="T96" fmla="*/ 78 w 185"/>
                <a:gd name="T97" fmla="*/ 24 h 76"/>
                <a:gd name="T98" fmla="*/ 88 w 185"/>
                <a:gd name="T99" fmla="*/ 26 h 76"/>
                <a:gd name="T100" fmla="*/ 101 w 185"/>
                <a:gd name="T101" fmla="*/ 26 h 76"/>
                <a:gd name="T102" fmla="*/ 139 w 185"/>
                <a:gd name="T103" fmla="*/ 8 h 76"/>
                <a:gd name="T104" fmla="*/ 149 w 185"/>
                <a:gd name="T105" fmla="*/ 6 h 76"/>
                <a:gd name="T106" fmla="*/ 184 w 185"/>
                <a:gd name="T107" fmla="*/ 1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5" h="76">
                  <a:moveTo>
                    <a:pt x="184" y="16"/>
                  </a:moveTo>
                  <a:cubicBezTo>
                    <a:pt x="184" y="25"/>
                    <a:pt x="179" y="17"/>
                    <a:pt x="178" y="23"/>
                  </a:cubicBezTo>
                  <a:cubicBezTo>
                    <a:pt x="178" y="23"/>
                    <a:pt x="177" y="18"/>
                    <a:pt x="176" y="20"/>
                  </a:cubicBezTo>
                  <a:cubicBezTo>
                    <a:pt x="176" y="27"/>
                    <a:pt x="171" y="24"/>
                    <a:pt x="167" y="19"/>
                  </a:cubicBezTo>
                  <a:cubicBezTo>
                    <a:pt x="167" y="18"/>
                    <a:pt x="167" y="18"/>
                    <a:pt x="167" y="18"/>
                  </a:cubicBezTo>
                  <a:cubicBezTo>
                    <a:pt x="166" y="17"/>
                    <a:pt x="166" y="22"/>
                    <a:pt x="166" y="21"/>
                  </a:cubicBezTo>
                  <a:cubicBezTo>
                    <a:pt x="165" y="19"/>
                    <a:pt x="165" y="19"/>
                    <a:pt x="165" y="19"/>
                  </a:cubicBezTo>
                  <a:cubicBezTo>
                    <a:pt x="166" y="21"/>
                    <a:pt x="164" y="20"/>
                    <a:pt x="165" y="22"/>
                  </a:cubicBezTo>
                  <a:cubicBezTo>
                    <a:pt x="164" y="21"/>
                    <a:pt x="164" y="19"/>
                    <a:pt x="163" y="18"/>
                  </a:cubicBezTo>
                  <a:cubicBezTo>
                    <a:pt x="163" y="21"/>
                    <a:pt x="163" y="21"/>
                    <a:pt x="163" y="21"/>
                  </a:cubicBezTo>
                  <a:cubicBezTo>
                    <a:pt x="164" y="28"/>
                    <a:pt x="161" y="21"/>
                    <a:pt x="161" y="25"/>
                  </a:cubicBezTo>
                  <a:cubicBezTo>
                    <a:pt x="160" y="23"/>
                    <a:pt x="160" y="23"/>
                    <a:pt x="160" y="23"/>
                  </a:cubicBezTo>
                  <a:cubicBezTo>
                    <a:pt x="159" y="28"/>
                    <a:pt x="157" y="28"/>
                    <a:pt x="155" y="30"/>
                  </a:cubicBezTo>
                  <a:cubicBezTo>
                    <a:pt x="154" y="26"/>
                    <a:pt x="154" y="26"/>
                    <a:pt x="154" y="26"/>
                  </a:cubicBezTo>
                  <a:cubicBezTo>
                    <a:pt x="154" y="29"/>
                    <a:pt x="154" y="30"/>
                    <a:pt x="153" y="31"/>
                  </a:cubicBezTo>
                  <a:cubicBezTo>
                    <a:pt x="152" y="27"/>
                    <a:pt x="153" y="34"/>
                    <a:pt x="152" y="32"/>
                  </a:cubicBezTo>
                  <a:cubicBezTo>
                    <a:pt x="152" y="31"/>
                    <a:pt x="152" y="31"/>
                    <a:pt x="152" y="31"/>
                  </a:cubicBezTo>
                  <a:cubicBezTo>
                    <a:pt x="152" y="35"/>
                    <a:pt x="151" y="30"/>
                    <a:pt x="151" y="34"/>
                  </a:cubicBezTo>
                  <a:cubicBezTo>
                    <a:pt x="150" y="31"/>
                    <a:pt x="150" y="31"/>
                    <a:pt x="150" y="31"/>
                  </a:cubicBezTo>
                  <a:cubicBezTo>
                    <a:pt x="151" y="36"/>
                    <a:pt x="149" y="29"/>
                    <a:pt x="149" y="32"/>
                  </a:cubicBezTo>
                  <a:cubicBezTo>
                    <a:pt x="149" y="32"/>
                    <a:pt x="149" y="32"/>
                    <a:pt x="149" y="32"/>
                  </a:cubicBezTo>
                  <a:cubicBezTo>
                    <a:pt x="149" y="34"/>
                    <a:pt x="148" y="31"/>
                    <a:pt x="148" y="32"/>
                  </a:cubicBezTo>
                  <a:cubicBezTo>
                    <a:pt x="148" y="32"/>
                    <a:pt x="148" y="32"/>
                    <a:pt x="148" y="32"/>
                  </a:cubicBezTo>
                  <a:cubicBezTo>
                    <a:pt x="147" y="33"/>
                    <a:pt x="146" y="31"/>
                    <a:pt x="147" y="34"/>
                  </a:cubicBezTo>
                  <a:cubicBezTo>
                    <a:pt x="146" y="32"/>
                    <a:pt x="148" y="33"/>
                    <a:pt x="146" y="29"/>
                  </a:cubicBezTo>
                  <a:cubicBezTo>
                    <a:pt x="144" y="33"/>
                    <a:pt x="141" y="33"/>
                    <a:pt x="138" y="34"/>
                  </a:cubicBezTo>
                  <a:cubicBezTo>
                    <a:pt x="137" y="31"/>
                    <a:pt x="137" y="31"/>
                    <a:pt x="137" y="31"/>
                  </a:cubicBezTo>
                  <a:cubicBezTo>
                    <a:pt x="137" y="32"/>
                    <a:pt x="136" y="32"/>
                    <a:pt x="136" y="33"/>
                  </a:cubicBezTo>
                  <a:cubicBezTo>
                    <a:pt x="136" y="33"/>
                    <a:pt x="135" y="32"/>
                    <a:pt x="135" y="32"/>
                  </a:cubicBezTo>
                  <a:cubicBezTo>
                    <a:pt x="134" y="30"/>
                    <a:pt x="135" y="36"/>
                    <a:pt x="134" y="34"/>
                  </a:cubicBezTo>
                  <a:cubicBezTo>
                    <a:pt x="134" y="31"/>
                    <a:pt x="134" y="31"/>
                    <a:pt x="134" y="31"/>
                  </a:cubicBezTo>
                  <a:cubicBezTo>
                    <a:pt x="134" y="33"/>
                    <a:pt x="133" y="33"/>
                    <a:pt x="133" y="34"/>
                  </a:cubicBezTo>
                  <a:cubicBezTo>
                    <a:pt x="133" y="34"/>
                    <a:pt x="133" y="33"/>
                    <a:pt x="133" y="32"/>
                  </a:cubicBezTo>
                  <a:cubicBezTo>
                    <a:pt x="133" y="35"/>
                    <a:pt x="131" y="32"/>
                    <a:pt x="131" y="34"/>
                  </a:cubicBezTo>
                  <a:cubicBezTo>
                    <a:pt x="131" y="32"/>
                    <a:pt x="131" y="32"/>
                    <a:pt x="131" y="32"/>
                  </a:cubicBezTo>
                  <a:cubicBezTo>
                    <a:pt x="129" y="29"/>
                    <a:pt x="131" y="36"/>
                    <a:pt x="130" y="35"/>
                  </a:cubicBezTo>
                  <a:cubicBezTo>
                    <a:pt x="130" y="32"/>
                    <a:pt x="130" y="32"/>
                    <a:pt x="130" y="32"/>
                  </a:cubicBezTo>
                  <a:cubicBezTo>
                    <a:pt x="130" y="36"/>
                    <a:pt x="129" y="35"/>
                    <a:pt x="128" y="37"/>
                  </a:cubicBezTo>
                  <a:cubicBezTo>
                    <a:pt x="128" y="36"/>
                    <a:pt x="128" y="36"/>
                    <a:pt x="128" y="36"/>
                  </a:cubicBezTo>
                  <a:cubicBezTo>
                    <a:pt x="127" y="36"/>
                    <a:pt x="126" y="35"/>
                    <a:pt x="126" y="37"/>
                  </a:cubicBezTo>
                  <a:cubicBezTo>
                    <a:pt x="125" y="36"/>
                    <a:pt x="125" y="32"/>
                    <a:pt x="124" y="33"/>
                  </a:cubicBezTo>
                  <a:cubicBezTo>
                    <a:pt x="125" y="37"/>
                    <a:pt x="123" y="35"/>
                    <a:pt x="124" y="40"/>
                  </a:cubicBezTo>
                  <a:cubicBezTo>
                    <a:pt x="123" y="39"/>
                    <a:pt x="122" y="38"/>
                    <a:pt x="122" y="39"/>
                  </a:cubicBezTo>
                  <a:cubicBezTo>
                    <a:pt x="122" y="38"/>
                    <a:pt x="120" y="34"/>
                    <a:pt x="121" y="34"/>
                  </a:cubicBezTo>
                  <a:cubicBezTo>
                    <a:pt x="120" y="32"/>
                    <a:pt x="120" y="32"/>
                    <a:pt x="120" y="32"/>
                  </a:cubicBezTo>
                  <a:cubicBezTo>
                    <a:pt x="120" y="30"/>
                    <a:pt x="121" y="32"/>
                    <a:pt x="120" y="30"/>
                  </a:cubicBezTo>
                  <a:cubicBezTo>
                    <a:pt x="120" y="30"/>
                    <a:pt x="119" y="32"/>
                    <a:pt x="119" y="31"/>
                  </a:cubicBezTo>
                  <a:cubicBezTo>
                    <a:pt x="119" y="34"/>
                    <a:pt x="119" y="39"/>
                    <a:pt x="118" y="39"/>
                  </a:cubicBezTo>
                  <a:cubicBezTo>
                    <a:pt x="118" y="38"/>
                    <a:pt x="117" y="35"/>
                    <a:pt x="117" y="34"/>
                  </a:cubicBezTo>
                  <a:cubicBezTo>
                    <a:pt x="118" y="42"/>
                    <a:pt x="118" y="42"/>
                    <a:pt x="118" y="42"/>
                  </a:cubicBezTo>
                  <a:cubicBezTo>
                    <a:pt x="117" y="42"/>
                    <a:pt x="117" y="39"/>
                    <a:pt x="117" y="40"/>
                  </a:cubicBezTo>
                  <a:cubicBezTo>
                    <a:pt x="117" y="43"/>
                    <a:pt x="117" y="43"/>
                    <a:pt x="117" y="43"/>
                  </a:cubicBezTo>
                  <a:cubicBezTo>
                    <a:pt x="117" y="42"/>
                    <a:pt x="116" y="44"/>
                    <a:pt x="115" y="40"/>
                  </a:cubicBezTo>
                  <a:cubicBezTo>
                    <a:pt x="114" y="39"/>
                    <a:pt x="115" y="39"/>
                    <a:pt x="115" y="38"/>
                  </a:cubicBezTo>
                  <a:cubicBezTo>
                    <a:pt x="114" y="38"/>
                    <a:pt x="114" y="39"/>
                    <a:pt x="114" y="40"/>
                  </a:cubicBezTo>
                  <a:cubicBezTo>
                    <a:pt x="114" y="39"/>
                    <a:pt x="114" y="39"/>
                    <a:pt x="114" y="39"/>
                  </a:cubicBezTo>
                  <a:cubicBezTo>
                    <a:pt x="113" y="38"/>
                    <a:pt x="113" y="41"/>
                    <a:pt x="114" y="43"/>
                  </a:cubicBezTo>
                  <a:cubicBezTo>
                    <a:pt x="114" y="43"/>
                    <a:pt x="113" y="41"/>
                    <a:pt x="114" y="42"/>
                  </a:cubicBezTo>
                  <a:cubicBezTo>
                    <a:pt x="114" y="44"/>
                    <a:pt x="113" y="45"/>
                    <a:pt x="113" y="45"/>
                  </a:cubicBezTo>
                  <a:cubicBezTo>
                    <a:pt x="113" y="42"/>
                    <a:pt x="113" y="42"/>
                    <a:pt x="113" y="42"/>
                  </a:cubicBezTo>
                  <a:cubicBezTo>
                    <a:pt x="112" y="45"/>
                    <a:pt x="112" y="47"/>
                    <a:pt x="111" y="48"/>
                  </a:cubicBezTo>
                  <a:cubicBezTo>
                    <a:pt x="112" y="50"/>
                    <a:pt x="111" y="45"/>
                    <a:pt x="111" y="46"/>
                  </a:cubicBezTo>
                  <a:cubicBezTo>
                    <a:pt x="110" y="43"/>
                    <a:pt x="110" y="50"/>
                    <a:pt x="108" y="46"/>
                  </a:cubicBezTo>
                  <a:cubicBezTo>
                    <a:pt x="108" y="46"/>
                    <a:pt x="109" y="49"/>
                    <a:pt x="108" y="48"/>
                  </a:cubicBezTo>
                  <a:cubicBezTo>
                    <a:pt x="108" y="48"/>
                    <a:pt x="107" y="45"/>
                    <a:pt x="107" y="46"/>
                  </a:cubicBezTo>
                  <a:cubicBezTo>
                    <a:pt x="107" y="45"/>
                    <a:pt x="107" y="47"/>
                    <a:pt x="107" y="48"/>
                  </a:cubicBezTo>
                  <a:cubicBezTo>
                    <a:pt x="107" y="49"/>
                    <a:pt x="106" y="47"/>
                    <a:pt x="107" y="47"/>
                  </a:cubicBezTo>
                  <a:cubicBezTo>
                    <a:pt x="106" y="48"/>
                    <a:pt x="105" y="51"/>
                    <a:pt x="103" y="49"/>
                  </a:cubicBezTo>
                  <a:cubicBezTo>
                    <a:pt x="104" y="50"/>
                    <a:pt x="103" y="53"/>
                    <a:pt x="103" y="53"/>
                  </a:cubicBezTo>
                  <a:cubicBezTo>
                    <a:pt x="103" y="50"/>
                    <a:pt x="103" y="50"/>
                    <a:pt x="103" y="50"/>
                  </a:cubicBezTo>
                  <a:cubicBezTo>
                    <a:pt x="102" y="49"/>
                    <a:pt x="102" y="51"/>
                    <a:pt x="102" y="48"/>
                  </a:cubicBezTo>
                  <a:cubicBezTo>
                    <a:pt x="102" y="52"/>
                    <a:pt x="103" y="45"/>
                    <a:pt x="103" y="48"/>
                  </a:cubicBezTo>
                  <a:cubicBezTo>
                    <a:pt x="102" y="46"/>
                    <a:pt x="103" y="52"/>
                    <a:pt x="102" y="49"/>
                  </a:cubicBezTo>
                  <a:cubicBezTo>
                    <a:pt x="102" y="49"/>
                    <a:pt x="102" y="52"/>
                    <a:pt x="101" y="50"/>
                  </a:cubicBezTo>
                  <a:cubicBezTo>
                    <a:pt x="101" y="50"/>
                    <a:pt x="100" y="46"/>
                    <a:pt x="100" y="46"/>
                  </a:cubicBezTo>
                  <a:cubicBezTo>
                    <a:pt x="99" y="47"/>
                    <a:pt x="100" y="48"/>
                    <a:pt x="100" y="48"/>
                  </a:cubicBezTo>
                  <a:cubicBezTo>
                    <a:pt x="99" y="50"/>
                    <a:pt x="99" y="50"/>
                    <a:pt x="99" y="50"/>
                  </a:cubicBezTo>
                  <a:cubicBezTo>
                    <a:pt x="100" y="52"/>
                    <a:pt x="99" y="49"/>
                    <a:pt x="99" y="52"/>
                  </a:cubicBezTo>
                  <a:cubicBezTo>
                    <a:pt x="99" y="50"/>
                    <a:pt x="99" y="54"/>
                    <a:pt x="98" y="49"/>
                  </a:cubicBezTo>
                  <a:cubicBezTo>
                    <a:pt x="97" y="46"/>
                    <a:pt x="97" y="46"/>
                    <a:pt x="97" y="46"/>
                  </a:cubicBezTo>
                  <a:cubicBezTo>
                    <a:pt x="97" y="47"/>
                    <a:pt x="98" y="50"/>
                    <a:pt x="98" y="51"/>
                  </a:cubicBezTo>
                  <a:cubicBezTo>
                    <a:pt x="97" y="50"/>
                    <a:pt x="97" y="50"/>
                    <a:pt x="97" y="50"/>
                  </a:cubicBezTo>
                  <a:cubicBezTo>
                    <a:pt x="98" y="55"/>
                    <a:pt x="96" y="49"/>
                    <a:pt x="97" y="53"/>
                  </a:cubicBezTo>
                  <a:cubicBezTo>
                    <a:pt x="96" y="52"/>
                    <a:pt x="95" y="53"/>
                    <a:pt x="94" y="50"/>
                  </a:cubicBezTo>
                  <a:cubicBezTo>
                    <a:pt x="94" y="52"/>
                    <a:pt x="94" y="54"/>
                    <a:pt x="93" y="53"/>
                  </a:cubicBezTo>
                  <a:cubicBezTo>
                    <a:pt x="93" y="52"/>
                    <a:pt x="93" y="52"/>
                    <a:pt x="93" y="51"/>
                  </a:cubicBezTo>
                  <a:cubicBezTo>
                    <a:pt x="92" y="50"/>
                    <a:pt x="92" y="51"/>
                    <a:pt x="92" y="52"/>
                  </a:cubicBezTo>
                  <a:cubicBezTo>
                    <a:pt x="92" y="51"/>
                    <a:pt x="91" y="49"/>
                    <a:pt x="90" y="48"/>
                  </a:cubicBezTo>
                  <a:cubicBezTo>
                    <a:pt x="90" y="49"/>
                    <a:pt x="91" y="52"/>
                    <a:pt x="91" y="53"/>
                  </a:cubicBezTo>
                  <a:cubicBezTo>
                    <a:pt x="90" y="49"/>
                    <a:pt x="90" y="57"/>
                    <a:pt x="89" y="52"/>
                  </a:cubicBezTo>
                  <a:cubicBezTo>
                    <a:pt x="89" y="52"/>
                    <a:pt x="89" y="50"/>
                    <a:pt x="88" y="49"/>
                  </a:cubicBezTo>
                  <a:cubicBezTo>
                    <a:pt x="87" y="44"/>
                    <a:pt x="88" y="53"/>
                    <a:pt x="87" y="50"/>
                  </a:cubicBezTo>
                  <a:cubicBezTo>
                    <a:pt x="88" y="54"/>
                    <a:pt x="88" y="54"/>
                    <a:pt x="88" y="54"/>
                  </a:cubicBezTo>
                  <a:cubicBezTo>
                    <a:pt x="87" y="52"/>
                    <a:pt x="87" y="57"/>
                    <a:pt x="86" y="53"/>
                  </a:cubicBezTo>
                  <a:cubicBezTo>
                    <a:pt x="86" y="54"/>
                    <a:pt x="85" y="52"/>
                    <a:pt x="86" y="56"/>
                  </a:cubicBezTo>
                  <a:cubicBezTo>
                    <a:pt x="84" y="52"/>
                    <a:pt x="83" y="58"/>
                    <a:pt x="81" y="51"/>
                  </a:cubicBezTo>
                  <a:cubicBezTo>
                    <a:pt x="81" y="52"/>
                    <a:pt x="81" y="51"/>
                    <a:pt x="81" y="53"/>
                  </a:cubicBezTo>
                  <a:cubicBezTo>
                    <a:pt x="82" y="55"/>
                    <a:pt x="81" y="52"/>
                    <a:pt x="82" y="53"/>
                  </a:cubicBezTo>
                  <a:cubicBezTo>
                    <a:pt x="82" y="53"/>
                    <a:pt x="82" y="54"/>
                    <a:pt x="82" y="55"/>
                  </a:cubicBezTo>
                  <a:cubicBezTo>
                    <a:pt x="81" y="54"/>
                    <a:pt x="81" y="54"/>
                    <a:pt x="81" y="50"/>
                  </a:cubicBezTo>
                  <a:cubicBezTo>
                    <a:pt x="79" y="48"/>
                    <a:pt x="81" y="57"/>
                    <a:pt x="80" y="56"/>
                  </a:cubicBezTo>
                  <a:cubicBezTo>
                    <a:pt x="79" y="54"/>
                    <a:pt x="79" y="54"/>
                    <a:pt x="79" y="54"/>
                  </a:cubicBezTo>
                  <a:cubicBezTo>
                    <a:pt x="79" y="57"/>
                    <a:pt x="79" y="57"/>
                    <a:pt x="79" y="57"/>
                  </a:cubicBezTo>
                  <a:cubicBezTo>
                    <a:pt x="78" y="56"/>
                    <a:pt x="78" y="53"/>
                    <a:pt x="77" y="51"/>
                  </a:cubicBezTo>
                  <a:cubicBezTo>
                    <a:pt x="77" y="51"/>
                    <a:pt x="76" y="51"/>
                    <a:pt x="77" y="53"/>
                  </a:cubicBezTo>
                  <a:cubicBezTo>
                    <a:pt x="76" y="50"/>
                    <a:pt x="76" y="50"/>
                    <a:pt x="76" y="50"/>
                  </a:cubicBezTo>
                  <a:cubicBezTo>
                    <a:pt x="76" y="52"/>
                    <a:pt x="76" y="51"/>
                    <a:pt x="75" y="52"/>
                  </a:cubicBezTo>
                  <a:cubicBezTo>
                    <a:pt x="76" y="51"/>
                    <a:pt x="76" y="51"/>
                    <a:pt x="76" y="51"/>
                  </a:cubicBezTo>
                  <a:cubicBezTo>
                    <a:pt x="75" y="50"/>
                    <a:pt x="75" y="51"/>
                    <a:pt x="75" y="51"/>
                  </a:cubicBezTo>
                  <a:cubicBezTo>
                    <a:pt x="75" y="53"/>
                    <a:pt x="76" y="54"/>
                    <a:pt x="76" y="54"/>
                  </a:cubicBezTo>
                  <a:cubicBezTo>
                    <a:pt x="76" y="55"/>
                    <a:pt x="76" y="55"/>
                    <a:pt x="76" y="57"/>
                  </a:cubicBezTo>
                  <a:cubicBezTo>
                    <a:pt x="75" y="54"/>
                    <a:pt x="75" y="55"/>
                    <a:pt x="74" y="55"/>
                  </a:cubicBezTo>
                  <a:cubicBezTo>
                    <a:pt x="74" y="54"/>
                    <a:pt x="74" y="57"/>
                    <a:pt x="74" y="57"/>
                  </a:cubicBezTo>
                  <a:cubicBezTo>
                    <a:pt x="74" y="56"/>
                    <a:pt x="74" y="57"/>
                    <a:pt x="74" y="55"/>
                  </a:cubicBezTo>
                  <a:cubicBezTo>
                    <a:pt x="74" y="54"/>
                    <a:pt x="74" y="56"/>
                    <a:pt x="74" y="55"/>
                  </a:cubicBezTo>
                  <a:cubicBezTo>
                    <a:pt x="74" y="54"/>
                    <a:pt x="73" y="52"/>
                    <a:pt x="73" y="53"/>
                  </a:cubicBezTo>
                  <a:cubicBezTo>
                    <a:pt x="73" y="55"/>
                    <a:pt x="74" y="59"/>
                    <a:pt x="73" y="57"/>
                  </a:cubicBezTo>
                  <a:cubicBezTo>
                    <a:pt x="73" y="54"/>
                    <a:pt x="73" y="54"/>
                    <a:pt x="73" y="54"/>
                  </a:cubicBezTo>
                  <a:cubicBezTo>
                    <a:pt x="72" y="53"/>
                    <a:pt x="72" y="53"/>
                    <a:pt x="72" y="53"/>
                  </a:cubicBezTo>
                  <a:cubicBezTo>
                    <a:pt x="73" y="55"/>
                    <a:pt x="73" y="55"/>
                    <a:pt x="73" y="55"/>
                  </a:cubicBezTo>
                  <a:cubicBezTo>
                    <a:pt x="72" y="54"/>
                    <a:pt x="72" y="54"/>
                    <a:pt x="72" y="54"/>
                  </a:cubicBezTo>
                  <a:cubicBezTo>
                    <a:pt x="73" y="57"/>
                    <a:pt x="71" y="55"/>
                    <a:pt x="72" y="58"/>
                  </a:cubicBezTo>
                  <a:cubicBezTo>
                    <a:pt x="72" y="59"/>
                    <a:pt x="71" y="57"/>
                    <a:pt x="71" y="56"/>
                  </a:cubicBezTo>
                  <a:cubicBezTo>
                    <a:pt x="71" y="56"/>
                    <a:pt x="71" y="56"/>
                    <a:pt x="71" y="56"/>
                  </a:cubicBezTo>
                  <a:cubicBezTo>
                    <a:pt x="70" y="55"/>
                    <a:pt x="70" y="56"/>
                    <a:pt x="70" y="58"/>
                  </a:cubicBezTo>
                  <a:cubicBezTo>
                    <a:pt x="69" y="57"/>
                    <a:pt x="69" y="57"/>
                    <a:pt x="69" y="57"/>
                  </a:cubicBezTo>
                  <a:cubicBezTo>
                    <a:pt x="69" y="57"/>
                    <a:pt x="69" y="57"/>
                    <a:pt x="69" y="59"/>
                  </a:cubicBezTo>
                  <a:cubicBezTo>
                    <a:pt x="68" y="57"/>
                    <a:pt x="67" y="50"/>
                    <a:pt x="67" y="53"/>
                  </a:cubicBezTo>
                  <a:cubicBezTo>
                    <a:pt x="67" y="53"/>
                    <a:pt x="67" y="57"/>
                    <a:pt x="67" y="59"/>
                  </a:cubicBezTo>
                  <a:cubicBezTo>
                    <a:pt x="66" y="57"/>
                    <a:pt x="66" y="62"/>
                    <a:pt x="64" y="58"/>
                  </a:cubicBezTo>
                  <a:cubicBezTo>
                    <a:pt x="64" y="60"/>
                    <a:pt x="64" y="60"/>
                    <a:pt x="64" y="60"/>
                  </a:cubicBezTo>
                  <a:cubicBezTo>
                    <a:pt x="63" y="59"/>
                    <a:pt x="62" y="64"/>
                    <a:pt x="60" y="59"/>
                  </a:cubicBezTo>
                  <a:cubicBezTo>
                    <a:pt x="60" y="58"/>
                    <a:pt x="60" y="57"/>
                    <a:pt x="59" y="55"/>
                  </a:cubicBezTo>
                  <a:cubicBezTo>
                    <a:pt x="59" y="57"/>
                    <a:pt x="59" y="53"/>
                    <a:pt x="59" y="57"/>
                  </a:cubicBezTo>
                  <a:cubicBezTo>
                    <a:pt x="60" y="59"/>
                    <a:pt x="60" y="60"/>
                    <a:pt x="60" y="61"/>
                  </a:cubicBezTo>
                  <a:cubicBezTo>
                    <a:pt x="60" y="62"/>
                    <a:pt x="58" y="62"/>
                    <a:pt x="58" y="60"/>
                  </a:cubicBezTo>
                  <a:cubicBezTo>
                    <a:pt x="58" y="63"/>
                    <a:pt x="58" y="63"/>
                    <a:pt x="58" y="63"/>
                  </a:cubicBezTo>
                  <a:cubicBezTo>
                    <a:pt x="57" y="59"/>
                    <a:pt x="57" y="59"/>
                    <a:pt x="56" y="60"/>
                  </a:cubicBezTo>
                  <a:cubicBezTo>
                    <a:pt x="57" y="62"/>
                    <a:pt x="57" y="62"/>
                    <a:pt x="57" y="62"/>
                  </a:cubicBezTo>
                  <a:cubicBezTo>
                    <a:pt x="56" y="60"/>
                    <a:pt x="56" y="60"/>
                    <a:pt x="56" y="60"/>
                  </a:cubicBezTo>
                  <a:cubicBezTo>
                    <a:pt x="56" y="61"/>
                    <a:pt x="57" y="65"/>
                    <a:pt x="56" y="63"/>
                  </a:cubicBezTo>
                  <a:cubicBezTo>
                    <a:pt x="55" y="60"/>
                    <a:pt x="55" y="60"/>
                    <a:pt x="55" y="60"/>
                  </a:cubicBezTo>
                  <a:cubicBezTo>
                    <a:pt x="55" y="62"/>
                    <a:pt x="55" y="65"/>
                    <a:pt x="54" y="64"/>
                  </a:cubicBezTo>
                  <a:cubicBezTo>
                    <a:pt x="53" y="61"/>
                    <a:pt x="53" y="61"/>
                    <a:pt x="53" y="61"/>
                  </a:cubicBezTo>
                  <a:cubicBezTo>
                    <a:pt x="53" y="61"/>
                    <a:pt x="53" y="63"/>
                    <a:pt x="53" y="64"/>
                  </a:cubicBezTo>
                  <a:cubicBezTo>
                    <a:pt x="52" y="62"/>
                    <a:pt x="52" y="62"/>
                    <a:pt x="51" y="59"/>
                  </a:cubicBezTo>
                  <a:cubicBezTo>
                    <a:pt x="51" y="66"/>
                    <a:pt x="48" y="67"/>
                    <a:pt x="47" y="67"/>
                  </a:cubicBezTo>
                  <a:cubicBezTo>
                    <a:pt x="46" y="65"/>
                    <a:pt x="46" y="65"/>
                    <a:pt x="46" y="65"/>
                  </a:cubicBezTo>
                  <a:cubicBezTo>
                    <a:pt x="46" y="63"/>
                    <a:pt x="47" y="68"/>
                    <a:pt x="46" y="67"/>
                  </a:cubicBezTo>
                  <a:cubicBezTo>
                    <a:pt x="45" y="61"/>
                    <a:pt x="45" y="61"/>
                    <a:pt x="45" y="61"/>
                  </a:cubicBezTo>
                  <a:cubicBezTo>
                    <a:pt x="44" y="60"/>
                    <a:pt x="45" y="64"/>
                    <a:pt x="44" y="65"/>
                  </a:cubicBezTo>
                  <a:cubicBezTo>
                    <a:pt x="45" y="67"/>
                    <a:pt x="45" y="64"/>
                    <a:pt x="45" y="67"/>
                  </a:cubicBezTo>
                  <a:cubicBezTo>
                    <a:pt x="45" y="67"/>
                    <a:pt x="44" y="65"/>
                    <a:pt x="44" y="68"/>
                  </a:cubicBezTo>
                  <a:cubicBezTo>
                    <a:pt x="44" y="67"/>
                    <a:pt x="44" y="65"/>
                    <a:pt x="43" y="63"/>
                  </a:cubicBezTo>
                  <a:cubicBezTo>
                    <a:pt x="43" y="65"/>
                    <a:pt x="43" y="65"/>
                    <a:pt x="43" y="65"/>
                  </a:cubicBezTo>
                  <a:cubicBezTo>
                    <a:pt x="42" y="61"/>
                    <a:pt x="43" y="58"/>
                    <a:pt x="42" y="53"/>
                  </a:cubicBezTo>
                  <a:cubicBezTo>
                    <a:pt x="42" y="54"/>
                    <a:pt x="42" y="54"/>
                    <a:pt x="42" y="54"/>
                  </a:cubicBezTo>
                  <a:cubicBezTo>
                    <a:pt x="41" y="51"/>
                    <a:pt x="42" y="50"/>
                    <a:pt x="41" y="49"/>
                  </a:cubicBezTo>
                  <a:cubicBezTo>
                    <a:pt x="41" y="51"/>
                    <a:pt x="41" y="55"/>
                    <a:pt x="42" y="57"/>
                  </a:cubicBezTo>
                  <a:cubicBezTo>
                    <a:pt x="41" y="58"/>
                    <a:pt x="43" y="65"/>
                    <a:pt x="42" y="64"/>
                  </a:cubicBezTo>
                  <a:cubicBezTo>
                    <a:pt x="41" y="63"/>
                    <a:pt x="42" y="64"/>
                    <a:pt x="42" y="61"/>
                  </a:cubicBezTo>
                  <a:cubicBezTo>
                    <a:pt x="41" y="59"/>
                    <a:pt x="41" y="63"/>
                    <a:pt x="41" y="62"/>
                  </a:cubicBezTo>
                  <a:cubicBezTo>
                    <a:pt x="41" y="63"/>
                    <a:pt x="41" y="66"/>
                    <a:pt x="41" y="67"/>
                  </a:cubicBezTo>
                  <a:cubicBezTo>
                    <a:pt x="40" y="66"/>
                    <a:pt x="41" y="64"/>
                    <a:pt x="40" y="64"/>
                  </a:cubicBezTo>
                  <a:cubicBezTo>
                    <a:pt x="40" y="66"/>
                    <a:pt x="40" y="67"/>
                    <a:pt x="41" y="68"/>
                  </a:cubicBezTo>
                  <a:cubicBezTo>
                    <a:pt x="41" y="73"/>
                    <a:pt x="40" y="67"/>
                    <a:pt x="40" y="71"/>
                  </a:cubicBezTo>
                  <a:cubicBezTo>
                    <a:pt x="39" y="68"/>
                    <a:pt x="40" y="64"/>
                    <a:pt x="39" y="62"/>
                  </a:cubicBezTo>
                  <a:cubicBezTo>
                    <a:pt x="39" y="65"/>
                    <a:pt x="38" y="66"/>
                    <a:pt x="40" y="70"/>
                  </a:cubicBezTo>
                  <a:cubicBezTo>
                    <a:pt x="39" y="70"/>
                    <a:pt x="39" y="67"/>
                    <a:pt x="39" y="66"/>
                  </a:cubicBezTo>
                  <a:cubicBezTo>
                    <a:pt x="38" y="64"/>
                    <a:pt x="39" y="71"/>
                    <a:pt x="37" y="65"/>
                  </a:cubicBezTo>
                  <a:cubicBezTo>
                    <a:pt x="38" y="68"/>
                    <a:pt x="38" y="68"/>
                    <a:pt x="38" y="68"/>
                  </a:cubicBezTo>
                  <a:cubicBezTo>
                    <a:pt x="38" y="67"/>
                    <a:pt x="37" y="67"/>
                    <a:pt x="37" y="65"/>
                  </a:cubicBezTo>
                  <a:cubicBezTo>
                    <a:pt x="36" y="65"/>
                    <a:pt x="36" y="69"/>
                    <a:pt x="36" y="65"/>
                  </a:cubicBezTo>
                  <a:cubicBezTo>
                    <a:pt x="35" y="65"/>
                    <a:pt x="35" y="65"/>
                    <a:pt x="35" y="68"/>
                  </a:cubicBezTo>
                  <a:cubicBezTo>
                    <a:pt x="36" y="70"/>
                    <a:pt x="36" y="66"/>
                    <a:pt x="37" y="70"/>
                  </a:cubicBezTo>
                  <a:cubicBezTo>
                    <a:pt x="36" y="67"/>
                    <a:pt x="36" y="71"/>
                    <a:pt x="36" y="72"/>
                  </a:cubicBezTo>
                  <a:cubicBezTo>
                    <a:pt x="36" y="70"/>
                    <a:pt x="36" y="70"/>
                    <a:pt x="36" y="70"/>
                  </a:cubicBezTo>
                  <a:cubicBezTo>
                    <a:pt x="35" y="71"/>
                    <a:pt x="35" y="71"/>
                    <a:pt x="35" y="72"/>
                  </a:cubicBezTo>
                  <a:cubicBezTo>
                    <a:pt x="35" y="71"/>
                    <a:pt x="35" y="70"/>
                    <a:pt x="35" y="70"/>
                  </a:cubicBezTo>
                  <a:cubicBezTo>
                    <a:pt x="35" y="72"/>
                    <a:pt x="35" y="72"/>
                    <a:pt x="35" y="72"/>
                  </a:cubicBezTo>
                  <a:cubicBezTo>
                    <a:pt x="34" y="74"/>
                    <a:pt x="34" y="68"/>
                    <a:pt x="33" y="69"/>
                  </a:cubicBezTo>
                  <a:cubicBezTo>
                    <a:pt x="34" y="67"/>
                    <a:pt x="34" y="67"/>
                    <a:pt x="34" y="67"/>
                  </a:cubicBezTo>
                  <a:cubicBezTo>
                    <a:pt x="34" y="67"/>
                    <a:pt x="33" y="65"/>
                    <a:pt x="33" y="66"/>
                  </a:cubicBezTo>
                  <a:cubicBezTo>
                    <a:pt x="33" y="68"/>
                    <a:pt x="33" y="71"/>
                    <a:pt x="33" y="73"/>
                  </a:cubicBezTo>
                  <a:cubicBezTo>
                    <a:pt x="33" y="74"/>
                    <a:pt x="33" y="70"/>
                    <a:pt x="33" y="73"/>
                  </a:cubicBezTo>
                  <a:cubicBezTo>
                    <a:pt x="33" y="70"/>
                    <a:pt x="33" y="70"/>
                    <a:pt x="33" y="70"/>
                  </a:cubicBezTo>
                  <a:cubicBezTo>
                    <a:pt x="33" y="69"/>
                    <a:pt x="32" y="66"/>
                    <a:pt x="31" y="66"/>
                  </a:cubicBezTo>
                  <a:cubicBezTo>
                    <a:pt x="31" y="67"/>
                    <a:pt x="31" y="70"/>
                    <a:pt x="32" y="72"/>
                  </a:cubicBezTo>
                  <a:cubicBezTo>
                    <a:pt x="32" y="72"/>
                    <a:pt x="31" y="70"/>
                    <a:pt x="31" y="69"/>
                  </a:cubicBezTo>
                  <a:cubicBezTo>
                    <a:pt x="31" y="69"/>
                    <a:pt x="32" y="71"/>
                    <a:pt x="31" y="73"/>
                  </a:cubicBezTo>
                  <a:cubicBezTo>
                    <a:pt x="31" y="71"/>
                    <a:pt x="30" y="69"/>
                    <a:pt x="29" y="67"/>
                  </a:cubicBezTo>
                  <a:cubicBezTo>
                    <a:pt x="29" y="63"/>
                    <a:pt x="29" y="63"/>
                    <a:pt x="29" y="63"/>
                  </a:cubicBezTo>
                  <a:cubicBezTo>
                    <a:pt x="28" y="63"/>
                    <a:pt x="28" y="63"/>
                    <a:pt x="28" y="63"/>
                  </a:cubicBezTo>
                  <a:cubicBezTo>
                    <a:pt x="28" y="59"/>
                    <a:pt x="28" y="60"/>
                    <a:pt x="28" y="57"/>
                  </a:cubicBezTo>
                  <a:cubicBezTo>
                    <a:pt x="27" y="56"/>
                    <a:pt x="27" y="58"/>
                    <a:pt x="27" y="59"/>
                  </a:cubicBezTo>
                  <a:cubicBezTo>
                    <a:pt x="29" y="64"/>
                    <a:pt x="27" y="66"/>
                    <a:pt x="28" y="71"/>
                  </a:cubicBezTo>
                  <a:cubicBezTo>
                    <a:pt x="28" y="72"/>
                    <a:pt x="26" y="59"/>
                    <a:pt x="26" y="67"/>
                  </a:cubicBezTo>
                  <a:cubicBezTo>
                    <a:pt x="27" y="68"/>
                    <a:pt x="27" y="72"/>
                    <a:pt x="27" y="70"/>
                  </a:cubicBezTo>
                  <a:cubicBezTo>
                    <a:pt x="26" y="70"/>
                    <a:pt x="27" y="75"/>
                    <a:pt x="26" y="73"/>
                  </a:cubicBezTo>
                  <a:cubicBezTo>
                    <a:pt x="27" y="71"/>
                    <a:pt x="25" y="69"/>
                    <a:pt x="25" y="66"/>
                  </a:cubicBezTo>
                  <a:cubicBezTo>
                    <a:pt x="26" y="67"/>
                    <a:pt x="26" y="67"/>
                    <a:pt x="26" y="66"/>
                  </a:cubicBezTo>
                  <a:cubicBezTo>
                    <a:pt x="25" y="64"/>
                    <a:pt x="25" y="61"/>
                    <a:pt x="25" y="61"/>
                  </a:cubicBezTo>
                  <a:cubicBezTo>
                    <a:pt x="24" y="62"/>
                    <a:pt x="24" y="62"/>
                    <a:pt x="24" y="65"/>
                  </a:cubicBezTo>
                  <a:cubicBezTo>
                    <a:pt x="25" y="67"/>
                    <a:pt x="25" y="64"/>
                    <a:pt x="25" y="67"/>
                  </a:cubicBezTo>
                  <a:cubicBezTo>
                    <a:pt x="24" y="68"/>
                    <a:pt x="24" y="64"/>
                    <a:pt x="24" y="69"/>
                  </a:cubicBezTo>
                  <a:cubicBezTo>
                    <a:pt x="25" y="69"/>
                    <a:pt x="25" y="71"/>
                    <a:pt x="25" y="73"/>
                  </a:cubicBezTo>
                  <a:cubicBezTo>
                    <a:pt x="25" y="75"/>
                    <a:pt x="25" y="75"/>
                    <a:pt x="25" y="75"/>
                  </a:cubicBezTo>
                  <a:cubicBezTo>
                    <a:pt x="25" y="73"/>
                    <a:pt x="25" y="73"/>
                    <a:pt x="25" y="73"/>
                  </a:cubicBezTo>
                  <a:cubicBezTo>
                    <a:pt x="24" y="72"/>
                    <a:pt x="25" y="76"/>
                    <a:pt x="24" y="76"/>
                  </a:cubicBezTo>
                  <a:cubicBezTo>
                    <a:pt x="23" y="72"/>
                    <a:pt x="23" y="72"/>
                    <a:pt x="23" y="72"/>
                  </a:cubicBezTo>
                  <a:cubicBezTo>
                    <a:pt x="23" y="69"/>
                    <a:pt x="25" y="73"/>
                    <a:pt x="24" y="68"/>
                  </a:cubicBezTo>
                  <a:cubicBezTo>
                    <a:pt x="23" y="68"/>
                    <a:pt x="23" y="71"/>
                    <a:pt x="23" y="70"/>
                  </a:cubicBezTo>
                  <a:cubicBezTo>
                    <a:pt x="23" y="68"/>
                    <a:pt x="23" y="68"/>
                    <a:pt x="23" y="68"/>
                  </a:cubicBezTo>
                  <a:cubicBezTo>
                    <a:pt x="23" y="68"/>
                    <a:pt x="21" y="62"/>
                    <a:pt x="21" y="66"/>
                  </a:cubicBezTo>
                  <a:cubicBezTo>
                    <a:pt x="21" y="67"/>
                    <a:pt x="21" y="68"/>
                    <a:pt x="22" y="69"/>
                  </a:cubicBezTo>
                  <a:cubicBezTo>
                    <a:pt x="21" y="70"/>
                    <a:pt x="21" y="72"/>
                    <a:pt x="20" y="73"/>
                  </a:cubicBezTo>
                  <a:cubicBezTo>
                    <a:pt x="20" y="69"/>
                    <a:pt x="19" y="72"/>
                    <a:pt x="19" y="68"/>
                  </a:cubicBezTo>
                  <a:cubicBezTo>
                    <a:pt x="20" y="71"/>
                    <a:pt x="21" y="70"/>
                    <a:pt x="21" y="67"/>
                  </a:cubicBezTo>
                  <a:cubicBezTo>
                    <a:pt x="20" y="62"/>
                    <a:pt x="22" y="67"/>
                    <a:pt x="21" y="62"/>
                  </a:cubicBezTo>
                  <a:cubicBezTo>
                    <a:pt x="20" y="62"/>
                    <a:pt x="20" y="58"/>
                    <a:pt x="19" y="55"/>
                  </a:cubicBezTo>
                  <a:cubicBezTo>
                    <a:pt x="19" y="55"/>
                    <a:pt x="19" y="56"/>
                    <a:pt x="19" y="57"/>
                  </a:cubicBezTo>
                  <a:cubicBezTo>
                    <a:pt x="19" y="60"/>
                    <a:pt x="19" y="59"/>
                    <a:pt x="20" y="62"/>
                  </a:cubicBezTo>
                  <a:cubicBezTo>
                    <a:pt x="19" y="62"/>
                    <a:pt x="18" y="63"/>
                    <a:pt x="18" y="66"/>
                  </a:cubicBezTo>
                  <a:cubicBezTo>
                    <a:pt x="18" y="65"/>
                    <a:pt x="18" y="62"/>
                    <a:pt x="18" y="62"/>
                  </a:cubicBezTo>
                  <a:cubicBezTo>
                    <a:pt x="17" y="63"/>
                    <a:pt x="16" y="62"/>
                    <a:pt x="15" y="62"/>
                  </a:cubicBezTo>
                  <a:cubicBezTo>
                    <a:pt x="16" y="66"/>
                    <a:pt x="14" y="63"/>
                    <a:pt x="15" y="67"/>
                  </a:cubicBezTo>
                  <a:cubicBezTo>
                    <a:pt x="16" y="67"/>
                    <a:pt x="17" y="71"/>
                    <a:pt x="17" y="73"/>
                  </a:cubicBezTo>
                  <a:cubicBezTo>
                    <a:pt x="16" y="72"/>
                    <a:pt x="16" y="71"/>
                    <a:pt x="16" y="70"/>
                  </a:cubicBezTo>
                  <a:cubicBezTo>
                    <a:pt x="16" y="72"/>
                    <a:pt x="15" y="66"/>
                    <a:pt x="15" y="70"/>
                  </a:cubicBezTo>
                  <a:cubicBezTo>
                    <a:pt x="16" y="68"/>
                    <a:pt x="14" y="64"/>
                    <a:pt x="14" y="61"/>
                  </a:cubicBezTo>
                  <a:cubicBezTo>
                    <a:pt x="14" y="63"/>
                    <a:pt x="14" y="58"/>
                    <a:pt x="13" y="59"/>
                  </a:cubicBezTo>
                  <a:cubicBezTo>
                    <a:pt x="13" y="61"/>
                    <a:pt x="12" y="62"/>
                    <a:pt x="12" y="63"/>
                  </a:cubicBezTo>
                  <a:cubicBezTo>
                    <a:pt x="10" y="60"/>
                    <a:pt x="9" y="63"/>
                    <a:pt x="9" y="64"/>
                  </a:cubicBezTo>
                  <a:cubicBezTo>
                    <a:pt x="8" y="62"/>
                    <a:pt x="8" y="58"/>
                    <a:pt x="7" y="57"/>
                  </a:cubicBezTo>
                  <a:cubicBezTo>
                    <a:pt x="6" y="58"/>
                    <a:pt x="8" y="62"/>
                    <a:pt x="7" y="60"/>
                  </a:cubicBezTo>
                  <a:cubicBezTo>
                    <a:pt x="7" y="59"/>
                    <a:pt x="7" y="59"/>
                    <a:pt x="7" y="59"/>
                  </a:cubicBezTo>
                  <a:cubicBezTo>
                    <a:pt x="7" y="60"/>
                    <a:pt x="5" y="57"/>
                    <a:pt x="6" y="62"/>
                  </a:cubicBezTo>
                  <a:cubicBezTo>
                    <a:pt x="5" y="58"/>
                    <a:pt x="5" y="58"/>
                    <a:pt x="5" y="58"/>
                  </a:cubicBezTo>
                  <a:cubicBezTo>
                    <a:pt x="5" y="58"/>
                    <a:pt x="5" y="59"/>
                    <a:pt x="5" y="59"/>
                  </a:cubicBezTo>
                  <a:cubicBezTo>
                    <a:pt x="5" y="56"/>
                    <a:pt x="5" y="56"/>
                    <a:pt x="5" y="56"/>
                  </a:cubicBezTo>
                  <a:cubicBezTo>
                    <a:pt x="4" y="53"/>
                    <a:pt x="4" y="56"/>
                    <a:pt x="3" y="56"/>
                  </a:cubicBezTo>
                  <a:cubicBezTo>
                    <a:pt x="4" y="59"/>
                    <a:pt x="4" y="59"/>
                    <a:pt x="4" y="59"/>
                  </a:cubicBezTo>
                  <a:cubicBezTo>
                    <a:pt x="3" y="61"/>
                    <a:pt x="2" y="59"/>
                    <a:pt x="2" y="60"/>
                  </a:cubicBezTo>
                  <a:cubicBezTo>
                    <a:pt x="1" y="57"/>
                    <a:pt x="1" y="57"/>
                    <a:pt x="1" y="57"/>
                  </a:cubicBezTo>
                  <a:cubicBezTo>
                    <a:pt x="1" y="59"/>
                    <a:pt x="1" y="59"/>
                    <a:pt x="1" y="59"/>
                  </a:cubicBezTo>
                  <a:cubicBezTo>
                    <a:pt x="1" y="56"/>
                    <a:pt x="0" y="55"/>
                    <a:pt x="0" y="57"/>
                  </a:cubicBezTo>
                  <a:cubicBezTo>
                    <a:pt x="0" y="51"/>
                    <a:pt x="0" y="51"/>
                    <a:pt x="0" y="51"/>
                  </a:cubicBezTo>
                  <a:cubicBezTo>
                    <a:pt x="1" y="52"/>
                    <a:pt x="0" y="54"/>
                    <a:pt x="1" y="56"/>
                  </a:cubicBezTo>
                  <a:cubicBezTo>
                    <a:pt x="2" y="58"/>
                    <a:pt x="2" y="57"/>
                    <a:pt x="2" y="55"/>
                  </a:cubicBezTo>
                  <a:cubicBezTo>
                    <a:pt x="2" y="55"/>
                    <a:pt x="2" y="55"/>
                    <a:pt x="2" y="56"/>
                  </a:cubicBezTo>
                  <a:cubicBezTo>
                    <a:pt x="1" y="53"/>
                    <a:pt x="1" y="53"/>
                    <a:pt x="1" y="51"/>
                  </a:cubicBezTo>
                  <a:cubicBezTo>
                    <a:pt x="1" y="51"/>
                    <a:pt x="1" y="50"/>
                    <a:pt x="1" y="51"/>
                  </a:cubicBezTo>
                  <a:cubicBezTo>
                    <a:pt x="1" y="49"/>
                    <a:pt x="1" y="49"/>
                    <a:pt x="2" y="49"/>
                  </a:cubicBezTo>
                  <a:cubicBezTo>
                    <a:pt x="2" y="50"/>
                    <a:pt x="2" y="51"/>
                    <a:pt x="2" y="52"/>
                  </a:cubicBezTo>
                  <a:cubicBezTo>
                    <a:pt x="2" y="49"/>
                    <a:pt x="2" y="48"/>
                    <a:pt x="3" y="48"/>
                  </a:cubicBezTo>
                  <a:cubicBezTo>
                    <a:pt x="4" y="52"/>
                    <a:pt x="4" y="46"/>
                    <a:pt x="5" y="47"/>
                  </a:cubicBezTo>
                  <a:cubicBezTo>
                    <a:pt x="5" y="50"/>
                    <a:pt x="5" y="52"/>
                    <a:pt x="5" y="54"/>
                  </a:cubicBezTo>
                  <a:cubicBezTo>
                    <a:pt x="5" y="55"/>
                    <a:pt x="5" y="54"/>
                    <a:pt x="6" y="55"/>
                  </a:cubicBezTo>
                  <a:cubicBezTo>
                    <a:pt x="6" y="53"/>
                    <a:pt x="5" y="49"/>
                    <a:pt x="6" y="48"/>
                  </a:cubicBezTo>
                  <a:cubicBezTo>
                    <a:pt x="6" y="50"/>
                    <a:pt x="6" y="50"/>
                    <a:pt x="6" y="50"/>
                  </a:cubicBezTo>
                  <a:cubicBezTo>
                    <a:pt x="7" y="49"/>
                    <a:pt x="6" y="45"/>
                    <a:pt x="7" y="46"/>
                  </a:cubicBezTo>
                  <a:cubicBezTo>
                    <a:pt x="8" y="47"/>
                    <a:pt x="9" y="47"/>
                    <a:pt x="10" y="47"/>
                  </a:cubicBezTo>
                  <a:cubicBezTo>
                    <a:pt x="11" y="49"/>
                    <a:pt x="11" y="49"/>
                    <a:pt x="11" y="49"/>
                  </a:cubicBezTo>
                  <a:cubicBezTo>
                    <a:pt x="11" y="44"/>
                    <a:pt x="12" y="47"/>
                    <a:pt x="13" y="45"/>
                  </a:cubicBezTo>
                  <a:cubicBezTo>
                    <a:pt x="14" y="47"/>
                    <a:pt x="15" y="42"/>
                    <a:pt x="16" y="46"/>
                  </a:cubicBezTo>
                  <a:cubicBezTo>
                    <a:pt x="18" y="44"/>
                    <a:pt x="19" y="42"/>
                    <a:pt x="22" y="42"/>
                  </a:cubicBezTo>
                  <a:cubicBezTo>
                    <a:pt x="22" y="46"/>
                    <a:pt x="22" y="46"/>
                    <a:pt x="22" y="46"/>
                  </a:cubicBezTo>
                  <a:cubicBezTo>
                    <a:pt x="22" y="43"/>
                    <a:pt x="22" y="47"/>
                    <a:pt x="23" y="47"/>
                  </a:cubicBezTo>
                  <a:cubicBezTo>
                    <a:pt x="22" y="44"/>
                    <a:pt x="23" y="43"/>
                    <a:pt x="23" y="41"/>
                  </a:cubicBezTo>
                  <a:cubicBezTo>
                    <a:pt x="24" y="44"/>
                    <a:pt x="25" y="41"/>
                    <a:pt x="25" y="38"/>
                  </a:cubicBezTo>
                  <a:cubicBezTo>
                    <a:pt x="26" y="41"/>
                    <a:pt x="26" y="41"/>
                    <a:pt x="26" y="41"/>
                  </a:cubicBezTo>
                  <a:cubicBezTo>
                    <a:pt x="26" y="36"/>
                    <a:pt x="27" y="40"/>
                    <a:pt x="29" y="40"/>
                  </a:cubicBezTo>
                  <a:cubicBezTo>
                    <a:pt x="29" y="41"/>
                    <a:pt x="29" y="43"/>
                    <a:pt x="30" y="43"/>
                  </a:cubicBezTo>
                  <a:cubicBezTo>
                    <a:pt x="30" y="39"/>
                    <a:pt x="30" y="39"/>
                    <a:pt x="30" y="37"/>
                  </a:cubicBezTo>
                  <a:cubicBezTo>
                    <a:pt x="31" y="37"/>
                    <a:pt x="32" y="38"/>
                    <a:pt x="33" y="39"/>
                  </a:cubicBezTo>
                  <a:cubicBezTo>
                    <a:pt x="35" y="33"/>
                    <a:pt x="38" y="36"/>
                    <a:pt x="39" y="33"/>
                  </a:cubicBezTo>
                  <a:cubicBezTo>
                    <a:pt x="40" y="35"/>
                    <a:pt x="40" y="35"/>
                    <a:pt x="40" y="35"/>
                  </a:cubicBezTo>
                  <a:cubicBezTo>
                    <a:pt x="42" y="29"/>
                    <a:pt x="45" y="34"/>
                    <a:pt x="47" y="31"/>
                  </a:cubicBezTo>
                  <a:cubicBezTo>
                    <a:pt x="47" y="35"/>
                    <a:pt x="47" y="35"/>
                    <a:pt x="47" y="35"/>
                  </a:cubicBezTo>
                  <a:cubicBezTo>
                    <a:pt x="48" y="37"/>
                    <a:pt x="49" y="34"/>
                    <a:pt x="48" y="31"/>
                  </a:cubicBezTo>
                  <a:cubicBezTo>
                    <a:pt x="49" y="32"/>
                    <a:pt x="49" y="28"/>
                    <a:pt x="50" y="32"/>
                  </a:cubicBezTo>
                  <a:cubicBezTo>
                    <a:pt x="51" y="33"/>
                    <a:pt x="51" y="30"/>
                    <a:pt x="51" y="29"/>
                  </a:cubicBezTo>
                  <a:cubicBezTo>
                    <a:pt x="53" y="31"/>
                    <a:pt x="53" y="30"/>
                    <a:pt x="54" y="29"/>
                  </a:cubicBezTo>
                  <a:cubicBezTo>
                    <a:pt x="54" y="29"/>
                    <a:pt x="54" y="29"/>
                    <a:pt x="54" y="29"/>
                  </a:cubicBezTo>
                  <a:cubicBezTo>
                    <a:pt x="54" y="30"/>
                    <a:pt x="54" y="32"/>
                    <a:pt x="54" y="32"/>
                  </a:cubicBezTo>
                  <a:cubicBezTo>
                    <a:pt x="55" y="31"/>
                    <a:pt x="56" y="33"/>
                    <a:pt x="55" y="28"/>
                  </a:cubicBezTo>
                  <a:cubicBezTo>
                    <a:pt x="57" y="30"/>
                    <a:pt x="57" y="25"/>
                    <a:pt x="59" y="29"/>
                  </a:cubicBezTo>
                  <a:cubicBezTo>
                    <a:pt x="59" y="27"/>
                    <a:pt x="59" y="27"/>
                    <a:pt x="59" y="26"/>
                  </a:cubicBezTo>
                  <a:cubicBezTo>
                    <a:pt x="60" y="25"/>
                    <a:pt x="62" y="28"/>
                    <a:pt x="63" y="26"/>
                  </a:cubicBezTo>
                  <a:cubicBezTo>
                    <a:pt x="63" y="26"/>
                    <a:pt x="63" y="28"/>
                    <a:pt x="63" y="28"/>
                  </a:cubicBezTo>
                  <a:cubicBezTo>
                    <a:pt x="63" y="25"/>
                    <a:pt x="63" y="25"/>
                    <a:pt x="63" y="25"/>
                  </a:cubicBezTo>
                  <a:cubicBezTo>
                    <a:pt x="65" y="22"/>
                    <a:pt x="67" y="28"/>
                    <a:pt x="69" y="27"/>
                  </a:cubicBezTo>
                  <a:cubicBezTo>
                    <a:pt x="71" y="23"/>
                    <a:pt x="75" y="24"/>
                    <a:pt x="78" y="23"/>
                  </a:cubicBezTo>
                  <a:cubicBezTo>
                    <a:pt x="78" y="24"/>
                    <a:pt x="78" y="24"/>
                    <a:pt x="78" y="24"/>
                  </a:cubicBezTo>
                  <a:cubicBezTo>
                    <a:pt x="78" y="20"/>
                    <a:pt x="81" y="28"/>
                    <a:pt x="80" y="22"/>
                  </a:cubicBezTo>
                  <a:cubicBezTo>
                    <a:pt x="81" y="23"/>
                    <a:pt x="81" y="22"/>
                    <a:pt x="81" y="24"/>
                  </a:cubicBezTo>
                  <a:cubicBezTo>
                    <a:pt x="82" y="21"/>
                    <a:pt x="84" y="27"/>
                    <a:pt x="85" y="23"/>
                  </a:cubicBezTo>
                  <a:cubicBezTo>
                    <a:pt x="84" y="23"/>
                    <a:pt x="84" y="23"/>
                    <a:pt x="84" y="23"/>
                  </a:cubicBezTo>
                  <a:cubicBezTo>
                    <a:pt x="86" y="26"/>
                    <a:pt x="86" y="22"/>
                    <a:pt x="88" y="24"/>
                  </a:cubicBezTo>
                  <a:cubicBezTo>
                    <a:pt x="88" y="25"/>
                    <a:pt x="88" y="25"/>
                    <a:pt x="88" y="26"/>
                  </a:cubicBezTo>
                  <a:cubicBezTo>
                    <a:pt x="89" y="28"/>
                    <a:pt x="88" y="21"/>
                    <a:pt x="89" y="26"/>
                  </a:cubicBezTo>
                  <a:cubicBezTo>
                    <a:pt x="89" y="26"/>
                    <a:pt x="89" y="24"/>
                    <a:pt x="89" y="24"/>
                  </a:cubicBezTo>
                  <a:cubicBezTo>
                    <a:pt x="92" y="26"/>
                    <a:pt x="94" y="22"/>
                    <a:pt x="96" y="20"/>
                  </a:cubicBezTo>
                  <a:cubicBezTo>
                    <a:pt x="99" y="23"/>
                    <a:pt x="98" y="29"/>
                    <a:pt x="99" y="25"/>
                  </a:cubicBezTo>
                  <a:cubicBezTo>
                    <a:pt x="99" y="26"/>
                    <a:pt x="99" y="23"/>
                    <a:pt x="99" y="24"/>
                  </a:cubicBezTo>
                  <a:cubicBezTo>
                    <a:pt x="99" y="22"/>
                    <a:pt x="101" y="29"/>
                    <a:pt x="101" y="26"/>
                  </a:cubicBezTo>
                  <a:cubicBezTo>
                    <a:pt x="100" y="23"/>
                    <a:pt x="101" y="25"/>
                    <a:pt x="100" y="23"/>
                  </a:cubicBezTo>
                  <a:cubicBezTo>
                    <a:pt x="102" y="24"/>
                    <a:pt x="103" y="27"/>
                    <a:pt x="103" y="25"/>
                  </a:cubicBezTo>
                  <a:cubicBezTo>
                    <a:pt x="103" y="26"/>
                    <a:pt x="103" y="26"/>
                    <a:pt x="103" y="26"/>
                  </a:cubicBezTo>
                  <a:cubicBezTo>
                    <a:pt x="103" y="21"/>
                    <a:pt x="105" y="24"/>
                    <a:pt x="105" y="18"/>
                  </a:cubicBezTo>
                  <a:cubicBezTo>
                    <a:pt x="111" y="16"/>
                    <a:pt x="116" y="12"/>
                    <a:pt x="121" y="10"/>
                  </a:cubicBezTo>
                  <a:cubicBezTo>
                    <a:pt x="127" y="10"/>
                    <a:pt x="132" y="7"/>
                    <a:pt x="139" y="8"/>
                  </a:cubicBezTo>
                  <a:cubicBezTo>
                    <a:pt x="141" y="12"/>
                    <a:pt x="141" y="12"/>
                    <a:pt x="142" y="10"/>
                  </a:cubicBezTo>
                  <a:cubicBezTo>
                    <a:pt x="142" y="12"/>
                    <a:pt x="142" y="12"/>
                    <a:pt x="142" y="12"/>
                  </a:cubicBezTo>
                  <a:cubicBezTo>
                    <a:pt x="142" y="8"/>
                    <a:pt x="143" y="11"/>
                    <a:pt x="143" y="8"/>
                  </a:cubicBezTo>
                  <a:cubicBezTo>
                    <a:pt x="145" y="8"/>
                    <a:pt x="147" y="6"/>
                    <a:pt x="149" y="6"/>
                  </a:cubicBezTo>
                  <a:cubicBezTo>
                    <a:pt x="149" y="6"/>
                    <a:pt x="149" y="9"/>
                    <a:pt x="149" y="9"/>
                  </a:cubicBezTo>
                  <a:cubicBezTo>
                    <a:pt x="149" y="6"/>
                    <a:pt x="149" y="6"/>
                    <a:pt x="149" y="6"/>
                  </a:cubicBezTo>
                  <a:cubicBezTo>
                    <a:pt x="150" y="7"/>
                    <a:pt x="150" y="7"/>
                    <a:pt x="150" y="7"/>
                  </a:cubicBezTo>
                  <a:cubicBezTo>
                    <a:pt x="150" y="7"/>
                    <a:pt x="150" y="5"/>
                    <a:pt x="149" y="4"/>
                  </a:cubicBezTo>
                  <a:cubicBezTo>
                    <a:pt x="154" y="0"/>
                    <a:pt x="161" y="5"/>
                    <a:pt x="166" y="3"/>
                  </a:cubicBezTo>
                  <a:cubicBezTo>
                    <a:pt x="167" y="4"/>
                    <a:pt x="169" y="3"/>
                    <a:pt x="170" y="2"/>
                  </a:cubicBezTo>
                  <a:cubicBezTo>
                    <a:pt x="175" y="5"/>
                    <a:pt x="180" y="8"/>
                    <a:pt x="183" y="4"/>
                  </a:cubicBezTo>
                  <a:cubicBezTo>
                    <a:pt x="183" y="4"/>
                    <a:pt x="185" y="13"/>
                    <a:pt x="18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8" name="Freeform 67">
              <a:extLst>
                <a:ext uri="{FF2B5EF4-FFF2-40B4-BE49-F238E27FC236}">
                  <a16:creationId xmlns:a16="http://schemas.microsoft.com/office/drawing/2014/main" id="{E1DE7BBC-8291-1148-BC7C-56209C7CA9FB}"/>
                </a:ext>
              </a:extLst>
            </p:cNvPr>
            <p:cNvSpPr/>
            <p:nvPr/>
          </p:nvSpPr>
          <p:spPr bwMode="auto">
            <a:xfrm>
              <a:off x="3754438" y="1462088"/>
              <a:ext cx="3175" cy="25400"/>
            </a:xfrm>
            <a:custGeom>
              <a:avLst/>
              <a:gdLst>
                <a:gd name="T0" fmla="*/ 0 w 1"/>
                <a:gd name="T1" fmla="*/ 0 h 6"/>
                <a:gd name="T2" fmla="*/ 1 w 1"/>
                <a:gd name="T3" fmla="*/ 6 h 6"/>
                <a:gd name="T4" fmla="*/ 0 w 1"/>
                <a:gd name="T5" fmla="*/ 0 h 6"/>
              </a:gdLst>
              <a:ahLst/>
              <a:cxnLst>
                <a:cxn ang="0">
                  <a:pos x="T0" y="T1"/>
                </a:cxn>
                <a:cxn ang="0">
                  <a:pos x="T2" y="T3"/>
                </a:cxn>
                <a:cxn ang="0">
                  <a:pos x="T4" y="T5"/>
                </a:cxn>
              </a:cxnLst>
              <a:rect l="0" t="0" r="r" b="b"/>
              <a:pathLst>
                <a:path w="1" h="6">
                  <a:moveTo>
                    <a:pt x="0" y="0"/>
                  </a:moveTo>
                  <a:cubicBezTo>
                    <a:pt x="1" y="2"/>
                    <a:pt x="1" y="3"/>
                    <a:pt x="1"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89" name="Freeform 68">
              <a:extLst>
                <a:ext uri="{FF2B5EF4-FFF2-40B4-BE49-F238E27FC236}">
                  <a16:creationId xmlns:a16="http://schemas.microsoft.com/office/drawing/2014/main" id="{FF85091B-F7D6-1048-8944-F3ABFE6D4CF7}"/>
                </a:ext>
              </a:extLst>
            </p:cNvPr>
            <p:cNvSpPr/>
            <p:nvPr/>
          </p:nvSpPr>
          <p:spPr bwMode="auto">
            <a:xfrm>
              <a:off x="3821113" y="1530350"/>
              <a:ext cx="4763" cy="12700"/>
            </a:xfrm>
            <a:custGeom>
              <a:avLst/>
              <a:gdLst>
                <a:gd name="T0" fmla="*/ 0 w 1"/>
                <a:gd name="T1" fmla="*/ 1 h 3"/>
                <a:gd name="T2" fmla="*/ 1 w 1"/>
                <a:gd name="T3" fmla="*/ 2 h 3"/>
                <a:gd name="T4" fmla="*/ 0 w 1"/>
                <a:gd name="T5" fmla="*/ 3 h 3"/>
                <a:gd name="T6" fmla="*/ 0 w 1"/>
                <a:gd name="T7" fmla="*/ 1 h 3"/>
              </a:gdLst>
              <a:ahLst/>
              <a:cxnLst>
                <a:cxn ang="0">
                  <a:pos x="T0" y="T1"/>
                </a:cxn>
                <a:cxn ang="0">
                  <a:pos x="T2" y="T3"/>
                </a:cxn>
                <a:cxn ang="0">
                  <a:pos x="T4" y="T5"/>
                </a:cxn>
                <a:cxn ang="0">
                  <a:pos x="T6" y="T7"/>
                </a:cxn>
              </a:cxnLst>
              <a:rect l="0" t="0" r="r" b="b"/>
              <a:pathLst>
                <a:path w="1" h="3">
                  <a:moveTo>
                    <a:pt x="0" y="1"/>
                  </a:moveTo>
                  <a:cubicBezTo>
                    <a:pt x="0" y="0"/>
                    <a:pt x="1" y="1"/>
                    <a:pt x="1" y="2"/>
                  </a:cubicBezTo>
                  <a:cubicBezTo>
                    <a:pt x="1" y="2"/>
                    <a:pt x="1" y="3"/>
                    <a:pt x="0" y="3"/>
                  </a:cubicBezTo>
                  <a:cubicBezTo>
                    <a:pt x="1"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0" name="Freeform 69">
              <a:extLst>
                <a:ext uri="{FF2B5EF4-FFF2-40B4-BE49-F238E27FC236}">
                  <a16:creationId xmlns:a16="http://schemas.microsoft.com/office/drawing/2014/main" id="{3643D911-086E-234B-86D8-9A2D34F1682C}"/>
                </a:ext>
              </a:extLst>
            </p:cNvPr>
            <p:cNvSpPr/>
            <p:nvPr/>
          </p:nvSpPr>
          <p:spPr bwMode="auto">
            <a:xfrm>
              <a:off x="3833813" y="1533525"/>
              <a:ext cx="4763" cy="174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2"/>
                    <a:pt x="1" y="3"/>
                    <a:pt x="0" y="4"/>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1" name="Freeform 70">
              <a:extLst>
                <a:ext uri="{FF2B5EF4-FFF2-40B4-BE49-F238E27FC236}">
                  <a16:creationId xmlns:a16="http://schemas.microsoft.com/office/drawing/2014/main" id="{D025F7EA-2CE9-1248-B7FA-B937EAC103D0}"/>
                </a:ext>
              </a:extLst>
            </p:cNvPr>
            <p:cNvSpPr/>
            <p:nvPr/>
          </p:nvSpPr>
          <p:spPr bwMode="auto">
            <a:xfrm>
              <a:off x="3856038" y="1558925"/>
              <a:ext cx="4763" cy="12700"/>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1" y="2"/>
                    <a:pt x="1" y="3"/>
                    <a:pt x="0"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2" name="Freeform 71">
              <a:extLst>
                <a:ext uri="{FF2B5EF4-FFF2-40B4-BE49-F238E27FC236}">
                  <a16:creationId xmlns:a16="http://schemas.microsoft.com/office/drawing/2014/main" id="{D4877D9F-75DE-384F-BA06-875A97A0EE69}"/>
                </a:ext>
              </a:extLst>
            </p:cNvPr>
            <p:cNvSpPr/>
            <p:nvPr/>
          </p:nvSpPr>
          <p:spPr bwMode="auto">
            <a:xfrm>
              <a:off x="3856038" y="1546225"/>
              <a:ext cx="4763" cy="9525"/>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0" y="0"/>
                    <a:pt x="0" y="1"/>
                    <a:pt x="1" y="1"/>
                  </a:cubicBezTo>
                  <a:cubicBezTo>
                    <a:pt x="0" y="0"/>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3" name="Freeform 72">
              <a:extLst>
                <a:ext uri="{FF2B5EF4-FFF2-40B4-BE49-F238E27FC236}">
                  <a16:creationId xmlns:a16="http://schemas.microsoft.com/office/drawing/2014/main" id="{F46D7EB4-F8DB-6D47-819E-A64EA68E2AB2}"/>
                </a:ext>
              </a:extLst>
            </p:cNvPr>
            <p:cNvSpPr/>
            <p:nvPr/>
          </p:nvSpPr>
          <p:spPr bwMode="auto">
            <a:xfrm>
              <a:off x="3886201" y="1555750"/>
              <a:ext cx="3175" cy="15875"/>
            </a:xfrm>
            <a:custGeom>
              <a:avLst/>
              <a:gdLst>
                <a:gd name="T0" fmla="*/ 0 w 1"/>
                <a:gd name="T1" fmla="*/ 1 h 4"/>
                <a:gd name="T2" fmla="*/ 1 w 1"/>
                <a:gd name="T3" fmla="*/ 2 h 4"/>
                <a:gd name="T4" fmla="*/ 0 w 1"/>
                <a:gd name="T5" fmla="*/ 1 h 4"/>
              </a:gdLst>
              <a:ahLst/>
              <a:cxnLst>
                <a:cxn ang="0">
                  <a:pos x="T0" y="T1"/>
                </a:cxn>
                <a:cxn ang="0">
                  <a:pos x="T2" y="T3"/>
                </a:cxn>
                <a:cxn ang="0">
                  <a:pos x="T4" y="T5"/>
                </a:cxn>
              </a:cxnLst>
              <a:rect l="0" t="0" r="r" b="b"/>
              <a:pathLst>
                <a:path w="1" h="4">
                  <a:moveTo>
                    <a:pt x="0" y="1"/>
                  </a:moveTo>
                  <a:cubicBezTo>
                    <a:pt x="0" y="1"/>
                    <a:pt x="0" y="0"/>
                    <a:pt x="1" y="2"/>
                  </a:cubicBezTo>
                  <a:cubicBezTo>
                    <a:pt x="1" y="0"/>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4" name="Freeform 73">
              <a:extLst>
                <a:ext uri="{FF2B5EF4-FFF2-40B4-BE49-F238E27FC236}">
                  <a16:creationId xmlns:a16="http://schemas.microsoft.com/office/drawing/2014/main" id="{832BAC08-3B22-6B4A-AAC2-7F5E4133450A}"/>
                </a:ext>
              </a:extLst>
            </p:cNvPr>
            <p:cNvSpPr/>
            <p:nvPr/>
          </p:nvSpPr>
          <p:spPr bwMode="auto">
            <a:xfrm>
              <a:off x="3898901" y="1546225"/>
              <a:ext cx="3175" cy="9525"/>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0"/>
                  </a:cubicBezTo>
                  <a:cubicBezTo>
                    <a:pt x="1" y="1"/>
                    <a:pt x="1"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5" name="Freeform 74">
              <a:extLst>
                <a:ext uri="{FF2B5EF4-FFF2-40B4-BE49-F238E27FC236}">
                  <a16:creationId xmlns:a16="http://schemas.microsoft.com/office/drawing/2014/main" id="{D402F29D-B55F-7446-AD44-3714D87240A3}"/>
                </a:ext>
              </a:extLst>
            </p:cNvPr>
            <p:cNvSpPr/>
            <p:nvPr/>
          </p:nvSpPr>
          <p:spPr bwMode="auto">
            <a:xfrm>
              <a:off x="4135438" y="1474788"/>
              <a:ext cx="0" cy="7937"/>
            </a:xfrm>
            <a:custGeom>
              <a:avLst/>
              <a:gdLst>
                <a:gd name="T0" fmla="*/ 3 h 5"/>
                <a:gd name="T1" fmla="*/ 5 h 5"/>
                <a:gd name="T2" fmla="*/ 0 h 5"/>
                <a:gd name="T3" fmla="*/ 3 h 5"/>
              </a:gdLst>
              <a:ahLst/>
              <a:cxnLst>
                <a:cxn ang="0">
                  <a:pos x="0" y="T0"/>
                </a:cxn>
                <a:cxn ang="0">
                  <a:pos x="0" y="T1"/>
                </a:cxn>
                <a:cxn ang="0">
                  <a:pos x="0" y="T2"/>
                </a:cxn>
                <a:cxn ang="0">
                  <a:pos x="0" y="T3"/>
                </a:cxn>
              </a:cxnLst>
              <a:rect l="0" t="0" r="r" b="b"/>
              <a:pathLst>
                <a:path h="5">
                  <a:moveTo>
                    <a:pt x="0" y="3"/>
                  </a:moveTo>
                  <a:lnTo>
                    <a:pt x="0" y="5"/>
                  </a:lnTo>
                  <a:lnTo>
                    <a:pt x="0"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6" name="Freeform 75">
              <a:extLst>
                <a:ext uri="{FF2B5EF4-FFF2-40B4-BE49-F238E27FC236}">
                  <a16:creationId xmlns:a16="http://schemas.microsoft.com/office/drawing/2014/main" id="{0097EB42-8658-7D4C-AECF-B639E430247B}"/>
                </a:ext>
              </a:extLst>
            </p:cNvPr>
            <p:cNvSpPr/>
            <p:nvPr/>
          </p:nvSpPr>
          <p:spPr bwMode="auto">
            <a:xfrm>
              <a:off x="4241801" y="1452563"/>
              <a:ext cx="4763" cy="14287"/>
            </a:xfrm>
            <a:custGeom>
              <a:avLst/>
              <a:gdLst>
                <a:gd name="T0" fmla="*/ 0 w 1"/>
                <a:gd name="T1" fmla="*/ 1 h 3"/>
                <a:gd name="T2" fmla="*/ 1 w 1"/>
                <a:gd name="T3" fmla="*/ 3 h 3"/>
                <a:gd name="T4" fmla="*/ 0 w 1"/>
                <a:gd name="T5" fmla="*/ 1 h 3"/>
              </a:gdLst>
              <a:ahLst/>
              <a:cxnLst>
                <a:cxn ang="0">
                  <a:pos x="T0" y="T1"/>
                </a:cxn>
                <a:cxn ang="0">
                  <a:pos x="T2" y="T3"/>
                </a:cxn>
                <a:cxn ang="0">
                  <a:pos x="T4" y="T5"/>
                </a:cxn>
              </a:cxnLst>
              <a:rect l="0" t="0" r="r" b="b"/>
              <a:pathLst>
                <a:path w="1" h="3">
                  <a:moveTo>
                    <a:pt x="0" y="1"/>
                  </a:moveTo>
                  <a:cubicBezTo>
                    <a:pt x="0" y="0"/>
                    <a:pt x="1" y="3"/>
                    <a:pt x="1" y="3"/>
                  </a:cubicBezTo>
                  <a:cubicBezTo>
                    <a:pt x="0" y="3"/>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7" name="Freeform 76">
              <a:extLst>
                <a:ext uri="{FF2B5EF4-FFF2-40B4-BE49-F238E27FC236}">
                  <a16:creationId xmlns:a16="http://schemas.microsoft.com/office/drawing/2014/main" id="{E311D7C6-F84C-4948-A8F1-91D87F285185}"/>
                </a:ext>
              </a:extLst>
            </p:cNvPr>
            <p:cNvSpPr/>
            <p:nvPr/>
          </p:nvSpPr>
          <p:spPr bwMode="auto">
            <a:xfrm>
              <a:off x="4289426" y="1398588"/>
              <a:ext cx="3175" cy="15875"/>
            </a:xfrm>
            <a:custGeom>
              <a:avLst/>
              <a:gdLst>
                <a:gd name="T0" fmla="*/ 2 w 2"/>
                <a:gd name="T1" fmla="*/ 10 h 10"/>
                <a:gd name="T2" fmla="*/ 2 w 2"/>
                <a:gd name="T3" fmla="*/ 10 h 10"/>
                <a:gd name="T4" fmla="*/ 0 w 2"/>
                <a:gd name="T5" fmla="*/ 0 h 10"/>
                <a:gd name="T6" fmla="*/ 2 w 2"/>
                <a:gd name="T7" fmla="*/ 10 h 10"/>
              </a:gdLst>
              <a:ahLst/>
              <a:cxnLst>
                <a:cxn ang="0">
                  <a:pos x="T0" y="T1"/>
                </a:cxn>
                <a:cxn ang="0">
                  <a:pos x="T2" y="T3"/>
                </a:cxn>
                <a:cxn ang="0">
                  <a:pos x="T4" y="T5"/>
                </a:cxn>
                <a:cxn ang="0">
                  <a:pos x="T6" y="T7"/>
                </a:cxn>
              </a:cxnLst>
              <a:rect l="0" t="0" r="r" b="b"/>
              <a:pathLst>
                <a:path w="2" h="10">
                  <a:moveTo>
                    <a:pt x="2" y="10"/>
                  </a:moveTo>
                  <a:lnTo>
                    <a:pt x="2" y="10"/>
                  </a:lnTo>
                  <a:lnTo>
                    <a:pt x="0" y="0"/>
                  </a:lnTo>
                  <a:lnTo>
                    <a:pt x="2"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8" name="Freeform 77">
              <a:extLst>
                <a:ext uri="{FF2B5EF4-FFF2-40B4-BE49-F238E27FC236}">
                  <a16:creationId xmlns:a16="http://schemas.microsoft.com/office/drawing/2014/main" id="{8CD42CEA-766A-1E44-965E-FED063477517}"/>
                </a:ext>
              </a:extLst>
            </p:cNvPr>
            <p:cNvSpPr/>
            <p:nvPr/>
          </p:nvSpPr>
          <p:spPr bwMode="auto">
            <a:xfrm>
              <a:off x="3516313" y="2643188"/>
              <a:ext cx="4763" cy="12700"/>
            </a:xfrm>
            <a:custGeom>
              <a:avLst/>
              <a:gdLst>
                <a:gd name="T0" fmla="*/ 1 w 1"/>
                <a:gd name="T1" fmla="*/ 1 h 3"/>
                <a:gd name="T2" fmla="*/ 0 w 1"/>
                <a:gd name="T3" fmla="*/ 2 h 3"/>
                <a:gd name="T4" fmla="*/ 1 w 1"/>
                <a:gd name="T5" fmla="*/ 1 h 3"/>
              </a:gdLst>
              <a:ahLst/>
              <a:cxnLst>
                <a:cxn ang="0">
                  <a:pos x="T0" y="T1"/>
                </a:cxn>
                <a:cxn ang="0">
                  <a:pos x="T2" y="T3"/>
                </a:cxn>
                <a:cxn ang="0">
                  <a:pos x="T4" y="T5"/>
                </a:cxn>
              </a:cxnLst>
              <a:rect l="0" t="0" r="r" b="b"/>
              <a:pathLst>
                <a:path w="1" h="3">
                  <a:moveTo>
                    <a:pt x="1" y="1"/>
                  </a:moveTo>
                  <a:cubicBezTo>
                    <a:pt x="0" y="1"/>
                    <a:pt x="0" y="3"/>
                    <a:pt x="0" y="2"/>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99" name="Freeform 78">
              <a:extLst>
                <a:ext uri="{FF2B5EF4-FFF2-40B4-BE49-F238E27FC236}">
                  <a16:creationId xmlns:a16="http://schemas.microsoft.com/office/drawing/2014/main" id="{1FC5F9B3-DE41-4440-9DC3-7FDC65BD095F}"/>
                </a:ext>
              </a:extLst>
            </p:cNvPr>
            <p:cNvSpPr/>
            <p:nvPr/>
          </p:nvSpPr>
          <p:spPr bwMode="auto">
            <a:xfrm>
              <a:off x="3511551" y="2652713"/>
              <a:ext cx="823913" cy="646112"/>
            </a:xfrm>
            <a:custGeom>
              <a:avLst/>
              <a:gdLst>
                <a:gd name="T0" fmla="*/ 166 w 194"/>
                <a:gd name="T1" fmla="*/ 132 h 152"/>
                <a:gd name="T2" fmla="*/ 160 w 194"/>
                <a:gd name="T3" fmla="*/ 128 h 152"/>
                <a:gd name="T4" fmla="*/ 145 w 194"/>
                <a:gd name="T5" fmla="*/ 124 h 152"/>
                <a:gd name="T6" fmla="*/ 141 w 194"/>
                <a:gd name="T7" fmla="*/ 120 h 152"/>
                <a:gd name="T8" fmla="*/ 133 w 194"/>
                <a:gd name="T9" fmla="*/ 107 h 152"/>
                <a:gd name="T10" fmla="*/ 129 w 194"/>
                <a:gd name="T11" fmla="*/ 104 h 152"/>
                <a:gd name="T12" fmla="*/ 120 w 194"/>
                <a:gd name="T13" fmla="*/ 101 h 152"/>
                <a:gd name="T14" fmla="*/ 116 w 194"/>
                <a:gd name="T15" fmla="*/ 95 h 152"/>
                <a:gd name="T16" fmla="*/ 115 w 194"/>
                <a:gd name="T17" fmla="*/ 90 h 152"/>
                <a:gd name="T18" fmla="*/ 110 w 194"/>
                <a:gd name="T19" fmla="*/ 91 h 152"/>
                <a:gd name="T20" fmla="*/ 101 w 194"/>
                <a:gd name="T21" fmla="*/ 88 h 152"/>
                <a:gd name="T22" fmla="*/ 97 w 194"/>
                <a:gd name="T23" fmla="*/ 85 h 152"/>
                <a:gd name="T24" fmla="*/ 92 w 194"/>
                <a:gd name="T25" fmla="*/ 84 h 152"/>
                <a:gd name="T26" fmla="*/ 89 w 194"/>
                <a:gd name="T27" fmla="*/ 78 h 152"/>
                <a:gd name="T28" fmla="*/ 83 w 194"/>
                <a:gd name="T29" fmla="*/ 75 h 152"/>
                <a:gd name="T30" fmla="*/ 78 w 194"/>
                <a:gd name="T31" fmla="*/ 67 h 152"/>
                <a:gd name="T32" fmla="*/ 74 w 194"/>
                <a:gd name="T33" fmla="*/ 67 h 152"/>
                <a:gd name="T34" fmla="*/ 73 w 194"/>
                <a:gd name="T35" fmla="*/ 62 h 152"/>
                <a:gd name="T36" fmla="*/ 69 w 194"/>
                <a:gd name="T37" fmla="*/ 63 h 152"/>
                <a:gd name="T38" fmla="*/ 67 w 194"/>
                <a:gd name="T39" fmla="*/ 62 h 152"/>
                <a:gd name="T40" fmla="*/ 64 w 194"/>
                <a:gd name="T41" fmla="*/ 60 h 152"/>
                <a:gd name="T42" fmla="*/ 54 w 194"/>
                <a:gd name="T43" fmla="*/ 54 h 152"/>
                <a:gd name="T44" fmla="*/ 50 w 194"/>
                <a:gd name="T45" fmla="*/ 51 h 152"/>
                <a:gd name="T46" fmla="*/ 47 w 194"/>
                <a:gd name="T47" fmla="*/ 49 h 152"/>
                <a:gd name="T48" fmla="*/ 40 w 194"/>
                <a:gd name="T49" fmla="*/ 43 h 152"/>
                <a:gd name="T50" fmla="*/ 43 w 194"/>
                <a:gd name="T51" fmla="*/ 35 h 152"/>
                <a:gd name="T52" fmla="*/ 35 w 194"/>
                <a:gd name="T53" fmla="*/ 40 h 152"/>
                <a:gd name="T54" fmla="*/ 28 w 194"/>
                <a:gd name="T55" fmla="*/ 45 h 152"/>
                <a:gd name="T56" fmla="*/ 26 w 194"/>
                <a:gd name="T57" fmla="*/ 41 h 152"/>
                <a:gd name="T58" fmla="*/ 23 w 194"/>
                <a:gd name="T59" fmla="*/ 43 h 152"/>
                <a:gd name="T60" fmla="*/ 23 w 194"/>
                <a:gd name="T61" fmla="*/ 40 h 152"/>
                <a:gd name="T62" fmla="*/ 24 w 194"/>
                <a:gd name="T63" fmla="*/ 31 h 152"/>
                <a:gd name="T64" fmla="*/ 17 w 194"/>
                <a:gd name="T65" fmla="*/ 36 h 152"/>
                <a:gd name="T66" fmla="*/ 18 w 194"/>
                <a:gd name="T67" fmla="*/ 32 h 152"/>
                <a:gd name="T68" fmla="*/ 13 w 194"/>
                <a:gd name="T69" fmla="*/ 34 h 152"/>
                <a:gd name="T70" fmla="*/ 10 w 194"/>
                <a:gd name="T71" fmla="*/ 33 h 152"/>
                <a:gd name="T72" fmla="*/ 16 w 194"/>
                <a:gd name="T73" fmla="*/ 24 h 152"/>
                <a:gd name="T74" fmla="*/ 8 w 194"/>
                <a:gd name="T75" fmla="*/ 27 h 152"/>
                <a:gd name="T76" fmla="*/ 7 w 194"/>
                <a:gd name="T77" fmla="*/ 12 h 152"/>
                <a:gd name="T78" fmla="*/ 5 w 194"/>
                <a:gd name="T79" fmla="*/ 8 h 152"/>
                <a:gd name="T80" fmla="*/ 0 w 194"/>
                <a:gd name="T81" fmla="*/ 6 h 152"/>
                <a:gd name="T82" fmla="*/ 5 w 194"/>
                <a:gd name="T83" fmla="*/ 2 h 152"/>
                <a:gd name="T84" fmla="*/ 7 w 194"/>
                <a:gd name="T85" fmla="*/ 9 h 152"/>
                <a:gd name="T86" fmla="*/ 21 w 194"/>
                <a:gd name="T87" fmla="*/ 6 h 152"/>
                <a:gd name="T88" fmla="*/ 38 w 194"/>
                <a:gd name="T89" fmla="*/ 11 h 152"/>
                <a:gd name="T90" fmla="*/ 55 w 194"/>
                <a:gd name="T91" fmla="*/ 18 h 152"/>
                <a:gd name="T92" fmla="*/ 69 w 194"/>
                <a:gd name="T93" fmla="*/ 26 h 152"/>
                <a:gd name="T94" fmla="*/ 79 w 194"/>
                <a:gd name="T95" fmla="*/ 31 h 152"/>
                <a:gd name="T96" fmla="*/ 96 w 194"/>
                <a:gd name="T97" fmla="*/ 47 h 152"/>
                <a:gd name="T98" fmla="*/ 104 w 194"/>
                <a:gd name="T99" fmla="*/ 58 h 152"/>
                <a:gd name="T100" fmla="*/ 113 w 194"/>
                <a:gd name="T101" fmla="*/ 70 h 152"/>
                <a:gd name="T102" fmla="*/ 158 w 194"/>
                <a:gd name="T103" fmla="*/ 98 h 152"/>
                <a:gd name="T104" fmla="*/ 167 w 194"/>
                <a:gd name="T105" fmla="*/ 108 h 152"/>
                <a:gd name="T106" fmla="*/ 183 w 194"/>
                <a:gd name="T107"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152">
                  <a:moveTo>
                    <a:pt x="183" y="148"/>
                  </a:moveTo>
                  <a:cubicBezTo>
                    <a:pt x="176" y="152"/>
                    <a:pt x="179" y="144"/>
                    <a:pt x="173" y="145"/>
                  </a:cubicBezTo>
                  <a:cubicBezTo>
                    <a:pt x="172" y="145"/>
                    <a:pt x="176" y="142"/>
                    <a:pt x="175" y="142"/>
                  </a:cubicBezTo>
                  <a:cubicBezTo>
                    <a:pt x="168" y="145"/>
                    <a:pt x="167" y="139"/>
                    <a:pt x="168" y="133"/>
                  </a:cubicBezTo>
                  <a:cubicBezTo>
                    <a:pt x="170" y="132"/>
                    <a:pt x="170" y="132"/>
                    <a:pt x="170" y="132"/>
                  </a:cubicBezTo>
                  <a:cubicBezTo>
                    <a:pt x="170" y="131"/>
                    <a:pt x="166" y="133"/>
                    <a:pt x="166" y="132"/>
                  </a:cubicBezTo>
                  <a:cubicBezTo>
                    <a:pt x="167" y="132"/>
                    <a:pt x="167" y="132"/>
                    <a:pt x="168" y="131"/>
                  </a:cubicBezTo>
                  <a:cubicBezTo>
                    <a:pt x="166" y="132"/>
                    <a:pt x="166" y="131"/>
                    <a:pt x="164" y="132"/>
                  </a:cubicBezTo>
                  <a:cubicBezTo>
                    <a:pt x="167" y="128"/>
                    <a:pt x="167" y="128"/>
                    <a:pt x="167" y="128"/>
                  </a:cubicBezTo>
                  <a:cubicBezTo>
                    <a:pt x="164" y="130"/>
                    <a:pt x="164" y="130"/>
                    <a:pt x="164" y="130"/>
                  </a:cubicBezTo>
                  <a:cubicBezTo>
                    <a:pt x="159" y="134"/>
                    <a:pt x="163" y="128"/>
                    <a:pt x="159" y="129"/>
                  </a:cubicBezTo>
                  <a:cubicBezTo>
                    <a:pt x="160" y="128"/>
                    <a:pt x="160" y="128"/>
                    <a:pt x="160" y="128"/>
                  </a:cubicBezTo>
                  <a:cubicBezTo>
                    <a:pt x="156" y="129"/>
                    <a:pt x="154" y="126"/>
                    <a:pt x="151" y="126"/>
                  </a:cubicBezTo>
                  <a:cubicBezTo>
                    <a:pt x="154" y="123"/>
                    <a:pt x="154" y="123"/>
                    <a:pt x="154" y="123"/>
                  </a:cubicBezTo>
                  <a:cubicBezTo>
                    <a:pt x="151" y="125"/>
                    <a:pt x="150" y="125"/>
                    <a:pt x="149" y="125"/>
                  </a:cubicBezTo>
                  <a:cubicBezTo>
                    <a:pt x="151" y="122"/>
                    <a:pt x="146" y="126"/>
                    <a:pt x="147" y="124"/>
                  </a:cubicBezTo>
                  <a:cubicBezTo>
                    <a:pt x="147" y="123"/>
                    <a:pt x="147" y="123"/>
                    <a:pt x="147" y="123"/>
                  </a:cubicBezTo>
                  <a:cubicBezTo>
                    <a:pt x="144" y="125"/>
                    <a:pt x="148" y="121"/>
                    <a:pt x="145" y="124"/>
                  </a:cubicBezTo>
                  <a:cubicBezTo>
                    <a:pt x="146" y="122"/>
                    <a:pt x="146" y="122"/>
                    <a:pt x="146" y="122"/>
                  </a:cubicBezTo>
                  <a:cubicBezTo>
                    <a:pt x="143" y="125"/>
                    <a:pt x="147" y="119"/>
                    <a:pt x="145" y="121"/>
                  </a:cubicBezTo>
                  <a:cubicBezTo>
                    <a:pt x="145" y="121"/>
                    <a:pt x="145" y="121"/>
                    <a:pt x="145" y="121"/>
                  </a:cubicBezTo>
                  <a:cubicBezTo>
                    <a:pt x="143" y="122"/>
                    <a:pt x="145" y="120"/>
                    <a:pt x="144" y="120"/>
                  </a:cubicBezTo>
                  <a:cubicBezTo>
                    <a:pt x="144" y="120"/>
                    <a:pt x="144" y="120"/>
                    <a:pt x="144" y="120"/>
                  </a:cubicBezTo>
                  <a:cubicBezTo>
                    <a:pt x="143" y="120"/>
                    <a:pt x="144" y="118"/>
                    <a:pt x="141" y="120"/>
                  </a:cubicBezTo>
                  <a:cubicBezTo>
                    <a:pt x="143" y="118"/>
                    <a:pt x="143" y="120"/>
                    <a:pt x="146" y="117"/>
                  </a:cubicBezTo>
                  <a:cubicBezTo>
                    <a:pt x="140" y="117"/>
                    <a:pt x="138" y="113"/>
                    <a:pt x="135" y="111"/>
                  </a:cubicBezTo>
                  <a:cubicBezTo>
                    <a:pt x="136" y="109"/>
                    <a:pt x="136" y="109"/>
                    <a:pt x="137" y="108"/>
                  </a:cubicBezTo>
                  <a:cubicBezTo>
                    <a:pt x="136" y="108"/>
                    <a:pt x="136" y="107"/>
                    <a:pt x="134" y="109"/>
                  </a:cubicBezTo>
                  <a:cubicBezTo>
                    <a:pt x="134" y="109"/>
                    <a:pt x="135" y="107"/>
                    <a:pt x="135" y="107"/>
                  </a:cubicBezTo>
                  <a:cubicBezTo>
                    <a:pt x="136" y="105"/>
                    <a:pt x="132" y="109"/>
                    <a:pt x="133" y="107"/>
                  </a:cubicBezTo>
                  <a:cubicBezTo>
                    <a:pt x="135" y="105"/>
                    <a:pt x="135" y="105"/>
                    <a:pt x="135" y="105"/>
                  </a:cubicBezTo>
                  <a:cubicBezTo>
                    <a:pt x="133" y="107"/>
                    <a:pt x="132" y="106"/>
                    <a:pt x="131" y="106"/>
                  </a:cubicBezTo>
                  <a:cubicBezTo>
                    <a:pt x="132" y="106"/>
                    <a:pt x="132" y="105"/>
                    <a:pt x="133" y="105"/>
                  </a:cubicBezTo>
                  <a:cubicBezTo>
                    <a:pt x="130" y="106"/>
                    <a:pt x="132" y="103"/>
                    <a:pt x="130" y="104"/>
                  </a:cubicBezTo>
                  <a:cubicBezTo>
                    <a:pt x="132" y="103"/>
                    <a:pt x="132" y="103"/>
                    <a:pt x="132" y="103"/>
                  </a:cubicBezTo>
                  <a:cubicBezTo>
                    <a:pt x="133" y="100"/>
                    <a:pt x="129" y="106"/>
                    <a:pt x="129" y="104"/>
                  </a:cubicBezTo>
                  <a:cubicBezTo>
                    <a:pt x="131" y="102"/>
                    <a:pt x="131" y="102"/>
                    <a:pt x="131" y="102"/>
                  </a:cubicBezTo>
                  <a:cubicBezTo>
                    <a:pt x="128" y="104"/>
                    <a:pt x="127" y="102"/>
                    <a:pt x="126" y="103"/>
                  </a:cubicBezTo>
                  <a:cubicBezTo>
                    <a:pt x="126" y="102"/>
                    <a:pt x="126" y="102"/>
                    <a:pt x="126" y="102"/>
                  </a:cubicBezTo>
                  <a:cubicBezTo>
                    <a:pt x="125" y="102"/>
                    <a:pt x="125" y="100"/>
                    <a:pt x="123" y="101"/>
                  </a:cubicBezTo>
                  <a:cubicBezTo>
                    <a:pt x="124" y="100"/>
                    <a:pt x="127" y="97"/>
                    <a:pt x="126" y="97"/>
                  </a:cubicBezTo>
                  <a:cubicBezTo>
                    <a:pt x="123" y="100"/>
                    <a:pt x="123" y="97"/>
                    <a:pt x="120" y="101"/>
                  </a:cubicBezTo>
                  <a:cubicBezTo>
                    <a:pt x="120" y="100"/>
                    <a:pt x="120" y="97"/>
                    <a:pt x="119" y="98"/>
                  </a:cubicBezTo>
                  <a:cubicBezTo>
                    <a:pt x="120" y="97"/>
                    <a:pt x="122" y="94"/>
                    <a:pt x="123" y="94"/>
                  </a:cubicBezTo>
                  <a:cubicBezTo>
                    <a:pt x="124" y="92"/>
                    <a:pt x="124" y="92"/>
                    <a:pt x="124" y="92"/>
                  </a:cubicBezTo>
                  <a:cubicBezTo>
                    <a:pt x="125" y="91"/>
                    <a:pt x="124" y="93"/>
                    <a:pt x="126" y="91"/>
                  </a:cubicBezTo>
                  <a:cubicBezTo>
                    <a:pt x="125" y="91"/>
                    <a:pt x="123" y="92"/>
                    <a:pt x="123" y="91"/>
                  </a:cubicBezTo>
                  <a:cubicBezTo>
                    <a:pt x="121" y="92"/>
                    <a:pt x="117" y="95"/>
                    <a:pt x="116" y="95"/>
                  </a:cubicBezTo>
                  <a:cubicBezTo>
                    <a:pt x="118" y="94"/>
                    <a:pt x="119" y="91"/>
                    <a:pt x="120" y="91"/>
                  </a:cubicBezTo>
                  <a:cubicBezTo>
                    <a:pt x="113" y="96"/>
                    <a:pt x="113" y="96"/>
                    <a:pt x="113" y="96"/>
                  </a:cubicBezTo>
                  <a:cubicBezTo>
                    <a:pt x="113" y="96"/>
                    <a:pt x="115" y="93"/>
                    <a:pt x="114" y="94"/>
                  </a:cubicBezTo>
                  <a:cubicBezTo>
                    <a:pt x="112" y="95"/>
                    <a:pt x="112" y="95"/>
                    <a:pt x="112" y="95"/>
                  </a:cubicBezTo>
                  <a:cubicBezTo>
                    <a:pt x="112" y="95"/>
                    <a:pt x="110" y="95"/>
                    <a:pt x="113" y="92"/>
                  </a:cubicBezTo>
                  <a:cubicBezTo>
                    <a:pt x="114" y="91"/>
                    <a:pt x="114" y="92"/>
                    <a:pt x="115" y="90"/>
                  </a:cubicBezTo>
                  <a:cubicBezTo>
                    <a:pt x="114" y="90"/>
                    <a:pt x="113" y="91"/>
                    <a:pt x="113" y="90"/>
                  </a:cubicBezTo>
                  <a:cubicBezTo>
                    <a:pt x="113" y="90"/>
                    <a:pt x="113" y="90"/>
                    <a:pt x="113" y="90"/>
                  </a:cubicBezTo>
                  <a:cubicBezTo>
                    <a:pt x="113" y="89"/>
                    <a:pt x="111" y="90"/>
                    <a:pt x="110" y="92"/>
                  </a:cubicBezTo>
                  <a:cubicBezTo>
                    <a:pt x="110" y="93"/>
                    <a:pt x="111" y="91"/>
                    <a:pt x="111" y="92"/>
                  </a:cubicBezTo>
                  <a:cubicBezTo>
                    <a:pt x="109" y="93"/>
                    <a:pt x="108" y="93"/>
                    <a:pt x="107" y="93"/>
                  </a:cubicBezTo>
                  <a:cubicBezTo>
                    <a:pt x="110" y="91"/>
                    <a:pt x="110" y="91"/>
                    <a:pt x="110" y="91"/>
                  </a:cubicBezTo>
                  <a:cubicBezTo>
                    <a:pt x="107" y="93"/>
                    <a:pt x="105" y="93"/>
                    <a:pt x="104" y="93"/>
                  </a:cubicBezTo>
                  <a:cubicBezTo>
                    <a:pt x="102" y="94"/>
                    <a:pt x="106" y="91"/>
                    <a:pt x="106" y="91"/>
                  </a:cubicBezTo>
                  <a:cubicBezTo>
                    <a:pt x="106" y="89"/>
                    <a:pt x="101" y="92"/>
                    <a:pt x="103" y="89"/>
                  </a:cubicBezTo>
                  <a:cubicBezTo>
                    <a:pt x="103" y="89"/>
                    <a:pt x="101" y="91"/>
                    <a:pt x="101" y="90"/>
                  </a:cubicBezTo>
                  <a:cubicBezTo>
                    <a:pt x="101" y="90"/>
                    <a:pt x="103" y="88"/>
                    <a:pt x="102" y="88"/>
                  </a:cubicBezTo>
                  <a:cubicBezTo>
                    <a:pt x="103" y="87"/>
                    <a:pt x="101" y="88"/>
                    <a:pt x="101" y="88"/>
                  </a:cubicBezTo>
                  <a:cubicBezTo>
                    <a:pt x="100" y="89"/>
                    <a:pt x="101" y="88"/>
                    <a:pt x="101" y="88"/>
                  </a:cubicBezTo>
                  <a:cubicBezTo>
                    <a:pt x="100" y="88"/>
                    <a:pt x="97" y="89"/>
                    <a:pt x="97" y="86"/>
                  </a:cubicBezTo>
                  <a:cubicBezTo>
                    <a:pt x="96" y="87"/>
                    <a:pt x="94" y="88"/>
                    <a:pt x="94" y="88"/>
                  </a:cubicBezTo>
                  <a:cubicBezTo>
                    <a:pt x="95" y="86"/>
                    <a:pt x="95" y="86"/>
                    <a:pt x="95" y="86"/>
                  </a:cubicBezTo>
                  <a:cubicBezTo>
                    <a:pt x="96" y="85"/>
                    <a:pt x="95" y="86"/>
                    <a:pt x="96" y="84"/>
                  </a:cubicBezTo>
                  <a:cubicBezTo>
                    <a:pt x="93" y="86"/>
                    <a:pt x="100" y="84"/>
                    <a:pt x="97" y="85"/>
                  </a:cubicBezTo>
                  <a:cubicBezTo>
                    <a:pt x="99" y="83"/>
                    <a:pt x="94" y="87"/>
                    <a:pt x="96" y="85"/>
                  </a:cubicBezTo>
                  <a:cubicBezTo>
                    <a:pt x="96" y="84"/>
                    <a:pt x="93" y="86"/>
                    <a:pt x="94" y="84"/>
                  </a:cubicBezTo>
                  <a:cubicBezTo>
                    <a:pt x="94" y="84"/>
                    <a:pt x="97" y="82"/>
                    <a:pt x="97" y="81"/>
                  </a:cubicBezTo>
                  <a:cubicBezTo>
                    <a:pt x="96" y="81"/>
                    <a:pt x="96" y="82"/>
                    <a:pt x="95" y="82"/>
                  </a:cubicBezTo>
                  <a:cubicBezTo>
                    <a:pt x="94" y="83"/>
                    <a:pt x="94" y="83"/>
                    <a:pt x="94" y="83"/>
                  </a:cubicBezTo>
                  <a:cubicBezTo>
                    <a:pt x="92" y="85"/>
                    <a:pt x="93" y="82"/>
                    <a:pt x="92" y="84"/>
                  </a:cubicBezTo>
                  <a:cubicBezTo>
                    <a:pt x="93" y="83"/>
                    <a:pt x="90" y="84"/>
                    <a:pt x="93" y="81"/>
                  </a:cubicBezTo>
                  <a:cubicBezTo>
                    <a:pt x="95" y="79"/>
                    <a:pt x="95" y="79"/>
                    <a:pt x="95" y="79"/>
                  </a:cubicBezTo>
                  <a:cubicBezTo>
                    <a:pt x="94" y="79"/>
                    <a:pt x="92" y="81"/>
                    <a:pt x="91" y="82"/>
                  </a:cubicBezTo>
                  <a:cubicBezTo>
                    <a:pt x="92" y="81"/>
                    <a:pt x="92" y="81"/>
                    <a:pt x="92" y="81"/>
                  </a:cubicBezTo>
                  <a:cubicBezTo>
                    <a:pt x="88" y="84"/>
                    <a:pt x="91" y="80"/>
                    <a:pt x="88" y="82"/>
                  </a:cubicBezTo>
                  <a:cubicBezTo>
                    <a:pt x="89" y="80"/>
                    <a:pt x="87" y="81"/>
                    <a:pt x="89" y="78"/>
                  </a:cubicBezTo>
                  <a:cubicBezTo>
                    <a:pt x="87" y="79"/>
                    <a:pt x="86" y="80"/>
                    <a:pt x="86" y="79"/>
                  </a:cubicBezTo>
                  <a:cubicBezTo>
                    <a:pt x="86" y="78"/>
                    <a:pt x="86" y="78"/>
                    <a:pt x="87" y="78"/>
                  </a:cubicBezTo>
                  <a:cubicBezTo>
                    <a:pt x="88" y="76"/>
                    <a:pt x="87" y="77"/>
                    <a:pt x="86" y="77"/>
                  </a:cubicBezTo>
                  <a:cubicBezTo>
                    <a:pt x="87" y="77"/>
                    <a:pt x="87" y="75"/>
                    <a:pt x="88" y="73"/>
                  </a:cubicBezTo>
                  <a:cubicBezTo>
                    <a:pt x="86" y="74"/>
                    <a:pt x="85" y="76"/>
                    <a:pt x="84" y="77"/>
                  </a:cubicBezTo>
                  <a:cubicBezTo>
                    <a:pt x="87" y="73"/>
                    <a:pt x="80" y="78"/>
                    <a:pt x="83" y="75"/>
                  </a:cubicBezTo>
                  <a:cubicBezTo>
                    <a:pt x="83" y="74"/>
                    <a:pt x="85" y="73"/>
                    <a:pt x="85" y="72"/>
                  </a:cubicBezTo>
                  <a:cubicBezTo>
                    <a:pt x="88" y="68"/>
                    <a:pt x="82" y="74"/>
                    <a:pt x="83" y="72"/>
                  </a:cubicBezTo>
                  <a:cubicBezTo>
                    <a:pt x="80" y="75"/>
                    <a:pt x="80" y="75"/>
                    <a:pt x="80" y="75"/>
                  </a:cubicBezTo>
                  <a:cubicBezTo>
                    <a:pt x="82" y="73"/>
                    <a:pt x="78" y="76"/>
                    <a:pt x="81" y="73"/>
                  </a:cubicBezTo>
                  <a:cubicBezTo>
                    <a:pt x="79" y="74"/>
                    <a:pt x="81" y="71"/>
                    <a:pt x="78" y="74"/>
                  </a:cubicBezTo>
                  <a:cubicBezTo>
                    <a:pt x="79" y="70"/>
                    <a:pt x="74" y="73"/>
                    <a:pt x="78" y="67"/>
                  </a:cubicBezTo>
                  <a:cubicBezTo>
                    <a:pt x="77" y="68"/>
                    <a:pt x="77" y="67"/>
                    <a:pt x="76" y="68"/>
                  </a:cubicBezTo>
                  <a:cubicBezTo>
                    <a:pt x="75" y="70"/>
                    <a:pt x="78" y="67"/>
                    <a:pt x="77" y="69"/>
                  </a:cubicBezTo>
                  <a:cubicBezTo>
                    <a:pt x="76" y="69"/>
                    <a:pt x="76" y="69"/>
                    <a:pt x="75" y="70"/>
                  </a:cubicBezTo>
                  <a:cubicBezTo>
                    <a:pt x="76" y="69"/>
                    <a:pt x="75" y="68"/>
                    <a:pt x="78" y="66"/>
                  </a:cubicBezTo>
                  <a:cubicBezTo>
                    <a:pt x="79" y="64"/>
                    <a:pt x="73" y="71"/>
                    <a:pt x="73" y="69"/>
                  </a:cubicBezTo>
                  <a:cubicBezTo>
                    <a:pt x="74" y="67"/>
                    <a:pt x="74" y="67"/>
                    <a:pt x="74" y="67"/>
                  </a:cubicBezTo>
                  <a:cubicBezTo>
                    <a:pt x="71" y="68"/>
                    <a:pt x="71" y="68"/>
                    <a:pt x="71" y="68"/>
                  </a:cubicBezTo>
                  <a:cubicBezTo>
                    <a:pt x="71" y="67"/>
                    <a:pt x="73" y="65"/>
                    <a:pt x="75" y="63"/>
                  </a:cubicBezTo>
                  <a:cubicBezTo>
                    <a:pt x="74" y="63"/>
                    <a:pt x="74" y="63"/>
                    <a:pt x="73" y="64"/>
                  </a:cubicBezTo>
                  <a:cubicBezTo>
                    <a:pt x="74" y="61"/>
                    <a:pt x="74" y="61"/>
                    <a:pt x="74" y="61"/>
                  </a:cubicBezTo>
                  <a:cubicBezTo>
                    <a:pt x="73" y="63"/>
                    <a:pt x="73" y="62"/>
                    <a:pt x="72" y="63"/>
                  </a:cubicBezTo>
                  <a:cubicBezTo>
                    <a:pt x="73" y="62"/>
                    <a:pt x="73" y="62"/>
                    <a:pt x="73" y="62"/>
                  </a:cubicBezTo>
                  <a:cubicBezTo>
                    <a:pt x="74" y="61"/>
                    <a:pt x="73" y="61"/>
                    <a:pt x="72" y="61"/>
                  </a:cubicBezTo>
                  <a:cubicBezTo>
                    <a:pt x="71" y="63"/>
                    <a:pt x="71" y="64"/>
                    <a:pt x="71" y="64"/>
                  </a:cubicBezTo>
                  <a:cubicBezTo>
                    <a:pt x="70" y="65"/>
                    <a:pt x="70" y="65"/>
                    <a:pt x="69" y="66"/>
                  </a:cubicBezTo>
                  <a:cubicBezTo>
                    <a:pt x="71" y="64"/>
                    <a:pt x="70" y="64"/>
                    <a:pt x="70" y="63"/>
                  </a:cubicBezTo>
                  <a:cubicBezTo>
                    <a:pt x="70" y="62"/>
                    <a:pt x="68" y="65"/>
                    <a:pt x="68" y="65"/>
                  </a:cubicBezTo>
                  <a:cubicBezTo>
                    <a:pt x="69" y="63"/>
                    <a:pt x="67" y="64"/>
                    <a:pt x="69" y="63"/>
                  </a:cubicBezTo>
                  <a:cubicBezTo>
                    <a:pt x="69" y="62"/>
                    <a:pt x="68" y="64"/>
                    <a:pt x="69" y="63"/>
                  </a:cubicBezTo>
                  <a:cubicBezTo>
                    <a:pt x="70" y="62"/>
                    <a:pt x="71" y="60"/>
                    <a:pt x="70" y="61"/>
                  </a:cubicBezTo>
                  <a:cubicBezTo>
                    <a:pt x="68" y="62"/>
                    <a:pt x="66" y="65"/>
                    <a:pt x="67" y="64"/>
                  </a:cubicBezTo>
                  <a:cubicBezTo>
                    <a:pt x="69" y="62"/>
                    <a:pt x="69" y="62"/>
                    <a:pt x="69" y="62"/>
                  </a:cubicBezTo>
                  <a:cubicBezTo>
                    <a:pt x="69" y="60"/>
                    <a:pt x="69" y="60"/>
                    <a:pt x="69" y="60"/>
                  </a:cubicBezTo>
                  <a:cubicBezTo>
                    <a:pt x="67" y="62"/>
                    <a:pt x="67" y="62"/>
                    <a:pt x="67" y="62"/>
                  </a:cubicBezTo>
                  <a:cubicBezTo>
                    <a:pt x="68" y="61"/>
                    <a:pt x="68" y="61"/>
                    <a:pt x="68" y="61"/>
                  </a:cubicBezTo>
                  <a:cubicBezTo>
                    <a:pt x="66" y="63"/>
                    <a:pt x="67" y="61"/>
                    <a:pt x="65" y="63"/>
                  </a:cubicBezTo>
                  <a:cubicBezTo>
                    <a:pt x="64" y="63"/>
                    <a:pt x="65" y="61"/>
                    <a:pt x="65" y="61"/>
                  </a:cubicBezTo>
                  <a:cubicBezTo>
                    <a:pt x="65" y="61"/>
                    <a:pt x="65" y="61"/>
                    <a:pt x="65" y="61"/>
                  </a:cubicBezTo>
                  <a:cubicBezTo>
                    <a:pt x="66" y="59"/>
                    <a:pt x="65" y="60"/>
                    <a:pt x="63" y="61"/>
                  </a:cubicBezTo>
                  <a:cubicBezTo>
                    <a:pt x="64" y="60"/>
                    <a:pt x="64" y="60"/>
                    <a:pt x="64" y="60"/>
                  </a:cubicBezTo>
                  <a:cubicBezTo>
                    <a:pt x="64" y="60"/>
                    <a:pt x="63" y="60"/>
                    <a:pt x="62" y="61"/>
                  </a:cubicBezTo>
                  <a:cubicBezTo>
                    <a:pt x="62" y="59"/>
                    <a:pt x="67" y="53"/>
                    <a:pt x="65" y="55"/>
                  </a:cubicBezTo>
                  <a:cubicBezTo>
                    <a:pt x="64" y="55"/>
                    <a:pt x="61" y="58"/>
                    <a:pt x="61" y="60"/>
                  </a:cubicBezTo>
                  <a:cubicBezTo>
                    <a:pt x="61" y="58"/>
                    <a:pt x="57" y="60"/>
                    <a:pt x="59" y="57"/>
                  </a:cubicBezTo>
                  <a:cubicBezTo>
                    <a:pt x="57" y="58"/>
                    <a:pt x="57" y="58"/>
                    <a:pt x="57" y="58"/>
                  </a:cubicBezTo>
                  <a:cubicBezTo>
                    <a:pt x="56" y="56"/>
                    <a:pt x="52" y="58"/>
                    <a:pt x="54" y="54"/>
                  </a:cubicBezTo>
                  <a:cubicBezTo>
                    <a:pt x="55" y="53"/>
                    <a:pt x="56" y="52"/>
                    <a:pt x="57" y="51"/>
                  </a:cubicBezTo>
                  <a:cubicBezTo>
                    <a:pt x="55" y="52"/>
                    <a:pt x="58" y="48"/>
                    <a:pt x="55" y="51"/>
                  </a:cubicBezTo>
                  <a:cubicBezTo>
                    <a:pt x="54" y="53"/>
                    <a:pt x="53" y="54"/>
                    <a:pt x="53" y="55"/>
                  </a:cubicBezTo>
                  <a:cubicBezTo>
                    <a:pt x="52" y="56"/>
                    <a:pt x="50" y="55"/>
                    <a:pt x="51" y="53"/>
                  </a:cubicBezTo>
                  <a:cubicBezTo>
                    <a:pt x="51" y="54"/>
                    <a:pt x="50" y="54"/>
                    <a:pt x="50" y="54"/>
                  </a:cubicBezTo>
                  <a:cubicBezTo>
                    <a:pt x="52" y="52"/>
                    <a:pt x="52" y="51"/>
                    <a:pt x="50" y="51"/>
                  </a:cubicBezTo>
                  <a:cubicBezTo>
                    <a:pt x="49" y="53"/>
                    <a:pt x="49" y="53"/>
                    <a:pt x="49" y="53"/>
                  </a:cubicBezTo>
                  <a:cubicBezTo>
                    <a:pt x="50" y="51"/>
                    <a:pt x="50" y="51"/>
                    <a:pt x="50" y="51"/>
                  </a:cubicBezTo>
                  <a:cubicBezTo>
                    <a:pt x="49" y="52"/>
                    <a:pt x="47" y="55"/>
                    <a:pt x="48" y="53"/>
                  </a:cubicBezTo>
                  <a:cubicBezTo>
                    <a:pt x="49" y="51"/>
                    <a:pt x="49" y="51"/>
                    <a:pt x="49" y="51"/>
                  </a:cubicBezTo>
                  <a:cubicBezTo>
                    <a:pt x="48" y="52"/>
                    <a:pt x="45" y="54"/>
                    <a:pt x="46" y="52"/>
                  </a:cubicBezTo>
                  <a:cubicBezTo>
                    <a:pt x="47" y="49"/>
                    <a:pt x="47" y="49"/>
                    <a:pt x="47" y="49"/>
                  </a:cubicBezTo>
                  <a:cubicBezTo>
                    <a:pt x="47" y="49"/>
                    <a:pt x="45" y="50"/>
                    <a:pt x="45" y="51"/>
                  </a:cubicBezTo>
                  <a:cubicBezTo>
                    <a:pt x="46" y="49"/>
                    <a:pt x="45" y="49"/>
                    <a:pt x="46" y="46"/>
                  </a:cubicBezTo>
                  <a:cubicBezTo>
                    <a:pt x="41" y="51"/>
                    <a:pt x="39" y="49"/>
                    <a:pt x="37" y="48"/>
                  </a:cubicBezTo>
                  <a:cubicBezTo>
                    <a:pt x="38" y="46"/>
                    <a:pt x="38" y="46"/>
                    <a:pt x="38" y="46"/>
                  </a:cubicBezTo>
                  <a:cubicBezTo>
                    <a:pt x="39" y="45"/>
                    <a:pt x="37" y="49"/>
                    <a:pt x="37" y="47"/>
                  </a:cubicBezTo>
                  <a:cubicBezTo>
                    <a:pt x="38" y="46"/>
                    <a:pt x="38" y="44"/>
                    <a:pt x="40" y="43"/>
                  </a:cubicBezTo>
                  <a:cubicBezTo>
                    <a:pt x="40" y="41"/>
                    <a:pt x="37" y="45"/>
                    <a:pt x="37" y="45"/>
                  </a:cubicBezTo>
                  <a:cubicBezTo>
                    <a:pt x="35" y="47"/>
                    <a:pt x="38" y="44"/>
                    <a:pt x="36" y="46"/>
                  </a:cubicBezTo>
                  <a:cubicBezTo>
                    <a:pt x="36" y="47"/>
                    <a:pt x="36" y="44"/>
                    <a:pt x="34" y="47"/>
                  </a:cubicBezTo>
                  <a:cubicBezTo>
                    <a:pt x="35" y="46"/>
                    <a:pt x="36" y="44"/>
                    <a:pt x="37" y="43"/>
                  </a:cubicBezTo>
                  <a:cubicBezTo>
                    <a:pt x="36" y="44"/>
                    <a:pt x="36" y="44"/>
                    <a:pt x="36" y="44"/>
                  </a:cubicBezTo>
                  <a:cubicBezTo>
                    <a:pt x="37" y="41"/>
                    <a:pt x="41" y="39"/>
                    <a:pt x="43" y="35"/>
                  </a:cubicBezTo>
                  <a:cubicBezTo>
                    <a:pt x="42" y="35"/>
                    <a:pt x="42" y="35"/>
                    <a:pt x="42" y="35"/>
                  </a:cubicBezTo>
                  <a:cubicBezTo>
                    <a:pt x="44" y="32"/>
                    <a:pt x="45" y="33"/>
                    <a:pt x="45" y="31"/>
                  </a:cubicBezTo>
                  <a:cubicBezTo>
                    <a:pt x="44" y="32"/>
                    <a:pt x="41" y="36"/>
                    <a:pt x="40" y="37"/>
                  </a:cubicBezTo>
                  <a:cubicBezTo>
                    <a:pt x="39" y="37"/>
                    <a:pt x="35" y="43"/>
                    <a:pt x="35" y="42"/>
                  </a:cubicBezTo>
                  <a:cubicBezTo>
                    <a:pt x="35" y="41"/>
                    <a:pt x="36" y="43"/>
                    <a:pt x="37" y="40"/>
                  </a:cubicBezTo>
                  <a:cubicBezTo>
                    <a:pt x="38" y="38"/>
                    <a:pt x="35" y="41"/>
                    <a:pt x="35" y="40"/>
                  </a:cubicBezTo>
                  <a:cubicBezTo>
                    <a:pt x="35" y="41"/>
                    <a:pt x="33" y="44"/>
                    <a:pt x="32" y="44"/>
                  </a:cubicBezTo>
                  <a:cubicBezTo>
                    <a:pt x="33" y="42"/>
                    <a:pt x="34" y="42"/>
                    <a:pt x="34" y="41"/>
                  </a:cubicBezTo>
                  <a:cubicBezTo>
                    <a:pt x="33" y="42"/>
                    <a:pt x="31" y="43"/>
                    <a:pt x="31" y="45"/>
                  </a:cubicBezTo>
                  <a:cubicBezTo>
                    <a:pt x="29" y="48"/>
                    <a:pt x="31" y="43"/>
                    <a:pt x="29" y="46"/>
                  </a:cubicBezTo>
                  <a:cubicBezTo>
                    <a:pt x="30" y="43"/>
                    <a:pt x="33" y="40"/>
                    <a:pt x="33" y="39"/>
                  </a:cubicBezTo>
                  <a:cubicBezTo>
                    <a:pt x="32" y="41"/>
                    <a:pt x="30" y="41"/>
                    <a:pt x="28" y="45"/>
                  </a:cubicBezTo>
                  <a:cubicBezTo>
                    <a:pt x="29" y="44"/>
                    <a:pt x="30" y="42"/>
                    <a:pt x="31" y="41"/>
                  </a:cubicBezTo>
                  <a:cubicBezTo>
                    <a:pt x="32" y="39"/>
                    <a:pt x="27" y="45"/>
                    <a:pt x="30" y="40"/>
                  </a:cubicBezTo>
                  <a:cubicBezTo>
                    <a:pt x="28" y="42"/>
                    <a:pt x="28" y="42"/>
                    <a:pt x="28" y="42"/>
                  </a:cubicBezTo>
                  <a:cubicBezTo>
                    <a:pt x="29" y="41"/>
                    <a:pt x="29" y="41"/>
                    <a:pt x="30" y="39"/>
                  </a:cubicBezTo>
                  <a:cubicBezTo>
                    <a:pt x="29" y="39"/>
                    <a:pt x="26" y="42"/>
                    <a:pt x="29" y="38"/>
                  </a:cubicBezTo>
                  <a:cubicBezTo>
                    <a:pt x="28" y="38"/>
                    <a:pt x="28" y="38"/>
                    <a:pt x="26" y="41"/>
                  </a:cubicBezTo>
                  <a:cubicBezTo>
                    <a:pt x="26" y="42"/>
                    <a:pt x="28" y="39"/>
                    <a:pt x="26" y="43"/>
                  </a:cubicBezTo>
                  <a:cubicBezTo>
                    <a:pt x="28" y="40"/>
                    <a:pt x="25" y="43"/>
                    <a:pt x="24" y="43"/>
                  </a:cubicBezTo>
                  <a:cubicBezTo>
                    <a:pt x="25" y="42"/>
                    <a:pt x="25" y="42"/>
                    <a:pt x="25" y="42"/>
                  </a:cubicBezTo>
                  <a:cubicBezTo>
                    <a:pt x="25" y="42"/>
                    <a:pt x="24" y="42"/>
                    <a:pt x="23" y="43"/>
                  </a:cubicBezTo>
                  <a:cubicBezTo>
                    <a:pt x="25" y="41"/>
                    <a:pt x="25" y="41"/>
                    <a:pt x="25" y="41"/>
                  </a:cubicBezTo>
                  <a:cubicBezTo>
                    <a:pt x="23" y="43"/>
                    <a:pt x="23" y="43"/>
                    <a:pt x="23" y="43"/>
                  </a:cubicBezTo>
                  <a:cubicBezTo>
                    <a:pt x="22" y="44"/>
                    <a:pt x="25" y="39"/>
                    <a:pt x="24" y="39"/>
                  </a:cubicBezTo>
                  <a:cubicBezTo>
                    <a:pt x="26" y="38"/>
                    <a:pt x="26" y="38"/>
                    <a:pt x="26" y="38"/>
                  </a:cubicBezTo>
                  <a:cubicBezTo>
                    <a:pt x="25" y="38"/>
                    <a:pt x="27" y="36"/>
                    <a:pt x="26" y="36"/>
                  </a:cubicBezTo>
                  <a:cubicBezTo>
                    <a:pt x="24" y="38"/>
                    <a:pt x="23" y="41"/>
                    <a:pt x="22" y="42"/>
                  </a:cubicBezTo>
                  <a:cubicBezTo>
                    <a:pt x="21" y="43"/>
                    <a:pt x="23" y="40"/>
                    <a:pt x="21" y="42"/>
                  </a:cubicBezTo>
                  <a:cubicBezTo>
                    <a:pt x="23" y="40"/>
                    <a:pt x="23" y="40"/>
                    <a:pt x="23" y="40"/>
                  </a:cubicBezTo>
                  <a:cubicBezTo>
                    <a:pt x="24" y="39"/>
                    <a:pt x="25" y="36"/>
                    <a:pt x="24" y="36"/>
                  </a:cubicBezTo>
                  <a:cubicBezTo>
                    <a:pt x="24" y="36"/>
                    <a:pt x="21" y="39"/>
                    <a:pt x="21" y="40"/>
                  </a:cubicBezTo>
                  <a:cubicBezTo>
                    <a:pt x="21" y="40"/>
                    <a:pt x="21" y="39"/>
                    <a:pt x="22" y="37"/>
                  </a:cubicBezTo>
                  <a:cubicBezTo>
                    <a:pt x="21" y="38"/>
                    <a:pt x="21" y="40"/>
                    <a:pt x="20" y="40"/>
                  </a:cubicBezTo>
                  <a:cubicBezTo>
                    <a:pt x="20" y="39"/>
                    <a:pt x="21" y="37"/>
                    <a:pt x="22" y="34"/>
                  </a:cubicBezTo>
                  <a:cubicBezTo>
                    <a:pt x="24" y="31"/>
                    <a:pt x="24" y="31"/>
                    <a:pt x="24" y="31"/>
                  </a:cubicBezTo>
                  <a:cubicBezTo>
                    <a:pt x="24" y="31"/>
                    <a:pt x="24" y="31"/>
                    <a:pt x="24" y="31"/>
                  </a:cubicBezTo>
                  <a:cubicBezTo>
                    <a:pt x="26" y="29"/>
                    <a:pt x="25" y="29"/>
                    <a:pt x="27" y="26"/>
                  </a:cubicBezTo>
                  <a:cubicBezTo>
                    <a:pt x="27" y="25"/>
                    <a:pt x="26" y="26"/>
                    <a:pt x="25" y="27"/>
                  </a:cubicBezTo>
                  <a:cubicBezTo>
                    <a:pt x="23" y="32"/>
                    <a:pt x="21" y="33"/>
                    <a:pt x="18" y="37"/>
                  </a:cubicBezTo>
                  <a:cubicBezTo>
                    <a:pt x="17" y="38"/>
                    <a:pt x="24" y="26"/>
                    <a:pt x="19" y="32"/>
                  </a:cubicBezTo>
                  <a:cubicBezTo>
                    <a:pt x="19" y="34"/>
                    <a:pt x="16" y="36"/>
                    <a:pt x="17" y="36"/>
                  </a:cubicBezTo>
                  <a:cubicBezTo>
                    <a:pt x="17" y="35"/>
                    <a:pt x="15" y="40"/>
                    <a:pt x="15" y="37"/>
                  </a:cubicBezTo>
                  <a:cubicBezTo>
                    <a:pt x="16" y="36"/>
                    <a:pt x="17" y="33"/>
                    <a:pt x="19" y="31"/>
                  </a:cubicBezTo>
                  <a:cubicBezTo>
                    <a:pt x="18" y="32"/>
                    <a:pt x="19" y="32"/>
                    <a:pt x="19" y="32"/>
                  </a:cubicBezTo>
                  <a:cubicBezTo>
                    <a:pt x="20" y="30"/>
                    <a:pt x="22" y="27"/>
                    <a:pt x="21" y="27"/>
                  </a:cubicBezTo>
                  <a:cubicBezTo>
                    <a:pt x="21" y="27"/>
                    <a:pt x="20" y="27"/>
                    <a:pt x="19" y="29"/>
                  </a:cubicBezTo>
                  <a:cubicBezTo>
                    <a:pt x="17" y="32"/>
                    <a:pt x="20" y="29"/>
                    <a:pt x="18" y="32"/>
                  </a:cubicBezTo>
                  <a:cubicBezTo>
                    <a:pt x="17" y="32"/>
                    <a:pt x="19" y="28"/>
                    <a:pt x="16" y="32"/>
                  </a:cubicBezTo>
                  <a:cubicBezTo>
                    <a:pt x="16" y="32"/>
                    <a:pt x="15" y="35"/>
                    <a:pt x="14" y="37"/>
                  </a:cubicBezTo>
                  <a:cubicBezTo>
                    <a:pt x="13" y="37"/>
                    <a:pt x="13" y="37"/>
                    <a:pt x="13" y="37"/>
                  </a:cubicBezTo>
                  <a:cubicBezTo>
                    <a:pt x="14" y="36"/>
                    <a:pt x="14" y="36"/>
                    <a:pt x="14" y="36"/>
                  </a:cubicBezTo>
                  <a:cubicBezTo>
                    <a:pt x="14" y="34"/>
                    <a:pt x="12" y="38"/>
                    <a:pt x="11" y="38"/>
                  </a:cubicBezTo>
                  <a:cubicBezTo>
                    <a:pt x="13" y="34"/>
                    <a:pt x="13" y="34"/>
                    <a:pt x="13" y="34"/>
                  </a:cubicBezTo>
                  <a:cubicBezTo>
                    <a:pt x="15" y="31"/>
                    <a:pt x="13" y="36"/>
                    <a:pt x="16" y="31"/>
                  </a:cubicBezTo>
                  <a:cubicBezTo>
                    <a:pt x="15" y="31"/>
                    <a:pt x="14" y="33"/>
                    <a:pt x="14" y="32"/>
                  </a:cubicBezTo>
                  <a:cubicBezTo>
                    <a:pt x="15" y="31"/>
                    <a:pt x="15" y="31"/>
                    <a:pt x="15" y="31"/>
                  </a:cubicBezTo>
                  <a:cubicBezTo>
                    <a:pt x="15" y="31"/>
                    <a:pt x="18" y="25"/>
                    <a:pt x="15" y="28"/>
                  </a:cubicBezTo>
                  <a:cubicBezTo>
                    <a:pt x="14" y="29"/>
                    <a:pt x="14" y="29"/>
                    <a:pt x="13" y="31"/>
                  </a:cubicBezTo>
                  <a:cubicBezTo>
                    <a:pt x="12" y="31"/>
                    <a:pt x="11" y="33"/>
                    <a:pt x="10" y="33"/>
                  </a:cubicBezTo>
                  <a:cubicBezTo>
                    <a:pt x="12" y="29"/>
                    <a:pt x="9" y="32"/>
                    <a:pt x="12" y="29"/>
                  </a:cubicBezTo>
                  <a:cubicBezTo>
                    <a:pt x="11" y="31"/>
                    <a:pt x="12" y="31"/>
                    <a:pt x="14" y="28"/>
                  </a:cubicBezTo>
                  <a:cubicBezTo>
                    <a:pt x="16" y="24"/>
                    <a:pt x="15" y="29"/>
                    <a:pt x="17" y="25"/>
                  </a:cubicBezTo>
                  <a:cubicBezTo>
                    <a:pt x="17" y="25"/>
                    <a:pt x="19" y="21"/>
                    <a:pt x="20" y="18"/>
                  </a:cubicBezTo>
                  <a:cubicBezTo>
                    <a:pt x="20" y="18"/>
                    <a:pt x="19" y="19"/>
                    <a:pt x="19" y="19"/>
                  </a:cubicBezTo>
                  <a:cubicBezTo>
                    <a:pt x="17" y="22"/>
                    <a:pt x="18" y="22"/>
                    <a:pt x="16" y="24"/>
                  </a:cubicBezTo>
                  <a:cubicBezTo>
                    <a:pt x="16" y="23"/>
                    <a:pt x="14" y="24"/>
                    <a:pt x="12" y="26"/>
                  </a:cubicBezTo>
                  <a:cubicBezTo>
                    <a:pt x="13" y="25"/>
                    <a:pt x="14" y="22"/>
                    <a:pt x="15" y="22"/>
                  </a:cubicBezTo>
                  <a:cubicBezTo>
                    <a:pt x="13" y="23"/>
                    <a:pt x="12" y="22"/>
                    <a:pt x="12" y="20"/>
                  </a:cubicBezTo>
                  <a:cubicBezTo>
                    <a:pt x="10" y="25"/>
                    <a:pt x="10" y="21"/>
                    <a:pt x="9" y="24"/>
                  </a:cubicBezTo>
                  <a:cubicBezTo>
                    <a:pt x="9" y="25"/>
                    <a:pt x="8" y="28"/>
                    <a:pt x="7" y="30"/>
                  </a:cubicBezTo>
                  <a:cubicBezTo>
                    <a:pt x="6" y="30"/>
                    <a:pt x="8" y="28"/>
                    <a:pt x="8" y="27"/>
                  </a:cubicBezTo>
                  <a:cubicBezTo>
                    <a:pt x="6" y="29"/>
                    <a:pt x="9" y="24"/>
                    <a:pt x="7" y="27"/>
                  </a:cubicBezTo>
                  <a:cubicBezTo>
                    <a:pt x="8" y="26"/>
                    <a:pt x="10" y="22"/>
                    <a:pt x="11" y="19"/>
                  </a:cubicBezTo>
                  <a:cubicBezTo>
                    <a:pt x="10" y="21"/>
                    <a:pt x="13" y="17"/>
                    <a:pt x="12" y="17"/>
                  </a:cubicBezTo>
                  <a:cubicBezTo>
                    <a:pt x="10" y="18"/>
                    <a:pt x="9" y="19"/>
                    <a:pt x="8" y="19"/>
                  </a:cubicBezTo>
                  <a:cubicBezTo>
                    <a:pt x="8" y="16"/>
                    <a:pt x="5" y="18"/>
                    <a:pt x="4" y="18"/>
                  </a:cubicBezTo>
                  <a:cubicBezTo>
                    <a:pt x="5" y="16"/>
                    <a:pt x="7" y="12"/>
                    <a:pt x="7" y="12"/>
                  </a:cubicBezTo>
                  <a:cubicBezTo>
                    <a:pt x="6" y="11"/>
                    <a:pt x="5" y="16"/>
                    <a:pt x="5" y="13"/>
                  </a:cubicBezTo>
                  <a:cubicBezTo>
                    <a:pt x="6" y="13"/>
                    <a:pt x="6" y="13"/>
                    <a:pt x="6" y="13"/>
                  </a:cubicBezTo>
                  <a:cubicBezTo>
                    <a:pt x="5" y="14"/>
                    <a:pt x="5" y="10"/>
                    <a:pt x="3" y="15"/>
                  </a:cubicBezTo>
                  <a:cubicBezTo>
                    <a:pt x="5" y="11"/>
                    <a:pt x="5" y="11"/>
                    <a:pt x="5" y="11"/>
                  </a:cubicBezTo>
                  <a:cubicBezTo>
                    <a:pt x="5" y="10"/>
                    <a:pt x="4" y="11"/>
                    <a:pt x="4" y="12"/>
                  </a:cubicBezTo>
                  <a:cubicBezTo>
                    <a:pt x="4" y="10"/>
                    <a:pt x="5" y="9"/>
                    <a:pt x="5" y="8"/>
                  </a:cubicBezTo>
                  <a:cubicBezTo>
                    <a:pt x="6" y="5"/>
                    <a:pt x="4" y="8"/>
                    <a:pt x="3" y="8"/>
                  </a:cubicBezTo>
                  <a:cubicBezTo>
                    <a:pt x="3" y="11"/>
                    <a:pt x="3" y="11"/>
                    <a:pt x="3" y="11"/>
                  </a:cubicBezTo>
                  <a:cubicBezTo>
                    <a:pt x="1" y="12"/>
                    <a:pt x="1" y="9"/>
                    <a:pt x="0" y="10"/>
                  </a:cubicBezTo>
                  <a:cubicBezTo>
                    <a:pt x="1" y="7"/>
                    <a:pt x="1" y="7"/>
                    <a:pt x="1" y="7"/>
                  </a:cubicBezTo>
                  <a:cubicBezTo>
                    <a:pt x="0" y="8"/>
                    <a:pt x="0" y="8"/>
                    <a:pt x="0" y="8"/>
                  </a:cubicBezTo>
                  <a:cubicBezTo>
                    <a:pt x="1" y="6"/>
                    <a:pt x="1" y="5"/>
                    <a:pt x="0" y="6"/>
                  </a:cubicBezTo>
                  <a:cubicBezTo>
                    <a:pt x="4" y="1"/>
                    <a:pt x="4" y="1"/>
                    <a:pt x="4" y="1"/>
                  </a:cubicBezTo>
                  <a:cubicBezTo>
                    <a:pt x="4" y="3"/>
                    <a:pt x="2" y="4"/>
                    <a:pt x="2" y="6"/>
                  </a:cubicBezTo>
                  <a:cubicBezTo>
                    <a:pt x="1" y="8"/>
                    <a:pt x="2" y="8"/>
                    <a:pt x="3" y="6"/>
                  </a:cubicBezTo>
                  <a:cubicBezTo>
                    <a:pt x="3" y="6"/>
                    <a:pt x="3" y="6"/>
                    <a:pt x="2" y="7"/>
                  </a:cubicBezTo>
                  <a:cubicBezTo>
                    <a:pt x="4" y="4"/>
                    <a:pt x="4" y="4"/>
                    <a:pt x="5" y="2"/>
                  </a:cubicBezTo>
                  <a:cubicBezTo>
                    <a:pt x="5" y="2"/>
                    <a:pt x="5" y="1"/>
                    <a:pt x="5" y="2"/>
                  </a:cubicBezTo>
                  <a:cubicBezTo>
                    <a:pt x="6" y="1"/>
                    <a:pt x="6" y="1"/>
                    <a:pt x="7" y="1"/>
                  </a:cubicBezTo>
                  <a:cubicBezTo>
                    <a:pt x="6" y="2"/>
                    <a:pt x="6" y="3"/>
                    <a:pt x="6" y="4"/>
                  </a:cubicBezTo>
                  <a:cubicBezTo>
                    <a:pt x="7" y="1"/>
                    <a:pt x="8" y="0"/>
                    <a:pt x="8" y="2"/>
                  </a:cubicBezTo>
                  <a:cubicBezTo>
                    <a:pt x="7" y="5"/>
                    <a:pt x="11" y="0"/>
                    <a:pt x="11" y="2"/>
                  </a:cubicBezTo>
                  <a:cubicBezTo>
                    <a:pt x="9" y="4"/>
                    <a:pt x="8" y="6"/>
                    <a:pt x="7" y="7"/>
                  </a:cubicBezTo>
                  <a:cubicBezTo>
                    <a:pt x="7" y="9"/>
                    <a:pt x="7" y="7"/>
                    <a:pt x="7" y="9"/>
                  </a:cubicBezTo>
                  <a:cubicBezTo>
                    <a:pt x="8" y="7"/>
                    <a:pt x="10" y="4"/>
                    <a:pt x="12" y="3"/>
                  </a:cubicBezTo>
                  <a:cubicBezTo>
                    <a:pt x="11" y="5"/>
                    <a:pt x="11" y="5"/>
                    <a:pt x="11" y="5"/>
                  </a:cubicBezTo>
                  <a:cubicBezTo>
                    <a:pt x="12" y="4"/>
                    <a:pt x="13" y="1"/>
                    <a:pt x="14" y="2"/>
                  </a:cubicBezTo>
                  <a:cubicBezTo>
                    <a:pt x="15" y="4"/>
                    <a:pt x="16" y="5"/>
                    <a:pt x="17" y="6"/>
                  </a:cubicBezTo>
                  <a:cubicBezTo>
                    <a:pt x="16" y="8"/>
                    <a:pt x="16" y="8"/>
                    <a:pt x="16" y="8"/>
                  </a:cubicBezTo>
                  <a:cubicBezTo>
                    <a:pt x="19" y="4"/>
                    <a:pt x="19" y="7"/>
                    <a:pt x="21" y="6"/>
                  </a:cubicBezTo>
                  <a:cubicBezTo>
                    <a:pt x="21" y="8"/>
                    <a:pt x="25" y="5"/>
                    <a:pt x="23" y="9"/>
                  </a:cubicBezTo>
                  <a:cubicBezTo>
                    <a:pt x="26" y="9"/>
                    <a:pt x="30" y="8"/>
                    <a:pt x="31" y="11"/>
                  </a:cubicBezTo>
                  <a:cubicBezTo>
                    <a:pt x="29" y="13"/>
                    <a:pt x="29" y="13"/>
                    <a:pt x="29" y="13"/>
                  </a:cubicBezTo>
                  <a:cubicBezTo>
                    <a:pt x="31" y="11"/>
                    <a:pt x="29" y="15"/>
                    <a:pt x="29" y="15"/>
                  </a:cubicBezTo>
                  <a:cubicBezTo>
                    <a:pt x="30" y="12"/>
                    <a:pt x="32" y="12"/>
                    <a:pt x="33" y="11"/>
                  </a:cubicBezTo>
                  <a:cubicBezTo>
                    <a:pt x="33" y="14"/>
                    <a:pt x="35" y="12"/>
                    <a:pt x="38" y="11"/>
                  </a:cubicBezTo>
                  <a:cubicBezTo>
                    <a:pt x="36" y="13"/>
                    <a:pt x="36" y="13"/>
                    <a:pt x="36" y="13"/>
                  </a:cubicBezTo>
                  <a:cubicBezTo>
                    <a:pt x="40" y="9"/>
                    <a:pt x="39" y="13"/>
                    <a:pt x="39" y="15"/>
                  </a:cubicBezTo>
                  <a:cubicBezTo>
                    <a:pt x="39" y="16"/>
                    <a:pt x="38" y="18"/>
                    <a:pt x="39" y="18"/>
                  </a:cubicBezTo>
                  <a:cubicBezTo>
                    <a:pt x="41" y="15"/>
                    <a:pt x="41" y="15"/>
                    <a:pt x="44" y="14"/>
                  </a:cubicBezTo>
                  <a:cubicBezTo>
                    <a:pt x="44" y="14"/>
                    <a:pt x="45" y="16"/>
                    <a:pt x="45" y="18"/>
                  </a:cubicBezTo>
                  <a:cubicBezTo>
                    <a:pt x="50" y="15"/>
                    <a:pt x="51" y="19"/>
                    <a:pt x="55" y="18"/>
                  </a:cubicBezTo>
                  <a:cubicBezTo>
                    <a:pt x="54" y="21"/>
                    <a:pt x="54" y="21"/>
                    <a:pt x="54" y="21"/>
                  </a:cubicBezTo>
                  <a:cubicBezTo>
                    <a:pt x="60" y="18"/>
                    <a:pt x="60" y="24"/>
                    <a:pt x="64" y="23"/>
                  </a:cubicBezTo>
                  <a:cubicBezTo>
                    <a:pt x="61" y="27"/>
                    <a:pt x="61" y="27"/>
                    <a:pt x="61" y="27"/>
                  </a:cubicBezTo>
                  <a:cubicBezTo>
                    <a:pt x="61" y="28"/>
                    <a:pt x="63" y="27"/>
                    <a:pt x="65" y="24"/>
                  </a:cubicBezTo>
                  <a:cubicBezTo>
                    <a:pt x="65" y="26"/>
                    <a:pt x="68" y="24"/>
                    <a:pt x="66" y="27"/>
                  </a:cubicBezTo>
                  <a:cubicBezTo>
                    <a:pt x="66" y="28"/>
                    <a:pt x="68" y="26"/>
                    <a:pt x="69" y="26"/>
                  </a:cubicBezTo>
                  <a:cubicBezTo>
                    <a:pt x="69" y="28"/>
                    <a:pt x="70" y="28"/>
                    <a:pt x="72" y="29"/>
                  </a:cubicBezTo>
                  <a:cubicBezTo>
                    <a:pt x="72" y="28"/>
                    <a:pt x="72" y="28"/>
                    <a:pt x="72" y="28"/>
                  </a:cubicBezTo>
                  <a:cubicBezTo>
                    <a:pt x="71" y="29"/>
                    <a:pt x="70" y="30"/>
                    <a:pt x="70" y="31"/>
                  </a:cubicBezTo>
                  <a:cubicBezTo>
                    <a:pt x="71" y="30"/>
                    <a:pt x="71" y="33"/>
                    <a:pt x="74" y="28"/>
                  </a:cubicBezTo>
                  <a:cubicBezTo>
                    <a:pt x="73" y="32"/>
                    <a:pt x="78" y="29"/>
                    <a:pt x="77" y="33"/>
                  </a:cubicBezTo>
                  <a:cubicBezTo>
                    <a:pt x="78" y="32"/>
                    <a:pt x="78" y="32"/>
                    <a:pt x="79" y="31"/>
                  </a:cubicBezTo>
                  <a:cubicBezTo>
                    <a:pt x="80" y="32"/>
                    <a:pt x="80" y="35"/>
                    <a:pt x="82" y="34"/>
                  </a:cubicBezTo>
                  <a:cubicBezTo>
                    <a:pt x="82" y="35"/>
                    <a:pt x="80" y="36"/>
                    <a:pt x="81" y="36"/>
                  </a:cubicBezTo>
                  <a:cubicBezTo>
                    <a:pt x="81" y="36"/>
                    <a:pt x="82" y="35"/>
                    <a:pt x="83" y="34"/>
                  </a:cubicBezTo>
                  <a:cubicBezTo>
                    <a:pt x="87" y="34"/>
                    <a:pt x="85" y="40"/>
                    <a:pt x="87" y="40"/>
                  </a:cubicBezTo>
                  <a:cubicBezTo>
                    <a:pt x="92" y="41"/>
                    <a:pt x="94" y="44"/>
                    <a:pt x="97" y="46"/>
                  </a:cubicBezTo>
                  <a:cubicBezTo>
                    <a:pt x="96" y="47"/>
                    <a:pt x="96" y="47"/>
                    <a:pt x="96" y="47"/>
                  </a:cubicBezTo>
                  <a:cubicBezTo>
                    <a:pt x="100" y="45"/>
                    <a:pt x="96" y="52"/>
                    <a:pt x="101" y="48"/>
                  </a:cubicBezTo>
                  <a:cubicBezTo>
                    <a:pt x="100" y="49"/>
                    <a:pt x="101" y="49"/>
                    <a:pt x="100" y="51"/>
                  </a:cubicBezTo>
                  <a:cubicBezTo>
                    <a:pt x="102" y="49"/>
                    <a:pt x="100" y="55"/>
                    <a:pt x="103" y="53"/>
                  </a:cubicBezTo>
                  <a:cubicBezTo>
                    <a:pt x="103" y="53"/>
                    <a:pt x="103" y="53"/>
                    <a:pt x="103" y="53"/>
                  </a:cubicBezTo>
                  <a:cubicBezTo>
                    <a:pt x="102" y="56"/>
                    <a:pt x="105" y="54"/>
                    <a:pt x="105" y="57"/>
                  </a:cubicBezTo>
                  <a:cubicBezTo>
                    <a:pt x="105" y="57"/>
                    <a:pt x="104" y="57"/>
                    <a:pt x="104" y="58"/>
                  </a:cubicBezTo>
                  <a:cubicBezTo>
                    <a:pt x="103" y="60"/>
                    <a:pt x="108" y="55"/>
                    <a:pt x="104" y="59"/>
                  </a:cubicBezTo>
                  <a:cubicBezTo>
                    <a:pt x="105" y="60"/>
                    <a:pt x="106" y="57"/>
                    <a:pt x="106" y="57"/>
                  </a:cubicBezTo>
                  <a:cubicBezTo>
                    <a:pt x="107" y="61"/>
                    <a:pt x="112" y="61"/>
                    <a:pt x="115" y="62"/>
                  </a:cubicBezTo>
                  <a:cubicBezTo>
                    <a:pt x="115" y="66"/>
                    <a:pt x="110" y="69"/>
                    <a:pt x="114" y="68"/>
                  </a:cubicBezTo>
                  <a:cubicBezTo>
                    <a:pt x="113" y="68"/>
                    <a:pt x="115" y="66"/>
                    <a:pt x="114" y="67"/>
                  </a:cubicBezTo>
                  <a:cubicBezTo>
                    <a:pt x="116" y="66"/>
                    <a:pt x="111" y="72"/>
                    <a:pt x="113" y="70"/>
                  </a:cubicBezTo>
                  <a:cubicBezTo>
                    <a:pt x="115" y="68"/>
                    <a:pt x="115" y="69"/>
                    <a:pt x="116" y="68"/>
                  </a:cubicBezTo>
                  <a:cubicBezTo>
                    <a:pt x="116" y="70"/>
                    <a:pt x="114" y="73"/>
                    <a:pt x="117" y="72"/>
                  </a:cubicBezTo>
                  <a:cubicBezTo>
                    <a:pt x="116" y="73"/>
                    <a:pt x="116" y="73"/>
                    <a:pt x="116" y="73"/>
                  </a:cubicBezTo>
                  <a:cubicBezTo>
                    <a:pt x="120" y="70"/>
                    <a:pt x="119" y="73"/>
                    <a:pt x="124" y="70"/>
                  </a:cubicBezTo>
                  <a:cubicBezTo>
                    <a:pt x="130" y="74"/>
                    <a:pt x="138" y="77"/>
                    <a:pt x="143" y="82"/>
                  </a:cubicBezTo>
                  <a:cubicBezTo>
                    <a:pt x="148" y="88"/>
                    <a:pt x="155" y="91"/>
                    <a:pt x="158" y="98"/>
                  </a:cubicBezTo>
                  <a:cubicBezTo>
                    <a:pt x="156" y="103"/>
                    <a:pt x="156" y="103"/>
                    <a:pt x="159" y="103"/>
                  </a:cubicBezTo>
                  <a:cubicBezTo>
                    <a:pt x="158" y="104"/>
                    <a:pt x="158" y="104"/>
                    <a:pt x="158" y="104"/>
                  </a:cubicBezTo>
                  <a:cubicBezTo>
                    <a:pt x="161" y="101"/>
                    <a:pt x="159" y="104"/>
                    <a:pt x="162" y="102"/>
                  </a:cubicBezTo>
                  <a:cubicBezTo>
                    <a:pt x="163" y="104"/>
                    <a:pt x="166" y="105"/>
                    <a:pt x="168" y="107"/>
                  </a:cubicBezTo>
                  <a:cubicBezTo>
                    <a:pt x="167" y="107"/>
                    <a:pt x="165" y="109"/>
                    <a:pt x="165" y="110"/>
                  </a:cubicBezTo>
                  <a:cubicBezTo>
                    <a:pt x="167" y="108"/>
                    <a:pt x="167" y="108"/>
                    <a:pt x="167" y="108"/>
                  </a:cubicBezTo>
                  <a:cubicBezTo>
                    <a:pt x="167" y="109"/>
                    <a:pt x="167" y="109"/>
                    <a:pt x="167" y="109"/>
                  </a:cubicBezTo>
                  <a:cubicBezTo>
                    <a:pt x="167" y="109"/>
                    <a:pt x="169" y="108"/>
                    <a:pt x="170" y="107"/>
                  </a:cubicBezTo>
                  <a:cubicBezTo>
                    <a:pt x="177" y="110"/>
                    <a:pt x="177" y="120"/>
                    <a:pt x="182" y="124"/>
                  </a:cubicBezTo>
                  <a:cubicBezTo>
                    <a:pt x="182" y="126"/>
                    <a:pt x="185" y="127"/>
                    <a:pt x="187" y="127"/>
                  </a:cubicBezTo>
                  <a:cubicBezTo>
                    <a:pt x="187" y="134"/>
                    <a:pt x="187" y="141"/>
                    <a:pt x="194" y="142"/>
                  </a:cubicBezTo>
                  <a:cubicBezTo>
                    <a:pt x="194" y="142"/>
                    <a:pt x="187" y="148"/>
                    <a:pt x="183"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0" name="Freeform 79">
              <a:extLst>
                <a:ext uri="{FF2B5EF4-FFF2-40B4-BE49-F238E27FC236}">
                  <a16:creationId xmlns:a16="http://schemas.microsoft.com/office/drawing/2014/main" id="{4A2E1203-CC88-0A4E-9915-7FE2BC5DA5D6}"/>
                </a:ext>
              </a:extLst>
            </p:cNvPr>
            <p:cNvSpPr/>
            <p:nvPr/>
          </p:nvSpPr>
          <p:spPr bwMode="auto">
            <a:xfrm>
              <a:off x="3516313" y="2647950"/>
              <a:ext cx="7938" cy="20637"/>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1" y="2"/>
                    <a:pt x="1" y="3"/>
                    <a:pt x="0" y="5"/>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1" name="Freeform 80">
              <a:extLst>
                <a:ext uri="{FF2B5EF4-FFF2-40B4-BE49-F238E27FC236}">
                  <a16:creationId xmlns:a16="http://schemas.microsoft.com/office/drawing/2014/main" id="{3B4BD7C8-0F9E-4549-B9CA-E3EE763ECBC6}"/>
                </a:ext>
              </a:extLst>
            </p:cNvPr>
            <p:cNvSpPr/>
            <p:nvPr/>
          </p:nvSpPr>
          <p:spPr bwMode="auto">
            <a:xfrm>
              <a:off x="3541713" y="2749550"/>
              <a:ext cx="7938" cy="12700"/>
            </a:xfrm>
            <a:custGeom>
              <a:avLst/>
              <a:gdLst>
                <a:gd name="T0" fmla="*/ 2 w 2"/>
                <a:gd name="T1" fmla="*/ 0 h 3"/>
                <a:gd name="T2" fmla="*/ 1 w 2"/>
                <a:gd name="T3" fmla="*/ 1 h 3"/>
                <a:gd name="T4" fmla="*/ 1 w 2"/>
                <a:gd name="T5" fmla="*/ 2 h 3"/>
                <a:gd name="T6" fmla="*/ 2 w 2"/>
                <a:gd name="T7" fmla="*/ 0 h 3"/>
              </a:gdLst>
              <a:ahLst/>
              <a:cxnLst>
                <a:cxn ang="0">
                  <a:pos x="T0" y="T1"/>
                </a:cxn>
                <a:cxn ang="0">
                  <a:pos x="T2" y="T3"/>
                </a:cxn>
                <a:cxn ang="0">
                  <a:pos x="T4" y="T5"/>
                </a:cxn>
                <a:cxn ang="0">
                  <a:pos x="T6" y="T7"/>
                </a:cxn>
              </a:cxnLst>
              <a:rect l="0" t="0" r="r" b="b"/>
              <a:pathLst>
                <a:path w="2" h="3">
                  <a:moveTo>
                    <a:pt x="2" y="0"/>
                  </a:moveTo>
                  <a:cubicBezTo>
                    <a:pt x="2" y="0"/>
                    <a:pt x="1" y="1"/>
                    <a:pt x="1" y="1"/>
                  </a:cubicBezTo>
                  <a:cubicBezTo>
                    <a:pt x="1" y="1"/>
                    <a:pt x="0" y="3"/>
                    <a:pt x="1" y="2"/>
                  </a:cubicBezTo>
                  <a:cubicBezTo>
                    <a:pt x="1" y="2"/>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2" name="Freeform 81">
              <a:extLst>
                <a:ext uri="{FF2B5EF4-FFF2-40B4-BE49-F238E27FC236}">
                  <a16:creationId xmlns:a16="http://schemas.microsoft.com/office/drawing/2014/main" id="{ACEF8C20-08A9-E449-80A0-066EAC24C0BA}"/>
                </a:ext>
              </a:extLst>
            </p:cNvPr>
            <p:cNvSpPr/>
            <p:nvPr/>
          </p:nvSpPr>
          <p:spPr bwMode="auto">
            <a:xfrm>
              <a:off x="3549651" y="2762250"/>
              <a:ext cx="12700" cy="952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2"/>
                    <a:pt x="0" y="2"/>
                  </a:cubicBez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3" name="Freeform 82">
              <a:extLst>
                <a:ext uri="{FF2B5EF4-FFF2-40B4-BE49-F238E27FC236}">
                  <a16:creationId xmlns:a16="http://schemas.microsoft.com/office/drawing/2014/main" id="{331828C4-4A45-F542-9BA3-E7A16CDF00BA}"/>
                </a:ext>
              </a:extLst>
            </p:cNvPr>
            <p:cNvSpPr/>
            <p:nvPr/>
          </p:nvSpPr>
          <p:spPr bwMode="auto">
            <a:xfrm>
              <a:off x="3554413" y="2797175"/>
              <a:ext cx="7938" cy="7937"/>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2"/>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4" name="Freeform 83">
              <a:extLst>
                <a:ext uri="{FF2B5EF4-FFF2-40B4-BE49-F238E27FC236}">
                  <a16:creationId xmlns:a16="http://schemas.microsoft.com/office/drawing/2014/main" id="{19C5D10D-20B0-CA41-8BAD-B40D86A5D553}"/>
                </a:ext>
              </a:extLst>
            </p:cNvPr>
            <p:cNvSpPr/>
            <p:nvPr/>
          </p:nvSpPr>
          <p:spPr bwMode="auto">
            <a:xfrm>
              <a:off x="3562351" y="2779713"/>
              <a:ext cx="9525" cy="12700"/>
            </a:xfrm>
            <a:custGeom>
              <a:avLst/>
              <a:gdLst>
                <a:gd name="T0" fmla="*/ 2 w 2"/>
                <a:gd name="T1" fmla="*/ 0 h 3"/>
                <a:gd name="T2" fmla="*/ 1 w 2"/>
                <a:gd name="T3" fmla="*/ 2 h 3"/>
                <a:gd name="T4" fmla="*/ 2 w 2"/>
                <a:gd name="T5" fmla="*/ 0 h 3"/>
              </a:gdLst>
              <a:ahLst/>
              <a:cxnLst>
                <a:cxn ang="0">
                  <a:pos x="T0" y="T1"/>
                </a:cxn>
                <a:cxn ang="0">
                  <a:pos x="T2" y="T3"/>
                </a:cxn>
                <a:cxn ang="0">
                  <a:pos x="T4" y="T5"/>
                </a:cxn>
              </a:cxnLst>
              <a:rect l="0" t="0" r="r" b="b"/>
              <a:pathLst>
                <a:path w="2" h="3">
                  <a:moveTo>
                    <a:pt x="2" y="0"/>
                  </a:moveTo>
                  <a:cubicBezTo>
                    <a:pt x="2" y="1"/>
                    <a:pt x="2" y="1"/>
                    <a:pt x="1" y="2"/>
                  </a:cubicBezTo>
                  <a:cubicBezTo>
                    <a:pt x="2" y="1"/>
                    <a:pt x="0" y="3"/>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5" name="Freeform 84">
              <a:extLst>
                <a:ext uri="{FF2B5EF4-FFF2-40B4-BE49-F238E27FC236}">
                  <a16:creationId xmlns:a16="http://schemas.microsoft.com/office/drawing/2014/main" id="{E4DB4A16-1975-164F-A863-49C0B7D41C59}"/>
                </a:ext>
              </a:extLst>
            </p:cNvPr>
            <p:cNvSpPr/>
            <p:nvPr/>
          </p:nvSpPr>
          <p:spPr bwMode="auto">
            <a:xfrm>
              <a:off x="3584576" y="2813050"/>
              <a:ext cx="7938" cy="12700"/>
            </a:xfrm>
            <a:custGeom>
              <a:avLst/>
              <a:gdLst>
                <a:gd name="T0" fmla="*/ 1 w 2"/>
                <a:gd name="T1" fmla="*/ 1 h 3"/>
                <a:gd name="T2" fmla="*/ 2 w 2"/>
                <a:gd name="T3" fmla="*/ 1 h 3"/>
                <a:gd name="T4" fmla="*/ 1 w 2"/>
                <a:gd name="T5" fmla="*/ 1 h 3"/>
              </a:gdLst>
              <a:ahLst/>
              <a:cxnLst>
                <a:cxn ang="0">
                  <a:pos x="T0" y="T1"/>
                </a:cxn>
                <a:cxn ang="0">
                  <a:pos x="T2" y="T3"/>
                </a:cxn>
                <a:cxn ang="0">
                  <a:pos x="T4" y="T5"/>
                </a:cxn>
              </a:cxnLst>
              <a:rect l="0" t="0" r="r" b="b"/>
              <a:pathLst>
                <a:path w="2" h="3">
                  <a:moveTo>
                    <a:pt x="1" y="1"/>
                  </a:moveTo>
                  <a:cubicBezTo>
                    <a:pt x="1" y="1"/>
                    <a:pt x="2" y="0"/>
                    <a:pt x="2" y="1"/>
                  </a:cubicBezTo>
                  <a:cubicBezTo>
                    <a:pt x="2" y="0"/>
                    <a:pt x="0"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6" name="Freeform 85">
              <a:extLst>
                <a:ext uri="{FF2B5EF4-FFF2-40B4-BE49-F238E27FC236}">
                  <a16:creationId xmlns:a16="http://schemas.microsoft.com/office/drawing/2014/main" id="{4EE00CD8-5440-5141-9655-D5A64C050F86}"/>
                </a:ext>
              </a:extLst>
            </p:cNvPr>
            <p:cNvSpPr/>
            <p:nvPr/>
          </p:nvSpPr>
          <p:spPr bwMode="auto">
            <a:xfrm>
              <a:off x="3605213" y="2817813"/>
              <a:ext cx="4763" cy="4762"/>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1"/>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7" name="Freeform 86">
              <a:extLst>
                <a:ext uri="{FF2B5EF4-FFF2-40B4-BE49-F238E27FC236}">
                  <a16:creationId xmlns:a16="http://schemas.microsoft.com/office/drawing/2014/main" id="{6FA36C03-7ABB-104F-8C08-DEFD6B1D01F5}"/>
                </a:ext>
              </a:extLst>
            </p:cNvPr>
            <p:cNvSpPr/>
            <p:nvPr/>
          </p:nvSpPr>
          <p:spPr bwMode="auto">
            <a:xfrm>
              <a:off x="3856038" y="2967038"/>
              <a:ext cx="4763" cy="3175"/>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8" name="Freeform 87">
              <a:extLst>
                <a:ext uri="{FF2B5EF4-FFF2-40B4-BE49-F238E27FC236}">
                  <a16:creationId xmlns:a16="http://schemas.microsoft.com/office/drawing/2014/main" id="{2DBC6B09-E1F4-784C-A6C8-9E0D7FF9BE9F}"/>
                </a:ext>
              </a:extLst>
            </p:cNvPr>
            <p:cNvSpPr/>
            <p:nvPr/>
          </p:nvSpPr>
          <p:spPr bwMode="auto">
            <a:xfrm>
              <a:off x="3949701" y="3051175"/>
              <a:ext cx="12700" cy="9525"/>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3" y="0"/>
                    <a:pt x="1" y="2"/>
                    <a:pt x="1" y="2"/>
                  </a:cubicBezTo>
                  <a:cubicBezTo>
                    <a:pt x="0"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09" name="Freeform 88">
              <a:extLst>
                <a:ext uri="{FF2B5EF4-FFF2-40B4-BE49-F238E27FC236}">
                  <a16:creationId xmlns:a16="http://schemas.microsoft.com/office/drawing/2014/main" id="{2F1E916E-4139-0F48-BB80-1950D5FC8ADA}"/>
                </a:ext>
              </a:extLst>
            </p:cNvPr>
            <p:cNvSpPr/>
            <p:nvPr/>
          </p:nvSpPr>
          <p:spPr bwMode="auto">
            <a:xfrm>
              <a:off x="4033838" y="3068638"/>
              <a:ext cx="9525" cy="7937"/>
            </a:xfrm>
            <a:custGeom>
              <a:avLst/>
              <a:gdLst>
                <a:gd name="T0" fmla="*/ 0 w 6"/>
                <a:gd name="T1" fmla="*/ 5 h 5"/>
                <a:gd name="T2" fmla="*/ 0 w 6"/>
                <a:gd name="T3" fmla="*/ 5 h 5"/>
                <a:gd name="T4" fmla="*/ 6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0" y="5"/>
                  </a:lnTo>
                  <a:lnTo>
                    <a:pt x="6"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grpSp>
      <p:pic>
        <p:nvPicPr>
          <p:cNvPr id="111" name="Picture 110">
            <a:extLst>
              <a:ext uri="{FF2B5EF4-FFF2-40B4-BE49-F238E27FC236}">
                <a16:creationId xmlns:a16="http://schemas.microsoft.com/office/drawing/2014/main" id="{633A09A4-8144-6A4E-B5E1-C3CB7B8CAEB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20825" y="91617"/>
            <a:ext cx="1989881" cy="1762138"/>
          </a:xfrm>
          <a:prstGeom prst="rect">
            <a:avLst/>
          </a:prstGeom>
          <a:noFill/>
        </p:spPr>
      </p:pic>
      <p:pic>
        <p:nvPicPr>
          <p:cNvPr id="5" name="Picture 4"/>
          <p:cNvPicPr>
            <a:picLocks noChangeAspect="1"/>
          </p:cNvPicPr>
          <p:nvPr/>
        </p:nvPicPr>
        <p:blipFill>
          <a:blip r:embed="rId3"/>
          <a:stretch>
            <a:fillRect/>
          </a:stretch>
        </p:blipFill>
        <p:spPr>
          <a:xfrm>
            <a:off x="5751650" y="91617"/>
            <a:ext cx="5876925" cy="6505575"/>
          </a:xfrm>
          <a:prstGeom prst="rect">
            <a:avLst/>
          </a:prstGeom>
        </p:spPr>
      </p:pic>
    </p:spTree>
    <p:extLst>
      <p:ext uri="{BB962C8B-B14F-4D97-AF65-F5344CB8AC3E}">
        <p14:creationId xmlns:p14="http://schemas.microsoft.com/office/powerpoint/2010/main" val="404450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dministrator\Desktop\1.png"/>
          <p:cNvPicPr>
            <a:picLocks noChangeAspect="1" noChangeArrowheads="1"/>
          </p:cNvPicPr>
          <p:nvPr/>
        </p:nvPicPr>
        <p:blipFill>
          <a:blip r:embed="rId3" cstate="print"/>
          <a:srcRect/>
          <a:stretch>
            <a:fillRect/>
          </a:stretch>
        </p:blipFill>
        <p:spPr bwMode="auto">
          <a:xfrm flipH="1">
            <a:off x="-53137" y="5066116"/>
            <a:ext cx="2320849" cy="1791884"/>
          </a:xfrm>
          <a:prstGeom prst="rect">
            <a:avLst/>
          </a:prstGeom>
          <a:noFill/>
        </p:spPr>
      </p:pic>
      <p:pic>
        <p:nvPicPr>
          <p:cNvPr id="14" name="Picture 4" descr="C:\Users\Administrator\Desktop\8bea6ffdccf97f1fcc27cd2b7f144d91.png"/>
          <p:cNvPicPr>
            <a:picLocks noChangeAspect="1" noChangeArrowheads="1"/>
          </p:cNvPicPr>
          <p:nvPr/>
        </p:nvPicPr>
        <p:blipFill>
          <a:blip r:embed="rId4" cstate="print"/>
          <a:srcRect/>
          <a:stretch>
            <a:fillRect/>
          </a:stretch>
        </p:blipFill>
        <p:spPr bwMode="auto">
          <a:xfrm flipH="1">
            <a:off x="9070408" y="0"/>
            <a:ext cx="3104543" cy="1644848"/>
          </a:xfrm>
          <a:prstGeom prst="rect">
            <a:avLst/>
          </a:prstGeom>
          <a:noFill/>
        </p:spPr>
      </p:pic>
      <p:grpSp>
        <p:nvGrpSpPr>
          <p:cNvPr id="2" name="Group 1">
            <a:extLst>
              <a:ext uri="{FF2B5EF4-FFF2-40B4-BE49-F238E27FC236}">
                <a16:creationId xmlns:a16="http://schemas.microsoft.com/office/drawing/2014/main" id="{9653266B-BE28-45BD-8BE2-E206FC01E6FD}"/>
              </a:ext>
            </a:extLst>
          </p:cNvPr>
          <p:cNvGrpSpPr/>
          <p:nvPr/>
        </p:nvGrpSpPr>
        <p:grpSpPr>
          <a:xfrm>
            <a:off x="325784" y="1202769"/>
            <a:ext cx="4598425" cy="3637120"/>
            <a:chOff x="790000" y="1772248"/>
            <a:chExt cx="4598425" cy="3637120"/>
          </a:xfrm>
        </p:grpSpPr>
        <p:grpSp>
          <p:nvGrpSpPr>
            <p:cNvPr id="22" name="组合 130"/>
            <p:cNvGrpSpPr/>
            <p:nvPr/>
          </p:nvGrpSpPr>
          <p:grpSpPr>
            <a:xfrm rot="762707">
              <a:off x="790000" y="1772248"/>
              <a:ext cx="4598425" cy="3637120"/>
              <a:chOff x="1530404" y="1886238"/>
              <a:chExt cx="4598425" cy="3637120"/>
            </a:xfrm>
            <a:solidFill>
              <a:schemeClr val="tx1"/>
            </a:solidFill>
          </p:grpSpPr>
          <p:sp>
            <p:nvSpPr>
              <p:cNvPr id="23" name="椭圆 1"/>
              <p:cNvSpPr/>
              <p:nvPr/>
            </p:nvSpPr>
            <p:spPr>
              <a:xfrm>
                <a:off x="3134829" y="1886238"/>
                <a:ext cx="342900" cy="3429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latin typeface="Futura-Condensed-Normal" pitchFamily="2" charset="0"/>
                </a:endParaRPr>
              </a:p>
            </p:txBody>
          </p:sp>
          <p:cxnSp>
            <p:nvCxnSpPr>
              <p:cNvPr id="24" name="直接连接符 3"/>
              <p:cNvCxnSpPr>
                <a:stCxn id="23" idx="4"/>
              </p:cNvCxnSpPr>
              <p:nvPr/>
            </p:nvCxnSpPr>
            <p:spPr>
              <a:xfrm rot="20837293" flipH="1">
                <a:off x="3033326" y="2259542"/>
                <a:ext cx="340958" cy="580116"/>
              </a:xfrm>
              <a:prstGeom prst="line">
                <a:avLst/>
              </a:prstGeom>
              <a:ln/>
            </p:spPr>
            <p:style>
              <a:lnRef idx="2">
                <a:schemeClr val="accent2"/>
              </a:lnRef>
              <a:fillRef idx="1">
                <a:schemeClr val="lt1"/>
              </a:fillRef>
              <a:effectRef idx="0">
                <a:schemeClr val="accent2"/>
              </a:effectRef>
              <a:fontRef idx="minor">
                <a:schemeClr val="dk1"/>
              </a:fontRef>
            </p:style>
          </p:cxnSp>
          <p:cxnSp>
            <p:nvCxnSpPr>
              <p:cNvPr id="25" name="直接连接符 110"/>
              <p:cNvCxnSpPr>
                <a:stCxn id="23" idx="5"/>
              </p:cNvCxnSpPr>
              <p:nvPr/>
            </p:nvCxnSpPr>
            <p:spPr>
              <a:xfrm rot="20837293">
                <a:off x="3490722" y="2136502"/>
                <a:ext cx="317608" cy="609887"/>
              </a:xfrm>
              <a:prstGeom prst="line">
                <a:avLst/>
              </a:prstGeom>
              <a:ln/>
            </p:spPr>
            <p:style>
              <a:lnRef idx="2">
                <a:schemeClr val="accent2"/>
              </a:lnRef>
              <a:fillRef idx="1">
                <a:schemeClr val="lt1"/>
              </a:fillRef>
              <a:effectRef idx="0">
                <a:schemeClr val="accent2"/>
              </a:effectRef>
              <a:fontRef idx="minor">
                <a:schemeClr val="dk1"/>
              </a:fontRef>
            </p:style>
          </p:cxnSp>
          <p:sp>
            <p:nvSpPr>
              <p:cNvPr id="26" name="圆角矩形 9"/>
              <p:cNvSpPr/>
              <p:nvPr/>
            </p:nvSpPr>
            <p:spPr>
              <a:xfrm rot="20817016">
                <a:off x="1530404" y="2763292"/>
                <a:ext cx="4598425" cy="27600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latin typeface="Futura-Condensed-Normal" pitchFamily="2" charset="0"/>
                </a:endParaRPr>
              </a:p>
            </p:txBody>
          </p:sp>
        </p:grpSp>
        <p:sp>
          <p:nvSpPr>
            <p:cNvPr id="27" name="矩形 114"/>
            <p:cNvSpPr/>
            <p:nvPr/>
          </p:nvSpPr>
          <p:spPr>
            <a:xfrm>
              <a:off x="801765" y="4063274"/>
              <a:ext cx="4366488" cy="1136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30000"/>
                </a:lnSpc>
              </a:pPr>
              <a:r>
                <a:rPr lang="en-GB" b="1" dirty="0">
                  <a:solidFill>
                    <a:schemeClr val="tx1"/>
                  </a:solidFill>
                  <a:latin typeface="Times New Roman" panose="02020603050405020304" pitchFamily="18" charset="0"/>
                  <a:cs typeface="Times New Roman" panose="02020603050405020304" pitchFamily="18" charset="0"/>
                </a:rPr>
                <a:t>QUY ĐỊNH TIÊU CHUẨN, QUY TRÌNH BIÊN SOẠN SGK THEO THÔNG TƯ 33/3017/TT-BGD-ĐT</a:t>
              </a:r>
              <a:endParaRPr lang="en-US" altLang="zh-CN" b="1" dirty="0">
                <a:solidFill>
                  <a:schemeClr val="tx1"/>
                </a:solidFill>
                <a:latin typeface="Futura-Condensed-Normal" pitchFamily="2" charset="0"/>
                <a:ea typeface="微软雅黑" panose="020B0503020204020204" pitchFamily="34" charset="-122"/>
              </a:endParaRPr>
            </a:p>
          </p:txBody>
        </p:sp>
        <p:sp>
          <p:nvSpPr>
            <p:cNvPr id="28" name="矩形 115"/>
            <p:cNvSpPr/>
            <p:nvPr/>
          </p:nvSpPr>
          <p:spPr>
            <a:xfrm>
              <a:off x="1283424" y="3067588"/>
              <a:ext cx="349018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800" b="1" dirty="0">
                  <a:solidFill>
                    <a:schemeClr val="tx1"/>
                  </a:solidFill>
                  <a:latin typeface="Times New Roman" panose="02020603050405020304" pitchFamily="18" charset="0"/>
                  <a:cs typeface="Times New Roman" panose="02020603050405020304" pitchFamily="18" charset="0"/>
                </a:rPr>
                <a:t>DỰA TRÊN CƠ SỞ </a:t>
              </a: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7" name="圆角矩形 9"/>
          <p:cNvSpPr/>
          <p:nvPr/>
        </p:nvSpPr>
        <p:spPr>
          <a:xfrm rot="21579723">
            <a:off x="6203915" y="2011942"/>
            <a:ext cx="5207454" cy="2505549"/>
          </a:xfrm>
          <a:prstGeom prst="round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Futura-Condensed-Normal" pitchFamily="2" charset="0"/>
            </a:endParaRPr>
          </a:p>
        </p:txBody>
      </p:sp>
      <p:sp>
        <p:nvSpPr>
          <p:cNvPr id="38" name="矩形 114"/>
          <p:cNvSpPr/>
          <p:nvPr/>
        </p:nvSpPr>
        <p:spPr>
          <a:xfrm>
            <a:off x="6573239" y="2422988"/>
            <a:ext cx="4501943" cy="133882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spcAft>
                <a:spcPts val="0"/>
              </a:spcAft>
            </a:pPr>
            <a:r>
              <a:rPr lang="en-GB" b="1" dirty="0">
                <a:solidFill>
                  <a:schemeClr val="tx1"/>
                </a:solidFill>
                <a:latin typeface="Times New Roman" panose="02020603050405020304" pitchFamily="18" charset="0"/>
                <a:cs typeface="Times New Roman" panose="02020603050405020304" pitchFamily="18" charset="0"/>
              </a:rPr>
              <a:t>CHỦ ĐỀ TRONG SGK HOẠT ĐỘNG TRẢI NGHIỆM, HƯỚNG NGHIỆP 10 BAO GỒM 4 THÀNH PHẦN CƠ BẢN:</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48" name="椭圆 1"/>
          <p:cNvSpPr/>
          <p:nvPr/>
        </p:nvSpPr>
        <p:spPr>
          <a:xfrm rot="762707">
            <a:off x="8844398" y="1218142"/>
            <a:ext cx="342900" cy="342900"/>
          </a:xfrm>
          <a:prstGeom prst="ellipse">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Futura-Condensed-Normal" pitchFamily="2" charset="0"/>
            </a:endParaRPr>
          </a:p>
        </p:txBody>
      </p:sp>
      <p:cxnSp>
        <p:nvCxnSpPr>
          <p:cNvPr id="49" name="直接连接符 3"/>
          <p:cNvCxnSpPr>
            <a:stCxn id="48" idx="4"/>
          </p:cNvCxnSpPr>
          <p:nvPr/>
        </p:nvCxnSpPr>
        <p:spPr>
          <a:xfrm flipH="1">
            <a:off x="8637163" y="1556840"/>
            <a:ext cx="340958" cy="580116"/>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50" name="直接连接符 110"/>
          <p:cNvCxnSpPr>
            <a:stCxn id="48" idx="5"/>
          </p:cNvCxnSpPr>
          <p:nvPr/>
        </p:nvCxnSpPr>
        <p:spPr>
          <a:xfrm>
            <a:off x="9107433" y="1534530"/>
            <a:ext cx="336818" cy="583478"/>
          </a:xfrm>
          <a:prstGeom prst="line">
            <a:avLst/>
          </a:prstGeom>
          <a:ln/>
        </p:spPr>
        <p:style>
          <a:lnRef idx="1">
            <a:schemeClr val="accent1"/>
          </a:lnRef>
          <a:fillRef idx="0">
            <a:schemeClr val="accent1"/>
          </a:fillRef>
          <a:effectRef idx="0">
            <a:schemeClr val="accent1"/>
          </a:effectRef>
          <a:fontRef idx="minor">
            <a:schemeClr val="tx1"/>
          </a:fontRef>
        </p:style>
      </p:cxnSp>
      <p:sp>
        <p:nvSpPr>
          <p:cNvPr id="51" name="圆角矩形 9"/>
          <p:cNvSpPr/>
          <p:nvPr/>
        </p:nvSpPr>
        <p:spPr>
          <a:xfrm rot="21579723">
            <a:off x="5265663" y="5129792"/>
            <a:ext cx="2404082" cy="584892"/>
          </a:xfrm>
          <a:prstGeom prst="round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ĐỊNH HƯỚNG HOẠT ĐỘNG</a:t>
            </a:r>
            <a:endParaRPr lang="zh-CN" altLang="en-US" b="1" dirty="0">
              <a:latin typeface="Times New Roman" panose="02020603050405020304" pitchFamily="18" charset="0"/>
              <a:cs typeface="Times New Roman" panose="02020603050405020304" pitchFamily="18" charset="0"/>
            </a:endParaRPr>
          </a:p>
        </p:txBody>
      </p:sp>
      <p:sp>
        <p:nvSpPr>
          <p:cNvPr id="56" name="圆角矩形 9"/>
          <p:cNvSpPr/>
          <p:nvPr/>
        </p:nvSpPr>
        <p:spPr>
          <a:xfrm rot="21579723">
            <a:off x="7794099" y="5116618"/>
            <a:ext cx="2210745" cy="596531"/>
          </a:xfrm>
          <a:prstGeom prst="round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 CÁC HOẠT ĐỘNG GIÁO DỤC</a:t>
            </a:r>
            <a:endParaRPr lang="zh-CN" altLang="en-US" b="1" dirty="0">
              <a:latin typeface="Times New Roman" panose="02020603050405020304" pitchFamily="18" charset="0"/>
              <a:cs typeface="Times New Roman" panose="02020603050405020304" pitchFamily="18" charset="0"/>
            </a:endParaRPr>
          </a:p>
        </p:txBody>
      </p:sp>
      <p:sp>
        <p:nvSpPr>
          <p:cNvPr id="57" name="圆角矩形 9"/>
          <p:cNvSpPr/>
          <p:nvPr/>
        </p:nvSpPr>
        <p:spPr>
          <a:xfrm rot="21579723">
            <a:off x="10172274" y="5122436"/>
            <a:ext cx="1702316" cy="584892"/>
          </a:xfrm>
          <a:prstGeom prst="round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ĐÁNH GIÁ</a:t>
            </a:r>
            <a:endParaRPr lang="zh-CN" altLang="en-US" b="1" dirty="0">
              <a:latin typeface="Times New Roman" panose="02020603050405020304" pitchFamily="18" charset="0"/>
              <a:cs typeface="Times New Roman" panose="02020603050405020304" pitchFamily="18" charset="0"/>
            </a:endParaRPr>
          </a:p>
        </p:txBody>
      </p:sp>
      <p:cxnSp>
        <p:nvCxnSpPr>
          <p:cNvPr id="60" name="Straight Connector 59"/>
          <p:cNvCxnSpPr>
            <a:cxnSpLocks/>
            <a:stCxn id="37" idx="2"/>
            <a:endCxn id="51" idx="0"/>
          </p:cNvCxnSpPr>
          <p:nvPr/>
        </p:nvCxnSpPr>
        <p:spPr>
          <a:xfrm flipH="1">
            <a:off x="6465979" y="4517469"/>
            <a:ext cx="2349052" cy="61232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p:cNvCxnSpPr>
            <a:cxnSpLocks/>
            <a:stCxn id="37" idx="2"/>
            <a:endCxn id="56" idx="0"/>
          </p:cNvCxnSpPr>
          <p:nvPr/>
        </p:nvCxnSpPr>
        <p:spPr>
          <a:xfrm>
            <a:off x="8815031" y="4517469"/>
            <a:ext cx="82682" cy="5991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Straight Connector 63"/>
          <p:cNvCxnSpPr>
            <a:stCxn id="37" idx="2"/>
            <a:endCxn id="57" idx="0"/>
          </p:cNvCxnSpPr>
          <p:nvPr/>
        </p:nvCxnSpPr>
        <p:spPr>
          <a:xfrm>
            <a:off x="8815031" y="4517469"/>
            <a:ext cx="2206676" cy="6049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Slide Number Placeholder 11"/>
          <p:cNvSpPr>
            <a:spLocks noGrp="1"/>
          </p:cNvSpPr>
          <p:nvPr>
            <p:ph type="sldNum" sz="quarter" idx="12"/>
          </p:nvPr>
        </p:nvSpPr>
        <p:spPr/>
        <p:txBody>
          <a:bodyPr/>
          <a:lstStyle/>
          <a:p>
            <a:fld id="{4BE566B3-C1CF-48DB-8D1A-092A03093BA4}" type="slidenum">
              <a:rPr lang="en-US" smtClean="0"/>
              <a:t>23</a:t>
            </a:fld>
            <a:endParaRPr lang="en-US"/>
          </a:p>
        </p:txBody>
      </p:sp>
      <p:sp>
        <p:nvSpPr>
          <p:cNvPr id="35" name="Rectangle 34">
            <a:extLst>
              <a:ext uri="{FF2B5EF4-FFF2-40B4-BE49-F238E27FC236}">
                <a16:creationId xmlns:a16="http://schemas.microsoft.com/office/drawing/2014/main" id="{C1286E33-AFA1-404B-8E25-957EAD1444AB}"/>
              </a:ext>
            </a:extLst>
          </p:cNvPr>
          <p:cNvSpPr/>
          <p:nvPr/>
        </p:nvSpPr>
        <p:spPr>
          <a:xfrm>
            <a:off x="1575014" y="105385"/>
            <a:ext cx="6268295" cy="9326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r">
              <a:lnSpc>
                <a:spcPct val="90000"/>
              </a:lnSpc>
              <a:spcBef>
                <a:spcPct val="0"/>
              </a:spcBef>
              <a:spcAft>
                <a:spcPts val="300"/>
              </a:spcAft>
            </a:pPr>
            <a:r>
              <a:rPr lang="en-US" sz="36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3.2. </a:t>
            </a:r>
            <a:r>
              <a:rPr lang="en-US" sz="3600" b="1" kern="1200" dirty="0" err="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Cấu</a:t>
            </a:r>
            <a:r>
              <a:rPr lang="en-US" sz="36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kern="1200" dirty="0" err="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trúc</a:t>
            </a:r>
            <a:r>
              <a:rPr lang="en-US" sz="36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kern="1200" dirty="0" err="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chủ</a:t>
            </a:r>
            <a:r>
              <a:rPr lang="en-US" sz="36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kern="1200" dirty="0" err="1">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đề</a:t>
            </a:r>
            <a:endParaRPr lang="en-US" sz="36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36" name="Picture 35">
            <a:extLst>
              <a:ext uri="{FF2B5EF4-FFF2-40B4-BE49-F238E27FC236}">
                <a16:creationId xmlns:a16="http://schemas.microsoft.com/office/drawing/2014/main" id="{C404B055-1E5A-CD49-AD4A-B1C16B04AB6E}"/>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72366" y="39509"/>
            <a:ext cx="1298430" cy="1054948"/>
          </a:xfrm>
          <a:prstGeom prst="rect">
            <a:avLst/>
          </a:prstGeom>
          <a:noFill/>
        </p:spPr>
      </p:pic>
      <p:sp>
        <p:nvSpPr>
          <p:cNvPr id="39" name="圆角矩形 9">
            <a:extLst>
              <a:ext uri="{FF2B5EF4-FFF2-40B4-BE49-F238E27FC236}">
                <a16:creationId xmlns:a16="http://schemas.microsoft.com/office/drawing/2014/main" id="{746BB35B-715A-4831-859F-2E056DA754A8}"/>
              </a:ext>
            </a:extLst>
          </p:cNvPr>
          <p:cNvSpPr/>
          <p:nvPr/>
        </p:nvSpPr>
        <p:spPr>
          <a:xfrm rot="21579723">
            <a:off x="3298306" y="5139826"/>
            <a:ext cx="1850225" cy="584892"/>
          </a:xfrm>
          <a:prstGeom prst="round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MỤC TIÊU</a:t>
            </a:r>
            <a:endParaRPr lang="zh-CN" altLang="en-US" b="1" dirty="0">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BE4D9306-B894-412D-B99D-4BEFADFA972F}"/>
              </a:ext>
            </a:extLst>
          </p:cNvPr>
          <p:cNvCxnSpPr>
            <a:cxnSpLocks/>
            <a:stCxn id="37" idx="2"/>
            <a:endCxn id="39" idx="0"/>
          </p:cNvCxnSpPr>
          <p:nvPr/>
        </p:nvCxnSpPr>
        <p:spPr>
          <a:xfrm flipH="1">
            <a:off x="4221694" y="4517469"/>
            <a:ext cx="4593337" cy="6223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976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9"/>
                                        </p:tgtEl>
                                        <p:attrNameLst>
                                          <p:attrName>r</p:attrName>
                                        </p:attrNameLst>
                                      </p:cBhvr>
                                    </p:animRot>
                                    <p:animRot by="-240000">
                                      <p:cBhvr>
                                        <p:cTn id="13" dur="200" fill="hold">
                                          <p:stCondLst>
                                            <p:cond delay="200"/>
                                          </p:stCondLst>
                                        </p:cTn>
                                        <p:tgtEl>
                                          <p:spTgt spid="49"/>
                                        </p:tgtEl>
                                        <p:attrNameLst>
                                          <p:attrName>r</p:attrName>
                                        </p:attrNameLst>
                                      </p:cBhvr>
                                    </p:animRot>
                                    <p:animRot by="240000">
                                      <p:cBhvr>
                                        <p:cTn id="14" dur="200" fill="hold">
                                          <p:stCondLst>
                                            <p:cond delay="400"/>
                                          </p:stCondLst>
                                        </p:cTn>
                                        <p:tgtEl>
                                          <p:spTgt spid="49"/>
                                        </p:tgtEl>
                                        <p:attrNameLst>
                                          <p:attrName>r</p:attrName>
                                        </p:attrNameLst>
                                      </p:cBhvr>
                                    </p:animRot>
                                    <p:animRot by="-240000">
                                      <p:cBhvr>
                                        <p:cTn id="15" dur="200" fill="hold">
                                          <p:stCondLst>
                                            <p:cond delay="600"/>
                                          </p:stCondLst>
                                        </p:cTn>
                                        <p:tgtEl>
                                          <p:spTgt spid="49"/>
                                        </p:tgtEl>
                                        <p:attrNameLst>
                                          <p:attrName>r</p:attrName>
                                        </p:attrNameLst>
                                      </p:cBhvr>
                                    </p:animRot>
                                    <p:animRot by="120000">
                                      <p:cBhvr>
                                        <p:cTn id="16" dur="200" fill="hold">
                                          <p:stCondLst>
                                            <p:cond delay="800"/>
                                          </p:stCondLst>
                                        </p:cTn>
                                        <p:tgtEl>
                                          <p:spTgt spid="49"/>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0"/>
                                        </p:tgtEl>
                                        <p:attrNameLst>
                                          <p:attrName>r</p:attrName>
                                        </p:attrNameLst>
                                      </p:cBhvr>
                                    </p:animRot>
                                    <p:animRot by="-240000">
                                      <p:cBhvr>
                                        <p:cTn id="19" dur="200" fill="hold">
                                          <p:stCondLst>
                                            <p:cond delay="200"/>
                                          </p:stCondLst>
                                        </p:cTn>
                                        <p:tgtEl>
                                          <p:spTgt spid="50"/>
                                        </p:tgtEl>
                                        <p:attrNameLst>
                                          <p:attrName>r</p:attrName>
                                        </p:attrNameLst>
                                      </p:cBhvr>
                                    </p:animRot>
                                    <p:animRot by="240000">
                                      <p:cBhvr>
                                        <p:cTn id="20" dur="200" fill="hold">
                                          <p:stCondLst>
                                            <p:cond delay="400"/>
                                          </p:stCondLst>
                                        </p:cTn>
                                        <p:tgtEl>
                                          <p:spTgt spid="50"/>
                                        </p:tgtEl>
                                        <p:attrNameLst>
                                          <p:attrName>r</p:attrName>
                                        </p:attrNameLst>
                                      </p:cBhvr>
                                    </p:animRot>
                                    <p:animRot by="-240000">
                                      <p:cBhvr>
                                        <p:cTn id="21" dur="200" fill="hold">
                                          <p:stCondLst>
                                            <p:cond delay="600"/>
                                          </p:stCondLst>
                                        </p:cTn>
                                        <p:tgtEl>
                                          <p:spTgt spid="50"/>
                                        </p:tgtEl>
                                        <p:attrNameLst>
                                          <p:attrName>r</p:attrName>
                                        </p:attrNameLst>
                                      </p:cBhvr>
                                    </p:animRot>
                                    <p:animRot by="120000">
                                      <p:cBhvr>
                                        <p:cTn id="22" dur="200" fill="hold">
                                          <p:stCondLst>
                                            <p:cond delay="800"/>
                                          </p:stCondLst>
                                        </p:cTn>
                                        <p:tgtEl>
                                          <p:spTgt spid="50"/>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48"/>
                                        </p:tgtEl>
                                        <p:attrNameLst>
                                          <p:attrName>r</p:attrName>
                                        </p:attrNameLst>
                                      </p:cBhvr>
                                    </p:animRot>
                                    <p:animRot by="-240000">
                                      <p:cBhvr>
                                        <p:cTn id="25" dur="200" fill="hold">
                                          <p:stCondLst>
                                            <p:cond delay="200"/>
                                          </p:stCondLst>
                                        </p:cTn>
                                        <p:tgtEl>
                                          <p:spTgt spid="48"/>
                                        </p:tgtEl>
                                        <p:attrNameLst>
                                          <p:attrName>r</p:attrName>
                                        </p:attrNameLst>
                                      </p:cBhvr>
                                    </p:animRot>
                                    <p:animRot by="240000">
                                      <p:cBhvr>
                                        <p:cTn id="26" dur="200" fill="hold">
                                          <p:stCondLst>
                                            <p:cond delay="400"/>
                                          </p:stCondLst>
                                        </p:cTn>
                                        <p:tgtEl>
                                          <p:spTgt spid="48"/>
                                        </p:tgtEl>
                                        <p:attrNameLst>
                                          <p:attrName>r</p:attrName>
                                        </p:attrNameLst>
                                      </p:cBhvr>
                                    </p:animRot>
                                    <p:animRot by="-240000">
                                      <p:cBhvr>
                                        <p:cTn id="27" dur="200" fill="hold">
                                          <p:stCondLst>
                                            <p:cond delay="600"/>
                                          </p:stCondLst>
                                        </p:cTn>
                                        <p:tgtEl>
                                          <p:spTgt spid="48"/>
                                        </p:tgtEl>
                                        <p:attrNameLst>
                                          <p:attrName>r</p:attrName>
                                        </p:attrNameLst>
                                      </p:cBhvr>
                                    </p:animRot>
                                    <p:animRot by="120000">
                                      <p:cBhvr>
                                        <p:cTn id="28" dur="200" fill="hold">
                                          <p:stCondLst>
                                            <p:cond delay="800"/>
                                          </p:stCondLst>
                                        </p:cTn>
                                        <p:tgtEl>
                                          <p:spTgt spid="48"/>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38"/>
                                        </p:tgtEl>
                                        <p:attrNameLst>
                                          <p:attrName>r</p:attrName>
                                        </p:attrNameLst>
                                      </p:cBhvr>
                                    </p:animRot>
                                    <p:animRot by="-240000">
                                      <p:cBhvr>
                                        <p:cTn id="31" dur="200" fill="hold">
                                          <p:stCondLst>
                                            <p:cond delay="200"/>
                                          </p:stCondLst>
                                        </p:cTn>
                                        <p:tgtEl>
                                          <p:spTgt spid="38"/>
                                        </p:tgtEl>
                                        <p:attrNameLst>
                                          <p:attrName>r</p:attrName>
                                        </p:attrNameLst>
                                      </p:cBhvr>
                                    </p:animRot>
                                    <p:animRot by="240000">
                                      <p:cBhvr>
                                        <p:cTn id="32" dur="200" fill="hold">
                                          <p:stCondLst>
                                            <p:cond delay="400"/>
                                          </p:stCondLst>
                                        </p:cTn>
                                        <p:tgtEl>
                                          <p:spTgt spid="38"/>
                                        </p:tgtEl>
                                        <p:attrNameLst>
                                          <p:attrName>r</p:attrName>
                                        </p:attrNameLst>
                                      </p:cBhvr>
                                    </p:animRot>
                                    <p:animRot by="-240000">
                                      <p:cBhvr>
                                        <p:cTn id="33" dur="200" fill="hold">
                                          <p:stCondLst>
                                            <p:cond delay="600"/>
                                          </p:stCondLst>
                                        </p:cTn>
                                        <p:tgtEl>
                                          <p:spTgt spid="38"/>
                                        </p:tgtEl>
                                        <p:attrNameLst>
                                          <p:attrName>r</p:attrName>
                                        </p:attrNameLst>
                                      </p:cBhvr>
                                    </p:animRot>
                                    <p:animRot by="120000">
                                      <p:cBhvr>
                                        <p:cTn id="34" dur="200" fill="hold">
                                          <p:stCondLst>
                                            <p:cond delay="800"/>
                                          </p:stCondLst>
                                        </p:cTn>
                                        <p:tgtEl>
                                          <p:spTgt spid="38"/>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60"/>
                                        </p:tgtEl>
                                        <p:attrNameLst>
                                          <p:attrName>r</p:attrName>
                                        </p:attrNameLst>
                                      </p:cBhvr>
                                    </p:animRot>
                                    <p:animRot by="-240000">
                                      <p:cBhvr>
                                        <p:cTn id="37" dur="200" fill="hold">
                                          <p:stCondLst>
                                            <p:cond delay="200"/>
                                          </p:stCondLst>
                                        </p:cTn>
                                        <p:tgtEl>
                                          <p:spTgt spid="60"/>
                                        </p:tgtEl>
                                        <p:attrNameLst>
                                          <p:attrName>r</p:attrName>
                                        </p:attrNameLst>
                                      </p:cBhvr>
                                    </p:animRot>
                                    <p:animRot by="240000">
                                      <p:cBhvr>
                                        <p:cTn id="38" dur="200" fill="hold">
                                          <p:stCondLst>
                                            <p:cond delay="400"/>
                                          </p:stCondLst>
                                        </p:cTn>
                                        <p:tgtEl>
                                          <p:spTgt spid="60"/>
                                        </p:tgtEl>
                                        <p:attrNameLst>
                                          <p:attrName>r</p:attrName>
                                        </p:attrNameLst>
                                      </p:cBhvr>
                                    </p:animRot>
                                    <p:animRot by="-240000">
                                      <p:cBhvr>
                                        <p:cTn id="39" dur="200" fill="hold">
                                          <p:stCondLst>
                                            <p:cond delay="600"/>
                                          </p:stCondLst>
                                        </p:cTn>
                                        <p:tgtEl>
                                          <p:spTgt spid="60"/>
                                        </p:tgtEl>
                                        <p:attrNameLst>
                                          <p:attrName>r</p:attrName>
                                        </p:attrNameLst>
                                      </p:cBhvr>
                                    </p:animRot>
                                    <p:animRot by="120000">
                                      <p:cBhvr>
                                        <p:cTn id="40" dur="200" fill="hold">
                                          <p:stCondLst>
                                            <p:cond delay="800"/>
                                          </p:stCondLst>
                                        </p:cTn>
                                        <p:tgtEl>
                                          <p:spTgt spid="60"/>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62"/>
                                        </p:tgtEl>
                                        <p:attrNameLst>
                                          <p:attrName>r</p:attrName>
                                        </p:attrNameLst>
                                      </p:cBhvr>
                                    </p:animRot>
                                    <p:animRot by="-240000">
                                      <p:cBhvr>
                                        <p:cTn id="43" dur="200" fill="hold">
                                          <p:stCondLst>
                                            <p:cond delay="200"/>
                                          </p:stCondLst>
                                        </p:cTn>
                                        <p:tgtEl>
                                          <p:spTgt spid="62"/>
                                        </p:tgtEl>
                                        <p:attrNameLst>
                                          <p:attrName>r</p:attrName>
                                        </p:attrNameLst>
                                      </p:cBhvr>
                                    </p:animRot>
                                    <p:animRot by="240000">
                                      <p:cBhvr>
                                        <p:cTn id="44" dur="200" fill="hold">
                                          <p:stCondLst>
                                            <p:cond delay="400"/>
                                          </p:stCondLst>
                                        </p:cTn>
                                        <p:tgtEl>
                                          <p:spTgt spid="62"/>
                                        </p:tgtEl>
                                        <p:attrNameLst>
                                          <p:attrName>r</p:attrName>
                                        </p:attrNameLst>
                                      </p:cBhvr>
                                    </p:animRot>
                                    <p:animRot by="-240000">
                                      <p:cBhvr>
                                        <p:cTn id="45" dur="200" fill="hold">
                                          <p:stCondLst>
                                            <p:cond delay="600"/>
                                          </p:stCondLst>
                                        </p:cTn>
                                        <p:tgtEl>
                                          <p:spTgt spid="62"/>
                                        </p:tgtEl>
                                        <p:attrNameLst>
                                          <p:attrName>r</p:attrName>
                                        </p:attrNameLst>
                                      </p:cBhvr>
                                    </p:animRot>
                                    <p:animRot by="120000">
                                      <p:cBhvr>
                                        <p:cTn id="46" dur="200" fill="hold">
                                          <p:stCondLst>
                                            <p:cond delay="800"/>
                                          </p:stCondLst>
                                        </p:cTn>
                                        <p:tgtEl>
                                          <p:spTgt spid="62"/>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64"/>
                                        </p:tgtEl>
                                        <p:attrNameLst>
                                          <p:attrName>r</p:attrName>
                                        </p:attrNameLst>
                                      </p:cBhvr>
                                    </p:animRot>
                                    <p:animRot by="-240000">
                                      <p:cBhvr>
                                        <p:cTn id="49" dur="200" fill="hold">
                                          <p:stCondLst>
                                            <p:cond delay="200"/>
                                          </p:stCondLst>
                                        </p:cTn>
                                        <p:tgtEl>
                                          <p:spTgt spid="64"/>
                                        </p:tgtEl>
                                        <p:attrNameLst>
                                          <p:attrName>r</p:attrName>
                                        </p:attrNameLst>
                                      </p:cBhvr>
                                    </p:animRot>
                                    <p:animRot by="240000">
                                      <p:cBhvr>
                                        <p:cTn id="50" dur="200" fill="hold">
                                          <p:stCondLst>
                                            <p:cond delay="400"/>
                                          </p:stCondLst>
                                        </p:cTn>
                                        <p:tgtEl>
                                          <p:spTgt spid="64"/>
                                        </p:tgtEl>
                                        <p:attrNameLst>
                                          <p:attrName>r</p:attrName>
                                        </p:attrNameLst>
                                      </p:cBhvr>
                                    </p:animRot>
                                    <p:animRot by="-240000">
                                      <p:cBhvr>
                                        <p:cTn id="51" dur="200" fill="hold">
                                          <p:stCondLst>
                                            <p:cond delay="600"/>
                                          </p:stCondLst>
                                        </p:cTn>
                                        <p:tgtEl>
                                          <p:spTgt spid="64"/>
                                        </p:tgtEl>
                                        <p:attrNameLst>
                                          <p:attrName>r</p:attrName>
                                        </p:attrNameLst>
                                      </p:cBhvr>
                                    </p:animRot>
                                    <p:animRot by="120000">
                                      <p:cBhvr>
                                        <p:cTn id="52" dur="200" fill="hold">
                                          <p:stCondLst>
                                            <p:cond delay="800"/>
                                          </p:stCondLst>
                                        </p:cTn>
                                        <p:tgtEl>
                                          <p:spTgt spid="64"/>
                                        </p:tgtEl>
                                        <p:attrNameLst>
                                          <p:attrName>r</p:attrName>
                                        </p:attrNameLst>
                                      </p:cBhvr>
                                    </p:animRot>
                                  </p:childTnLst>
                                </p:cTn>
                              </p:par>
                              <p:par>
                                <p:cTn id="53" presetID="32" presetClass="emph" presetSubtype="0" fill="hold" grpId="0" nodeType="withEffect">
                                  <p:stCondLst>
                                    <p:cond delay="0"/>
                                  </p:stCondLst>
                                  <p:childTnLst>
                                    <p:animRot by="120000">
                                      <p:cBhvr>
                                        <p:cTn id="54" dur="100" fill="hold">
                                          <p:stCondLst>
                                            <p:cond delay="0"/>
                                          </p:stCondLst>
                                        </p:cTn>
                                        <p:tgtEl>
                                          <p:spTgt spid="57"/>
                                        </p:tgtEl>
                                        <p:attrNameLst>
                                          <p:attrName>r</p:attrName>
                                        </p:attrNameLst>
                                      </p:cBhvr>
                                    </p:animRot>
                                    <p:animRot by="-240000">
                                      <p:cBhvr>
                                        <p:cTn id="55" dur="200" fill="hold">
                                          <p:stCondLst>
                                            <p:cond delay="200"/>
                                          </p:stCondLst>
                                        </p:cTn>
                                        <p:tgtEl>
                                          <p:spTgt spid="57"/>
                                        </p:tgtEl>
                                        <p:attrNameLst>
                                          <p:attrName>r</p:attrName>
                                        </p:attrNameLst>
                                      </p:cBhvr>
                                    </p:animRot>
                                    <p:animRot by="240000">
                                      <p:cBhvr>
                                        <p:cTn id="56" dur="200" fill="hold">
                                          <p:stCondLst>
                                            <p:cond delay="400"/>
                                          </p:stCondLst>
                                        </p:cTn>
                                        <p:tgtEl>
                                          <p:spTgt spid="57"/>
                                        </p:tgtEl>
                                        <p:attrNameLst>
                                          <p:attrName>r</p:attrName>
                                        </p:attrNameLst>
                                      </p:cBhvr>
                                    </p:animRot>
                                    <p:animRot by="-240000">
                                      <p:cBhvr>
                                        <p:cTn id="57" dur="200" fill="hold">
                                          <p:stCondLst>
                                            <p:cond delay="600"/>
                                          </p:stCondLst>
                                        </p:cTn>
                                        <p:tgtEl>
                                          <p:spTgt spid="57"/>
                                        </p:tgtEl>
                                        <p:attrNameLst>
                                          <p:attrName>r</p:attrName>
                                        </p:attrNameLst>
                                      </p:cBhvr>
                                    </p:animRot>
                                    <p:animRot by="120000">
                                      <p:cBhvr>
                                        <p:cTn id="58" dur="200" fill="hold">
                                          <p:stCondLst>
                                            <p:cond delay="800"/>
                                          </p:stCondLst>
                                        </p:cTn>
                                        <p:tgtEl>
                                          <p:spTgt spid="57"/>
                                        </p:tgtEl>
                                        <p:attrNameLst>
                                          <p:attrName>r</p:attrName>
                                        </p:attrNameLst>
                                      </p:cBhvr>
                                    </p:animRot>
                                  </p:childTnLst>
                                </p:cTn>
                              </p:par>
                              <p:par>
                                <p:cTn id="59" presetID="32" presetClass="emph" presetSubtype="0" fill="hold" grpId="0" nodeType="with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par>
                                <p:cTn id="65" presetID="32" presetClass="emph" presetSubtype="0" fill="hold" grpId="0" nodeType="withEffect">
                                  <p:stCondLst>
                                    <p:cond delay="0"/>
                                  </p:stCondLst>
                                  <p:childTnLst>
                                    <p:animRot by="120000">
                                      <p:cBhvr>
                                        <p:cTn id="66" dur="100" fill="hold">
                                          <p:stCondLst>
                                            <p:cond delay="0"/>
                                          </p:stCondLst>
                                        </p:cTn>
                                        <p:tgtEl>
                                          <p:spTgt spid="51"/>
                                        </p:tgtEl>
                                        <p:attrNameLst>
                                          <p:attrName>r</p:attrName>
                                        </p:attrNameLst>
                                      </p:cBhvr>
                                    </p:animRot>
                                    <p:animRot by="-240000">
                                      <p:cBhvr>
                                        <p:cTn id="67" dur="200" fill="hold">
                                          <p:stCondLst>
                                            <p:cond delay="200"/>
                                          </p:stCondLst>
                                        </p:cTn>
                                        <p:tgtEl>
                                          <p:spTgt spid="51"/>
                                        </p:tgtEl>
                                        <p:attrNameLst>
                                          <p:attrName>r</p:attrName>
                                        </p:attrNameLst>
                                      </p:cBhvr>
                                    </p:animRot>
                                    <p:animRot by="240000">
                                      <p:cBhvr>
                                        <p:cTn id="68" dur="200" fill="hold">
                                          <p:stCondLst>
                                            <p:cond delay="400"/>
                                          </p:stCondLst>
                                        </p:cTn>
                                        <p:tgtEl>
                                          <p:spTgt spid="51"/>
                                        </p:tgtEl>
                                        <p:attrNameLst>
                                          <p:attrName>r</p:attrName>
                                        </p:attrNameLst>
                                      </p:cBhvr>
                                    </p:animRot>
                                    <p:animRot by="-240000">
                                      <p:cBhvr>
                                        <p:cTn id="69" dur="200" fill="hold">
                                          <p:stCondLst>
                                            <p:cond delay="600"/>
                                          </p:stCondLst>
                                        </p:cTn>
                                        <p:tgtEl>
                                          <p:spTgt spid="51"/>
                                        </p:tgtEl>
                                        <p:attrNameLst>
                                          <p:attrName>r</p:attrName>
                                        </p:attrNameLst>
                                      </p:cBhvr>
                                    </p:animRot>
                                    <p:animRot by="120000">
                                      <p:cBhvr>
                                        <p:cTn id="70" dur="200" fill="hold">
                                          <p:stCondLst>
                                            <p:cond delay="800"/>
                                          </p:stCondLst>
                                        </p:cTn>
                                        <p:tgtEl>
                                          <p:spTgt spid="51"/>
                                        </p:tgtEl>
                                        <p:attrNameLst>
                                          <p:attrName>r</p:attrName>
                                        </p:attrNameLst>
                                      </p:cBhvr>
                                    </p:animRot>
                                  </p:childTnLst>
                                </p:cTn>
                              </p:par>
                              <p:par>
                                <p:cTn id="71" presetID="32" presetClass="emph" presetSubtype="0" fill="hold" grpId="0" nodeType="withEffect">
                                  <p:stCondLst>
                                    <p:cond delay="0"/>
                                  </p:stCondLst>
                                  <p:childTnLst>
                                    <p:animRot by="120000">
                                      <p:cBhvr>
                                        <p:cTn id="72" dur="100" fill="hold">
                                          <p:stCondLst>
                                            <p:cond delay="0"/>
                                          </p:stCondLst>
                                        </p:cTn>
                                        <p:tgtEl>
                                          <p:spTgt spid="39"/>
                                        </p:tgtEl>
                                        <p:attrNameLst>
                                          <p:attrName>r</p:attrName>
                                        </p:attrNameLst>
                                      </p:cBhvr>
                                    </p:animRot>
                                    <p:animRot by="-240000">
                                      <p:cBhvr>
                                        <p:cTn id="73" dur="200" fill="hold">
                                          <p:stCondLst>
                                            <p:cond delay="200"/>
                                          </p:stCondLst>
                                        </p:cTn>
                                        <p:tgtEl>
                                          <p:spTgt spid="39"/>
                                        </p:tgtEl>
                                        <p:attrNameLst>
                                          <p:attrName>r</p:attrName>
                                        </p:attrNameLst>
                                      </p:cBhvr>
                                    </p:animRot>
                                    <p:animRot by="240000">
                                      <p:cBhvr>
                                        <p:cTn id="74" dur="200" fill="hold">
                                          <p:stCondLst>
                                            <p:cond delay="400"/>
                                          </p:stCondLst>
                                        </p:cTn>
                                        <p:tgtEl>
                                          <p:spTgt spid="39"/>
                                        </p:tgtEl>
                                        <p:attrNameLst>
                                          <p:attrName>r</p:attrName>
                                        </p:attrNameLst>
                                      </p:cBhvr>
                                    </p:animRot>
                                    <p:animRot by="-240000">
                                      <p:cBhvr>
                                        <p:cTn id="75" dur="200" fill="hold">
                                          <p:stCondLst>
                                            <p:cond delay="600"/>
                                          </p:stCondLst>
                                        </p:cTn>
                                        <p:tgtEl>
                                          <p:spTgt spid="39"/>
                                        </p:tgtEl>
                                        <p:attrNameLst>
                                          <p:attrName>r</p:attrName>
                                        </p:attrNameLst>
                                      </p:cBhvr>
                                    </p:animRot>
                                    <p:animRot by="120000">
                                      <p:cBhvr>
                                        <p:cTn id="76" dur="200" fill="hold">
                                          <p:stCondLst>
                                            <p:cond delay="800"/>
                                          </p:stCondLst>
                                        </p:cTn>
                                        <p:tgtEl>
                                          <p:spTgt spid="3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40"/>
                                        </p:tgtEl>
                                        <p:attrNameLst>
                                          <p:attrName>r</p:attrName>
                                        </p:attrNameLst>
                                      </p:cBhvr>
                                    </p:animRot>
                                    <p:animRot by="-240000">
                                      <p:cBhvr>
                                        <p:cTn id="79" dur="200" fill="hold">
                                          <p:stCondLst>
                                            <p:cond delay="200"/>
                                          </p:stCondLst>
                                        </p:cTn>
                                        <p:tgtEl>
                                          <p:spTgt spid="40"/>
                                        </p:tgtEl>
                                        <p:attrNameLst>
                                          <p:attrName>r</p:attrName>
                                        </p:attrNameLst>
                                      </p:cBhvr>
                                    </p:animRot>
                                    <p:animRot by="240000">
                                      <p:cBhvr>
                                        <p:cTn id="80" dur="200" fill="hold">
                                          <p:stCondLst>
                                            <p:cond delay="400"/>
                                          </p:stCondLst>
                                        </p:cTn>
                                        <p:tgtEl>
                                          <p:spTgt spid="40"/>
                                        </p:tgtEl>
                                        <p:attrNameLst>
                                          <p:attrName>r</p:attrName>
                                        </p:attrNameLst>
                                      </p:cBhvr>
                                    </p:animRot>
                                    <p:animRot by="-240000">
                                      <p:cBhvr>
                                        <p:cTn id="81" dur="200" fill="hold">
                                          <p:stCondLst>
                                            <p:cond delay="600"/>
                                          </p:stCondLst>
                                        </p:cTn>
                                        <p:tgtEl>
                                          <p:spTgt spid="40"/>
                                        </p:tgtEl>
                                        <p:attrNameLst>
                                          <p:attrName>r</p:attrName>
                                        </p:attrNameLst>
                                      </p:cBhvr>
                                    </p:animRot>
                                    <p:animRot by="120000">
                                      <p:cBhvr>
                                        <p:cTn id="82"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8" grpId="0" animBg="1"/>
      <p:bldP spid="51" grpId="0" animBg="1"/>
      <p:bldP spid="56" grpId="0" animBg="1"/>
      <p:bldP spid="57" grpId="0" animBg="1"/>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2" descr="C:\Users\Administrator\Desktop\1.png"/>
          <p:cNvPicPr>
            <a:picLocks noChangeAspect="1" noChangeArrowheads="1"/>
          </p:cNvPicPr>
          <p:nvPr/>
        </p:nvPicPr>
        <p:blipFill>
          <a:blip r:embed="rId3" cstate="print"/>
          <a:srcRect/>
          <a:stretch>
            <a:fillRect/>
          </a:stretch>
        </p:blipFill>
        <p:spPr bwMode="auto">
          <a:xfrm flipH="1">
            <a:off x="-44097" y="3771307"/>
            <a:ext cx="2961002" cy="3059518"/>
          </a:xfrm>
          <a:prstGeom prst="rect">
            <a:avLst/>
          </a:prstGeom>
          <a:noFill/>
        </p:spPr>
      </p:pic>
      <p:pic>
        <p:nvPicPr>
          <p:cNvPr id="94" name="Picture 9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96" y="-39655"/>
            <a:ext cx="1173791" cy="825468"/>
          </a:xfrm>
          <a:prstGeom prst="rect">
            <a:avLst/>
          </a:prstGeom>
          <a:noFill/>
        </p:spPr>
      </p:pic>
      <p:pic>
        <p:nvPicPr>
          <p:cNvPr id="109" name="Picture 4" descr="C:\Users\Administrator\Desktop\8bea6ffdccf97f1fcc27cd2b7f144d91.png"/>
          <p:cNvPicPr>
            <a:picLocks noChangeAspect="1" noChangeArrowheads="1"/>
          </p:cNvPicPr>
          <p:nvPr/>
        </p:nvPicPr>
        <p:blipFill>
          <a:blip r:embed="rId5" cstate="print"/>
          <a:srcRect/>
          <a:stretch>
            <a:fillRect/>
          </a:stretch>
        </p:blipFill>
        <p:spPr bwMode="auto">
          <a:xfrm flipH="1">
            <a:off x="9555073" y="0"/>
            <a:ext cx="2619875" cy="2385216"/>
          </a:xfrm>
          <a:prstGeom prst="rect">
            <a:avLst/>
          </a:prstGeom>
          <a:noFill/>
        </p:spPr>
      </p:pic>
      <p:grpSp>
        <p:nvGrpSpPr>
          <p:cNvPr id="111" name="组合 30"/>
          <p:cNvGrpSpPr/>
          <p:nvPr/>
        </p:nvGrpSpPr>
        <p:grpSpPr>
          <a:xfrm rot="19932630">
            <a:off x="10004900" y="4368654"/>
            <a:ext cx="1868723" cy="2391936"/>
            <a:chOff x="560388" y="1028701"/>
            <a:chExt cx="3987801" cy="4875212"/>
          </a:xfrm>
          <a:solidFill>
            <a:schemeClr val="accent2">
              <a:lumMod val="40000"/>
              <a:lumOff val="60000"/>
            </a:schemeClr>
          </a:solidFill>
        </p:grpSpPr>
        <p:sp>
          <p:nvSpPr>
            <p:cNvPr id="112" name="Freeform 5"/>
            <p:cNvSpPr/>
            <p:nvPr/>
          </p:nvSpPr>
          <p:spPr bwMode="auto">
            <a:xfrm>
              <a:off x="2046288" y="3144838"/>
              <a:ext cx="17463" cy="30162"/>
            </a:xfrm>
            <a:custGeom>
              <a:avLst/>
              <a:gdLst>
                <a:gd name="T0" fmla="*/ 1 w 4"/>
                <a:gd name="T1" fmla="*/ 2 h 7"/>
                <a:gd name="T2" fmla="*/ 2 w 4"/>
                <a:gd name="T3" fmla="*/ 5 h 7"/>
                <a:gd name="T4" fmla="*/ 1 w 4"/>
                <a:gd name="T5" fmla="*/ 2 h 7"/>
              </a:gdLst>
              <a:ahLst/>
              <a:cxnLst>
                <a:cxn ang="0">
                  <a:pos x="T0" y="T1"/>
                </a:cxn>
                <a:cxn ang="0">
                  <a:pos x="T2" y="T3"/>
                </a:cxn>
                <a:cxn ang="0">
                  <a:pos x="T4" y="T5"/>
                </a:cxn>
              </a:cxnLst>
              <a:rect l="0" t="0" r="r" b="b"/>
              <a:pathLst>
                <a:path w="4" h="7">
                  <a:moveTo>
                    <a:pt x="1" y="2"/>
                  </a:moveTo>
                  <a:cubicBezTo>
                    <a:pt x="2" y="7"/>
                    <a:pt x="4" y="0"/>
                    <a:pt x="2" y="5"/>
                  </a:cubicBezTo>
                  <a:cubicBezTo>
                    <a:pt x="1" y="5"/>
                    <a:pt x="0" y="4"/>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3" name="Freeform 6"/>
            <p:cNvSpPr/>
            <p:nvPr/>
          </p:nvSpPr>
          <p:spPr bwMode="auto">
            <a:xfrm>
              <a:off x="1579563" y="1028701"/>
              <a:ext cx="1919288" cy="2159000"/>
            </a:xfrm>
            <a:custGeom>
              <a:avLst/>
              <a:gdLst>
                <a:gd name="T0" fmla="*/ 338 w 452"/>
                <a:gd name="T1" fmla="*/ 388 h 508"/>
                <a:gd name="T2" fmla="*/ 363 w 452"/>
                <a:gd name="T3" fmla="*/ 361 h 508"/>
                <a:gd name="T4" fmla="*/ 400 w 452"/>
                <a:gd name="T5" fmla="*/ 296 h 508"/>
                <a:gd name="T6" fmla="*/ 410 w 452"/>
                <a:gd name="T7" fmla="*/ 272 h 508"/>
                <a:gd name="T8" fmla="*/ 418 w 452"/>
                <a:gd name="T9" fmla="*/ 193 h 508"/>
                <a:gd name="T10" fmla="*/ 413 w 452"/>
                <a:gd name="T11" fmla="*/ 168 h 508"/>
                <a:gd name="T12" fmla="*/ 394 w 452"/>
                <a:gd name="T13" fmla="*/ 128 h 508"/>
                <a:gd name="T14" fmla="*/ 376 w 452"/>
                <a:gd name="T15" fmla="*/ 95 h 508"/>
                <a:gd name="T16" fmla="*/ 363 w 452"/>
                <a:gd name="T17" fmla="*/ 77 h 508"/>
                <a:gd name="T18" fmla="*/ 347 w 452"/>
                <a:gd name="T19" fmla="*/ 68 h 508"/>
                <a:gd name="T20" fmla="*/ 309 w 452"/>
                <a:gd name="T21" fmla="*/ 49 h 508"/>
                <a:gd name="T22" fmla="*/ 287 w 452"/>
                <a:gd name="T23" fmla="*/ 40 h 508"/>
                <a:gd name="T24" fmla="*/ 262 w 452"/>
                <a:gd name="T25" fmla="*/ 37 h 508"/>
                <a:gd name="T26" fmla="*/ 231 w 452"/>
                <a:gd name="T27" fmla="*/ 30 h 508"/>
                <a:gd name="T28" fmla="*/ 195 w 452"/>
                <a:gd name="T29" fmla="*/ 31 h 508"/>
                <a:gd name="T30" fmla="*/ 153 w 452"/>
                <a:gd name="T31" fmla="*/ 39 h 508"/>
                <a:gd name="T32" fmla="*/ 138 w 452"/>
                <a:gd name="T33" fmla="*/ 49 h 508"/>
                <a:gd name="T34" fmla="*/ 121 w 452"/>
                <a:gd name="T35" fmla="*/ 55 h 508"/>
                <a:gd name="T36" fmla="*/ 110 w 452"/>
                <a:gd name="T37" fmla="*/ 66 h 508"/>
                <a:gd name="T38" fmla="*/ 105 w 452"/>
                <a:gd name="T39" fmla="*/ 71 h 508"/>
                <a:gd name="T40" fmla="*/ 90 w 452"/>
                <a:gd name="T41" fmla="*/ 85 h 508"/>
                <a:gd name="T42" fmla="*/ 56 w 452"/>
                <a:gd name="T43" fmla="*/ 134 h 508"/>
                <a:gd name="T44" fmla="*/ 47 w 452"/>
                <a:gd name="T45" fmla="*/ 155 h 508"/>
                <a:gd name="T46" fmla="*/ 40 w 452"/>
                <a:gd name="T47" fmla="*/ 174 h 508"/>
                <a:gd name="T48" fmla="*/ 32 w 452"/>
                <a:gd name="T49" fmla="*/ 223 h 508"/>
                <a:gd name="T50" fmla="*/ 24 w 452"/>
                <a:gd name="T51" fmla="*/ 234 h 508"/>
                <a:gd name="T52" fmla="*/ 34 w 452"/>
                <a:gd name="T53" fmla="*/ 251 h 508"/>
                <a:gd name="T54" fmla="*/ 45 w 452"/>
                <a:gd name="T55" fmla="*/ 263 h 508"/>
                <a:gd name="T56" fmla="*/ 49 w 452"/>
                <a:gd name="T57" fmla="*/ 284 h 508"/>
                <a:gd name="T58" fmla="*/ 56 w 452"/>
                <a:gd name="T59" fmla="*/ 289 h 508"/>
                <a:gd name="T60" fmla="*/ 57 w 452"/>
                <a:gd name="T61" fmla="*/ 300 h 508"/>
                <a:gd name="T62" fmla="*/ 58 w 452"/>
                <a:gd name="T63" fmla="*/ 320 h 508"/>
                <a:gd name="T64" fmla="*/ 73 w 452"/>
                <a:gd name="T65" fmla="*/ 334 h 508"/>
                <a:gd name="T66" fmla="*/ 75 w 452"/>
                <a:gd name="T67" fmla="*/ 344 h 508"/>
                <a:gd name="T68" fmla="*/ 87 w 452"/>
                <a:gd name="T69" fmla="*/ 357 h 508"/>
                <a:gd name="T70" fmla="*/ 96 w 452"/>
                <a:gd name="T71" fmla="*/ 373 h 508"/>
                <a:gd name="T72" fmla="*/ 83 w 452"/>
                <a:gd name="T73" fmla="*/ 371 h 508"/>
                <a:gd name="T74" fmla="*/ 105 w 452"/>
                <a:gd name="T75" fmla="*/ 397 h 508"/>
                <a:gd name="T76" fmla="*/ 111 w 452"/>
                <a:gd name="T77" fmla="*/ 446 h 508"/>
                <a:gd name="T78" fmla="*/ 113 w 452"/>
                <a:gd name="T79" fmla="*/ 460 h 508"/>
                <a:gd name="T80" fmla="*/ 118 w 452"/>
                <a:gd name="T81" fmla="*/ 491 h 508"/>
                <a:gd name="T82" fmla="*/ 111 w 452"/>
                <a:gd name="T83" fmla="*/ 479 h 508"/>
                <a:gd name="T84" fmla="*/ 110 w 452"/>
                <a:gd name="T85" fmla="*/ 450 h 508"/>
                <a:gd name="T86" fmla="*/ 80 w 452"/>
                <a:gd name="T87" fmla="*/ 405 h 508"/>
                <a:gd name="T88" fmla="*/ 34 w 452"/>
                <a:gd name="T89" fmla="*/ 328 h 508"/>
                <a:gd name="T90" fmla="*/ 3 w 452"/>
                <a:gd name="T91" fmla="*/ 229 h 508"/>
                <a:gd name="T92" fmla="*/ 17 w 452"/>
                <a:gd name="T93" fmla="*/ 145 h 508"/>
                <a:gd name="T94" fmla="*/ 45 w 452"/>
                <a:gd name="T95" fmla="*/ 89 h 508"/>
                <a:gd name="T96" fmla="*/ 151 w 452"/>
                <a:gd name="T97" fmla="*/ 11 h 508"/>
                <a:gd name="T98" fmla="*/ 220 w 452"/>
                <a:gd name="T99" fmla="*/ 4 h 508"/>
                <a:gd name="T100" fmla="*/ 305 w 452"/>
                <a:gd name="T101" fmla="*/ 24 h 508"/>
                <a:gd name="T102" fmla="*/ 441 w 452"/>
                <a:gd name="T103" fmla="*/ 261 h 508"/>
                <a:gd name="T104" fmla="*/ 408 w 452"/>
                <a:gd name="T105" fmla="*/ 334 h 508"/>
                <a:gd name="T106" fmla="*/ 272 w 452"/>
                <a:gd name="T107" fmla="*/ 49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2" h="508">
                  <a:moveTo>
                    <a:pt x="272" y="492"/>
                  </a:moveTo>
                  <a:cubicBezTo>
                    <a:pt x="266" y="474"/>
                    <a:pt x="283" y="459"/>
                    <a:pt x="286" y="443"/>
                  </a:cubicBezTo>
                  <a:cubicBezTo>
                    <a:pt x="287" y="441"/>
                    <a:pt x="290" y="446"/>
                    <a:pt x="291" y="441"/>
                  </a:cubicBezTo>
                  <a:cubicBezTo>
                    <a:pt x="294" y="424"/>
                    <a:pt x="314" y="407"/>
                    <a:pt x="331" y="397"/>
                  </a:cubicBezTo>
                  <a:cubicBezTo>
                    <a:pt x="331" y="399"/>
                    <a:pt x="331" y="399"/>
                    <a:pt x="331" y="399"/>
                  </a:cubicBezTo>
                  <a:cubicBezTo>
                    <a:pt x="334" y="397"/>
                    <a:pt x="334" y="390"/>
                    <a:pt x="338" y="388"/>
                  </a:cubicBezTo>
                  <a:cubicBezTo>
                    <a:pt x="338" y="389"/>
                    <a:pt x="338" y="390"/>
                    <a:pt x="339" y="390"/>
                  </a:cubicBezTo>
                  <a:cubicBezTo>
                    <a:pt x="338" y="387"/>
                    <a:pt x="343" y="384"/>
                    <a:pt x="343" y="381"/>
                  </a:cubicBezTo>
                  <a:cubicBezTo>
                    <a:pt x="345" y="381"/>
                    <a:pt x="346" y="383"/>
                    <a:pt x="348" y="382"/>
                  </a:cubicBezTo>
                  <a:cubicBezTo>
                    <a:pt x="348" y="378"/>
                    <a:pt x="348" y="378"/>
                    <a:pt x="348" y="378"/>
                  </a:cubicBezTo>
                  <a:cubicBezTo>
                    <a:pt x="347" y="369"/>
                    <a:pt x="359" y="368"/>
                    <a:pt x="362" y="359"/>
                  </a:cubicBezTo>
                  <a:cubicBezTo>
                    <a:pt x="362" y="360"/>
                    <a:pt x="362" y="361"/>
                    <a:pt x="363" y="361"/>
                  </a:cubicBezTo>
                  <a:cubicBezTo>
                    <a:pt x="369" y="348"/>
                    <a:pt x="381" y="335"/>
                    <a:pt x="388" y="322"/>
                  </a:cubicBezTo>
                  <a:cubicBezTo>
                    <a:pt x="388" y="323"/>
                    <a:pt x="390" y="324"/>
                    <a:pt x="391" y="324"/>
                  </a:cubicBezTo>
                  <a:cubicBezTo>
                    <a:pt x="389" y="322"/>
                    <a:pt x="391" y="317"/>
                    <a:pt x="392" y="314"/>
                  </a:cubicBezTo>
                  <a:cubicBezTo>
                    <a:pt x="396" y="314"/>
                    <a:pt x="394" y="306"/>
                    <a:pt x="398" y="303"/>
                  </a:cubicBezTo>
                  <a:cubicBezTo>
                    <a:pt x="398" y="304"/>
                    <a:pt x="398" y="304"/>
                    <a:pt x="398" y="304"/>
                  </a:cubicBezTo>
                  <a:cubicBezTo>
                    <a:pt x="397" y="299"/>
                    <a:pt x="403" y="300"/>
                    <a:pt x="400" y="296"/>
                  </a:cubicBezTo>
                  <a:cubicBezTo>
                    <a:pt x="403" y="295"/>
                    <a:pt x="403" y="295"/>
                    <a:pt x="403" y="295"/>
                  </a:cubicBezTo>
                  <a:cubicBezTo>
                    <a:pt x="400" y="292"/>
                    <a:pt x="407" y="291"/>
                    <a:pt x="407" y="288"/>
                  </a:cubicBezTo>
                  <a:cubicBezTo>
                    <a:pt x="406" y="287"/>
                    <a:pt x="406" y="287"/>
                    <a:pt x="406" y="287"/>
                  </a:cubicBezTo>
                  <a:cubicBezTo>
                    <a:pt x="406" y="285"/>
                    <a:pt x="408" y="284"/>
                    <a:pt x="409" y="282"/>
                  </a:cubicBezTo>
                  <a:cubicBezTo>
                    <a:pt x="409" y="282"/>
                    <a:pt x="409" y="282"/>
                    <a:pt x="409" y="282"/>
                  </a:cubicBezTo>
                  <a:cubicBezTo>
                    <a:pt x="411" y="276"/>
                    <a:pt x="413" y="273"/>
                    <a:pt x="410" y="272"/>
                  </a:cubicBezTo>
                  <a:cubicBezTo>
                    <a:pt x="413" y="271"/>
                    <a:pt x="410" y="278"/>
                    <a:pt x="415" y="276"/>
                  </a:cubicBezTo>
                  <a:cubicBezTo>
                    <a:pt x="417" y="256"/>
                    <a:pt x="420" y="237"/>
                    <a:pt x="420" y="217"/>
                  </a:cubicBezTo>
                  <a:cubicBezTo>
                    <a:pt x="422" y="215"/>
                    <a:pt x="422" y="213"/>
                    <a:pt x="423" y="213"/>
                  </a:cubicBezTo>
                  <a:cubicBezTo>
                    <a:pt x="422" y="211"/>
                    <a:pt x="422" y="205"/>
                    <a:pt x="420" y="204"/>
                  </a:cubicBezTo>
                  <a:cubicBezTo>
                    <a:pt x="420" y="204"/>
                    <a:pt x="421" y="202"/>
                    <a:pt x="422" y="201"/>
                  </a:cubicBezTo>
                  <a:cubicBezTo>
                    <a:pt x="423" y="197"/>
                    <a:pt x="417" y="198"/>
                    <a:pt x="418" y="193"/>
                  </a:cubicBezTo>
                  <a:cubicBezTo>
                    <a:pt x="420" y="195"/>
                    <a:pt x="421" y="195"/>
                    <a:pt x="422" y="195"/>
                  </a:cubicBezTo>
                  <a:cubicBezTo>
                    <a:pt x="419" y="192"/>
                    <a:pt x="418" y="187"/>
                    <a:pt x="417" y="183"/>
                  </a:cubicBezTo>
                  <a:cubicBezTo>
                    <a:pt x="417" y="184"/>
                    <a:pt x="418" y="185"/>
                    <a:pt x="419" y="184"/>
                  </a:cubicBezTo>
                  <a:cubicBezTo>
                    <a:pt x="415" y="181"/>
                    <a:pt x="418" y="176"/>
                    <a:pt x="416" y="173"/>
                  </a:cubicBezTo>
                  <a:cubicBezTo>
                    <a:pt x="418" y="174"/>
                    <a:pt x="418" y="174"/>
                    <a:pt x="418" y="174"/>
                  </a:cubicBezTo>
                  <a:cubicBezTo>
                    <a:pt x="419" y="167"/>
                    <a:pt x="413" y="173"/>
                    <a:pt x="413" y="168"/>
                  </a:cubicBezTo>
                  <a:cubicBezTo>
                    <a:pt x="414" y="169"/>
                    <a:pt x="415" y="168"/>
                    <a:pt x="416" y="168"/>
                  </a:cubicBezTo>
                  <a:cubicBezTo>
                    <a:pt x="411" y="164"/>
                    <a:pt x="410" y="156"/>
                    <a:pt x="407" y="152"/>
                  </a:cubicBezTo>
                  <a:cubicBezTo>
                    <a:pt x="408" y="152"/>
                    <a:pt x="408" y="152"/>
                    <a:pt x="408" y="152"/>
                  </a:cubicBezTo>
                  <a:cubicBezTo>
                    <a:pt x="406" y="147"/>
                    <a:pt x="405" y="141"/>
                    <a:pt x="401" y="137"/>
                  </a:cubicBezTo>
                  <a:cubicBezTo>
                    <a:pt x="401" y="134"/>
                    <a:pt x="406" y="135"/>
                    <a:pt x="403" y="130"/>
                  </a:cubicBezTo>
                  <a:cubicBezTo>
                    <a:pt x="399" y="132"/>
                    <a:pt x="397" y="123"/>
                    <a:pt x="394" y="128"/>
                  </a:cubicBezTo>
                  <a:cubicBezTo>
                    <a:pt x="392" y="123"/>
                    <a:pt x="390" y="116"/>
                    <a:pt x="388" y="113"/>
                  </a:cubicBezTo>
                  <a:cubicBezTo>
                    <a:pt x="390" y="115"/>
                    <a:pt x="391" y="109"/>
                    <a:pt x="393" y="112"/>
                  </a:cubicBezTo>
                  <a:cubicBezTo>
                    <a:pt x="394" y="108"/>
                    <a:pt x="394" y="108"/>
                    <a:pt x="394" y="108"/>
                  </a:cubicBezTo>
                  <a:cubicBezTo>
                    <a:pt x="395" y="108"/>
                    <a:pt x="395" y="111"/>
                    <a:pt x="396" y="109"/>
                  </a:cubicBezTo>
                  <a:cubicBezTo>
                    <a:pt x="395" y="108"/>
                    <a:pt x="391" y="103"/>
                    <a:pt x="390" y="101"/>
                  </a:cubicBezTo>
                  <a:cubicBezTo>
                    <a:pt x="386" y="100"/>
                    <a:pt x="380" y="100"/>
                    <a:pt x="376" y="95"/>
                  </a:cubicBezTo>
                  <a:cubicBezTo>
                    <a:pt x="379" y="96"/>
                    <a:pt x="378" y="91"/>
                    <a:pt x="380" y="92"/>
                  </a:cubicBezTo>
                  <a:cubicBezTo>
                    <a:pt x="369" y="91"/>
                    <a:pt x="369" y="91"/>
                    <a:pt x="369" y="91"/>
                  </a:cubicBezTo>
                  <a:cubicBezTo>
                    <a:pt x="367" y="89"/>
                    <a:pt x="371" y="88"/>
                    <a:pt x="368" y="87"/>
                  </a:cubicBezTo>
                  <a:cubicBezTo>
                    <a:pt x="368" y="87"/>
                    <a:pt x="366" y="87"/>
                    <a:pt x="365" y="87"/>
                  </a:cubicBezTo>
                  <a:cubicBezTo>
                    <a:pt x="365" y="86"/>
                    <a:pt x="359" y="82"/>
                    <a:pt x="361" y="78"/>
                  </a:cubicBezTo>
                  <a:cubicBezTo>
                    <a:pt x="361" y="77"/>
                    <a:pt x="364" y="80"/>
                    <a:pt x="363" y="77"/>
                  </a:cubicBezTo>
                  <a:cubicBezTo>
                    <a:pt x="361" y="75"/>
                    <a:pt x="359" y="76"/>
                    <a:pt x="357" y="73"/>
                  </a:cubicBezTo>
                  <a:cubicBezTo>
                    <a:pt x="357" y="73"/>
                    <a:pt x="357" y="73"/>
                    <a:pt x="357" y="73"/>
                  </a:cubicBezTo>
                  <a:cubicBezTo>
                    <a:pt x="356" y="71"/>
                    <a:pt x="351" y="69"/>
                    <a:pt x="351" y="73"/>
                  </a:cubicBezTo>
                  <a:cubicBezTo>
                    <a:pt x="352" y="74"/>
                    <a:pt x="352" y="71"/>
                    <a:pt x="353" y="73"/>
                  </a:cubicBezTo>
                  <a:cubicBezTo>
                    <a:pt x="350" y="74"/>
                    <a:pt x="347" y="72"/>
                    <a:pt x="344" y="69"/>
                  </a:cubicBezTo>
                  <a:cubicBezTo>
                    <a:pt x="345" y="70"/>
                    <a:pt x="346" y="69"/>
                    <a:pt x="347" y="68"/>
                  </a:cubicBezTo>
                  <a:cubicBezTo>
                    <a:pt x="342" y="67"/>
                    <a:pt x="337" y="66"/>
                    <a:pt x="331" y="64"/>
                  </a:cubicBezTo>
                  <a:cubicBezTo>
                    <a:pt x="330" y="65"/>
                    <a:pt x="335" y="62"/>
                    <a:pt x="335" y="63"/>
                  </a:cubicBezTo>
                  <a:cubicBezTo>
                    <a:pt x="331" y="57"/>
                    <a:pt x="321" y="59"/>
                    <a:pt x="318" y="52"/>
                  </a:cubicBezTo>
                  <a:cubicBezTo>
                    <a:pt x="319" y="52"/>
                    <a:pt x="318" y="55"/>
                    <a:pt x="318" y="54"/>
                  </a:cubicBezTo>
                  <a:cubicBezTo>
                    <a:pt x="315" y="53"/>
                    <a:pt x="316" y="50"/>
                    <a:pt x="314" y="50"/>
                  </a:cubicBezTo>
                  <a:cubicBezTo>
                    <a:pt x="314" y="49"/>
                    <a:pt x="311" y="50"/>
                    <a:pt x="309" y="49"/>
                  </a:cubicBezTo>
                  <a:cubicBezTo>
                    <a:pt x="307" y="50"/>
                    <a:pt x="309" y="48"/>
                    <a:pt x="311" y="49"/>
                  </a:cubicBezTo>
                  <a:cubicBezTo>
                    <a:pt x="307" y="49"/>
                    <a:pt x="295" y="46"/>
                    <a:pt x="289" y="42"/>
                  </a:cubicBezTo>
                  <a:cubicBezTo>
                    <a:pt x="289" y="43"/>
                    <a:pt x="284" y="44"/>
                    <a:pt x="282" y="44"/>
                  </a:cubicBezTo>
                  <a:cubicBezTo>
                    <a:pt x="283" y="42"/>
                    <a:pt x="283" y="42"/>
                    <a:pt x="283" y="42"/>
                  </a:cubicBezTo>
                  <a:cubicBezTo>
                    <a:pt x="282" y="40"/>
                    <a:pt x="278" y="40"/>
                    <a:pt x="278" y="38"/>
                  </a:cubicBezTo>
                  <a:cubicBezTo>
                    <a:pt x="274" y="40"/>
                    <a:pt x="292" y="39"/>
                    <a:pt x="287" y="40"/>
                  </a:cubicBezTo>
                  <a:cubicBezTo>
                    <a:pt x="286" y="38"/>
                    <a:pt x="279" y="42"/>
                    <a:pt x="281" y="39"/>
                  </a:cubicBezTo>
                  <a:cubicBezTo>
                    <a:pt x="278" y="38"/>
                    <a:pt x="274" y="40"/>
                    <a:pt x="272" y="37"/>
                  </a:cubicBezTo>
                  <a:cubicBezTo>
                    <a:pt x="273" y="38"/>
                    <a:pt x="275" y="34"/>
                    <a:pt x="273" y="34"/>
                  </a:cubicBezTo>
                  <a:cubicBezTo>
                    <a:pt x="268" y="33"/>
                    <a:pt x="271" y="35"/>
                    <a:pt x="267" y="35"/>
                  </a:cubicBezTo>
                  <a:cubicBezTo>
                    <a:pt x="265" y="35"/>
                    <a:pt x="265" y="35"/>
                    <a:pt x="265" y="35"/>
                  </a:cubicBezTo>
                  <a:cubicBezTo>
                    <a:pt x="264" y="38"/>
                    <a:pt x="260" y="34"/>
                    <a:pt x="262" y="37"/>
                  </a:cubicBezTo>
                  <a:cubicBezTo>
                    <a:pt x="261" y="35"/>
                    <a:pt x="255" y="37"/>
                    <a:pt x="256" y="33"/>
                  </a:cubicBezTo>
                  <a:cubicBezTo>
                    <a:pt x="257" y="30"/>
                    <a:pt x="257" y="30"/>
                    <a:pt x="257" y="30"/>
                  </a:cubicBezTo>
                  <a:cubicBezTo>
                    <a:pt x="255" y="30"/>
                    <a:pt x="253" y="33"/>
                    <a:pt x="251" y="34"/>
                  </a:cubicBezTo>
                  <a:cubicBezTo>
                    <a:pt x="251" y="32"/>
                    <a:pt x="251" y="32"/>
                    <a:pt x="251" y="32"/>
                  </a:cubicBezTo>
                  <a:cubicBezTo>
                    <a:pt x="250" y="37"/>
                    <a:pt x="246" y="31"/>
                    <a:pt x="243" y="35"/>
                  </a:cubicBezTo>
                  <a:cubicBezTo>
                    <a:pt x="239" y="32"/>
                    <a:pt x="232" y="34"/>
                    <a:pt x="231" y="30"/>
                  </a:cubicBezTo>
                  <a:cubicBezTo>
                    <a:pt x="227" y="31"/>
                    <a:pt x="224" y="33"/>
                    <a:pt x="221" y="32"/>
                  </a:cubicBezTo>
                  <a:cubicBezTo>
                    <a:pt x="221" y="31"/>
                    <a:pt x="222" y="31"/>
                    <a:pt x="223" y="30"/>
                  </a:cubicBezTo>
                  <a:cubicBezTo>
                    <a:pt x="220" y="28"/>
                    <a:pt x="220" y="30"/>
                    <a:pt x="218" y="31"/>
                  </a:cubicBezTo>
                  <a:cubicBezTo>
                    <a:pt x="218" y="30"/>
                    <a:pt x="213" y="28"/>
                    <a:pt x="210" y="26"/>
                  </a:cubicBezTo>
                  <a:cubicBezTo>
                    <a:pt x="207" y="28"/>
                    <a:pt x="208" y="30"/>
                    <a:pt x="208" y="32"/>
                  </a:cubicBezTo>
                  <a:cubicBezTo>
                    <a:pt x="205" y="27"/>
                    <a:pt x="199" y="36"/>
                    <a:pt x="195" y="31"/>
                  </a:cubicBezTo>
                  <a:cubicBezTo>
                    <a:pt x="196" y="31"/>
                    <a:pt x="200" y="29"/>
                    <a:pt x="197" y="28"/>
                  </a:cubicBezTo>
                  <a:cubicBezTo>
                    <a:pt x="193" y="23"/>
                    <a:pt x="191" y="32"/>
                    <a:pt x="186" y="30"/>
                  </a:cubicBezTo>
                  <a:cubicBezTo>
                    <a:pt x="188" y="34"/>
                    <a:pt x="188" y="34"/>
                    <a:pt x="188" y="34"/>
                  </a:cubicBezTo>
                  <a:cubicBezTo>
                    <a:pt x="186" y="32"/>
                    <a:pt x="182" y="38"/>
                    <a:pt x="181" y="34"/>
                  </a:cubicBezTo>
                  <a:cubicBezTo>
                    <a:pt x="180" y="35"/>
                    <a:pt x="176" y="33"/>
                    <a:pt x="177" y="37"/>
                  </a:cubicBezTo>
                  <a:cubicBezTo>
                    <a:pt x="169" y="35"/>
                    <a:pt x="160" y="45"/>
                    <a:pt x="153" y="39"/>
                  </a:cubicBezTo>
                  <a:cubicBezTo>
                    <a:pt x="152" y="40"/>
                    <a:pt x="149" y="40"/>
                    <a:pt x="151" y="42"/>
                  </a:cubicBezTo>
                  <a:cubicBezTo>
                    <a:pt x="153" y="43"/>
                    <a:pt x="153" y="40"/>
                    <a:pt x="154" y="41"/>
                  </a:cubicBezTo>
                  <a:cubicBezTo>
                    <a:pt x="153" y="41"/>
                    <a:pt x="153" y="42"/>
                    <a:pt x="153" y="43"/>
                  </a:cubicBezTo>
                  <a:cubicBezTo>
                    <a:pt x="151" y="43"/>
                    <a:pt x="149" y="43"/>
                    <a:pt x="150" y="39"/>
                  </a:cubicBezTo>
                  <a:cubicBezTo>
                    <a:pt x="143" y="39"/>
                    <a:pt x="147" y="48"/>
                    <a:pt x="140" y="50"/>
                  </a:cubicBezTo>
                  <a:cubicBezTo>
                    <a:pt x="140" y="48"/>
                    <a:pt x="139" y="48"/>
                    <a:pt x="138" y="49"/>
                  </a:cubicBezTo>
                  <a:cubicBezTo>
                    <a:pt x="136" y="53"/>
                    <a:pt x="136" y="53"/>
                    <a:pt x="136" y="53"/>
                  </a:cubicBezTo>
                  <a:cubicBezTo>
                    <a:pt x="131" y="54"/>
                    <a:pt x="131" y="51"/>
                    <a:pt x="130" y="48"/>
                  </a:cubicBezTo>
                  <a:cubicBezTo>
                    <a:pt x="128" y="50"/>
                    <a:pt x="125" y="51"/>
                    <a:pt x="126" y="54"/>
                  </a:cubicBezTo>
                  <a:cubicBezTo>
                    <a:pt x="121" y="52"/>
                    <a:pt x="121" y="52"/>
                    <a:pt x="121" y="52"/>
                  </a:cubicBezTo>
                  <a:cubicBezTo>
                    <a:pt x="125" y="53"/>
                    <a:pt x="121" y="55"/>
                    <a:pt x="120" y="56"/>
                  </a:cubicBezTo>
                  <a:cubicBezTo>
                    <a:pt x="121" y="55"/>
                    <a:pt x="121" y="55"/>
                    <a:pt x="121" y="55"/>
                  </a:cubicBezTo>
                  <a:cubicBezTo>
                    <a:pt x="120" y="54"/>
                    <a:pt x="118" y="56"/>
                    <a:pt x="117" y="57"/>
                  </a:cubicBezTo>
                  <a:cubicBezTo>
                    <a:pt x="118" y="59"/>
                    <a:pt x="121" y="58"/>
                    <a:pt x="122" y="57"/>
                  </a:cubicBezTo>
                  <a:cubicBezTo>
                    <a:pt x="122" y="59"/>
                    <a:pt x="120" y="60"/>
                    <a:pt x="120" y="62"/>
                  </a:cubicBezTo>
                  <a:cubicBezTo>
                    <a:pt x="119" y="59"/>
                    <a:pt x="115" y="62"/>
                    <a:pt x="114" y="63"/>
                  </a:cubicBezTo>
                  <a:cubicBezTo>
                    <a:pt x="112" y="64"/>
                    <a:pt x="113" y="66"/>
                    <a:pt x="113" y="67"/>
                  </a:cubicBezTo>
                  <a:cubicBezTo>
                    <a:pt x="112" y="66"/>
                    <a:pt x="110" y="69"/>
                    <a:pt x="110" y="66"/>
                  </a:cubicBezTo>
                  <a:cubicBezTo>
                    <a:pt x="110" y="65"/>
                    <a:pt x="112" y="66"/>
                    <a:pt x="112" y="64"/>
                  </a:cubicBezTo>
                  <a:cubicBezTo>
                    <a:pt x="110" y="64"/>
                    <a:pt x="109" y="62"/>
                    <a:pt x="108" y="66"/>
                  </a:cubicBezTo>
                  <a:cubicBezTo>
                    <a:pt x="107" y="68"/>
                    <a:pt x="112" y="69"/>
                    <a:pt x="107" y="71"/>
                  </a:cubicBezTo>
                  <a:cubicBezTo>
                    <a:pt x="108" y="70"/>
                    <a:pt x="107" y="69"/>
                    <a:pt x="107" y="67"/>
                  </a:cubicBezTo>
                  <a:cubicBezTo>
                    <a:pt x="103" y="69"/>
                    <a:pt x="103" y="69"/>
                    <a:pt x="103" y="69"/>
                  </a:cubicBezTo>
                  <a:cubicBezTo>
                    <a:pt x="105" y="71"/>
                    <a:pt x="105" y="71"/>
                    <a:pt x="105" y="71"/>
                  </a:cubicBezTo>
                  <a:cubicBezTo>
                    <a:pt x="104" y="71"/>
                    <a:pt x="104" y="70"/>
                    <a:pt x="104" y="70"/>
                  </a:cubicBezTo>
                  <a:cubicBezTo>
                    <a:pt x="104" y="73"/>
                    <a:pt x="100" y="75"/>
                    <a:pt x="101" y="78"/>
                  </a:cubicBezTo>
                  <a:cubicBezTo>
                    <a:pt x="100" y="79"/>
                    <a:pt x="97" y="79"/>
                    <a:pt x="95" y="80"/>
                  </a:cubicBezTo>
                  <a:cubicBezTo>
                    <a:pt x="95" y="80"/>
                    <a:pt x="95" y="80"/>
                    <a:pt x="95" y="80"/>
                  </a:cubicBezTo>
                  <a:cubicBezTo>
                    <a:pt x="92" y="80"/>
                    <a:pt x="91" y="83"/>
                    <a:pt x="91" y="86"/>
                  </a:cubicBezTo>
                  <a:cubicBezTo>
                    <a:pt x="90" y="85"/>
                    <a:pt x="90" y="85"/>
                    <a:pt x="90" y="85"/>
                  </a:cubicBezTo>
                  <a:cubicBezTo>
                    <a:pt x="89" y="86"/>
                    <a:pt x="88" y="89"/>
                    <a:pt x="88" y="91"/>
                  </a:cubicBezTo>
                  <a:cubicBezTo>
                    <a:pt x="84" y="92"/>
                    <a:pt x="80" y="85"/>
                    <a:pt x="80" y="90"/>
                  </a:cubicBezTo>
                  <a:cubicBezTo>
                    <a:pt x="78" y="93"/>
                    <a:pt x="80" y="97"/>
                    <a:pt x="82" y="97"/>
                  </a:cubicBezTo>
                  <a:cubicBezTo>
                    <a:pt x="77" y="100"/>
                    <a:pt x="76" y="108"/>
                    <a:pt x="70" y="110"/>
                  </a:cubicBezTo>
                  <a:cubicBezTo>
                    <a:pt x="70" y="112"/>
                    <a:pt x="71" y="112"/>
                    <a:pt x="71" y="113"/>
                  </a:cubicBezTo>
                  <a:cubicBezTo>
                    <a:pt x="64" y="120"/>
                    <a:pt x="64" y="130"/>
                    <a:pt x="56" y="134"/>
                  </a:cubicBezTo>
                  <a:cubicBezTo>
                    <a:pt x="56" y="131"/>
                    <a:pt x="54" y="132"/>
                    <a:pt x="53" y="132"/>
                  </a:cubicBezTo>
                  <a:cubicBezTo>
                    <a:pt x="54" y="135"/>
                    <a:pt x="49" y="133"/>
                    <a:pt x="52" y="135"/>
                  </a:cubicBezTo>
                  <a:cubicBezTo>
                    <a:pt x="54" y="136"/>
                    <a:pt x="55" y="137"/>
                    <a:pt x="57" y="135"/>
                  </a:cubicBezTo>
                  <a:cubicBezTo>
                    <a:pt x="56" y="140"/>
                    <a:pt x="53" y="147"/>
                    <a:pt x="50" y="149"/>
                  </a:cubicBezTo>
                  <a:cubicBezTo>
                    <a:pt x="51" y="148"/>
                    <a:pt x="52" y="149"/>
                    <a:pt x="52" y="151"/>
                  </a:cubicBezTo>
                  <a:cubicBezTo>
                    <a:pt x="49" y="149"/>
                    <a:pt x="47" y="152"/>
                    <a:pt x="47" y="155"/>
                  </a:cubicBezTo>
                  <a:cubicBezTo>
                    <a:pt x="48" y="156"/>
                    <a:pt x="48" y="156"/>
                    <a:pt x="48" y="156"/>
                  </a:cubicBezTo>
                  <a:cubicBezTo>
                    <a:pt x="46" y="157"/>
                    <a:pt x="46" y="157"/>
                    <a:pt x="46" y="157"/>
                  </a:cubicBezTo>
                  <a:cubicBezTo>
                    <a:pt x="46" y="159"/>
                    <a:pt x="49" y="160"/>
                    <a:pt x="47" y="162"/>
                  </a:cubicBezTo>
                  <a:cubicBezTo>
                    <a:pt x="44" y="162"/>
                    <a:pt x="44" y="162"/>
                    <a:pt x="44" y="162"/>
                  </a:cubicBezTo>
                  <a:cubicBezTo>
                    <a:pt x="45" y="165"/>
                    <a:pt x="47" y="170"/>
                    <a:pt x="44" y="173"/>
                  </a:cubicBezTo>
                  <a:cubicBezTo>
                    <a:pt x="40" y="174"/>
                    <a:pt x="40" y="174"/>
                    <a:pt x="40" y="174"/>
                  </a:cubicBezTo>
                  <a:cubicBezTo>
                    <a:pt x="40" y="176"/>
                    <a:pt x="41" y="178"/>
                    <a:pt x="43" y="176"/>
                  </a:cubicBezTo>
                  <a:cubicBezTo>
                    <a:pt x="39" y="181"/>
                    <a:pt x="39" y="184"/>
                    <a:pt x="35" y="186"/>
                  </a:cubicBezTo>
                  <a:cubicBezTo>
                    <a:pt x="40" y="196"/>
                    <a:pt x="38" y="209"/>
                    <a:pt x="37" y="220"/>
                  </a:cubicBezTo>
                  <a:cubicBezTo>
                    <a:pt x="36" y="219"/>
                    <a:pt x="36" y="219"/>
                    <a:pt x="36" y="219"/>
                  </a:cubicBezTo>
                  <a:cubicBezTo>
                    <a:pt x="34" y="222"/>
                    <a:pt x="38" y="221"/>
                    <a:pt x="37" y="223"/>
                  </a:cubicBezTo>
                  <a:cubicBezTo>
                    <a:pt x="36" y="222"/>
                    <a:pt x="34" y="225"/>
                    <a:pt x="32" y="223"/>
                  </a:cubicBezTo>
                  <a:cubicBezTo>
                    <a:pt x="30" y="227"/>
                    <a:pt x="35" y="228"/>
                    <a:pt x="36" y="231"/>
                  </a:cubicBezTo>
                  <a:cubicBezTo>
                    <a:pt x="38" y="231"/>
                    <a:pt x="34" y="228"/>
                    <a:pt x="37" y="229"/>
                  </a:cubicBezTo>
                  <a:cubicBezTo>
                    <a:pt x="38" y="229"/>
                    <a:pt x="36" y="235"/>
                    <a:pt x="39" y="235"/>
                  </a:cubicBezTo>
                  <a:cubicBezTo>
                    <a:pt x="38" y="236"/>
                    <a:pt x="35" y="236"/>
                    <a:pt x="34" y="235"/>
                  </a:cubicBezTo>
                  <a:cubicBezTo>
                    <a:pt x="36" y="237"/>
                    <a:pt x="36" y="237"/>
                    <a:pt x="36" y="237"/>
                  </a:cubicBezTo>
                  <a:cubicBezTo>
                    <a:pt x="32" y="241"/>
                    <a:pt x="29" y="231"/>
                    <a:pt x="24" y="234"/>
                  </a:cubicBezTo>
                  <a:cubicBezTo>
                    <a:pt x="25" y="237"/>
                    <a:pt x="25" y="237"/>
                    <a:pt x="25" y="237"/>
                  </a:cubicBezTo>
                  <a:cubicBezTo>
                    <a:pt x="21" y="239"/>
                    <a:pt x="21" y="230"/>
                    <a:pt x="20" y="237"/>
                  </a:cubicBezTo>
                  <a:cubicBezTo>
                    <a:pt x="21" y="239"/>
                    <a:pt x="26" y="241"/>
                    <a:pt x="27" y="239"/>
                  </a:cubicBezTo>
                  <a:cubicBezTo>
                    <a:pt x="29" y="244"/>
                    <a:pt x="35" y="241"/>
                    <a:pt x="36" y="246"/>
                  </a:cubicBezTo>
                  <a:cubicBezTo>
                    <a:pt x="34" y="248"/>
                    <a:pt x="34" y="242"/>
                    <a:pt x="32" y="243"/>
                  </a:cubicBezTo>
                  <a:cubicBezTo>
                    <a:pt x="30" y="246"/>
                    <a:pt x="34" y="248"/>
                    <a:pt x="34" y="251"/>
                  </a:cubicBezTo>
                  <a:cubicBezTo>
                    <a:pt x="35" y="248"/>
                    <a:pt x="38" y="250"/>
                    <a:pt x="39" y="251"/>
                  </a:cubicBezTo>
                  <a:cubicBezTo>
                    <a:pt x="38" y="254"/>
                    <a:pt x="36" y="250"/>
                    <a:pt x="36" y="254"/>
                  </a:cubicBezTo>
                  <a:cubicBezTo>
                    <a:pt x="38" y="254"/>
                    <a:pt x="40" y="257"/>
                    <a:pt x="41" y="254"/>
                  </a:cubicBezTo>
                  <a:cubicBezTo>
                    <a:pt x="45" y="255"/>
                    <a:pt x="40" y="258"/>
                    <a:pt x="44" y="260"/>
                  </a:cubicBezTo>
                  <a:cubicBezTo>
                    <a:pt x="41" y="262"/>
                    <a:pt x="37" y="257"/>
                    <a:pt x="36" y="262"/>
                  </a:cubicBezTo>
                  <a:cubicBezTo>
                    <a:pt x="38" y="261"/>
                    <a:pt x="41" y="266"/>
                    <a:pt x="45" y="263"/>
                  </a:cubicBezTo>
                  <a:cubicBezTo>
                    <a:pt x="44" y="265"/>
                    <a:pt x="42" y="265"/>
                    <a:pt x="40" y="265"/>
                  </a:cubicBezTo>
                  <a:cubicBezTo>
                    <a:pt x="39" y="268"/>
                    <a:pt x="47" y="269"/>
                    <a:pt x="42" y="271"/>
                  </a:cubicBezTo>
                  <a:cubicBezTo>
                    <a:pt x="45" y="271"/>
                    <a:pt x="45" y="271"/>
                    <a:pt x="45" y="271"/>
                  </a:cubicBezTo>
                  <a:cubicBezTo>
                    <a:pt x="44" y="272"/>
                    <a:pt x="44" y="273"/>
                    <a:pt x="43" y="275"/>
                  </a:cubicBezTo>
                  <a:cubicBezTo>
                    <a:pt x="43" y="277"/>
                    <a:pt x="48" y="280"/>
                    <a:pt x="44" y="282"/>
                  </a:cubicBezTo>
                  <a:cubicBezTo>
                    <a:pt x="45" y="282"/>
                    <a:pt x="47" y="287"/>
                    <a:pt x="49" y="284"/>
                  </a:cubicBezTo>
                  <a:cubicBezTo>
                    <a:pt x="49" y="280"/>
                    <a:pt x="45" y="281"/>
                    <a:pt x="49" y="278"/>
                  </a:cubicBezTo>
                  <a:cubicBezTo>
                    <a:pt x="46" y="282"/>
                    <a:pt x="51" y="282"/>
                    <a:pt x="53" y="284"/>
                  </a:cubicBezTo>
                  <a:cubicBezTo>
                    <a:pt x="51" y="285"/>
                    <a:pt x="51" y="285"/>
                    <a:pt x="51" y="285"/>
                  </a:cubicBezTo>
                  <a:cubicBezTo>
                    <a:pt x="52" y="285"/>
                    <a:pt x="53" y="288"/>
                    <a:pt x="55" y="288"/>
                  </a:cubicBezTo>
                  <a:cubicBezTo>
                    <a:pt x="54" y="288"/>
                    <a:pt x="53" y="288"/>
                    <a:pt x="53" y="289"/>
                  </a:cubicBezTo>
                  <a:cubicBezTo>
                    <a:pt x="56" y="289"/>
                    <a:pt x="56" y="289"/>
                    <a:pt x="56" y="289"/>
                  </a:cubicBezTo>
                  <a:cubicBezTo>
                    <a:pt x="59" y="293"/>
                    <a:pt x="52" y="292"/>
                    <a:pt x="54" y="296"/>
                  </a:cubicBezTo>
                  <a:cubicBezTo>
                    <a:pt x="51" y="294"/>
                    <a:pt x="51" y="294"/>
                    <a:pt x="51" y="294"/>
                  </a:cubicBezTo>
                  <a:cubicBezTo>
                    <a:pt x="52" y="294"/>
                    <a:pt x="50" y="297"/>
                    <a:pt x="52" y="298"/>
                  </a:cubicBezTo>
                  <a:cubicBezTo>
                    <a:pt x="54" y="298"/>
                    <a:pt x="58" y="299"/>
                    <a:pt x="60" y="298"/>
                  </a:cubicBezTo>
                  <a:cubicBezTo>
                    <a:pt x="62" y="300"/>
                    <a:pt x="58" y="301"/>
                    <a:pt x="61" y="302"/>
                  </a:cubicBezTo>
                  <a:cubicBezTo>
                    <a:pt x="57" y="300"/>
                    <a:pt x="57" y="300"/>
                    <a:pt x="57" y="300"/>
                  </a:cubicBezTo>
                  <a:cubicBezTo>
                    <a:pt x="56" y="300"/>
                    <a:pt x="54" y="304"/>
                    <a:pt x="56" y="307"/>
                  </a:cubicBezTo>
                  <a:cubicBezTo>
                    <a:pt x="57" y="308"/>
                    <a:pt x="62" y="310"/>
                    <a:pt x="62" y="306"/>
                  </a:cubicBezTo>
                  <a:cubicBezTo>
                    <a:pt x="62" y="308"/>
                    <a:pt x="62" y="311"/>
                    <a:pt x="60" y="310"/>
                  </a:cubicBezTo>
                  <a:cubicBezTo>
                    <a:pt x="62" y="313"/>
                    <a:pt x="62" y="309"/>
                    <a:pt x="65" y="311"/>
                  </a:cubicBezTo>
                  <a:cubicBezTo>
                    <a:pt x="64" y="313"/>
                    <a:pt x="64" y="318"/>
                    <a:pt x="63" y="321"/>
                  </a:cubicBezTo>
                  <a:cubicBezTo>
                    <a:pt x="58" y="320"/>
                    <a:pt x="58" y="320"/>
                    <a:pt x="58" y="320"/>
                  </a:cubicBezTo>
                  <a:cubicBezTo>
                    <a:pt x="59" y="322"/>
                    <a:pt x="59" y="322"/>
                    <a:pt x="59" y="322"/>
                  </a:cubicBezTo>
                  <a:cubicBezTo>
                    <a:pt x="54" y="320"/>
                    <a:pt x="57" y="324"/>
                    <a:pt x="53" y="324"/>
                  </a:cubicBezTo>
                  <a:cubicBezTo>
                    <a:pt x="54" y="326"/>
                    <a:pt x="56" y="327"/>
                    <a:pt x="57" y="328"/>
                  </a:cubicBezTo>
                  <a:cubicBezTo>
                    <a:pt x="60" y="321"/>
                    <a:pt x="66" y="329"/>
                    <a:pt x="70" y="326"/>
                  </a:cubicBezTo>
                  <a:cubicBezTo>
                    <a:pt x="74" y="331"/>
                    <a:pt x="61" y="335"/>
                    <a:pt x="71" y="337"/>
                  </a:cubicBezTo>
                  <a:cubicBezTo>
                    <a:pt x="72" y="336"/>
                    <a:pt x="76" y="337"/>
                    <a:pt x="73" y="334"/>
                  </a:cubicBezTo>
                  <a:cubicBezTo>
                    <a:pt x="75" y="338"/>
                    <a:pt x="79" y="334"/>
                    <a:pt x="79" y="339"/>
                  </a:cubicBezTo>
                  <a:cubicBezTo>
                    <a:pt x="76" y="337"/>
                    <a:pt x="77" y="345"/>
                    <a:pt x="72" y="342"/>
                  </a:cubicBezTo>
                  <a:cubicBezTo>
                    <a:pt x="73" y="341"/>
                    <a:pt x="71" y="339"/>
                    <a:pt x="71" y="338"/>
                  </a:cubicBezTo>
                  <a:cubicBezTo>
                    <a:pt x="70" y="340"/>
                    <a:pt x="66" y="340"/>
                    <a:pt x="68" y="344"/>
                  </a:cubicBezTo>
                  <a:cubicBezTo>
                    <a:pt x="70" y="346"/>
                    <a:pt x="71" y="349"/>
                    <a:pt x="73" y="347"/>
                  </a:cubicBezTo>
                  <a:cubicBezTo>
                    <a:pt x="76" y="346"/>
                    <a:pt x="71" y="344"/>
                    <a:pt x="75" y="344"/>
                  </a:cubicBezTo>
                  <a:cubicBezTo>
                    <a:pt x="78" y="348"/>
                    <a:pt x="75" y="351"/>
                    <a:pt x="80" y="350"/>
                  </a:cubicBezTo>
                  <a:cubicBezTo>
                    <a:pt x="78" y="347"/>
                    <a:pt x="80" y="345"/>
                    <a:pt x="82" y="344"/>
                  </a:cubicBezTo>
                  <a:cubicBezTo>
                    <a:pt x="85" y="347"/>
                    <a:pt x="85" y="347"/>
                    <a:pt x="85" y="347"/>
                  </a:cubicBezTo>
                  <a:cubicBezTo>
                    <a:pt x="83" y="347"/>
                    <a:pt x="83" y="347"/>
                    <a:pt x="83" y="347"/>
                  </a:cubicBezTo>
                  <a:cubicBezTo>
                    <a:pt x="84" y="353"/>
                    <a:pt x="87" y="347"/>
                    <a:pt x="89" y="353"/>
                  </a:cubicBezTo>
                  <a:cubicBezTo>
                    <a:pt x="87" y="357"/>
                    <a:pt x="87" y="357"/>
                    <a:pt x="87" y="357"/>
                  </a:cubicBezTo>
                  <a:cubicBezTo>
                    <a:pt x="84" y="357"/>
                    <a:pt x="84" y="349"/>
                    <a:pt x="80" y="352"/>
                  </a:cubicBezTo>
                  <a:cubicBezTo>
                    <a:pt x="82" y="355"/>
                    <a:pt x="85" y="355"/>
                    <a:pt x="85" y="359"/>
                  </a:cubicBezTo>
                  <a:cubicBezTo>
                    <a:pt x="83" y="357"/>
                    <a:pt x="83" y="357"/>
                    <a:pt x="83" y="357"/>
                  </a:cubicBezTo>
                  <a:cubicBezTo>
                    <a:pt x="83" y="358"/>
                    <a:pt x="78" y="363"/>
                    <a:pt x="84" y="366"/>
                  </a:cubicBezTo>
                  <a:cubicBezTo>
                    <a:pt x="87" y="367"/>
                    <a:pt x="86" y="365"/>
                    <a:pt x="88" y="365"/>
                  </a:cubicBezTo>
                  <a:cubicBezTo>
                    <a:pt x="91" y="370"/>
                    <a:pt x="94" y="370"/>
                    <a:pt x="96" y="373"/>
                  </a:cubicBezTo>
                  <a:cubicBezTo>
                    <a:pt x="92" y="375"/>
                    <a:pt x="99" y="380"/>
                    <a:pt x="94" y="378"/>
                  </a:cubicBezTo>
                  <a:cubicBezTo>
                    <a:pt x="95" y="375"/>
                    <a:pt x="90" y="367"/>
                    <a:pt x="86" y="367"/>
                  </a:cubicBezTo>
                  <a:cubicBezTo>
                    <a:pt x="83" y="371"/>
                    <a:pt x="84" y="363"/>
                    <a:pt x="80" y="364"/>
                  </a:cubicBezTo>
                  <a:cubicBezTo>
                    <a:pt x="82" y="368"/>
                    <a:pt x="78" y="370"/>
                    <a:pt x="76" y="372"/>
                  </a:cubicBezTo>
                  <a:cubicBezTo>
                    <a:pt x="76" y="374"/>
                    <a:pt x="78" y="374"/>
                    <a:pt x="79" y="375"/>
                  </a:cubicBezTo>
                  <a:cubicBezTo>
                    <a:pt x="81" y="374"/>
                    <a:pt x="81" y="372"/>
                    <a:pt x="83" y="371"/>
                  </a:cubicBezTo>
                  <a:cubicBezTo>
                    <a:pt x="85" y="376"/>
                    <a:pt x="89" y="380"/>
                    <a:pt x="93" y="381"/>
                  </a:cubicBezTo>
                  <a:cubicBezTo>
                    <a:pt x="92" y="383"/>
                    <a:pt x="90" y="384"/>
                    <a:pt x="88" y="382"/>
                  </a:cubicBezTo>
                  <a:cubicBezTo>
                    <a:pt x="92" y="388"/>
                    <a:pt x="95" y="394"/>
                    <a:pt x="97" y="400"/>
                  </a:cubicBezTo>
                  <a:cubicBezTo>
                    <a:pt x="99" y="394"/>
                    <a:pt x="101" y="405"/>
                    <a:pt x="103" y="401"/>
                  </a:cubicBezTo>
                  <a:cubicBezTo>
                    <a:pt x="103" y="398"/>
                    <a:pt x="104" y="394"/>
                    <a:pt x="107" y="394"/>
                  </a:cubicBezTo>
                  <a:cubicBezTo>
                    <a:pt x="107" y="396"/>
                    <a:pt x="105" y="395"/>
                    <a:pt x="105" y="397"/>
                  </a:cubicBezTo>
                  <a:cubicBezTo>
                    <a:pt x="108" y="398"/>
                    <a:pt x="103" y="402"/>
                    <a:pt x="108" y="403"/>
                  </a:cubicBezTo>
                  <a:cubicBezTo>
                    <a:pt x="104" y="398"/>
                    <a:pt x="102" y="404"/>
                    <a:pt x="99" y="405"/>
                  </a:cubicBezTo>
                  <a:cubicBezTo>
                    <a:pt x="102" y="408"/>
                    <a:pt x="96" y="406"/>
                    <a:pt x="98" y="409"/>
                  </a:cubicBezTo>
                  <a:cubicBezTo>
                    <a:pt x="102" y="412"/>
                    <a:pt x="105" y="416"/>
                    <a:pt x="108" y="421"/>
                  </a:cubicBezTo>
                  <a:cubicBezTo>
                    <a:pt x="108" y="428"/>
                    <a:pt x="114" y="435"/>
                    <a:pt x="116" y="440"/>
                  </a:cubicBezTo>
                  <a:cubicBezTo>
                    <a:pt x="115" y="443"/>
                    <a:pt x="111" y="443"/>
                    <a:pt x="111" y="446"/>
                  </a:cubicBezTo>
                  <a:cubicBezTo>
                    <a:pt x="112" y="449"/>
                    <a:pt x="114" y="442"/>
                    <a:pt x="114" y="448"/>
                  </a:cubicBezTo>
                  <a:cubicBezTo>
                    <a:pt x="113" y="447"/>
                    <a:pt x="113" y="447"/>
                    <a:pt x="113" y="447"/>
                  </a:cubicBezTo>
                  <a:cubicBezTo>
                    <a:pt x="114" y="449"/>
                    <a:pt x="114" y="457"/>
                    <a:pt x="119" y="458"/>
                  </a:cubicBezTo>
                  <a:cubicBezTo>
                    <a:pt x="115" y="457"/>
                    <a:pt x="115" y="457"/>
                    <a:pt x="115" y="457"/>
                  </a:cubicBezTo>
                  <a:cubicBezTo>
                    <a:pt x="115" y="458"/>
                    <a:pt x="116" y="459"/>
                    <a:pt x="116" y="459"/>
                  </a:cubicBezTo>
                  <a:cubicBezTo>
                    <a:pt x="115" y="460"/>
                    <a:pt x="114" y="461"/>
                    <a:pt x="113" y="460"/>
                  </a:cubicBezTo>
                  <a:cubicBezTo>
                    <a:pt x="110" y="464"/>
                    <a:pt x="114" y="466"/>
                    <a:pt x="115" y="470"/>
                  </a:cubicBezTo>
                  <a:cubicBezTo>
                    <a:pt x="117" y="467"/>
                    <a:pt x="117" y="467"/>
                    <a:pt x="117" y="467"/>
                  </a:cubicBezTo>
                  <a:cubicBezTo>
                    <a:pt x="120" y="473"/>
                    <a:pt x="119" y="477"/>
                    <a:pt x="120" y="483"/>
                  </a:cubicBezTo>
                  <a:cubicBezTo>
                    <a:pt x="118" y="483"/>
                    <a:pt x="118" y="483"/>
                    <a:pt x="118" y="483"/>
                  </a:cubicBezTo>
                  <a:cubicBezTo>
                    <a:pt x="119" y="486"/>
                    <a:pt x="119" y="486"/>
                    <a:pt x="119" y="486"/>
                  </a:cubicBezTo>
                  <a:cubicBezTo>
                    <a:pt x="117" y="486"/>
                    <a:pt x="116" y="489"/>
                    <a:pt x="118" y="491"/>
                  </a:cubicBezTo>
                  <a:cubicBezTo>
                    <a:pt x="111" y="482"/>
                    <a:pt x="111" y="482"/>
                    <a:pt x="111" y="482"/>
                  </a:cubicBezTo>
                  <a:cubicBezTo>
                    <a:pt x="112" y="480"/>
                    <a:pt x="114" y="485"/>
                    <a:pt x="117" y="483"/>
                  </a:cubicBezTo>
                  <a:cubicBezTo>
                    <a:pt x="119" y="481"/>
                    <a:pt x="117" y="476"/>
                    <a:pt x="115" y="476"/>
                  </a:cubicBezTo>
                  <a:cubicBezTo>
                    <a:pt x="115" y="478"/>
                    <a:pt x="115" y="478"/>
                    <a:pt x="116" y="479"/>
                  </a:cubicBezTo>
                  <a:cubicBezTo>
                    <a:pt x="113" y="480"/>
                    <a:pt x="113" y="477"/>
                    <a:pt x="110" y="476"/>
                  </a:cubicBezTo>
                  <a:cubicBezTo>
                    <a:pt x="111" y="477"/>
                    <a:pt x="110" y="479"/>
                    <a:pt x="111" y="479"/>
                  </a:cubicBezTo>
                  <a:cubicBezTo>
                    <a:pt x="109" y="477"/>
                    <a:pt x="108" y="475"/>
                    <a:pt x="107" y="472"/>
                  </a:cubicBezTo>
                  <a:cubicBezTo>
                    <a:pt x="109" y="474"/>
                    <a:pt x="109" y="470"/>
                    <a:pt x="110" y="471"/>
                  </a:cubicBezTo>
                  <a:cubicBezTo>
                    <a:pt x="107" y="471"/>
                    <a:pt x="106" y="468"/>
                    <a:pt x="106" y="464"/>
                  </a:cubicBezTo>
                  <a:cubicBezTo>
                    <a:pt x="109" y="460"/>
                    <a:pt x="102" y="457"/>
                    <a:pt x="101" y="452"/>
                  </a:cubicBezTo>
                  <a:cubicBezTo>
                    <a:pt x="105" y="453"/>
                    <a:pt x="108" y="455"/>
                    <a:pt x="110" y="457"/>
                  </a:cubicBezTo>
                  <a:cubicBezTo>
                    <a:pt x="111" y="454"/>
                    <a:pt x="109" y="454"/>
                    <a:pt x="110" y="450"/>
                  </a:cubicBezTo>
                  <a:cubicBezTo>
                    <a:pt x="107" y="450"/>
                    <a:pt x="103" y="450"/>
                    <a:pt x="101" y="446"/>
                  </a:cubicBezTo>
                  <a:cubicBezTo>
                    <a:pt x="103" y="445"/>
                    <a:pt x="103" y="445"/>
                    <a:pt x="103" y="445"/>
                  </a:cubicBezTo>
                  <a:cubicBezTo>
                    <a:pt x="101" y="442"/>
                    <a:pt x="98" y="443"/>
                    <a:pt x="97" y="439"/>
                  </a:cubicBezTo>
                  <a:cubicBezTo>
                    <a:pt x="95" y="431"/>
                    <a:pt x="92" y="424"/>
                    <a:pt x="89" y="418"/>
                  </a:cubicBezTo>
                  <a:cubicBezTo>
                    <a:pt x="91" y="417"/>
                    <a:pt x="91" y="417"/>
                    <a:pt x="91" y="417"/>
                  </a:cubicBezTo>
                  <a:cubicBezTo>
                    <a:pt x="85" y="416"/>
                    <a:pt x="84" y="408"/>
                    <a:pt x="80" y="405"/>
                  </a:cubicBezTo>
                  <a:cubicBezTo>
                    <a:pt x="79" y="397"/>
                    <a:pt x="70" y="391"/>
                    <a:pt x="72" y="386"/>
                  </a:cubicBezTo>
                  <a:cubicBezTo>
                    <a:pt x="64" y="374"/>
                    <a:pt x="56" y="365"/>
                    <a:pt x="50" y="351"/>
                  </a:cubicBezTo>
                  <a:cubicBezTo>
                    <a:pt x="54" y="352"/>
                    <a:pt x="54" y="352"/>
                    <a:pt x="54" y="352"/>
                  </a:cubicBezTo>
                  <a:cubicBezTo>
                    <a:pt x="51" y="351"/>
                    <a:pt x="55" y="349"/>
                    <a:pt x="53" y="347"/>
                  </a:cubicBezTo>
                  <a:cubicBezTo>
                    <a:pt x="52" y="351"/>
                    <a:pt x="49" y="346"/>
                    <a:pt x="46" y="345"/>
                  </a:cubicBezTo>
                  <a:cubicBezTo>
                    <a:pt x="45" y="338"/>
                    <a:pt x="39" y="332"/>
                    <a:pt x="34" y="328"/>
                  </a:cubicBezTo>
                  <a:cubicBezTo>
                    <a:pt x="36" y="327"/>
                    <a:pt x="36" y="327"/>
                    <a:pt x="36" y="327"/>
                  </a:cubicBezTo>
                  <a:cubicBezTo>
                    <a:pt x="30" y="323"/>
                    <a:pt x="30" y="315"/>
                    <a:pt x="28" y="308"/>
                  </a:cubicBezTo>
                  <a:cubicBezTo>
                    <a:pt x="29" y="307"/>
                    <a:pt x="30" y="305"/>
                    <a:pt x="29" y="303"/>
                  </a:cubicBezTo>
                  <a:cubicBezTo>
                    <a:pt x="24" y="301"/>
                    <a:pt x="23" y="299"/>
                    <a:pt x="19" y="295"/>
                  </a:cubicBezTo>
                  <a:cubicBezTo>
                    <a:pt x="17" y="291"/>
                    <a:pt x="16" y="283"/>
                    <a:pt x="16" y="279"/>
                  </a:cubicBezTo>
                  <a:cubicBezTo>
                    <a:pt x="5" y="264"/>
                    <a:pt x="6" y="246"/>
                    <a:pt x="3" y="229"/>
                  </a:cubicBezTo>
                  <a:cubicBezTo>
                    <a:pt x="6" y="227"/>
                    <a:pt x="6" y="227"/>
                    <a:pt x="6" y="227"/>
                  </a:cubicBezTo>
                  <a:cubicBezTo>
                    <a:pt x="0" y="210"/>
                    <a:pt x="8" y="190"/>
                    <a:pt x="8" y="175"/>
                  </a:cubicBezTo>
                  <a:cubicBezTo>
                    <a:pt x="13" y="178"/>
                    <a:pt x="13" y="178"/>
                    <a:pt x="13" y="178"/>
                  </a:cubicBezTo>
                  <a:cubicBezTo>
                    <a:pt x="15" y="174"/>
                    <a:pt x="14" y="168"/>
                    <a:pt x="10" y="168"/>
                  </a:cubicBezTo>
                  <a:cubicBezTo>
                    <a:pt x="13" y="164"/>
                    <a:pt x="12" y="156"/>
                    <a:pt x="16" y="155"/>
                  </a:cubicBezTo>
                  <a:cubicBezTo>
                    <a:pt x="18" y="151"/>
                    <a:pt x="16" y="148"/>
                    <a:pt x="17" y="145"/>
                  </a:cubicBezTo>
                  <a:cubicBezTo>
                    <a:pt x="22" y="137"/>
                    <a:pt x="23" y="134"/>
                    <a:pt x="26" y="125"/>
                  </a:cubicBezTo>
                  <a:cubicBezTo>
                    <a:pt x="25" y="127"/>
                    <a:pt x="25" y="127"/>
                    <a:pt x="25" y="127"/>
                  </a:cubicBezTo>
                  <a:cubicBezTo>
                    <a:pt x="25" y="128"/>
                    <a:pt x="27" y="129"/>
                    <a:pt x="28" y="127"/>
                  </a:cubicBezTo>
                  <a:cubicBezTo>
                    <a:pt x="28" y="124"/>
                    <a:pt x="35" y="118"/>
                    <a:pt x="28" y="118"/>
                  </a:cubicBezTo>
                  <a:cubicBezTo>
                    <a:pt x="36" y="111"/>
                    <a:pt x="37" y="97"/>
                    <a:pt x="46" y="92"/>
                  </a:cubicBezTo>
                  <a:cubicBezTo>
                    <a:pt x="45" y="92"/>
                    <a:pt x="46" y="90"/>
                    <a:pt x="45" y="89"/>
                  </a:cubicBezTo>
                  <a:cubicBezTo>
                    <a:pt x="50" y="82"/>
                    <a:pt x="58" y="77"/>
                    <a:pt x="61" y="71"/>
                  </a:cubicBezTo>
                  <a:cubicBezTo>
                    <a:pt x="62" y="70"/>
                    <a:pt x="61" y="74"/>
                    <a:pt x="63" y="71"/>
                  </a:cubicBezTo>
                  <a:cubicBezTo>
                    <a:pt x="64" y="70"/>
                    <a:pt x="62" y="70"/>
                    <a:pt x="63" y="68"/>
                  </a:cubicBezTo>
                  <a:cubicBezTo>
                    <a:pt x="70" y="55"/>
                    <a:pt x="85" y="51"/>
                    <a:pt x="93" y="42"/>
                  </a:cubicBezTo>
                  <a:cubicBezTo>
                    <a:pt x="110" y="27"/>
                    <a:pt x="130" y="17"/>
                    <a:pt x="151" y="10"/>
                  </a:cubicBezTo>
                  <a:cubicBezTo>
                    <a:pt x="151" y="11"/>
                    <a:pt x="151" y="11"/>
                    <a:pt x="151" y="11"/>
                  </a:cubicBezTo>
                  <a:cubicBezTo>
                    <a:pt x="156" y="5"/>
                    <a:pt x="167" y="10"/>
                    <a:pt x="172" y="3"/>
                  </a:cubicBezTo>
                  <a:cubicBezTo>
                    <a:pt x="174" y="4"/>
                    <a:pt x="178" y="3"/>
                    <a:pt x="177" y="5"/>
                  </a:cubicBezTo>
                  <a:cubicBezTo>
                    <a:pt x="182" y="1"/>
                    <a:pt x="193" y="5"/>
                    <a:pt x="201" y="1"/>
                  </a:cubicBezTo>
                  <a:cubicBezTo>
                    <a:pt x="199" y="2"/>
                    <a:pt x="199" y="2"/>
                    <a:pt x="199" y="2"/>
                  </a:cubicBezTo>
                  <a:cubicBezTo>
                    <a:pt x="207" y="4"/>
                    <a:pt x="214" y="0"/>
                    <a:pt x="223" y="2"/>
                  </a:cubicBezTo>
                  <a:cubicBezTo>
                    <a:pt x="222" y="3"/>
                    <a:pt x="220" y="3"/>
                    <a:pt x="220" y="4"/>
                  </a:cubicBezTo>
                  <a:cubicBezTo>
                    <a:pt x="223" y="6"/>
                    <a:pt x="228" y="0"/>
                    <a:pt x="229" y="6"/>
                  </a:cubicBezTo>
                  <a:cubicBezTo>
                    <a:pt x="231" y="6"/>
                    <a:pt x="231" y="3"/>
                    <a:pt x="230" y="3"/>
                  </a:cubicBezTo>
                  <a:cubicBezTo>
                    <a:pt x="248" y="6"/>
                    <a:pt x="267" y="6"/>
                    <a:pt x="286" y="10"/>
                  </a:cubicBezTo>
                  <a:cubicBezTo>
                    <a:pt x="299" y="17"/>
                    <a:pt x="285" y="19"/>
                    <a:pt x="296" y="18"/>
                  </a:cubicBezTo>
                  <a:cubicBezTo>
                    <a:pt x="297" y="20"/>
                    <a:pt x="297" y="17"/>
                    <a:pt x="297" y="18"/>
                  </a:cubicBezTo>
                  <a:cubicBezTo>
                    <a:pt x="302" y="18"/>
                    <a:pt x="301" y="25"/>
                    <a:pt x="305" y="24"/>
                  </a:cubicBezTo>
                  <a:cubicBezTo>
                    <a:pt x="305" y="20"/>
                    <a:pt x="307" y="23"/>
                    <a:pt x="308" y="21"/>
                  </a:cubicBezTo>
                  <a:cubicBezTo>
                    <a:pt x="315" y="26"/>
                    <a:pt x="315" y="30"/>
                    <a:pt x="322" y="30"/>
                  </a:cubicBezTo>
                  <a:cubicBezTo>
                    <a:pt x="321" y="31"/>
                    <a:pt x="321" y="31"/>
                    <a:pt x="321" y="31"/>
                  </a:cubicBezTo>
                  <a:cubicBezTo>
                    <a:pt x="331" y="30"/>
                    <a:pt x="337" y="37"/>
                    <a:pt x="346" y="36"/>
                  </a:cubicBezTo>
                  <a:cubicBezTo>
                    <a:pt x="384" y="59"/>
                    <a:pt x="413" y="94"/>
                    <a:pt x="429" y="134"/>
                  </a:cubicBezTo>
                  <a:cubicBezTo>
                    <a:pt x="444" y="174"/>
                    <a:pt x="452" y="217"/>
                    <a:pt x="441" y="261"/>
                  </a:cubicBezTo>
                  <a:cubicBezTo>
                    <a:pt x="435" y="270"/>
                    <a:pt x="434" y="270"/>
                    <a:pt x="433" y="282"/>
                  </a:cubicBezTo>
                  <a:cubicBezTo>
                    <a:pt x="432" y="281"/>
                    <a:pt x="433" y="280"/>
                    <a:pt x="432" y="281"/>
                  </a:cubicBezTo>
                  <a:cubicBezTo>
                    <a:pt x="435" y="283"/>
                    <a:pt x="430" y="289"/>
                    <a:pt x="432" y="291"/>
                  </a:cubicBezTo>
                  <a:cubicBezTo>
                    <a:pt x="426" y="306"/>
                    <a:pt x="419" y="319"/>
                    <a:pt x="410" y="333"/>
                  </a:cubicBezTo>
                  <a:cubicBezTo>
                    <a:pt x="411" y="330"/>
                    <a:pt x="409" y="328"/>
                    <a:pt x="408" y="330"/>
                  </a:cubicBezTo>
                  <a:cubicBezTo>
                    <a:pt x="408" y="334"/>
                    <a:pt x="408" y="334"/>
                    <a:pt x="408" y="334"/>
                  </a:cubicBezTo>
                  <a:cubicBezTo>
                    <a:pt x="407" y="334"/>
                    <a:pt x="407" y="334"/>
                    <a:pt x="407" y="334"/>
                  </a:cubicBezTo>
                  <a:cubicBezTo>
                    <a:pt x="406" y="336"/>
                    <a:pt x="407" y="339"/>
                    <a:pt x="409" y="338"/>
                  </a:cubicBezTo>
                  <a:cubicBezTo>
                    <a:pt x="387" y="374"/>
                    <a:pt x="353" y="394"/>
                    <a:pt x="330" y="421"/>
                  </a:cubicBezTo>
                  <a:cubicBezTo>
                    <a:pt x="324" y="426"/>
                    <a:pt x="317" y="436"/>
                    <a:pt x="313" y="443"/>
                  </a:cubicBezTo>
                  <a:cubicBezTo>
                    <a:pt x="293" y="460"/>
                    <a:pt x="282" y="482"/>
                    <a:pt x="280" y="508"/>
                  </a:cubicBezTo>
                  <a:cubicBezTo>
                    <a:pt x="280" y="508"/>
                    <a:pt x="272" y="503"/>
                    <a:pt x="272" y="4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4" name="Freeform 7"/>
            <p:cNvSpPr/>
            <p:nvPr/>
          </p:nvSpPr>
          <p:spPr bwMode="auto">
            <a:xfrm>
              <a:off x="2046288" y="3116263"/>
              <a:ext cx="22225" cy="15875"/>
            </a:xfrm>
            <a:custGeom>
              <a:avLst/>
              <a:gdLst>
                <a:gd name="T0" fmla="*/ 0 w 5"/>
                <a:gd name="T1" fmla="*/ 4 h 4"/>
                <a:gd name="T2" fmla="*/ 5 w 5"/>
                <a:gd name="T3" fmla="*/ 2 h 4"/>
                <a:gd name="T4" fmla="*/ 0 w 5"/>
                <a:gd name="T5" fmla="*/ 4 h 4"/>
              </a:gdLst>
              <a:ahLst/>
              <a:cxnLst>
                <a:cxn ang="0">
                  <a:pos x="T0" y="T1"/>
                </a:cxn>
                <a:cxn ang="0">
                  <a:pos x="T2" y="T3"/>
                </a:cxn>
                <a:cxn ang="0">
                  <a:pos x="T4" y="T5"/>
                </a:cxn>
              </a:cxnLst>
              <a:rect l="0" t="0" r="r" b="b"/>
              <a:pathLst>
                <a:path w="5" h="4">
                  <a:moveTo>
                    <a:pt x="0" y="4"/>
                  </a:moveTo>
                  <a:cubicBezTo>
                    <a:pt x="2" y="3"/>
                    <a:pt x="3" y="0"/>
                    <a:pt x="5" y="2"/>
                  </a:cubicBezTo>
                  <a:cubicBezTo>
                    <a:pt x="4" y="2"/>
                    <a:pt x="2"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5" name="Freeform 8"/>
            <p:cNvSpPr/>
            <p:nvPr/>
          </p:nvSpPr>
          <p:spPr bwMode="auto">
            <a:xfrm>
              <a:off x="2020888" y="2746375"/>
              <a:ext cx="12700" cy="7937"/>
            </a:xfrm>
            <a:custGeom>
              <a:avLst/>
              <a:gdLst>
                <a:gd name="T0" fmla="*/ 1 w 3"/>
                <a:gd name="T1" fmla="*/ 2 h 2"/>
                <a:gd name="T2" fmla="*/ 1 w 3"/>
                <a:gd name="T3" fmla="*/ 0 h 2"/>
                <a:gd name="T4" fmla="*/ 3 w 3"/>
                <a:gd name="T5" fmla="*/ 2 h 2"/>
                <a:gd name="T6" fmla="*/ 1 w 3"/>
                <a:gd name="T7" fmla="*/ 2 h 2"/>
              </a:gdLst>
              <a:ahLst/>
              <a:cxnLst>
                <a:cxn ang="0">
                  <a:pos x="T0" y="T1"/>
                </a:cxn>
                <a:cxn ang="0">
                  <a:pos x="T2" y="T3"/>
                </a:cxn>
                <a:cxn ang="0">
                  <a:pos x="T4" y="T5"/>
                </a:cxn>
                <a:cxn ang="0">
                  <a:pos x="T6" y="T7"/>
                </a:cxn>
              </a:cxnLst>
              <a:rect l="0" t="0" r="r" b="b"/>
              <a:pathLst>
                <a:path w="3" h="2">
                  <a:moveTo>
                    <a:pt x="1" y="2"/>
                  </a:moveTo>
                  <a:cubicBezTo>
                    <a:pt x="0" y="2"/>
                    <a:pt x="1" y="0"/>
                    <a:pt x="1" y="0"/>
                  </a:cubicBezTo>
                  <a:cubicBezTo>
                    <a:pt x="1" y="1"/>
                    <a:pt x="3" y="1"/>
                    <a:pt x="3" y="2"/>
                  </a:cubicBezTo>
                  <a:cubicBezTo>
                    <a:pt x="2"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6" name="Freeform 9"/>
            <p:cNvSpPr/>
            <p:nvPr/>
          </p:nvSpPr>
          <p:spPr bwMode="auto">
            <a:xfrm>
              <a:off x="1982788" y="2660650"/>
              <a:ext cx="30163" cy="30162"/>
            </a:xfrm>
            <a:custGeom>
              <a:avLst/>
              <a:gdLst>
                <a:gd name="T0" fmla="*/ 0 w 7"/>
                <a:gd name="T1" fmla="*/ 1 h 7"/>
                <a:gd name="T2" fmla="*/ 7 w 7"/>
                <a:gd name="T3" fmla="*/ 7 h 7"/>
                <a:gd name="T4" fmla="*/ 0 w 7"/>
                <a:gd name="T5" fmla="*/ 1 h 7"/>
              </a:gdLst>
              <a:ahLst/>
              <a:cxnLst>
                <a:cxn ang="0">
                  <a:pos x="T0" y="T1"/>
                </a:cxn>
                <a:cxn ang="0">
                  <a:pos x="T2" y="T3"/>
                </a:cxn>
                <a:cxn ang="0">
                  <a:pos x="T4" y="T5"/>
                </a:cxn>
              </a:cxnLst>
              <a:rect l="0" t="0" r="r" b="b"/>
              <a:pathLst>
                <a:path w="7" h="7">
                  <a:moveTo>
                    <a:pt x="0" y="1"/>
                  </a:moveTo>
                  <a:cubicBezTo>
                    <a:pt x="2" y="0"/>
                    <a:pt x="5" y="4"/>
                    <a:pt x="7" y="7"/>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7" name="Freeform 10"/>
            <p:cNvSpPr/>
            <p:nvPr/>
          </p:nvSpPr>
          <p:spPr bwMode="auto">
            <a:xfrm>
              <a:off x="1965326" y="2562225"/>
              <a:ext cx="9525" cy="12700"/>
            </a:xfrm>
            <a:custGeom>
              <a:avLst/>
              <a:gdLst>
                <a:gd name="T0" fmla="*/ 0 w 2"/>
                <a:gd name="T1" fmla="*/ 2 h 3"/>
                <a:gd name="T2" fmla="*/ 2 w 2"/>
                <a:gd name="T3" fmla="*/ 2 h 3"/>
                <a:gd name="T4" fmla="*/ 0 w 2"/>
                <a:gd name="T5" fmla="*/ 2 h 3"/>
              </a:gdLst>
              <a:ahLst/>
              <a:cxnLst>
                <a:cxn ang="0">
                  <a:pos x="T0" y="T1"/>
                </a:cxn>
                <a:cxn ang="0">
                  <a:pos x="T2" y="T3"/>
                </a:cxn>
                <a:cxn ang="0">
                  <a:pos x="T4" y="T5"/>
                </a:cxn>
              </a:cxnLst>
              <a:rect l="0" t="0" r="r" b="b"/>
              <a:pathLst>
                <a:path w="2" h="3">
                  <a:moveTo>
                    <a:pt x="0" y="2"/>
                  </a:moveTo>
                  <a:cubicBezTo>
                    <a:pt x="0" y="0"/>
                    <a:pt x="1" y="0"/>
                    <a:pt x="2" y="2"/>
                  </a:cubicBezTo>
                  <a:cubicBezTo>
                    <a:pt x="1" y="3"/>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8" name="Freeform 11"/>
            <p:cNvSpPr/>
            <p:nvPr/>
          </p:nvSpPr>
          <p:spPr bwMode="auto">
            <a:xfrm>
              <a:off x="1944688" y="2559050"/>
              <a:ext cx="12700" cy="15875"/>
            </a:xfrm>
            <a:custGeom>
              <a:avLst/>
              <a:gdLst>
                <a:gd name="T0" fmla="*/ 1 w 3"/>
                <a:gd name="T1" fmla="*/ 4 h 4"/>
                <a:gd name="T2" fmla="*/ 1 w 3"/>
                <a:gd name="T3" fmla="*/ 0 h 4"/>
                <a:gd name="T4" fmla="*/ 1 w 3"/>
                <a:gd name="T5" fmla="*/ 4 h 4"/>
              </a:gdLst>
              <a:ahLst/>
              <a:cxnLst>
                <a:cxn ang="0">
                  <a:pos x="T0" y="T1"/>
                </a:cxn>
                <a:cxn ang="0">
                  <a:pos x="T2" y="T3"/>
                </a:cxn>
                <a:cxn ang="0">
                  <a:pos x="T4" y="T5"/>
                </a:cxn>
              </a:cxnLst>
              <a:rect l="0" t="0" r="r" b="b"/>
              <a:pathLst>
                <a:path w="3" h="4">
                  <a:moveTo>
                    <a:pt x="1" y="4"/>
                  </a:moveTo>
                  <a:cubicBezTo>
                    <a:pt x="0" y="2"/>
                    <a:pt x="0" y="1"/>
                    <a:pt x="1" y="0"/>
                  </a:cubicBezTo>
                  <a:cubicBezTo>
                    <a:pt x="0" y="1"/>
                    <a:pt x="3"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19" name="Freeform 12"/>
            <p:cNvSpPr/>
            <p:nvPr/>
          </p:nvSpPr>
          <p:spPr bwMode="auto">
            <a:xfrm>
              <a:off x="1863726" y="2384425"/>
              <a:ext cx="22225" cy="17462"/>
            </a:xfrm>
            <a:custGeom>
              <a:avLst/>
              <a:gdLst>
                <a:gd name="T0" fmla="*/ 3 w 5"/>
                <a:gd name="T1" fmla="*/ 4 h 4"/>
                <a:gd name="T2" fmla="*/ 1 w 5"/>
                <a:gd name="T3" fmla="*/ 0 h 4"/>
                <a:gd name="T4" fmla="*/ 3 w 5"/>
                <a:gd name="T5" fmla="*/ 4 h 4"/>
              </a:gdLst>
              <a:ahLst/>
              <a:cxnLst>
                <a:cxn ang="0">
                  <a:pos x="T0" y="T1"/>
                </a:cxn>
                <a:cxn ang="0">
                  <a:pos x="T2" y="T3"/>
                </a:cxn>
                <a:cxn ang="0">
                  <a:pos x="T4" y="T5"/>
                </a:cxn>
              </a:cxnLst>
              <a:rect l="0" t="0" r="r" b="b"/>
              <a:pathLst>
                <a:path w="5" h="4">
                  <a:moveTo>
                    <a:pt x="3" y="4"/>
                  </a:moveTo>
                  <a:cubicBezTo>
                    <a:pt x="2" y="3"/>
                    <a:pt x="0" y="1"/>
                    <a:pt x="1" y="0"/>
                  </a:cubicBezTo>
                  <a:cubicBezTo>
                    <a:pt x="1" y="1"/>
                    <a:pt x="5"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0" name="Freeform 13"/>
            <p:cNvSpPr/>
            <p:nvPr/>
          </p:nvSpPr>
          <p:spPr bwMode="auto">
            <a:xfrm>
              <a:off x="1825626" y="2311400"/>
              <a:ext cx="7938" cy="12700"/>
            </a:xfrm>
            <a:custGeom>
              <a:avLst/>
              <a:gdLst>
                <a:gd name="T0" fmla="*/ 1 w 2"/>
                <a:gd name="T1" fmla="*/ 3 h 3"/>
                <a:gd name="T2" fmla="*/ 0 w 2"/>
                <a:gd name="T3" fmla="*/ 2 h 3"/>
                <a:gd name="T4" fmla="*/ 2 w 2"/>
                <a:gd name="T5" fmla="*/ 2 h 3"/>
                <a:gd name="T6" fmla="*/ 1 w 2"/>
                <a:gd name="T7" fmla="*/ 3 h 3"/>
              </a:gdLst>
              <a:ahLst/>
              <a:cxnLst>
                <a:cxn ang="0">
                  <a:pos x="T0" y="T1"/>
                </a:cxn>
                <a:cxn ang="0">
                  <a:pos x="T2" y="T3"/>
                </a:cxn>
                <a:cxn ang="0">
                  <a:pos x="T4" y="T5"/>
                </a:cxn>
                <a:cxn ang="0">
                  <a:pos x="T6" y="T7"/>
                </a:cxn>
              </a:cxnLst>
              <a:rect l="0" t="0" r="r" b="b"/>
              <a:pathLst>
                <a:path w="2" h="3">
                  <a:moveTo>
                    <a:pt x="1" y="3"/>
                  </a:moveTo>
                  <a:cubicBezTo>
                    <a:pt x="1" y="3"/>
                    <a:pt x="1" y="2"/>
                    <a:pt x="0" y="2"/>
                  </a:cubicBezTo>
                  <a:cubicBezTo>
                    <a:pt x="0" y="0"/>
                    <a:pt x="2" y="1"/>
                    <a:pt x="2" y="2"/>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1" name="Freeform 14"/>
            <p:cNvSpPr/>
            <p:nvPr/>
          </p:nvSpPr>
          <p:spPr bwMode="auto">
            <a:xfrm>
              <a:off x="2382838" y="1163638"/>
              <a:ext cx="7938" cy="9525"/>
            </a:xfrm>
            <a:custGeom>
              <a:avLst/>
              <a:gdLst>
                <a:gd name="T0" fmla="*/ 5 w 5"/>
                <a:gd name="T1" fmla="*/ 0 h 6"/>
                <a:gd name="T2" fmla="*/ 0 w 5"/>
                <a:gd name="T3" fmla="*/ 6 h 6"/>
                <a:gd name="T4" fmla="*/ 0 w 5"/>
                <a:gd name="T5" fmla="*/ 0 h 6"/>
                <a:gd name="T6" fmla="*/ 5 w 5"/>
                <a:gd name="T7" fmla="*/ 0 h 6"/>
              </a:gdLst>
              <a:ahLst/>
              <a:cxnLst>
                <a:cxn ang="0">
                  <a:pos x="T0" y="T1"/>
                </a:cxn>
                <a:cxn ang="0">
                  <a:pos x="T2" y="T3"/>
                </a:cxn>
                <a:cxn ang="0">
                  <a:pos x="T4" y="T5"/>
                </a:cxn>
                <a:cxn ang="0">
                  <a:pos x="T6" y="T7"/>
                </a:cxn>
              </a:cxnLst>
              <a:rect l="0" t="0" r="r" b="b"/>
              <a:pathLst>
                <a:path w="5" h="6">
                  <a:moveTo>
                    <a:pt x="5" y="0"/>
                  </a:moveTo>
                  <a:lnTo>
                    <a:pt x="0" y="6"/>
                  </a:lnTo>
                  <a:lnTo>
                    <a:pt x="0"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2" name="Freeform 15"/>
            <p:cNvSpPr/>
            <p:nvPr/>
          </p:nvSpPr>
          <p:spPr bwMode="auto">
            <a:xfrm>
              <a:off x="3019426" y="1325563"/>
              <a:ext cx="17463" cy="12700"/>
            </a:xfrm>
            <a:custGeom>
              <a:avLst/>
              <a:gdLst>
                <a:gd name="T0" fmla="*/ 2 w 4"/>
                <a:gd name="T1" fmla="*/ 0 h 3"/>
                <a:gd name="T2" fmla="*/ 2 w 4"/>
                <a:gd name="T3" fmla="*/ 3 h 3"/>
                <a:gd name="T4" fmla="*/ 2 w 4"/>
                <a:gd name="T5" fmla="*/ 0 h 3"/>
              </a:gdLst>
              <a:ahLst/>
              <a:cxnLst>
                <a:cxn ang="0">
                  <a:pos x="T0" y="T1"/>
                </a:cxn>
                <a:cxn ang="0">
                  <a:pos x="T2" y="T3"/>
                </a:cxn>
                <a:cxn ang="0">
                  <a:pos x="T4" y="T5"/>
                </a:cxn>
              </a:cxnLst>
              <a:rect l="0" t="0" r="r" b="b"/>
              <a:pathLst>
                <a:path w="4" h="3">
                  <a:moveTo>
                    <a:pt x="2" y="0"/>
                  </a:moveTo>
                  <a:cubicBezTo>
                    <a:pt x="4" y="1"/>
                    <a:pt x="2" y="3"/>
                    <a:pt x="2" y="3"/>
                  </a:cubicBezTo>
                  <a:cubicBezTo>
                    <a:pt x="0" y="2"/>
                    <a:pt x="4"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3" name="Freeform 16"/>
            <p:cNvSpPr/>
            <p:nvPr/>
          </p:nvSpPr>
          <p:spPr bwMode="auto">
            <a:xfrm>
              <a:off x="3273426" y="1585913"/>
              <a:ext cx="12700" cy="7937"/>
            </a:xfrm>
            <a:custGeom>
              <a:avLst/>
              <a:gdLst>
                <a:gd name="T0" fmla="*/ 0 w 8"/>
                <a:gd name="T1" fmla="*/ 5 h 5"/>
                <a:gd name="T2" fmla="*/ 0 w 8"/>
                <a:gd name="T3" fmla="*/ 5 h 5"/>
                <a:gd name="T4" fmla="*/ 8 w 8"/>
                <a:gd name="T5" fmla="*/ 0 h 5"/>
                <a:gd name="T6" fmla="*/ 0 w 8"/>
                <a:gd name="T7" fmla="*/ 5 h 5"/>
              </a:gdLst>
              <a:ahLst/>
              <a:cxnLst>
                <a:cxn ang="0">
                  <a:pos x="T0" y="T1"/>
                </a:cxn>
                <a:cxn ang="0">
                  <a:pos x="T2" y="T3"/>
                </a:cxn>
                <a:cxn ang="0">
                  <a:pos x="T4" y="T5"/>
                </a:cxn>
                <a:cxn ang="0">
                  <a:pos x="T6" y="T7"/>
                </a:cxn>
              </a:cxnLst>
              <a:rect l="0" t="0" r="r" b="b"/>
              <a:pathLst>
                <a:path w="8" h="5">
                  <a:moveTo>
                    <a:pt x="0" y="5"/>
                  </a:moveTo>
                  <a:lnTo>
                    <a:pt x="0" y="5"/>
                  </a:lnTo>
                  <a:lnTo>
                    <a:pt x="8"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4" name="Freeform 17"/>
            <p:cNvSpPr/>
            <p:nvPr/>
          </p:nvSpPr>
          <p:spPr bwMode="auto">
            <a:xfrm>
              <a:off x="2016126" y="3111500"/>
              <a:ext cx="42863" cy="12700"/>
            </a:xfrm>
            <a:custGeom>
              <a:avLst/>
              <a:gdLst>
                <a:gd name="T0" fmla="*/ 6 w 10"/>
                <a:gd name="T1" fmla="*/ 1 h 3"/>
                <a:gd name="T2" fmla="*/ 2 w 10"/>
                <a:gd name="T3" fmla="*/ 2 h 3"/>
                <a:gd name="T4" fmla="*/ 6 w 10"/>
                <a:gd name="T5" fmla="*/ 1 h 3"/>
              </a:gdLst>
              <a:ahLst/>
              <a:cxnLst>
                <a:cxn ang="0">
                  <a:pos x="T0" y="T1"/>
                </a:cxn>
                <a:cxn ang="0">
                  <a:pos x="T2" y="T3"/>
                </a:cxn>
                <a:cxn ang="0">
                  <a:pos x="T4" y="T5"/>
                </a:cxn>
              </a:cxnLst>
              <a:rect l="0" t="0" r="r" b="b"/>
              <a:pathLst>
                <a:path w="10" h="3">
                  <a:moveTo>
                    <a:pt x="6" y="1"/>
                  </a:moveTo>
                  <a:cubicBezTo>
                    <a:pt x="0" y="2"/>
                    <a:pt x="10" y="3"/>
                    <a:pt x="2" y="2"/>
                  </a:cubicBezTo>
                  <a:cubicBezTo>
                    <a:pt x="3" y="1"/>
                    <a:pt x="4"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5" name="Freeform 18"/>
            <p:cNvSpPr/>
            <p:nvPr/>
          </p:nvSpPr>
          <p:spPr bwMode="auto">
            <a:xfrm>
              <a:off x="1366838" y="3055938"/>
              <a:ext cx="1465263" cy="2847975"/>
            </a:xfrm>
            <a:custGeom>
              <a:avLst/>
              <a:gdLst>
                <a:gd name="T0" fmla="*/ 133 w 345"/>
                <a:gd name="T1" fmla="*/ 507 h 670"/>
                <a:gd name="T2" fmla="*/ 193 w 345"/>
                <a:gd name="T3" fmla="*/ 391 h 670"/>
                <a:gd name="T4" fmla="*/ 197 w 345"/>
                <a:gd name="T5" fmla="*/ 346 h 670"/>
                <a:gd name="T6" fmla="*/ 192 w 345"/>
                <a:gd name="T7" fmla="*/ 234 h 670"/>
                <a:gd name="T8" fmla="*/ 248 w 345"/>
                <a:gd name="T9" fmla="*/ 202 h 670"/>
                <a:gd name="T10" fmla="*/ 181 w 345"/>
                <a:gd name="T11" fmla="*/ 188 h 670"/>
                <a:gd name="T12" fmla="*/ 202 w 345"/>
                <a:gd name="T13" fmla="*/ 160 h 670"/>
                <a:gd name="T14" fmla="*/ 263 w 345"/>
                <a:gd name="T15" fmla="*/ 144 h 670"/>
                <a:gd name="T16" fmla="*/ 311 w 345"/>
                <a:gd name="T17" fmla="*/ 134 h 670"/>
                <a:gd name="T18" fmla="*/ 305 w 345"/>
                <a:gd name="T19" fmla="*/ 158 h 670"/>
                <a:gd name="T20" fmla="*/ 309 w 345"/>
                <a:gd name="T21" fmla="*/ 155 h 670"/>
                <a:gd name="T22" fmla="*/ 310 w 345"/>
                <a:gd name="T23" fmla="*/ 139 h 670"/>
                <a:gd name="T24" fmla="*/ 309 w 345"/>
                <a:gd name="T25" fmla="*/ 155 h 670"/>
                <a:gd name="T26" fmla="*/ 290 w 345"/>
                <a:gd name="T27" fmla="*/ 146 h 670"/>
                <a:gd name="T28" fmla="*/ 241 w 345"/>
                <a:gd name="T29" fmla="*/ 146 h 670"/>
                <a:gd name="T30" fmla="*/ 175 w 345"/>
                <a:gd name="T31" fmla="*/ 148 h 670"/>
                <a:gd name="T32" fmla="*/ 128 w 345"/>
                <a:gd name="T33" fmla="*/ 136 h 670"/>
                <a:gd name="T34" fmla="*/ 135 w 345"/>
                <a:gd name="T35" fmla="*/ 113 h 670"/>
                <a:gd name="T36" fmla="*/ 172 w 345"/>
                <a:gd name="T37" fmla="*/ 99 h 670"/>
                <a:gd name="T38" fmla="*/ 202 w 345"/>
                <a:gd name="T39" fmla="*/ 89 h 670"/>
                <a:gd name="T40" fmla="*/ 220 w 345"/>
                <a:gd name="T41" fmla="*/ 85 h 670"/>
                <a:gd name="T42" fmla="*/ 265 w 345"/>
                <a:gd name="T43" fmla="*/ 81 h 670"/>
                <a:gd name="T44" fmla="*/ 312 w 345"/>
                <a:gd name="T45" fmla="*/ 62 h 670"/>
                <a:gd name="T46" fmla="*/ 297 w 345"/>
                <a:gd name="T47" fmla="*/ 84 h 670"/>
                <a:gd name="T48" fmla="*/ 262 w 345"/>
                <a:gd name="T49" fmla="*/ 81 h 670"/>
                <a:gd name="T50" fmla="*/ 169 w 345"/>
                <a:gd name="T51" fmla="*/ 92 h 670"/>
                <a:gd name="T52" fmla="*/ 146 w 345"/>
                <a:gd name="T53" fmla="*/ 78 h 670"/>
                <a:gd name="T54" fmla="*/ 153 w 345"/>
                <a:gd name="T55" fmla="*/ 51 h 670"/>
                <a:gd name="T56" fmla="*/ 186 w 345"/>
                <a:gd name="T57" fmla="*/ 40 h 670"/>
                <a:gd name="T58" fmla="*/ 216 w 345"/>
                <a:gd name="T59" fmla="*/ 27 h 670"/>
                <a:gd name="T60" fmla="*/ 233 w 345"/>
                <a:gd name="T61" fmla="*/ 28 h 670"/>
                <a:gd name="T62" fmla="*/ 263 w 345"/>
                <a:gd name="T63" fmla="*/ 36 h 670"/>
                <a:gd name="T64" fmla="*/ 295 w 345"/>
                <a:gd name="T65" fmla="*/ 26 h 670"/>
                <a:gd name="T66" fmla="*/ 319 w 345"/>
                <a:gd name="T67" fmla="*/ 8 h 670"/>
                <a:gd name="T68" fmla="*/ 334 w 345"/>
                <a:gd name="T69" fmla="*/ 7 h 670"/>
                <a:gd name="T70" fmla="*/ 329 w 345"/>
                <a:gd name="T71" fmla="*/ 39 h 670"/>
                <a:gd name="T72" fmla="*/ 334 w 345"/>
                <a:gd name="T73" fmla="*/ 8 h 670"/>
                <a:gd name="T74" fmla="*/ 332 w 345"/>
                <a:gd name="T75" fmla="*/ 11 h 670"/>
                <a:gd name="T76" fmla="*/ 336 w 345"/>
                <a:gd name="T77" fmla="*/ 14 h 670"/>
                <a:gd name="T78" fmla="*/ 331 w 345"/>
                <a:gd name="T79" fmla="*/ 31 h 670"/>
                <a:gd name="T80" fmla="*/ 288 w 345"/>
                <a:gd name="T81" fmla="*/ 28 h 670"/>
                <a:gd name="T82" fmla="*/ 217 w 345"/>
                <a:gd name="T83" fmla="*/ 22 h 670"/>
                <a:gd name="T84" fmla="*/ 179 w 345"/>
                <a:gd name="T85" fmla="*/ 22 h 670"/>
                <a:gd name="T86" fmla="*/ 200 w 345"/>
                <a:gd name="T87" fmla="*/ 10 h 670"/>
                <a:gd name="T88" fmla="*/ 249 w 345"/>
                <a:gd name="T89" fmla="*/ 3 h 670"/>
                <a:gd name="T90" fmla="*/ 344 w 345"/>
                <a:gd name="T91" fmla="*/ 17 h 670"/>
                <a:gd name="T92" fmla="*/ 324 w 345"/>
                <a:gd name="T93" fmla="*/ 37 h 670"/>
                <a:gd name="T94" fmla="*/ 226 w 345"/>
                <a:gd name="T95" fmla="*/ 56 h 670"/>
                <a:gd name="T96" fmla="*/ 144 w 345"/>
                <a:gd name="T97" fmla="*/ 59 h 670"/>
                <a:gd name="T98" fmla="*/ 158 w 345"/>
                <a:gd name="T99" fmla="*/ 61 h 670"/>
                <a:gd name="T100" fmla="*/ 292 w 345"/>
                <a:gd name="T101" fmla="*/ 55 h 670"/>
                <a:gd name="T102" fmla="*/ 324 w 345"/>
                <a:gd name="T103" fmla="*/ 93 h 670"/>
                <a:gd name="T104" fmla="*/ 267 w 345"/>
                <a:gd name="T105" fmla="*/ 108 h 670"/>
                <a:gd name="T106" fmla="*/ 150 w 345"/>
                <a:gd name="T107" fmla="*/ 137 h 670"/>
                <a:gd name="T108" fmla="*/ 149 w 345"/>
                <a:gd name="T109" fmla="*/ 111 h 670"/>
                <a:gd name="T110" fmla="*/ 234 w 345"/>
                <a:gd name="T111" fmla="*/ 122 h 670"/>
                <a:gd name="T112" fmla="*/ 325 w 345"/>
                <a:gd name="T113" fmla="*/ 138 h 670"/>
                <a:gd name="T114" fmla="*/ 313 w 345"/>
                <a:gd name="T115" fmla="*/ 163 h 670"/>
                <a:gd name="T116" fmla="*/ 192 w 345"/>
                <a:gd name="T117" fmla="*/ 192 h 670"/>
                <a:gd name="T118" fmla="*/ 192 w 345"/>
                <a:gd name="T119" fmla="*/ 164 h 670"/>
                <a:gd name="T120" fmla="*/ 265 w 345"/>
                <a:gd name="T121" fmla="*/ 217 h 670"/>
                <a:gd name="T122" fmla="*/ 216 w 345"/>
                <a:gd name="T123" fmla="*/ 313 h 670"/>
                <a:gd name="T124" fmla="*/ 206 w 345"/>
                <a:gd name="T125" fmla="*/ 43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 h="670">
                  <a:moveTo>
                    <a:pt x="9" y="647"/>
                  </a:moveTo>
                  <a:cubicBezTo>
                    <a:pt x="17" y="626"/>
                    <a:pt x="43" y="612"/>
                    <a:pt x="54" y="592"/>
                  </a:cubicBezTo>
                  <a:cubicBezTo>
                    <a:pt x="56" y="590"/>
                    <a:pt x="57" y="596"/>
                    <a:pt x="60" y="591"/>
                  </a:cubicBezTo>
                  <a:cubicBezTo>
                    <a:pt x="71" y="570"/>
                    <a:pt x="97" y="547"/>
                    <a:pt x="118" y="530"/>
                  </a:cubicBezTo>
                  <a:cubicBezTo>
                    <a:pt x="118" y="532"/>
                    <a:pt x="118" y="532"/>
                    <a:pt x="118" y="532"/>
                  </a:cubicBezTo>
                  <a:cubicBezTo>
                    <a:pt x="122" y="528"/>
                    <a:pt x="122" y="521"/>
                    <a:pt x="126" y="517"/>
                  </a:cubicBezTo>
                  <a:cubicBezTo>
                    <a:pt x="127" y="518"/>
                    <a:pt x="126" y="519"/>
                    <a:pt x="128" y="519"/>
                  </a:cubicBezTo>
                  <a:cubicBezTo>
                    <a:pt x="127" y="516"/>
                    <a:pt x="133" y="511"/>
                    <a:pt x="133" y="507"/>
                  </a:cubicBezTo>
                  <a:cubicBezTo>
                    <a:pt x="135" y="506"/>
                    <a:pt x="137" y="508"/>
                    <a:pt x="139" y="506"/>
                  </a:cubicBezTo>
                  <a:cubicBezTo>
                    <a:pt x="139" y="502"/>
                    <a:pt x="139" y="502"/>
                    <a:pt x="139" y="502"/>
                  </a:cubicBezTo>
                  <a:cubicBezTo>
                    <a:pt x="138" y="491"/>
                    <a:pt x="152" y="486"/>
                    <a:pt x="155" y="474"/>
                  </a:cubicBezTo>
                  <a:cubicBezTo>
                    <a:pt x="155" y="474"/>
                    <a:pt x="155" y="476"/>
                    <a:pt x="156" y="475"/>
                  </a:cubicBezTo>
                  <a:cubicBezTo>
                    <a:pt x="163" y="457"/>
                    <a:pt x="176" y="437"/>
                    <a:pt x="183" y="418"/>
                  </a:cubicBezTo>
                  <a:cubicBezTo>
                    <a:pt x="184" y="419"/>
                    <a:pt x="185" y="420"/>
                    <a:pt x="187" y="420"/>
                  </a:cubicBezTo>
                  <a:cubicBezTo>
                    <a:pt x="184" y="418"/>
                    <a:pt x="187" y="411"/>
                    <a:pt x="188" y="406"/>
                  </a:cubicBezTo>
                  <a:cubicBezTo>
                    <a:pt x="192" y="405"/>
                    <a:pt x="189" y="396"/>
                    <a:pt x="193" y="391"/>
                  </a:cubicBezTo>
                  <a:cubicBezTo>
                    <a:pt x="193" y="391"/>
                    <a:pt x="193" y="391"/>
                    <a:pt x="193" y="391"/>
                  </a:cubicBezTo>
                  <a:cubicBezTo>
                    <a:pt x="191" y="386"/>
                    <a:pt x="197" y="385"/>
                    <a:pt x="194" y="380"/>
                  </a:cubicBezTo>
                  <a:cubicBezTo>
                    <a:pt x="198" y="378"/>
                    <a:pt x="198" y="378"/>
                    <a:pt x="198" y="378"/>
                  </a:cubicBezTo>
                  <a:cubicBezTo>
                    <a:pt x="193" y="375"/>
                    <a:pt x="201" y="372"/>
                    <a:pt x="200" y="367"/>
                  </a:cubicBezTo>
                  <a:cubicBezTo>
                    <a:pt x="199" y="367"/>
                    <a:pt x="199" y="367"/>
                    <a:pt x="199" y="367"/>
                  </a:cubicBezTo>
                  <a:cubicBezTo>
                    <a:pt x="198" y="364"/>
                    <a:pt x="200" y="362"/>
                    <a:pt x="200" y="358"/>
                  </a:cubicBezTo>
                  <a:cubicBezTo>
                    <a:pt x="200" y="358"/>
                    <a:pt x="200" y="358"/>
                    <a:pt x="200" y="358"/>
                  </a:cubicBezTo>
                  <a:cubicBezTo>
                    <a:pt x="199" y="350"/>
                    <a:pt x="201" y="345"/>
                    <a:pt x="197" y="346"/>
                  </a:cubicBezTo>
                  <a:cubicBezTo>
                    <a:pt x="200" y="343"/>
                    <a:pt x="199" y="354"/>
                    <a:pt x="203" y="349"/>
                  </a:cubicBezTo>
                  <a:cubicBezTo>
                    <a:pt x="200" y="320"/>
                    <a:pt x="176" y="304"/>
                    <a:pt x="167" y="275"/>
                  </a:cubicBezTo>
                  <a:cubicBezTo>
                    <a:pt x="168" y="271"/>
                    <a:pt x="169" y="269"/>
                    <a:pt x="171" y="269"/>
                  </a:cubicBezTo>
                  <a:cubicBezTo>
                    <a:pt x="170" y="266"/>
                    <a:pt x="174" y="259"/>
                    <a:pt x="174" y="256"/>
                  </a:cubicBezTo>
                  <a:cubicBezTo>
                    <a:pt x="173" y="257"/>
                    <a:pt x="176" y="255"/>
                    <a:pt x="177" y="254"/>
                  </a:cubicBezTo>
                  <a:cubicBezTo>
                    <a:pt x="181" y="251"/>
                    <a:pt x="177" y="248"/>
                    <a:pt x="182" y="244"/>
                  </a:cubicBezTo>
                  <a:cubicBezTo>
                    <a:pt x="181" y="246"/>
                    <a:pt x="182" y="248"/>
                    <a:pt x="183" y="248"/>
                  </a:cubicBezTo>
                  <a:cubicBezTo>
                    <a:pt x="184" y="243"/>
                    <a:pt x="189" y="239"/>
                    <a:pt x="192" y="234"/>
                  </a:cubicBezTo>
                  <a:cubicBezTo>
                    <a:pt x="192" y="235"/>
                    <a:pt x="191" y="236"/>
                    <a:pt x="192" y="237"/>
                  </a:cubicBezTo>
                  <a:cubicBezTo>
                    <a:pt x="194" y="230"/>
                    <a:pt x="201" y="230"/>
                    <a:pt x="204" y="226"/>
                  </a:cubicBezTo>
                  <a:cubicBezTo>
                    <a:pt x="204" y="228"/>
                    <a:pt x="204" y="228"/>
                    <a:pt x="204" y="228"/>
                  </a:cubicBezTo>
                  <a:cubicBezTo>
                    <a:pt x="212" y="226"/>
                    <a:pt x="203" y="223"/>
                    <a:pt x="210" y="221"/>
                  </a:cubicBezTo>
                  <a:cubicBezTo>
                    <a:pt x="209" y="222"/>
                    <a:pt x="210" y="222"/>
                    <a:pt x="210" y="223"/>
                  </a:cubicBezTo>
                  <a:cubicBezTo>
                    <a:pt x="214" y="216"/>
                    <a:pt x="225" y="212"/>
                    <a:pt x="230" y="208"/>
                  </a:cubicBezTo>
                  <a:cubicBezTo>
                    <a:pt x="230" y="209"/>
                    <a:pt x="230" y="209"/>
                    <a:pt x="230" y="209"/>
                  </a:cubicBezTo>
                  <a:cubicBezTo>
                    <a:pt x="236" y="207"/>
                    <a:pt x="244" y="194"/>
                    <a:pt x="248" y="202"/>
                  </a:cubicBezTo>
                  <a:cubicBezTo>
                    <a:pt x="246" y="200"/>
                    <a:pt x="251" y="197"/>
                    <a:pt x="243" y="195"/>
                  </a:cubicBezTo>
                  <a:cubicBezTo>
                    <a:pt x="242" y="199"/>
                    <a:pt x="230" y="194"/>
                    <a:pt x="233" y="200"/>
                  </a:cubicBezTo>
                  <a:cubicBezTo>
                    <a:pt x="227" y="198"/>
                    <a:pt x="217" y="195"/>
                    <a:pt x="212" y="196"/>
                  </a:cubicBezTo>
                  <a:cubicBezTo>
                    <a:pt x="215" y="195"/>
                    <a:pt x="209" y="191"/>
                    <a:pt x="215" y="191"/>
                  </a:cubicBezTo>
                  <a:cubicBezTo>
                    <a:pt x="211" y="188"/>
                    <a:pt x="211" y="188"/>
                    <a:pt x="211" y="188"/>
                  </a:cubicBezTo>
                  <a:cubicBezTo>
                    <a:pt x="212" y="187"/>
                    <a:pt x="215" y="189"/>
                    <a:pt x="214" y="187"/>
                  </a:cubicBezTo>
                  <a:cubicBezTo>
                    <a:pt x="211" y="187"/>
                    <a:pt x="203" y="188"/>
                    <a:pt x="201" y="186"/>
                  </a:cubicBezTo>
                  <a:cubicBezTo>
                    <a:pt x="196" y="188"/>
                    <a:pt x="189" y="192"/>
                    <a:pt x="181" y="188"/>
                  </a:cubicBezTo>
                  <a:cubicBezTo>
                    <a:pt x="185" y="188"/>
                    <a:pt x="181" y="183"/>
                    <a:pt x="184" y="183"/>
                  </a:cubicBezTo>
                  <a:cubicBezTo>
                    <a:pt x="181" y="179"/>
                    <a:pt x="170" y="193"/>
                    <a:pt x="172" y="172"/>
                  </a:cubicBezTo>
                  <a:cubicBezTo>
                    <a:pt x="175" y="170"/>
                    <a:pt x="175" y="174"/>
                    <a:pt x="178" y="170"/>
                  </a:cubicBezTo>
                  <a:cubicBezTo>
                    <a:pt x="177" y="170"/>
                    <a:pt x="178" y="168"/>
                    <a:pt x="179" y="166"/>
                  </a:cubicBezTo>
                  <a:cubicBezTo>
                    <a:pt x="180" y="165"/>
                    <a:pt x="190" y="159"/>
                    <a:pt x="193" y="162"/>
                  </a:cubicBezTo>
                  <a:cubicBezTo>
                    <a:pt x="195" y="163"/>
                    <a:pt x="189" y="165"/>
                    <a:pt x="192" y="165"/>
                  </a:cubicBezTo>
                  <a:cubicBezTo>
                    <a:pt x="197" y="163"/>
                    <a:pt x="197" y="162"/>
                    <a:pt x="202" y="160"/>
                  </a:cubicBezTo>
                  <a:cubicBezTo>
                    <a:pt x="202" y="160"/>
                    <a:pt x="202" y="160"/>
                    <a:pt x="202" y="160"/>
                  </a:cubicBezTo>
                  <a:cubicBezTo>
                    <a:pt x="206" y="160"/>
                    <a:pt x="212" y="156"/>
                    <a:pt x="208" y="155"/>
                  </a:cubicBezTo>
                  <a:cubicBezTo>
                    <a:pt x="205" y="155"/>
                    <a:pt x="209" y="157"/>
                    <a:pt x="205" y="157"/>
                  </a:cubicBezTo>
                  <a:cubicBezTo>
                    <a:pt x="207" y="154"/>
                    <a:pt x="213" y="152"/>
                    <a:pt x="219" y="151"/>
                  </a:cubicBezTo>
                  <a:cubicBezTo>
                    <a:pt x="217" y="152"/>
                    <a:pt x="217" y="153"/>
                    <a:pt x="217" y="154"/>
                  </a:cubicBezTo>
                  <a:cubicBezTo>
                    <a:pt x="224" y="149"/>
                    <a:pt x="231" y="148"/>
                    <a:pt x="239" y="145"/>
                  </a:cubicBezTo>
                  <a:cubicBezTo>
                    <a:pt x="239" y="143"/>
                    <a:pt x="236" y="149"/>
                    <a:pt x="235" y="148"/>
                  </a:cubicBezTo>
                  <a:cubicBezTo>
                    <a:pt x="245" y="150"/>
                    <a:pt x="256" y="143"/>
                    <a:pt x="264" y="146"/>
                  </a:cubicBezTo>
                  <a:cubicBezTo>
                    <a:pt x="263" y="146"/>
                    <a:pt x="263" y="143"/>
                    <a:pt x="263" y="144"/>
                  </a:cubicBezTo>
                  <a:cubicBezTo>
                    <a:pt x="268" y="144"/>
                    <a:pt x="268" y="147"/>
                    <a:pt x="271" y="145"/>
                  </a:cubicBezTo>
                  <a:cubicBezTo>
                    <a:pt x="272" y="147"/>
                    <a:pt x="275" y="144"/>
                    <a:pt x="278" y="144"/>
                  </a:cubicBezTo>
                  <a:cubicBezTo>
                    <a:pt x="280" y="142"/>
                    <a:pt x="279" y="144"/>
                    <a:pt x="276" y="145"/>
                  </a:cubicBezTo>
                  <a:cubicBezTo>
                    <a:pt x="280" y="143"/>
                    <a:pt x="298" y="139"/>
                    <a:pt x="307" y="139"/>
                  </a:cubicBezTo>
                  <a:cubicBezTo>
                    <a:pt x="306" y="138"/>
                    <a:pt x="308" y="137"/>
                    <a:pt x="309" y="136"/>
                  </a:cubicBezTo>
                  <a:cubicBezTo>
                    <a:pt x="311" y="134"/>
                    <a:pt x="311" y="134"/>
                    <a:pt x="311" y="134"/>
                  </a:cubicBezTo>
                  <a:cubicBezTo>
                    <a:pt x="311" y="134"/>
                    <a:pt x="311" y="134"/>
                    <a:pt x="311" y="134"/>
                  </a:cubicBezTo>
                  <a:cubicBezTo>
                    <a:pt x="311" y="134"/>
                    <a:pt x="311" y="134"/>
                    <a:pt x="311" y="134"/>
                  </a:cubicBezTo>
                  <a:cubicBezTo>
                    <a:pt x="311" y="134"/>
                    <a:pt x="311" y="134"/>
                    <a:pt x="311" y="134"/>
                  </a:cubicBezTo>
                  <a:cubicBezTo>
                    <a:pt x="311" y="134"/>
                    <a:pt x="311" y="134"/>
                    <a:pt x="311" y="134"/>
                  </a:cubicBezTo>
                  <a:cubicBezTo>
                    <a:pt x="313" y="129"/>
                    <a:pt x="301" y="179"/>
                    <a:pt x="306" y="158"/>
                  </a:cubicBezTo>
                  <a:cubicBezTo>
                    <a:pt x="306" y="158"/>
                    <a:pt x="306" y="158"/>
                    <a:pt x="306" y="158"/>
                  </a:cubicBezTo>
                  <a:cubicBezTo>
                    <a:pt x="306" y="158"/>
                    <a:pt x="306" y="158"/>
                    <a:pt x="306" y="158"/>
                  </a:cubicBezTo>
                  <a:cubicBezTo>
                    <a:pt x="306" y="158"/>
                    <a:pt x="306" y="158"/>
                    <a:pt x="306" y="158"/>
                  </a:cubicBezTo>
                  <a:cubicBezTo>
                    <a:pt x="306" y="158"/>
                    <a:pt x="306" y="158"/>
                    <a:pt x="306" y="158"/>
                  </a:cubicBezTo>
                  <a:cubicBezTo>
                    <a:pt x="305" y="158"/>
                    <a:pt x="305" y="158"/>
                    <a:pt x="305" y="158"/>
                  </a:cubicBezTo>
                  <a:cubicBezTo>
                    <a:pt x="304" y="158"/>
                    <a:pt x="304" y="158"/>
                    <a:pt x="304" y="158"/>
                  </a:cubicBezTo>
                  <a:cubicBezTo>
                    <a:pt x="307" y="156"/>
                    <a:pt x="307" y="156"/>
                    <a:pt x="307" y="156"/>
                  </a:cubicBezTo>
                  <a:cubicBezTo>
                    <a:pt x="306" y="154"/>
                    <a:pt x="301" y="153"/>
                    <a:pt x="302" y="151"/>
                  </a:cubicBezTo>
                  <a:cubicBezTo>
                    <a:pt x="300" y="152"/>
                    <a:pt x="303" y="153"/>
                    <a:pt x="307" y="154"/>
                  </a:cubicBezTo>
                  <a:cubicBezTo>
                    <a:pt x="308" y="155"/>
                    <a:pt x="308" y="155"/>
                    <a:pt x="308"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8" y="158"/>
                    <a:pt x="316" y="123"/>
                    <a:pt x="313" y="138"/>
                  </a:cubicBezTo>
                  <a:cubicBezTo>
                    <a:pt x="313" y="138"/>
                    <a:pt x="313" y="138"/>
                    <a:pt x="313" y="138"/>
                  </a:cubicBezTo>
                  <a:cubicBezTo>
                    <a:pt x="312" y="138"/>
                    <a:pt x="312" y="138"/>
                    <a:pt x="312" y="138"/>
                  </a:cubicBezTo>
                  <a:cubicBezTo>
                    <a:pt x="310" y="139"/>
                    <a:pt x="310" y="139"/>
                    <a:pt x="310" y="139"/>
                  </a:cubicBezTo>
                  <a:cubicBezTo>
                    <a:pt x="309" y="140"/>
                    <a:pt x="309" y="140"/>
                    <a:pt x="310" y="139"/>
                  </a:cubicBezTo>
                  <a:cubicBezTo>
                    <a:pt x="311" y="139"/>
                    <a:pt x="311" y="139"/>
                    <a:pt x="312" y="139"/>
                  </a:cubicBezTo>
                  <a:cubicBezTo>
                    <a:pt x="313" y="138"/>
                    <a:pt x="313" y="138"/>
                    <a:pt x="313" y="138"/>
                  </a:cubicBezTo>
                  <a:cubicBezTo>
                    <a:pt x="313" y="138"/>
                    <a:pt x="313" y="138"/>
                    <a:pt x="313" y="138"/>
                  </a:cubicBezTo>
                  <a:cubicBezTo>
                    <a:pt x="313" y="138"/>
                    <a:pt x="313" y="138"/>
                    <a:pt x="313" y="138"/>
                  </a:cubicBezTo>
                  <a:cubicBezTo>
                    <a:pt x="313" y="138"/>
                    <a:pt x="313" y="138"/>
                    <a:pt x="313" y="138"/>
                  </a:cubicBezTo>
                  <a:cubicBezTo>
                    <a:pt x="313" y="138"/>
                    <a:pt x="313" y="138"/>
                    <a:pt x="313" y="138"/>
                  </a:cubicBezTo>
                  <a:cubicBezTo>
                    <a:pt x="311" y="146"/>
                    <a:pt x="316" y="122"/>
                    <a:pt x="309" y="155"/>
                  </a:cubicBezTo>
                  <a:cubicBezTo>
                    <a:pt x="309" y="155"/>
                    <a:pt x="309" y="155"/>
                    <a:pt x="309" y="155"/>
                  </a:cubicBezTo>
                  <a:cubicBezTo>
                    <a:pt x="309" y="155"/>
                    <a:pt x="309" y="155"/>
                    <a:pt x="309" y="155"/>
                  </a:cubicBezTo>
                  <a:cubicBezTo>
                    <a:pt x="309" y="155"/>
                    <a:pt x="309" y="155"/>
                    <a:pt x="309" y="155"/>
                  </a:cubicBezTo>
                  <a:cubicBezTo>
                    <a:pt x="309" y="155"/>
                    <a:pt x="309" y="155"/>
                    <a:pt x="309" y="155"/>
                  </a:cubicBezTo>
                  <a:cubicBezTo>
                    <a:pt x="307" y="155"/>
                    <a:pt x="307" y="155"/>
                    <a:pt x="307" y="155"/>
                  </a:cubicBezTo>
                  <a:cubicBezTo>
                    <a:pt x="305" y="154"/>
                    <a:pt x="304" y="154"/>
                    <a:pt x="305" y="153"/>
                  </a:cubicBezTo>
                  <a:cubicBezTo>
                    <a:pt x="302" y="152"/>
                    <a:pt x="298" y="152"/>
                    <a:pt x="296" y="148"/>
                  </a:cubicBezTo>
                  <a:cubicBezTo>
                    <a:pt x="296" y="149"/>
                    <a:pt x="300" y="147"/>
                    <a:pt x="297" y="145"/>
                  </a:cubicBezTo>
                  <a:cubicBezTo>
                    <a:pt x="291" y="144"/>
                    <a:pt x="295" y="146"/>
                    <a:pt x="290" y="146"/>
                  </a:cubicBezTo>
                  <a:cubicBezTo>
                    <a:pt x="287" y="146"/>
                    <a:pt x="287" y="146"/>
                    <a:pt x="287" y="146"/>
                  </a:cubicBezTo>
                  <a:cubicBezTo>
                    <a:pt x="286" y="149"/>
                    <a:pt x="282" y="145"/>
                    <a:pt x="283" y="148"/>
                  </a:cubicBezTo>
                  <a:cubicBezTo>
                    <a:pt x="283" y="146"/>
                    <a:pt x="275" y="148"/>
                    <a:pt x="276" y="144"/>
                  </a:cubicBezTo>
                  <a:cubicBezTo>
                    <a:pt x="277" y="141"/>
                    <a:pt x="277" y="141"/>
                    <a:pt x="277" y="141"/>
                  </a:cubicBezTo>
                  <a:cubicBezTo>
                    <a:pt x="274" y="141"/>
                    <a:pt x="272" y="144"/>
                    <a:pt x="270" y="146"/>
                  </a:cubicBezTo>
                  <a:cubicBezTo>
                    <a:pt x="269" y="145"/>
                    <a:pt x="269" y="145"/>
                    <a:pt x="269" y="144"/>
                  </a:cubicBezTo>
                  <a:cubicBezTo>
                    <a:pt x="268" y="149"/>
                    <a:pt x="262" y="144"/>
                    <a:pt x="259" y="148"/>
                  </a:cubicBezTo>
                  <a:cubicBezTo>
                    <a:pt x="253" y="146"/>
                    <a:pt x="244" y="149"/>
                    <a:pt x="241" y="146"/>
                  </a:cubicBezTo>
                  <a:cubicBezTo>
                    <a:pt x="236" y="148"/>
                    <a:pt x="232" y="150"/>
                    <a:pt x="227" y="149"/>
                  </a:cubicBezTo>
                  <a:cubicBezTo>
                    <a:pt x="228" y="149"/>
                    <a:pt x="229" y="148"/>
                    <a:pt x="230" y="147"/>
                  </a:cubicBezTo>
                  <a:cubicBezTo>
                    <a:pt x="226" y="146"/>
                    <a:pt x="225" y="147"/>
                    <a:pt x="222" y="148"/>
                  </a:cubicBezTo>
                  <a:cubicBezTo>
                    <a:pt x="223" y="148"/>
                    <a:pt x="215" y="146"/>
                    <a:pt x="211" y="145"/>
                  </a:cubicBezTo>
                  <a:cubicBezTo>
                    <a:pt x="206" y="147"/>
                    <a:pt x="208" y="149"/>
                    <a:pt x="208" y="151"/>
                  </a:cubicBezTo>
                  <a:cubicBezTo>
                    <a:pt x="203" y="147"/>
                    <a:pt x="194" y="154"/>
                    <a:pt x="188" y="150"/>
                  </a:cubicBezTo>
                  <a:cubicBezTo>
                    <a:pt x="190" y="150"/>
                    <a:pt x="195" y="148"/>
                    <a:pt x="191" y="146"/>
                  </a:cubicBezTo>
                  <a:cubicBezTo>
                    <a:pt x="187" y="142"/>
                    <a:pt x="182" y="151"/>
                    <a:pt x="175" y="148"/>
                  </a:cubicBezTo>
                  <a:cubicBezTo>
                    <a:pt x="177" y="152"/>
                    <a:pt x="177" y="152"/>
                    <a:pt x="177" y="152"/>
                  </a:cubicBezTo>
                  <a:cubicBezTo>
                    <a:pt x="173" y="149"/>
                    <a:pt x="165" y="153"/>
                    <a:pt x="166" y="149"/>
                  </a:cubicBezTo>
                  <a:cubicBezTo>
                    <a:pt x="163" y="150"/>
                    <a:pt x="157" y="146"/>
                    <a:pt x="157" y="150"/>
                  </a:cubicBezTo>
                  <a:cubicBezTo>
                    <a:pt x="151" y="148"/>
                    <a:pt x="144" y="144"/>
                    <a:pt x="136" y="141"/>
                  </a:cubicBezTo>
                  <a:cubicBezTo>
                    <a:pt x="131" y="138"/>
                    <a:pt x="131" y="138"/>
                    <a:pt x="131" y="138"/>
                  </a:cubicBezTo>
                  <a:cubicBezTo>
                    <a:pt x="129" y="137"/>
                    <a:pt x="129" y="137"/>
                    <a:pt x="129" y="137"/>
                  </a:cubicBezTo>
                  <a:cubicBezTo>
                    <a:pt x="128" y="136"/>
                    <a:pt x="128" y="136"/>
                    <a:pt x="128" y="136"/>
                  </a:cubicBezTo>
                  <a:cubicBezTo>
                    <a:pt x="128" y="136"/>
                    <a:pt x="128" y="136"/>
                    <a:pt x="128" y="136"/>
                  </a:cubicBezTo>
                  <a:cubicBezTo>
                    <a:pt x="128" y="136"/>
                    <a:pt x="128" y="136"/>
                    <a:pt x="128" y="136"/>
                  </a:cubicBezTo>
                  <a:cubicBezTo>
                    <a:pt x="128" y="136"/>
                    <a:pt x="128" y="136"/>
                    <a:pt x="128" y="136"/>
                  </a:cubicBezTo>
                  <a:cubicBezTo>
                    <a:pt x="130" y="152"/>
                    <a:pt x="125" y="114"/>
                    <a:pt x="125" y="118"/>
                  </a:cubicBezTo>
                  <a:cubicBezTo>
                    <a:pt x="126" y="118"/>
                    <a:pt x="126" y="118"/>
                    <a:pt x="126" y="118"/>
                  </a:cubicBezTo>
                  <a:cubicBezTo>
                    <a:pt x="126" y="118"/>
                    <a:pt x="126" y="118"/>
                    <a:pt x="126" y="118"/>
                  </a:cubicBezTo>
                  <a:cubicBezTo>
                    <a:pt x="126" y="118"/>
                    <a:pt x="126" y="118"/>
                    <a:pt x="126" y="118"/>
                  </a:cubicBezTo>
                  <a:cubicBezTo>
                    <a:pt x="126" y="117"/>
                    <a:pt x="126" y="117"/>
                    <a:pt x="126" y="117"/>
                  </a:cubicBezTo>
                  <a:cubicBezTo>
                    <a:pt x="130" y="115"/>
                    <a:pt x="133" y="113"/>
                    <a:pt x="135" y="113"/>
                  </a:cubicBezTo>
                  <a:cubicBezTo>
                    <a:pt x="137" y="111"/>
                    <a:pt x="141" y="109"/>
                    <a:pt x="139" y="108"/>
                  </a:cubicBezTo>
                  <a:cubicBezTo>
                    <a:pt x="135" y="108"/>
                    <a:pt x="136" y="112"/>
                    <a:pt x="134" y="111"/>
                  </a:cubicBezTo>
                  <a:cubicBezTo>
                    <a:pt x="136" y="110"/>
                    <a:pt x="135" y="109"/>
                    <a:pt x="135" y="109"/>
                  </a:cubicBezTo>
                  <a:cubicBezTo>
                    <a:pt x="140" y="107"/>
                    <a:pt x="143" y="106"/>
                    <a:pt x="141" y="111"/>
                  </a:cubicBezTo>
                  <a:cubicBezTo>
                    <a:pt x="150" y="108"/>
                    <a:pt x="146" y="100"/>
                    <a:pt x="158" y="98"/>
                  </a:cubicBezTo>
                  <a:cubicBezTo>
                    <a:pt x="158" y="99"/>
                    <a:pt x="159" y="100"/>
                    <a:pt x="162" y="98"/>
                  </a:cubicBezTo>
                  <a:cubicBezTo>
                    <a:pt x="167" y="94"/>
                    <a:pt x="167" y="94"/>
                    <a:pt x="167" y="94"/>
                  </a:cubicBezTo>
                  <a:cubicBezTo>
                    <a:pt x="174" y="93"/>
                    <a:pt x="171" y="97"/>
                    <a:pt x="172" y="99"/>
                  </a:cubicBezTo>
                  <a:cubicBezTo>
                    <a:pt x="176" y="98"/>
                    <a:pt x="180" y="97"/>
                    <a:pt x="181" y="95"/>
                  </a:cubicBezTo>
                  <a:cubicBezTo>
                    <a:pt x="186" y="97"/>
                    <a:pt x="186" y="97"/>
                    <a:pt x="186" y="97"/>
                  </a:cubicBezTo>
                  <a:cubicBezTo>
                    <a:pt x="182" y="96"/>
                    <a:pt x="188" y="95"/>
                    <a:pt x="190" y="94"/>
                  </a:cubicBezTo>
                  <a:cubicBezTo>
                    <a:pt x="188" y="95"/>
                    <a:pt x="188" y="95"/>
                    <a:pt x="188" y="95"/>
                  </a:cubicBezTo>
                  <a:cubicBezTo>
                    <a:pt x="189" y="96"/>
                    <a:pt x="193" y="95"/>
                    <a:pt x="195" y="94"/>
                  </a:cubicBezTo>
                  <a:cubicBezTo>
                    <a:pt x="194" y="92"/>
                    <a:pt x="190" y="93"/>
                    <a:pt x="188" y="92"/>
                  </a:cubicBezTo>
                  <a:cubicBezTo>
                    <a:pt x="189" y="91"/>
                    <a:pt x="192" y="91"/>
                    <a:pt x="194" y="89"/>
                  </a:cubicBezTo>
                  <a:cubicBezTo>
                    <a:pt x="194" y="92"/>
                    <a:pt x="199" y="89"/>
                    <a:pt x="202" y="89"/>
                  </a:cubicBezTo>
                  <a:cubicBezTo>
                    <a:pt x="205" y="89"/>
                    <a:pt x="205" y="86"/>
                    <a:pt x="206" y="86"/>
                  </a:cubicBezTo>
                  <a:cubicBezTo>
                    <a:pt x="206" y="87"/>
                    <a:pt x="211" y="85"/>
                    <a:pt x="209" y="87"/>
                  </a:cubicBezTo>
                  <a:cubicBezTo>
                    <a:pt x="208" y="88"/>
                    <a:pt x="206" y="87"/>
                    <a:pt x="205" y="88"/>
                  </a:cubicBezTo>
                  <a:cubicBezTo>
                    <a:pt x="207" y="89"/>
                    <a:pt x="208" y="91"/>
                    <a:pt x="212" y="88"/>
                  </a:cubicBezTo>
                  <a:cubicBezTo>
                    <a:pt x="215" y="86"/>
                    <a:pt x="210" y="83"/>
                    <a:pt x="216" y="84"/>
                  </a:cubicBezTo>
                  <a:cubicBezTo>
                    <a:pt x="215" y="85"/>
                    <a:pt x="215" y="86"/>
                    <a:pt x="214" y="87"/>
                  </a:cubicBezTo>
                  <a:cubicBezTo>
                    <a:pt x="220" y="87"/>
                    <a:pt x="220" y="87"/>
                    <a:pt x="220" y="87"/>
                  </a:cubicBezTo>
                  <a:cubicBezTo>
                    <a:pt x="220" y="85"/>
                    <a:pt x="220" y="85"/>
                    <a:pt x="220" y="85"/>
                  </a:cubicBezTo>
                  <a:cubicBezTo>
                    <a:pt x="220" y="85"/>
                    <a:pt x="220" y="86"/>
                    <a:pt x="220" y="86"/>
                  </a:cubicBezTo>
                  <a:cubicBezTo>
                    <a:pt x="222" y="83"/>
                    <a:pt x="229" y="83"/>
                    <a:pt x="230" y="80"/>
                  </a:cubicBezTo>
                  <a:cubicBezTo>
                    <a:pt x="233" y="79"/>
                    <a:pt x="236" y="81"/>
                    <a:pt x="239" y="81"/>
                  </a:cubicBezTo>
                  <a:cubicBezTo>
                    <a:pt x="239" y="81"/>
                    <a:pt x="239" y="81"/>
                    <a:pt x="239" y="81"/>
                  </a:cubicBezTo>
                  <a:cubicBezTo>
                    <a:pt x="242" y="82"/>
                    <a:pt x="247" y="80"/>
                    <a:pt x="249" y="78"/>
                  </a:cubicBezTo>
                  <a:cubicBezTo>
                    <a:pt x="249" y="79"/>
                    <a:pt x="249" y="79"/>
                    <a:pt x="249" y="79"/>
                  </a:cubicBezTo>
                  <a:cubicBezTo>
                    <a:pt x="251" y="78"/>
                    <a:pt x="255" y="77"/>
                    <a:pt x="258" y="76"/>
                  </a:cubicBezTo>
                  <a:cubicBezTo>
                    <a:pt x="262" y="77"/>
                    <a:pt x="261" y="85"/>
                    <a:pt x="265" y="81"/>
                  </a:cubicBezTo>
                  <a:cubicBezTo>
                    <a:pt x="270" y="80"/>
                    <a:pt x="272" y="75"/>
                    <a:pt x="269" y="73"/>
                  </a:cubicBezTo>
                  <a:cubicBezTo>
                    <a:pt x="278" y="73"/>
                    <a:pt x="287" y="68"/>
                    <a:pt x="294" y="70"/>
                  </a:cubicBezTo>
                  <a:cubicBezTo>
                    <a:pt x="295" y="68"/>
                    <a:pt x="294" y="68"/>
                    <a:pt x="297" y="67"/>
                  </a:cubicBezTo>
                  <a:cubicBezTo>
                    <a:pt x="305" y="64"/>
                    <a:pt x="305" y="64"/>
                    <a:pt x="305" y="64"/>
                  </a:cubicBezTo>
                  <a:cubicBezTo>
                    <a:pt x="309" y="63"/>
                    <a:pt x="309" y="63"/>
                    <a:pt x="309" y="63"/>
                  </a:cubicBezTo>
                  <a:cubicBezTo>
                    <a:pt x="311" y="62"/>
                    <a:pt x="311" y="62"/>
                    <a:pt x="311" y="62"/>
                  </a:cubicBezTo>
                  <a:cubicBezTo>
                    <a:pt x="312" y="62"/>
                    <a:pt x="312" y="62"/>
                    <a:pt x="312" y="62"/>
                  </a:cubicBezTo>
                  <a:cubicBezTo>
                    <a:pt x="312" y="62"/>
                    <a:pt x="312" y="62"/>
                    <a:pt x="312" y="62"/>
                  </a:cubicBezTo>
                  <a:cubicBezTo>
                    <a:pt x="312" y="62"/>
                    <a:pt x="312" y="62"/>
                    <a:pt x="312" y="62"/>
                  </a:cubicBezTo>
                  <a:cubicBezTo>
                    <a:pt x="312" y="62"/>
                    <a:pt x="312" y="62"/>
                    <a:pt x="312" y="62"/>
                  </a:cubicBezTo>
                  <a:cubicBezTo>
                    <a:pt x="312" y="62"/>
                    <a:pt x="312" y="62"/>
                    <a:pt x="312" y="62"/>
                  </a:cubicBezTo>
                  <a:cubicBezTo>
                    <a:pt x="312" y="56"/>
                    <a:pt x="311" y="117"/>
                    <a:pt x="311" y="91"/>
                  </a:cubicBezTo>
                  <a:cubicBezTo>
                    <a:pt x="311" y="91"/>
                    <a:pt x="311" y="91"/>
                    <a:pt x="311" y="91"/>
                  </a:cubicBezTo>
                  <a:cubicBezTo>
                    <a:pt x="311" y="91"/>
                    <a:pt x="311" y="91"/>
                    <a:pt x="311" y="91"/>
                  </a:cubicBezTo>
                  <a:cubicBezTo>
                    <a:pt x="310" y="91"/>
                    <a:pt x="310" y="91"/>
                    <a:pt x="310" y="91"/>
                  </a:cubicBezTo>
                  <a:cubicBezTo>
                    <a:pt x="305" y="89"/>
                    <a:pt x="300" y="88"/>
                    <a:pt x="297" y="84"/>
                  </a:cubicBezTo>
                  <a:cubicBezTo>
                    <a:pt x="300" y="84"/>
                    <a:pt x="297" y="81"/>
                    <a:pt x="298" y="80"/>
                  </a:cubicBezTo>
                  <a:cubicBezTo>
                    <a:pt x="295" y="81"/>
                    <a:pt x="295" y="77"/>
                    <a:pt x="293" y="81"/>
                  </a:cubicBezTo>
                  <a:cubicBezTo>
                    <a:pt x="293" y="83"/>
                    <a:pt x="293" y="84"/>
                    <a:pt x="295" y="85"/>
                  </a:cubicBezTo>
                  <a:cubicBezTo>
                    <a:pt x="289" y="85"/>
                    <a:pt x="279" y="85"/>
                    <a:pt x="275" y="82"/>
                  </a:cubicBezTo>
                  <a:cubicBezTo>
                    <a:pt x="277" y="83"/>
                    <a:pt x="276" y="83"/>
                    <a:pt x="274" y="84"/>
                  </a:cubicBezTo>
                  <a:cubicBezTo>
                    <a:pt x="275" y="81"/>
                    <a:pt x="269" y="80"/>
                    <a:pt x="266" y="81"/>
                  </a:cubicBezTo>
                  <a:cubicBezTo>
                    <a:pt x="265" y="84"/>
                    <a:pt x="265" y="84"/>
                    <a:pt x="265" y="84"/>
                  </a:cubicBezTo>
                  <a:cubicBezTo>
                    <a:pt x="262" y="81"/>
                    <a:pt x="262" y="81"/>
                    <a:pt x="262" y="81"/>
                  </a:cubicBezTo>
                  <a:cubicBezTo>
                    <a:pt x="261" y="82"/>
                    <a:pt x="261" y="86"/>
                    <a:pt x="257" y="84"/>
                  </a:cubicBezTo>
                  <a:cubicBezTo>
                    <a:pt x="256" y="82"/>
                    <a:pt x="256" y="82"/>
                    <a:pt x="256" y="82"/>
                  </a:cubicBezTo>
                  <a:cubicBezTo>
                    <a:pt x="252" y="84"/>
                    <a:pt x="246" y="87"/>
                    <a:pt x="241" y="86"/>
                  </a:cubicBezTo>
                  <a:cubicBezTo>
                    <a:pt x="237" y="83"/>
                    <a:pt x="237" y="83"/>
                    <a:pt x="237" y="83"/>
                  </a:cubicBezTo>
                  <a:cubicBezTo>
                    <a:pt x="235" y="84"/>
                    <a:pt x="232" y="86"/>
                    <a:pt x="236" y="86"/>
                  </a:cubicBezTo>
                  <a:cubicBezTo>
                    <a:pt x="228" y="85"/>
                    <a:pt x="223" y="86"/>
                    <a:pt x="220" y="83"/>
                  </a:cubicBezTo>
                  <a:cubicBezTo>
                    <a:pt x="207" y="91"/>
                    <a:pt x="186" y="94"/>
                    <a:pt x="168" y="94"/>
                  </a:cubicBezTo>
                  <a:cubicBezTo>
                    <a:pt x="169" y="92"/>
                    <a:pt x="169" y="92"/>
                    <a:pt x="169" y="92"/>
                  </a:cubicBezTo>
                  <a:cubicBezTo>
                    <a:pt x="164" y="90"/>
                    <a:pt x="166" y="95"/>
                    <a:pt x="163" y="94"/>
                  </a:cubicBezTo>
                  <a:cubicBezTo>
                    <a:pt x="165" y="92"/>
                    <a:pt x="160" y="90"/>
                    <a:pt x="163" y="88"/>
                  </a:cubicBezTo>
                  <a:cubicBezTo>
                    <a:pt x="157" y="86"/>
                    <a:pt x="155" y="90"/>
                    <a:pt x="150" y="91"/>
                  </a:cubicBezTo>
                  <a:cubicBezTo>
                    <a:pt x="149" y="93"/>
                    <a:pt x="154" y="90"/>
                    <a:pt x="153" y="92"/>
                  </a:cubicBezTo>
                  <a:cubicBezTo>
                    <a:pt x="152" y="93"/>
                    <a:pt x="143" y="90"/>
                    <a:pt x="141" y="93"/>
                  </a:cubicBezTo>
                  <a:cubicBezTo>
                    <a:pt x="140" y="91"/>
                    <a:pt x="142" y="89"/>
                    <a:pt x="143" y="88"/>
                  </a:cubicBezTo>
                  <a:cubicBezTo>
                    <a:pt x="138" y="89"/>
                    <a:pt x="138" y="89"/>
                    <a:pt x="138" y="89"/>
                  </a:cubicBezTo>
                  <a:cubicBezTo>
                    <a:pt x="134" y="85"/>
                    <a:pt x="151" y="84"/>
                    <a:pt x="146" y="78"/>
                  </a:cubicBezTo>
                  <a:cubicBezTo>
                    <a:pt x="143" y="78"/>
                    <a:pt x="143" y="78"/>
                    <a:pt x="143" y="78"/>
                  </a:cubicBezTo>
                  <a:cubicBezTo>
                    <a:pt x="140" y="75"/>
                    <a:pt x="153" y="76"/>
                    <a:pt x="144" y="74"/>
                  </a:cubicBezTo>
                  <a:cubicBezTo>
                    <a:pt x="141" y="75"/>
                    <a:pt x="141" y="75"/>
                    <a:pt x="141" y="75"/>
                  </a:cubicBezTo>
                  <a:cubicBezTo>
                    <a:pt x="137" y="68"/>
                    <a:pt x="140" y="71"/>
                    <a:pt x="139" y="69"/>
                  </a:cubicBezTo>
                  <a:cubicBezTo>
                    <a:pt x="138" y="67"/>
                    <a:pt x="137" y="66"/>
                    <a:pt x="135" y="67"/>
                  </a:cubicBezTo>
                  <a:cubicBezTo>
                    <a:pt x="142" y="60"/>
                    <a:pt x="134" y="56"/>
                    <a:pt x="145" y="51"/>
                  </a:cubicBezTo>
                  <a:cubicBezTo>
                    <a:pt x="148" y="52"/>
                    <a:pt x="136" y="56"/>
                    <a:pt x="140" y="58"/>
                  </a:cubicBezTo>
                  <a:cubicBezTo>
                    <a:pt x="146" y="57"/>
                    <a:pt x="149" y="52"/>
                    <a:pt x="153" y="51"/>
                  </a:cubicBezTo>
                  <a:cubicBezTo>
                    <a:pt x="148" y="51"/>
                    <a:pt x="151" y="47"/>
                    <a:pt x="154" y="45"/>
                  </a:cubicBezTo>
                  <a:cubicBezTo>
                    <a:pt x="159" y="45"/>
                    <a:pt x="152" y="49"/>
                    <a:pt x="158" y="48"/>
                  </a:cubicBezTo>
                  <a:cubicBezTo>
                    <a:pt x="159" y="45"/>
                    <a:pt x="165" y="42"/>
                    <a:pt x="159" y="43"/>
                  </a:cubicBezTo>
                  <a:cubicBezTo>
                    <a:pt x="161" y="38"/>
                    <a:pt x="165" y="42"/>
                    <a:pt x="168" y="38"/>
                  </a:cubicBezTo>
                  <a:cubicBezTo>
                    <a:pt x="170" y="41"/>
                    <a:pt x="164" y="46"/>
                    <a:pt x="170" y="46"/>
                  </a:cubicBezTo>
                  <a:cubicBezTo>
                    <a:pt x="168" y="44"/>
                    <a:pt x="179" y="40"/>
                    <a:pt x="174" y="37"/>
                  </a:cubicBezTo>
                  <a:cubicBezTo>
                    <a:pt x="177" y="37"/>
                    <a:pt x="177" y="39"/>
                    <a:pt x="176" y="42"/>
                  </a:cubicBezTo>
                  <a:cubicBezTo>
                    <a:pt x="180" y="43"/>
                    <a:pt x="184" y="35"/>
                    <a:pt x="186" y="40"/>
                  </a:cubicBezTo>
                  <a:cubicBezTo>
                    <a:pt x="187" y="37"/>
                    <a:pt x="187" y="37"/>
                    <a:pt x="187" y="37"/>
                  </a:cubicBezTo>
                  <a:cubicBezTo>
                    <a:pt x="188" y="37"/>
                    <a:pt x="190" y="38"/>
                    <a:pt x="192" y="39"/>
                  </a:cubicBezTo>
                  <a:cubicBezTo>
                    <a:pt x="196" y="38"/>
                    <a:pt x="202" y="33"/>
                    <a:pt x="203" y="37"/>
                  </a:cubicBezTo>
                  <a:cubicBezTo>
                    <a:pt x="204" y="37"/>
                    <a:pt x="212" y="35"/>
                    <a:pt x="208" y="33"/>
                  </a:cubicBezTo>
                  <a:cubicBezTo>
                    <a:pt x="203" y="32"/>
                    <a:pt x="203" y="36"/>
                    <a:pt x="200" y="33"/>
                  </a:cubicBezTo>
                  <a:cubicBezTo>
                    <a:pt x="204" y="35"/>
                    <a:pt x="206" y="31"/>
                    <a:pt x="209" y="29"/>
                  </a:cubicBezTo>
                  <a:cubicBezTo>
                    <a:pt x="210" y="31"/>
                    <a:pt x="210" y="31"/>
                    <a:pt x="210" y="31"/>
                  </a:cubicBezTo>
                  <a:cubicBezTo>
                    <a:pt x="211" y="30"/>
                    <a:pt x="215" y="29"/>
                    <a:pt x="216" y="27"/>
                  </a:cubicBezTo>
                  <a:cubicBezTo>
                    <a:pt x="215" y="29"/>
                    <a:pt x="215" y="30"/>
                    <a:pt x="217" y="30"/>
                  </a:cubicBezTo>
                  <a:cubicBezTo>
                    <a:pt x="218" y="27"/>
                    <a:pt x="218" y="27"/>
                    <a:pt x="218" y="27"/>
                  </a:cubicBezTo>
                  <a:cubicBezTo>
                    <a:pt x="224" y="25"/>
                    <a:pt x="220" y="31"/>
                    <a:pt x="227" y="29"/>
                  </a:cubicBezTo>
                  <a:cubicBezTo>
                    <a:pt x="222" y="32"/>
                    <a:pt x="222" y="32"/>
                    <a:pt x="222" y="32"/>
                  </a:cubicBezTo>
                  <a:cubicBezTo>
                    <a:pt x="223" y="32"/>
                    <a:pt x="226" y="34"/>
                    <a:pt x="229" y="32"/>
                  </a:cubicBezTo>
                  <a:cubicBezTo>
                    <a:pt x="229" y="30"/>
                    <a:pt x="231" y="27"/>
                    <a:pt x="232" y="25"/>
                  </a:cubicBezTo>
                  <a:cubicBezTo>
                    <a:pt x="235" y="23"/>
                    <a:pt x="234" y="27"/>
                    <a:pt x="237" y="24"/>
                  </a:cubicBezTo>
                  <a:cubicBezTo>
                    <a:pt x="233" y="28"/>
                    <a:pt x="233" y="28"/>
                    <a:pt x="233" y="28"/>
                  </a:cubicBezTo>
                  <a:cubicBezTo>
                    <a:pt x="232" y="29"/>
                    <a:pt x="237" y="31"/>
                    <a:pt x="241" y="30"/>
                  </a:cubicBezTo>
                  <a:cubicBezTo>
                    <a:pt x="244" y="29"/>
                    <a:pt x="248" y="25"/>
                    <a:pt x="243" y="24"/>
                  </a:cubicBezTo>
                  <a:cubicBezTo>
                    <a:pt x="246" y="24"/>
                    <a:pt x="249" y="25"/>
                    <a:pt x="248" y="27"/>
                  </a:cubicBezTo>
                  <a:cubicBezTo>
                    <a:pt x="253" y="25"/>
                    <a:pt x="247" y="24"/>
                    <a:pt x="251" y="22"/>
                  </a:cubicBezTo>
                  <a:cubicBezTo>
                    <a:pt x="253" y="23"/>
                    <a:pt x="259" y="24"/>
                    <a:pt x="263" y="26"/>
                  </a:cubicBezTo>
                  <a:cubicBezTo>
                    <a:pt x="259" y="31"/>
                    <a:pt x="259" y="31"/>
                    <a:pt x="259" y="31"/>
                  </a:cubicBezTo>
                  <a:cubicBezTo>
                    <a:pt x="262" y="30"/>
                    <a:pt x="262" y="30"/>
                    <a:pt x="262" y="30"/>
                  </a:cubicBezTo>
                  <a:cubicBezTo>
                    <a:pt x="259" y="34"/>
                    <a:pt x="265" y="32"/>
                    <a:pt x="263" y="36"/>
                  </a:cubicBezTo>
                  <a:cubicBezTo>
                    <a:pt x="265" y="36"/>
                    <a:pt x="268" y="34"/>
                    <a:pt x="270" y="33"/>
                  </a:cubicBezTo>
                  <a:cubicBezTo>
                    <a:pt x="263" y="29"/>
                    <a:pt x="276" y="24"/>
                    <a:pt x="273" y="20"/>
                  </a:cubicBezTo>
                  <a:cubicBezTo>
                    <a:pt x="281" y="17"/>
                    <a:pt x="281" y="31"/>
                    <a:pt x="288" y="21"/>
                  </a:cubicBezTo>
                  <a:cubicBezTo>
                    <a:pt x="286" y="20"/>
                    <a:pt x="290" y="16"/>
                    <a:pt x="285" y="18"/>
                  </a:cubicBezTo>
                  <a:cubicBezTo>
                    <a:pt x="290" y="18"/>
                    <a:pt x="287" y="13"/>
                    <a:pt x="294" y="14"/>
                  </a:cubicBezTo>
                  <a:cubicBezTo>
                    <a:pt x="290" y="16"/>
                    <a:pt x="300" y="17"/>
                    <a:pt x="294" y="22"/>
                  </a:cubicBezTo>
                  <a:cubicBezTo>
                    <a:pt x="294" y="20"/>
                    <a:pt x="290" y="21"/>
                    <a:pt x="289" y="22"/>
                  </a:cubicBezTo>
                  <a:cubicBezTo>
                    <a:pt x="292" y="23"/>
                    <a:pt x="290" y="27"/>
                    <a:pt x="295" y="26"/>
                  </a:cubicBezTo>
                  <a:cubicBezTo>
                    <a:pt x="298" y="25"/>
                    <a:pt x="303" y="23"/>
                    <a:pt x="302" y="21"/>
                  </a:cubicBezTo>
                  <a:cubicBezTo>
                    <a:pt x="301" y="18"/>
                    <a:pt x="297" y="23"/>
                    <a:pt x="298" y="19"/>
                  </a:cubicBezTo>
                  <a:cubicBezTo>
                    <a:pt x="304" y="16"/>
                    <a:pt x="306" y="20"/>
                    <a:pt x="308" y="15"/>
                  </a:cubicBezTo>
                  <a:cubicBezTo>
                    <a:pt x="304" y="16"/>
                    <a:pt x="302" y="14"/>
                    <a:pt x="302" y="12"/>
                  </a:cubicBezTo>
                  <a:cubicBezTo>
                    <a:pt x="306" y="9"/>
                    <a:pt x="306" y="9"/>
                    <a:pt x="306" y="9"/>
                  </a:cubicBezTo>
                  <a:cubicBezTo>
                    <a:pt x="306" y="11"/>
                    <a:pt x="306" y="11"/>
                    <a:pt x="306" y="11"/>
                  </a:cubicBezTo>
                  <a:cubicBezTo>
                    <a:pt x="313" y="11"/>
                    <a:pt x="307" y="7"/>
                    <a:pt x="314" y="6"/>
                  </a:cubicBezTo>
                  <a:cubicBezTo>
                    <a:pt x="319" y="8"/>
                    <a:pt x="319" y="8"/>
                    <a:pt x="319" y="8"/>
                  </a:cubicBezTo>
                  <a:cubicBezTo>
                    <a:pt x="318" y="12"/>
                    <a:pt x="308" y="10"/>
                    <a:pt x="310" y="15"/>
                  </a:cubicBezTo>
                  <a:cubicBezTo>
                    <a:pt x="315" y="14"/>
                    <a:pt x="316" y="11"/>
                    <a:pt x="321" y="11"/>
                  </a:cubicBezTo>
                  <a:cubicBezTo>
                    <a:pt x="318" y="13"/>
                    <a:pt x="318" y="13"/>
                    <a:pt x="318" y="13"/>
                  </a:cubicBezTo>
                  <a:cubicBezTo>
                    <a:pt x="320" y="12"/>
                    <a:pt x="323" y="18"/>
                    <a:pt x="329" y="13"/>
                  </a:cubicBezTo>
                  <a:cubicBezTo>
                    <a:pt x="332" y="10"/>
                    <a:pt x="329" y="11"/>
                    <a:pt x="329" y="9"/>
                  </a:cubicBezTo>
                  <a:cubicBezTo>
                    <a:pt x="334" y="7"/>
                    <a:pt x="334" y="7"/>
                    <a:pt x="334" y="7"/>
                  </a:cubicBezTo>
                  <a:cubicBezTo>
                    <a:pt x="334" y="7"/>
                    <a:pt x="334" y="7"/>
                    <a:pt x="334" y="7"/>
                  </a:cubicBezTo>
                  <a:cubicBezTo>
                    <a:pt x="334" y="7"/>
                    <a:pt x="334" y="7"/>
                    <a:pt x="334" y="7"/>
                  </a:cubicBezTo>
                  <a:cubicBezTo>
                    <a:pt x="334" y="7"/>
                    <a:pt x="334" y="7"/>
                    <a:pt x="334" y="7"/>
                  </a:cubicBezTo>
                  <a:cubicBezTo>
                    <a:pt x="334" y="7"/>
                    <a:pt x="334" y="7"/>
                    <a:pt x="334" y="7"/>
                  </a:cubicBezTo>
                  <a:cubicBezTo>
                    <a:pt x="334" y="7"/>
                    <a:pt x="334" y="7"/>
                    <a:pt x="334" y="7"/>
                  </a:cubicBezTo>
                  <a:cubicBezTo>
                    <a:pt x="334" y="0"/>
                    <a:pt x="327" y="68"/>
                    <a:pt x="330" y="39"/>
                  </a:cubicBezTo>
                  <a:cubicBezTo>
                    <a:pt x="330" y="39"/>
                    <a:pt x="330" y="39"/>
                    <a:pt x="330" y="39"/>
                  </a:cubicBezTo>
                  <a:cubicBezTo>
                    <a:pt x="330" y="39"/>
                    <a:pt x="330" y="39"/>
                    <a:pt x="330" y="39"/>
                  </a:cubicBezTo>
                  <a:cubicBezTo>
                    <a:pt x="330" y="39"/>
                    <a:pt x="330" y="39"/>
                    <a:pt x="330" y="39"/>
                  </a:cubicBezTo>
                  <a:cubicBezTo>
                    <a:pt x="329" y="39"/>
                    <a:pt x="329" y="39"/>
                    <a:pt x="329" y="39"/>
                  </a:cubicBezTo>
                  <a:cubicBezTo>
                    <a:pt x="327" y="39"/>
                    <a:pt x="327" y="39"/>
                    <a:pt x="327" y="39"/>
                  </a:cubicBezTo>
                  <a:cubicBezTo>
                    <a:pt x="325" y="39"/>
                    <a:pt x="324" y="39"/>
                    <a:pt x="322" y="38"/>
                  </a:cubicBezTo>
                  <a:cubicBezTo>
                    <a:pt x="324" y="35"/>
                    <a:pt x="316" y="35"/>
                    <a:pt x="321" y="33"/>
                  </a:cubicBezTo>
                  <a:cubicBezTo>
                    <a:pt x="322" y="35"/>
                    <a:pt x="324" y="36"/>
                    <a:pt x="327" y="37"/>
                  </a:cubicBezTo>
                  <a:cubicBezTo>
                    <a:pt x="331" y="38"/>
                    <a:pt x="331" y="38"/>
                    <a:pt x="331" y="38"/>
                  </a:cubicBezTo>
                  <a:cubicBezTo>
                    <a:pt x="331" y="38"/>
                    <a:pt x="331" y="38"/>
                    <a:pt x="331" y="38"/>
                  </a:cubicBezTo>
                  <a:cubicBezTo>
                    <a:pt x="331" y="38"/>
                    <a:pt x="331" y="38"/>
                    <a:pt x="331" y="38"/>
                  </a:cubicBezTo>
                  <a:cubicBezTo>
                    <a:pt x="333" y="24"/>
                    <a:pt x="328" y="67"/>
                    <a:pt x="334" y="8"/>
                  </a:cubicBezTo>
                  <a:cubicBezTo>
                    <a:pt x="334" y="8"/>
                    <a:pt x="334" y="8"/>
                    <a:pt x="334" y="8"/>
                  </a:cubicBezTo>
                  <a:cubicBezTo>
                    <a:pt x="334" y="8"/>
                    <a:pt x="334" y="8"/>
                    <a:pt x="334" y="8"/>
                  </a:cubicBezTo>
                  <a:cubicBezTo>
                    <a:pt x="334" y="8"/>
                    <a:pt x="334" y="8"/>
                    <a:pt x="334" y="8"/>
                  </a:cubicBezTo>
                  <a:cubicBezTo>
                    <a:pt x="334" y="8"/>
                    <a:pt x="334" y="8"/>
                    <a:pt x="334" y="8"/>
                  </a:cubicBezTo>
                  <a:cubicBezTo>
                    <a:pt x="334" y="8"/>
                    <a:pt x="334" y="8"/>
                    <a:pt x="334" y="8"/>
                  </a:cubicBezTo>
                  <a:cubicBezTo>
                    <a:pt x="333" y="9"/>
                    <a:pt x="333" y="9"/>
                    <a:pt x="333" y="9"/>
                  </a:cubicBezTo>
                  <a:cubicBezTo>
                    <a:pt x="333" y="10"/>
                    <a:pt x="333" y="10"/>
                    <a:pt x="333" y="10"/>
                  </a:cubicBezTo>
                  <a:cubicBezTo>
                    <a:pt x="332" y="11"/>
                    <a:pt x="332" y="11"/>
                    <a:pt x="332" y="11"/>
                  </a:cubicBezTo>
                  <a:cubicBezTo>
                    <a:pt x="336" y="15"/>
                    <a:pt x="325" y="12"/>
                    <a:pt x="325" y="17"/>
                  </a:cubicBezTo>
                  <a:cubicBezTo>
                    <a:pt x="331" y="15"/>
                    <a:pt x="333" y="20"/>
                    <a:pt x="334" y="22"/>
                  </a:cubicBezTo>
                  <a:cubicBezTo>
                    <a:pt x="336" y="25"/>
                    <a:pt x="339" y="12"/>
                    <a:pt x="337" y="27"/>
                  </a:cubicBezTo>
                  <a:cubicBezTo>
                    <a:pt x="336" y="23"/>
                    <a:pt x="335" y="42"/>
                    <a:pt x="337" y="17"/>
                  </a:cubicBezTo>
                  <a:cubicBezTo>
                    <a:pt x="336" y="16"/>
                    <a:pt x="336" y="16"/>
                    <a:pt x="335" y="15"/>
                  </a:cubicBezTo>
                  <a:cubicBezTo>
                    <a:pt x="336" y="14"/>
                    <a:pt x="336" y="14"/>
                    <a:pt x="336" y="14"/>
                  </a:cubicBezTo>
                  <a:cubicBezTo>
                    <a:pt x="336" y="14"/>
                    <a:pt x="336" y="14"/>
                    <a:pt x="336" y="14"/>
                  </a:cubicBezTo>
                  <a:cubicBezTo>
                    <a:pt x="336" y="14"/>
                    <a:pt x="336" y="14"/>
                    <a:pt x="336" y="14"/>
                  </a:cubicBezTo>
                  <a:cubicBezTo>
                    <a:pt x="336" y="14"/>
                    <a:pt x="336" y="14"/>
                    <a:pt x="336" y="14"/>
                  </a:cubicBezTo>
                  <a:cubicBezTo>
                    <a:pt x="337" y="11"/>
                    <a:pt x="333" y="48"/>
                    <a:pt x="335" y="32"/>
                  </a:cubicBezTo>
                  <a:cubicBezTo>
                    <a:pt x="335" y="32"/>
                    <a:pt x="335" y="32"/>
                    <a:pt x="335" y="32"/>
                  </a:cubicBezTo>
                  <a:cubicBezTo>
                    <a:pt x="334" y="32"/>
                    <a:pt x="334" y="32"/>
                    <a:pt x="334" y="32"/>
                  </a:cubicBezTo>
                  <a:cubicBezTo>
                    <a:pt x="334" y="32"/>
                    <a:pt x="334" y="32"/>
                    <a:pt x="334" y="32"/>
                  </a:cubicBezTo>
                  <a:cubicBezTo>
                    <a:pt x="334" y="32"/>
                    <a:pt x="334" y="32"/>
                    <a:pt x="334" y="32"/>
                  </a:cubicBezTo>
                  <a:cubicBezTo>
                    <a:pt x="333" y="32"/>
                    <a:pt x="333" y="32"/>
                    <a:pt x="333" y="32"/>
                  </a:cubicBezTo>
                  <a:cubicBezTo>
                    <a:pt x="331" y="31"/>
                    <a:pt x="331" y="31"/>
                    <a:pt x="331" y="31"/>
                  </a:cubicBezTo>
                  <a:cubicBezTo>
                    <a:pt x="327" y="30"/>
                    <a:pt x="327" y="30"/>
                    <a:pt x="327" y="30"/>
                  </a:cubicBezTo>
                  <a:cubicBezTo>
                    <a:pt x="324" y="29"/>
                    <a:pt x="322" y="29"/>
                    <a:pt x="320" y="30"/>
                  </a:cubicBezTo>
                  <a:cubicBezTo>
                    <a:pt x="318" y="28"/>
                    <a:pt x="320" y="25"/>
                    <a:pt x="322" y="26"/>
                  </a:cubicBezTo>
                  <a:cubicBezTo>
                    <a:pt x="314" y="24"/>
                    <a:pt x="306" y="23"/>
                    <a:pt x="298" y="21"/>
                  </a:cubicBezTo>
                  <a:cubicBezTo>
                    <a:pt x="303" y="25"/>
                    <a:pt x="289" y="21"/>
                    <a:pt x="292" y="25"/>
                  </a:cubicBezTo>
                  <a:cubicBezTo>
                    <a:pt x="296" y="26"/>
                    <a:pt x="300" y="30"/>
                    <a:pt x="297" y="31"/>
                  </a:cubicBezTo>
                  <a:cubicBezTo>
                    <a:pt x="295" y="31"/>
                    <a:pt x="297" y="30"/>
                    <a:pt x="296" y="29"/>
                  </a:cubicBezTo>
                  <a:cubicBezTo>
                    <a:pt x="293" y="31"/>
                    <a:pt x="291" y="24"/>
                    <a:pt x="288" y="28"/>
                  </a:cubicBezTo>
                  <a:cubicBezTo>
                    <a:pt x="296" y="27"/>
                    <a:pt x="290" y="23"/>
                    <a:pt x="291" y="19"/>
                  </a:cubicBezTo>
                  <a:cubicBezTo>
                    <a:pt x="286" y="21"/>
                    <a:pt x="292" y="17"/>
                    <a:pt x="286" y="16"/>
                  </a:cubicBezTo>
                  <a:cubicBezTo>
                    <a:pt x="280" y="18"/>
                    <a:pt x="274" y="19"/>
                    <a:pt x="267" y="20"/>
                  </a:cubicBezTo>
                  <a:cubicBezTo>
                    <a:pt x="259" y="17"/>
                    <a:pt x="247" y="21"/>
                    <a:pt x="240" y="22"/>
                  </a:cubicBezTo>
                  <a:cubicBezTo>
                    <a:pt x="236" y="20"/>
                    <a:pt x="239" y="16"/>
                    <a:pt x="234" y="16"/>
                  </a:cubicBezTo>
                  <a:cubicBezTo>
                    <a:pt x="230" y="16"/>
                    <a:pt x="238" y="20"/>
                    <a:pt x="231" y="19"/>
                  </a:cubicBezTo>
                  <a:cubicBezTo>
                    <a:pt x="232" y="18"/>
                    <a:pt x="232" y="18"/>
                    <a:pt x="232" y="18"/>
                  </a:cubicBezTo>
                  <a:cubicBezTo>
                    <a:pt x="230" y="19"/>
                    <a:pt x="218" y="16"/>
                    <a:pt x="217" y="22"/>
                  </a:cubicBezTo>
                  <a:cubicBezTo>
                    <a:pt x="219" y="18"/>
                    <a:pt x="219" y="18"/>
                    <a:pt x="219" y="18"/>
                  </a:cubicBezTo>
                  <a:cubicBezTo>
                    <a:pt x="217" y="17"/>
                    <a:pt x="216" y="18"/>
                    <a:pt x="215" y="19"/>
                  </a:cubicBezTo>
                  <a:cubicBezTo>
                    <a:pt x="215" y="18"/>
                    <a:pt x="213" y="16"/>
                    <a:pt x="215" y="15"/>
                  </a:cubicBezTo>
                  <a:cubicBezTo>
                    <a:pt x="211" y="13"/>
                    <a:pt x="206" y="17"/>
                    <a:pt x="202" y="17"/>
                  </a:cubicBezTo>
                  <a:cubicBezTo>
                    <a:pt x="205" y="20"/>
                    <a:pt x="205" y="20"/>
                    <a:pt x="205" y="20"/>
                  </a:cubicBezTo>
                  <a:cubicBezTo>
                    <a:pt x="197" y="22"/>
                    <a:pt x="191" y="20"/>
                    <a:pt x="183" y="22"/>
                  </a:cubicBezTo>
                  <a:cubicBezTo>
                    <a:pt x="183" y="20"/>
                    <a:pt x="183" y="20"/>
                    <a:pt x="183" y="20"/>
                  </a:cubicBezTo>
                  <a:cubicBezTo>
                    <a:pt x="179" y="22"/>
                    <a:pt x="179" y="22"/>
                    <a:pt x="179" y="22"/>
                  </a:cubicBezTo>
                  <a:cubicBezTo>
                    <a:pt x="180" y="19"/>
                    <a:pt x="175" y="18"/>
                    <a:pt x="173" y="20"/>
                  </a:cubicBezTo>
                  <a:cubicBezTo>
                    <a:pt x="185" y="13"/>
                    <a:pt x="185" y="13"/>
                    <a:pt x="185" y="13"/>
                  </a:cubicBezTo>
                  <a:cubicBezTo>
                    <a:pt x="188" y="14"/>
                    <a:pt x="181" y="16"/>
                    <a:pt x="184" y="19"/>
                  </a:cubicBezTo>
                  <a:cubicBezTo>
                    <a:pt x="186" y="20"/>
                    <a:pt x="193" y="19"/>
                    <a:pt x="194" y="17"/>
                  </a:cubicBezTo>
                  <a:cubicBezTo>
                    <a:pt x="191" y="17"/>
                    <a:pt x="191" y="17"/>
                    <a:pt x="189" y="18"/>
                  </a:cubicBezTo>
                  <a:cubicBezTo>
                    <a:pt x="187" y="15"/>
                    <a:pt x="192" y="15"/>
                    <a:pt x="194" y="12"/>
                  </a:cubicBezTo>
                  <a:cubicBezTo>
                    <a:pt x="192" y="12"/>
                    <a:pt x="190" y="12"/>
                    <a:pt x="190" y="13"/>
                  </a:cubicBezTo>
                  <a:cubicBezTo>
                    <a:pt x="192" y="11"/>
                    <a:pt x="195" y="10"/>
                    <a:pt x="200" y="10"/>
                  </a:cubicBezTo>
                  <a:cubicBezTo>
                    <a:pt x="197" y="11"/>
                    <a:pt x="202" y="11"/>
                    <a:pt x="201" y="13"/>
                  </a:cubicBezTo>
                  <a:cubicBezTo>
                    <a:pt x="201" y="10"/>
                    <a:pt x="206" y="8"/>
                    <a:pt x="212" y="8"/>
                  </a:cubicBezTo>
                  <a:cubicBezTo>
                    <a:pt x="216" y="11"/>
                    <a:pt x="222" y="5"/>
                    <a:pt x="229" y="5"/>
                  </a:cubicBezTo>
                  <a:cubicBezTo>
                    <a:pt x="227" y="9"/>
                    <a:pt x="224" y="11"/>
                    <a:pt x="220" y="13"/>
                  </a:cubicBezTo>
                  <a:cubicBezTo>
                    <a:pt x="224" y="14"/>
                    <a:pt x="224" y="13"/>
                    <a:pt x="229" y="14"/>
                  </a:cubicBezTo>
                  <a:cubicBezTo>
                    <a:pt x="231" y="11"/>
                    <a:pt x="232" y="8"/>
                    <a:pt x="237" y="6"/>
                  </a:cubicBezTo>
                  <a:cubicBezTo>
                    <a:pt x="238" y="8"/>
                    <a:pt x="238" y="8"/>
                    <a:pt x="238" y="8"/>
                  </a:cubicBezTo>
                  <a:cubicBezTo>
                    <a:pt x="243" y="6"/>
                    <a:pt x="243" y="3"/>
                    <a:pt x="249" y="3"/>
                  </a:cubicBezTo>
                  <a:cubicBezTo>
                    <a:pt x="261" y="4"/>
                    <a:pt x="272" y="3"/>
                    <a:pt x="281" y="4"/>
                  </a:cubicBezTo>
                  <a:cubicBezTo>
                    <a:pt x="281" y="6"/>
                    <a:pt x="281" y="6"/>
                    <a:pt x="281" y="6"/>
                  </a:cubicBezTo>
                  <a:cubicBezTo>
                    <a:pt x="286" y="2"/>
                    <a:pt x="298" y="5"/>
                    <a:pt x="304" y="4"/>
                  </a:cubicBezTo>
                  <a:cubicBezTo>
                    <a:pt x="315" y="8"/>
                    <a:pt x="330" y="7"/>
                    <a:pt x="334" y="14"/>
                  </a:cubicBezTo>
                  <a:cubicBezTo>
                    <a:pt x="342" y="16"/>
                    <a:pt x="342" y="16"/>
                    <a:pt x="342" y="16"/>
                  </a:cubicBezTo>
                  <a:cubicBezTo>
                    <a:pt x="343" y="17"/>
                    <a:pt x="343" y="17"/>
                    <a:pt x="343" y="17"/>
                  </a:cubicBezTo>
                  <a:cubicBezTo>
                    <a:pt x="343" y="17"/>
                    <a:pt x="343" y="17"/>
                    <a:pt x="343" y="17"/>
                  </a:cubicBezTo>
                  <a:cubicBezTo>
                    <a:pt x="344" y="17"/>
                    <a:pt x="344" y="17"/>
                    <a:pt x="344" y="17"/>
                  </a:cubicBezTo>
                  <a:cubicBezTo>
                    <a:pt x="344" y="17"/>
                    <a:pt x="344" y="17"/>
                    <a:pt x="344" y="17"/>
                  </a:cubicBezTo>
                  <a:cubicBezTo>
                    <a:pt x="344" y="17"/>
                    <a:pt x="344" y="17"/>
                    <a:pt x="344" y="17"/>
                  </a:cubicBezTo>
                  <a:cubicBezTo>
                    <a:pt x="345" y="5"/>
                    <a:pt x="342" y="34"/>
                    <a:pt x="342" y="31"/>
                  </a:cubicBezTo>
                  <a:cubicBezTo>
                    <a:pt x="342" y="31"/>
                    <a:pt x="342" y="31"/>
                    <a:pt x="342" y="31"/>
                  </a:cubicBezTo>
                  <a:cubicBezTo>
                    <a:pt x="341" y="31"/>
                    <a:pt x="341" y="31"/>
                    <a:pt x="341" y="31"/>
                  </a:cubicBezTo>
                  <a:cubicBezTo>
                    <a:pt x="341" y="31"/>
                    <a:pt x="341" y="31"/>
                    <a:pt x="341" y="31"/>
                  </a:cubicBezTo>
                  <a:cubicBezTo>
                    <a:pt x="337" y="33"/>
                    <a:pt x="337" y="33"/>
                    <a:pt x="337" y="33"/>
                  </a:cubicBezTo>
                  <a:cubicBezTo>
                    <a:pt x="324" y="37"/>
                    <a:pt x="324" y="37"/>
                    <a:pt x="324" y="37"/>
                  </a:cubicBezTo>
                  <a:cubicBezTo>
                    <a:pt x="316" y="40"/>
                    <a:pt x="307" y="44"/>
                    <a:pt x="297" y="45"/>
                  </a:cubicBezTo>
                  <a:cubicBezTo>
                    <a:pt x="299" y="41"/>
                    <a:pt x="299" y="41"/>
                    <a:pt x="299" y="41"/>
                  </a:cubicBezTo>
                  <a:cubicBezTo>
                    <a:pt x="296" y="44"/>
                    <a:pt x="297" y="40"/>
                    <a:pt x="293" y="41"/>
                  </a:cubicBezTo>
                  <a:cubicBezTo>
                    <a:pt x="298" y="43"/>
                    <a:pt x="289" y="45"/>
                    <a:pt x="287" y="48"/>
                  </a:cubicBezTo>
                  <a:cubicBezTo>
                    <a:pt x="278" y="47"/>
                    <a:pt x="267" y="52"/>
                    <a:pt x="260" y="56"/>
                  </a:cubicBezTo>
                  <a:cubicBezTo>
                    <a:pt x="259" y="54"/>
                    <a:pt x="259" y="54"/>
                    <a:pt x="259" y="54"/>
                  </a:cubicBezTo>
                  <a:cubicBezTo>
                    <a:pt x="252" y="59"/>
                    <a:pt x="242" y="57"/>
                    <a:pt x="232" y="58"/>
                  </a:cubicBezTo>
                  <a:cubicBezTo>
                    <a:pt x="231" y="57"/>
                    <a:pt x="229" y="55"/>
                    <a:pt x="226" y="56"/>
                  </a:cubicBezTo>
                  <a:cubicBezTo>
                    <a:pt x="221" y="61"/>
                    <a:pt x="219" y="61"/>
                    <a:pt x="211" y="65"/>
                  </a:cubicBezTo>
                  <a:cubicBezTo>
                    <a:pt x="206" y="66"/>
                    <a:pt x="197" y="67"/>
                    <a:pt x="191" y="66"/>
                  </a:cubicBezTo>
                  <a:cubicBezTo>
                    <a:pt x="181" y="71"/>
                    <a:pt x="171" y="74"/>
                    <a:pt x="161" y="77"/>
                  </a:cubicBezTo>
                  <a:cubicBezTo>
                    <a:pt x="157" y="78"/>
                    <a:pt x="154" y="80"/>
                    <a:pt x="153" y="81"/>
                  </a:cubicBezTo>
                  <a:cubicBezTo>
                    <a:pt x="152" y="82"/>
                    <a:pt x="152" y="82"/>
                    <a:pt x="152" y="82"/>
                  </a:cubicBezTo>
                  <a:cubicBezTo>
                    <a:pt x="152" y="82"/>
                    <a:pt x="152" y="82"/>
                    <a:pt x="152" y="82"/>
                  </a:cubicBezTo>
                  <a:cubicBezTo>
                    <a:pt x="154" y="87"/>
                    <a:pt x="136" y="38"/>
                    <a:pt x="144" y="59"/>
                  </a:cubicBezTo>
                  <a:cubicBezTo>
                    <a:pt x="144" y="59"/>
                    <a:pt x="144" y="59"/>
                    <a:pt x="144" y="59"/>
                  </a:cubicBezTo>
                  <a:cubicBezTo>
                    <a:pt x="144" y="59"/>
                    <a:pt x="144" y="59"/>
                    <a:pt x="144" y="59"/>
                  </a:cubicBezTo>
                  <a:cubicBezTo>
                    <a:pt x="144" y="59"/>
                    <a:pt x="144" y="59"/>
                    <a:pt x="144" y="59"/>
                  </a:cubicBezTo>
                  <a:cubicBezTo>
                    <a:pt x="144" y="59"/>
                    <a:pt x="144" y="59"/>
                    <a:pt x="144" y="59"/>
                  </a:cubicBezTo>
                  <a:cubicBezTo>
                    <a:pt x="145" y="59"/>
                    <a:pt x="145" y="59"/>
                    <a:pt x="145" y="59"/>
                  </a:cubicBezTo>
                  <a:cubicBezTo>
                    <a:pt x="146" y="59"/>
                    <a:pt x="146" y="59"/>
                    <a:pt x="146" y="59"/>
                  </a:cubicBezTo>
                  <a:cubicBezTo>
                    <a:pt x="149" y="59"/>
                    <a:pt x="149" y="59"/>
                    <a:pt x="149" y="59"/>
                  </a:cubicBezTo>
                  <a:cubicBezTo>
                    <a:pt x="157" y="59"/>
                    <a:pt x="157" y="59"/>
                    <a:pt x="157" y="59"/>
                  </a:cubicBezTo>
                  <a:cubicBezTo>
                    <a:pt x="158" y="61"/>
                    <a:pt x="158" y="61"/>
                    <a:pt x="158" y="61"/>
                  </a:cubicBezTo>
                  <a:cubicBezTo>
                    <a:pt x="178" y="57"/>
                    <a:pt x="203" y="59"/>
                    <a:pt x="222" y="54"/>
                  </a:cubicBezTo>
                  <a:cubicBezTo>
                    <a:pt x="221" y="59"/>
                    <a:pt x="221" y="59"/>
                    <a:pt x="221" y="59"/>
                  </a:cubicBezTo>
                  <a:cubicBezTo>
                    <a:pt x="226" y="60"/>
                    <a:pt x="234" y="56"/>
                    <a:pt x="232" y="53"/>
                  </a:cubicBezTo>
                  <a:cubicBezTo>
                    <a:pt x="238" y="54"/>
                    <a:pt x="247" y="50"/>
                    <a:pt x="251" y="53"/>
                  </a:cubicBezTo>
                  <a:cubicBezTo>
                    <a:pt x="257" y="54"/>
                    <a:pt x="258" y="51"/>
                    <a:pt x="264" y="50"/>
                  </a:cubicBezTo>
                  <a:cubicBezTo>
                    <a:pt x="277" y="51"/>
                    <a:pt x="281" y="52"/>
                    <a:pt x="294" y="52"/>
                  </a:cubicBezTo>
                  <a:cubicBezTo>
                    <a:pt x="291" y="52"/>
                    <a:pt x="291" y="52"/>
                    <a:pt x="291" y="52"/>
                  </a:cubicBezTo>
                  <a:cubicBezTo>
                    <a:pt x="290" y="53"/>
                    <a:pt x="289" y="54"/>
                    <a:pt x="292" y="55"/>
                  </a:cubicBezTo>
                  <a:cubicBezTo>
                    <a:pt x="297" y="54"/>
                    <a:pt x="309" y="60"/>
                    <a:pt x="306" y="53"/>
                  </a:cubicBezTo>
                  <a:cubicBezTo>
                    <a:pt x="316" y="58"/>
                    <a:pt x="316" y="58"/>
                    <a:pt x="316" y="58"/>
                  </a:cubicBezTo>
                  <a:cubicBezTo>
                    <a:pt x="322" y="59"/>
                    <a:pt x="322" y="59"/>
                    <a:pt x="322" y="59"/>
                  </a:cubicBezTo>
                  <a:cubicBezTo>
                    <a:pt x="325" y="60"/>
                    <a:pt x="325" y="60"/>
                    <a:pt x="325" y="60"/>
                  </a:cubicBezTo>
                  <a:cubicBezTo>
                    <a:pt x="325" y="60"/>
                    <a:pt x="325" y="60"/>
                    <a:pt x="325" y="60"/>
                  </a:cubicBezTo>
                  <a:cubicBezTo>
                    <a:pt x="325" y="53"/>
                    <a:pt x="323" y="123"/>
                    <a:pt x="324" y="93"/>
                  </a:cubicBezTo>
                  <a:cubicBezTo>
                    <a:pt x="324" y="93"/>
                    <a:pt x="324" y="93"/>
                    <a:pt x="324" y="93"/>
                  </a:cubicBezTo>
                  <a:cubicBezTo>
                    <a:pt x="324" y="93"/>
                    <a:pt x="324" y="93"/>
                    <a:pt x="324" y="93"/>
                  </a:cubicBezTo>
                  <a:cubicBezTo>
                    <a:pt x="324" y="93"/>
                    <a:pt x="324" y="93"/>
                    <a:pt x="324" y="93"/>
                  </a:cubicBezTo>
                  <a:cubicBezTo>
                    <a:pt x="324" y="93"/>
                    <a:pt x="324" y="93"/>
                    <a:pt x="324" y="93"/>
                  </a:cubicBezTo>
                  <a:cubicBezTo>
                    <a:pt x="324" y="93"/>
                    <a:pt x="324" y="93"/>
                    <a:pt x="324" y="93"/>
                  </a:cubicBezTo>
                  <a:cubicBezTo>
                    <a:pt x="323" y="94"/>
                    <a:pt x="323" y="94"/>
                    <a:pt x="323" y="94"/>
                  </a:cubicBezTo>
                  <a:cubicBezTo>
                    <a:pt x="322" y="94"/>
                    <a:pt x="322" y="94"/>
                    <a:pt x="322" y="94"/>
                  </a:cubicBezTo>
                  <a:cubicBezTo>
                    <a:pt x="315" y="97"/>
                    <a:pt x="307" y="99"/>
                    <a:pt x="301" y="99"/>
                  </a:cubicBezTo>
                  <a:cubicBezTo>
                    <a:pt x="302" y="100"/>
                    <a:pt x="299" y="101"/>
                    <a:pt x="298" y="103"/>
                  </a:cubicBezTo>
                  <a:cubicBezTo>
                    <a:pt x="287" y="105"/>
                    <a:pt x="275" y="104"/>
                    <a:pt x="267" y="108"/>
                  </a:cubicBezTo>
                  <a:cubicBezTo>
                    <a:pt x="265" y="108"/>
                    <a:pt x="269" y="105"/>
                    <a:pt x="265" y="106"/>
                  </a:cubicBezTo>
                  <a:cubicBezTo>
                    <a:pt x="263" y="107"/>
                    <a:pt x="265" y="108"/>
                    <a:pt x="262" y="109"/>
                  </a:cubicBezTo>
                  <a:cubicBezTo>
                    <a:pt x="246" y="114"/>
                    <a:pt x="228" y="112"/>
                    <a:pt x="214" y="116"/>
                  </a:cubicBezTo>
                  <a:cubicBezTo>
                    <a:pt x="201" y="120"/>
                    <a:pt x="186" y="124"/>
                    <a:pt x="174" y="127"/>
                  </a:cubicBezTo>
                  <a:cubicBezTo>
                    <a:pt x="168" y="128"/>
                    <a:pt x="163" y="130"/>
                    <a:pt x="158" y="132"/>
                  </a:cubicBezTo>
                  <a:cubicBezTo>
                    <a:pt x="153" y="135"/>
                    <a:pt x="153" y="135"/>
                    <a:pt x="153" y="135"/>
                  </a:cubicBezTo>
                  <a:cubicBezTo>
                    <a:pt x="151" y="137"/>
                    <a:pt x="151" y="137"/>
                    <a:pt x="151" y="137"/>
                  </a:cubicBezTo>
                  <a:cubicBezTo>
                    <a:pt x="150" y="137"/>
                    <a:pt x="150" y="137"/>
                    <a:pt x="150" y="137"/>
                  </a:cubicBezTo>
                  <a:cubicBezTo>
                    <a:pt x="150" y="137"/>
                    <a:pt x="150" y="137"/>
                    <a:pt x="150" y="137"/>
                  </a:cubicBezTo>
                  <a:cubicBezTo>
                    <a:pt x="150" y="137"/>
                    <a:pt x="150" y="137"/>
                    <a:pt x="150" y="137"/>
                  </a:cubicBezTo>
                  <a:cubicBezTo>
                    <a:pt x="151" y="143"/>
                    <a:pt x="144" y="87"/>
                    <a:pt x="147" y="111"/>
                  </a:cubicBezTo>
                  <a:cubicBezTo>
                    <a:pt x="147" y="111"/>
                    <a:pt x="147" y="111"/>
                    <a:pt x="147" y="111"/>
                  </a:cubicBezTo>
                  <a:cubicBezTo>
                    <a:pt x="147" y="111"/>
                    <a:pt x="147" y="111"/>
                    <a:pt x="147" y="111"/>
                  </a:cubicBezTo>
                  <a:cubicBezTo>
                    <a:pt x="147" y="111"/>
                    <a:pt x="147" y="111"/>
                    <a:pt x="147" y="111"/>
                  </a:cubicBezTo>
                  <a:cubicBezTo>
                    <a:pt x="148" y="111"/>
                    <a:pt x="148" y="111"/>
                    <a:pt x="148" y="111"/>
                  </a:cubicBezTo>
                  <a:cubicBezTo>
                    <a:pt x="149" y="111"/>
                    <a:pt x="149" y="111"/>
                    <a:pt x="149" y="111"/>
                  </a:cubicBezTo>
                  <a:cubicBezTo>
                    <a:pt x="148" y="112"/>
                    <a:pt x="148" y="112"/>
                    <a:pt x="148" y="112"/>
                  </a:cubicBezTo>
                  <a:cubicBezTo>
                    <a:pt x="155" y="110"/>
                    <a:pt x="159" y="123"/>
                    <a:pt x="167" y="117"/>
                  </a:cubicBezTo>
                  <a:cubicBezTo>
                    <a:pt x="168" y="118"/>
                    <a:pt x="173" y="118"/>
                    <a:pt x="172" y="120"/>
                  </a:cubicBezTo>
                  <a:cubicBezTo>
                    <a:pt x="177" y="119"/>
                    <a:pt x="189" y="124"/>
                    <a:pt x="198" y="120"/>
                  </a:cubicBezTo>
                  <a:cubicBezTo>
                    <a:pt x="196" y="121"/>
                    <a:pt x="196" y="121"/>
                    <a:pt x="196" y="121"/>
                  </a:cubicBezTo>
                  <a:cubicBezTo>
                    <a:pt x="206" y="123"/>
                    <a:pt x="215" y="118"/>
                    <a:pt x="225" y="120"/>
                  </a:cubicBezTo>
                  <a:cubicBezTo>
                    <a:pt x="224" y="120"/>
                    <a:pt x="222" y="121"/>
                    <a:pt x="222" y="122"/>
                  </a:cubicBezTo>
                  <a:cubicBezTo>
                    <a:pt x="226" y="124"/>
                    <a:pt x="232" y="117"/>
                    <a:pt x="234" y="122"/>
                  </a:cubicBezTo>
                  <a:cubicBezTo>
                    <a:pt x="237" y="121"/>
                    <a:pt x="236" y="119"/>
                    <a:pt x="234" y="119"/>
                  </a:cubicBezTo>
                  <a:cubicBezTo>
                    <a:pt x="258" y="120"/>
                    <a:pt x="286" y="111"/>
                    <a:pt x="318" y="127"/>
                  </a:cubicBezTo>
                  <a:cubicBezTo>
                    <a:pt x="328" y="135"/>
                    <a:pt x="326" y="136"/>
                    <a:pt x="325" y="137"/>
                  </a:cubicBezTo>
                  <a:cubicBezTo>
                    <a:pt x="324" y="138"/>
                    <a:pt x="324" y="138"/>
                    <a:pt x="324" y="138"/>
                  </a:cubicBezTo>
                  <a:cubicBezTo>
                    <a:pt x="324" y="138"/>
                    <a:pt x="324" y="138"/>
                    <a:pt x="324" y="138"/>
                  </a:cubicBezTo>
                  <a:cubicBezTo>
                    <a:pt x="325" y="138"/>
                    <a:pt x="325" y="138"/>
                    <a:pt x="325" y="138"/>
                  </a:cubicBezTo>
                  <a:cubicBezTo>
                    <a:pt x="325" y="138"/>
                    <a:pt x="325" y="138"/>
                    <a:pt x="325" y="138"/>
                  </a:cubicBezTo>
                  <a:cubicBezTo>
                    <a:pt x="325" y="138"/>
                    <a:pt x="325" y="138"/>
                    <a:pt x="325" y="138"/>
                  </a:cubicBezTo>
                  <a:cubicBezTo>
                    <a:pt x="325" y="138"/>
                    <a:pt x="325" y="138"/>
                    <a:pt x="325" y="138"/>
                  </a:cubicBezTo>
                  <a:cubicBezTo>
                    <a:pt x="329" y="120"/>
                    <a:pt x="319" y="164"/>
                    <a:pt x="320" y="159"/>
                  </a:cubicBezTo>
                  <a:cubicBezTo>
                    <a:pt x="320" y="159"/>
                    <a:pt x="320" y="159"/>
                    <a:pt x="320" y="159"/>
                  </a:cubicBezTo>
                  <a:cubicBezTo>
                    <a:pt x="320" y="159"/>
                    <a:pt x="320" y="159"/>
                    <a:pt x="320" y="159"/>
                  </a:cubicBezTo>
                  <a:cubicBezTo>
                    <a:pt x="319" y="160"/>
                    <a:pt x="319" y="160"/>
                    <a:pt x="319" y="160"/>
                  </a:cubicBezTo>
                  <a:cubicBezTo>
                    <a:pt x="318" y="160"/>
                    <a:pt x="318" y="160"/>
                    <a:pt x="318" y="160"/>
                  </a:cubicBezTo>
                  <a:cubicBezTo>
                    <a:pt x="317" y="161"/>
                    <a:pt x="316" y="161"/>
                    <a:pt x="314" y="162"/>
                  </a:cubicBezTo>
                  <a:cubicBezTo>
                    <a:pt x="313" y="162"/>
                    <a:pt x="314" y="164"/>
                    <a:pt x="313" y="163"/>
                  </a:cubicBezTo>
                  <a:cubicBezTo>
                    <a:pt x="308" y="166"/>
                    <a:pt x="303" y="160"/>
                    <a:pt x="299" y="163"/>
                  </a:cubicBezTo>
                  <a:cubicBezTo>
                    <a:pt x="302" y="166"/>
                    <a:pt x="297" y="165"/>
                    <a:pt x="297" y="167"/>
                  </a:cubicBezTo>
                  <a:cubicBezTo>
                    <a:pt x="286" y="167"/>
                    <a:pt x="283" y="164"/>
                    <a:pt x="275" y="167"/>
                  </a:cubicBezTo>
                  <a:cubicBezTo>
                    <a:pt x="275" y="165"/>
                    <a:pt x="275" y="165"/>
                    <a:pt x="275" y="165"/>
                  </a:cubicBezTo>
                  <a:cubicBezTo>
                    <a:pt x="265" y="171"/>
                    <a:pt x="254" y="169"/>
                    <a:pt x="246" y="176"/>
                  </a:cubicBezTo>
                  <a:cubicBezTo>
                    <a:pt x="233" y="177"/>
                    <a:pt x="220" y="179"/>
                    <a:pt x="209" y="182"/>
                  </a:cubicBezTo>
                  <a:cubicBezTo>
                    <a:pt x="205" y="185"/>
                    <a:pt x="199" y="186"/>
                    <a:pt x="196" y="189"/>
                  </a:cubicBezTo>
                  <a:cubicBezTo>
                    <a:pt x="192" y="192"/>
                    <a:pt x="192" y="192"/>
                    <a:pt x="192" y="192"/>
                  </a:cubicBezTo>
                  <a:cubicBezTo>
                    <a:pt x="192" y="192"/>
                    <a:pt x="192" y="192"/>
                    <a:pt x="192" y="192"/>
                  </a:cubicBezTo>
                  <a:cubicBezTo>
                    <a:pt x="192" y="192"/>
                    <a:pt x="192" y="192"/>
                    <a:pt x="192" y="192"/>
                  </a:cubicBezTo>
                  <a:cubicBezTo>
                    <a:pt x="192" y="192"/>
                    <a:pt x="192" y="192"/>
                    <a:pt x="192" y="192"/>
                  </a:cubicBezTo>
                  <a:cubicBezTo>
                    <a:pt x="192" y="192"/>
                    <a:pt x="192" y="192"/>
                    <a:pt x="192" y="192"/>
                  </a:cubicBezTo>
                  <a:cubicBezTo>
                    <a:pt x="192" y="199"/>
                    <a:pt x="190" y="138"/>
                    <a:pt x="191" y="164"/>
                  </a:cubicBezTo>
                  <a:cubicBezTo>
                    <a:pt x="191" y="164"/>
                    <a:pt x="191" y="164"/>
                    <a:pt x="191" y="164"/>
                  </a:cubicBezTo>
                  <a:cubicBezTo>
                    <a:pt x="191" y="164"/>
                    <a:pt x="191" y="164"/>
                    <a:pt x="191" y="164"/>
                  </a:cubicBezTo>
                  <a:cubicBezTo>
                    <a:pt x="192" y="164"/>
                    <a:pt x="192" y="164"/>
                    <a:pt x="192" y="164"/>
                  </a:cubicBezTo>
                  <a:cubicBezTo>
                    <a:pt x="193" y="165"/>
                    <a:pt x="193" y="165"/>
                    <a:pt x="193" y="165"/>
                  </a:cubicBezTo>
                  <a:cubicBezTo>
                    <a:pt x="198" y="168"/>
                    <a:pt x="209" y="169"/>
                    <a:pt x="223" y="169"/>
                  </a:cubicBezTo>
                  <a:cubicBezTo>
                    <a:pt x="230" y="170"/>
                    <a:pt x="238" y="171"/>
                    <a:pt x="247" y="173"/>
                  </a:cubicBezTo>
                  <a:cubicBezTo>
                    <a:pt x="251" y="174"/>
                    <a:pt x="256" y="176"/>
                    <a:pt x="261" y="177"/>
                  </a:cubicBezTo>
                  <a:cubicBezTo>
                    <a:pt x="257" y="142"/>
                    <a:pt x="266" y="225"/>
                    <a:pt x="265" y="217"/>
                  </a:cubicBezTo>
                  <a:cubicBezTo>
                    <a:pt x="265" y="217"/>
                    <a:pt x="265" y="217"/>
                    <a:pt x="265" y="217"/>
                  </a:cubicBezTo>
                  <a:cubicBezTo>
                    <a:pt x="265" y="217"/>
                    <a:pt x="265" y="217"/>
                    <a:pt x="265" y="217"/>
                  </a:cubicBezTo>
                  <a:cubicBezTo>
                    <a:pt x="265" y="217"/>
                    <a:pt x="265" y="217"/>
                    <a:pt x="265" y="217"/>
                  </a:cubicBezTo>
                  <a:cubicBezTo>
                    <a:pt x="265" y="217"/>
                    <a:pt x="265" y="217"/>
                    <a:pt x="265" y="217"/>
                  </a:cubicBezTo>
                  <a:cubicBezTo>
                    <a:pt x="264" y="218"/>
                    <a:pt x="264" y="218"/>
                    <a:pt x="264" y="218"/>
                  </a:cubicBezTo>
                  <a:cubicBezTo>
                    <a:pt x="263" y="219"/>
                    <a:pt x="263" y="219"/>
                    <a:pt x="263" y="219"/>
                  </a:cubicBezTo>
                  <a:cubicBezTo>
                    <a:pt x="260" y="220"/>
                    <a:pt x="260" y="220"/>
                    <a:pt x="260" y="220"/>
                  </a:cubicBezTo>
                  <a:cubicBezTo>
                    <a:pt x="255" y="224"/>
                    <a:pt x="255" y="224"/>
                    <a:pt x="255" y="224"/>
                  </a:cubicBezTo>
                  <a:cubicBezTo>
                    <a:pt x="228" y="240"/>
                    <a:pt x="210" y="249"/>
                    <a:pt x="199" y="265"/>
                  </a:cubicBezTo>
                  <a:cubicBezTo>
                    <a:pt x="193" y="278"/>
                    <a:pt x="190" y="271"/>
                    <a:pt x="194" y="275"/>
                  </a:cubicBezTo>
                  <a:cubicBezTo>
                    <a:pt x="198" y="281"/>
                    <a:pt x="211" y="298"/>
                    <a:pt x="216" y="313"/>
                  </a:cubicBezTo>
                  <a:cubicBezTo>
                    <a:pt x="218" y="329"/>
                    <a:pt x="218" y="330"/>
                    <a:pt x="222" y="346"/>
                  </a:cubicBezTo>
                  <a:cubicBezTo>
                    <a:pt x="222" y="346"/>
                    <a:pt x="221" y="345"/>
                    <a:pt x="221" y="346"/>
                  </a:cubicBezTo>
                  <a:cubicBezTo>
                    <a:pt x="224" y="346"/>
                    <a:pt x="222" y="358"/>
                    <a:pt x="225" y="359"/>
                  </a:cubicBezTo>
                  <a:cubicBezTo>
                    <a:pt x="223" y="385"/>
                    <a:pt x="217" y="404"/>
                    <a:pt x="208" y="425"/>
                  </a:cubicBezTo>
                  <a:cubicBezTo>
                    <a:pt x="209" y="421"/>
                    <a:pt x="207" y="419"/>
                    <a:pt x="205" y="422"/>
                  </a:cubicBezTo>
                  <a:cubicBezTo>
                    <a:pt x="206" y="427"/>
                    <a:pt x="206" y="427"/>
                    <a:pt x="206" y="427"/>
                  </a:cubicBezTo>
                  <a:cubicBezTo>
                    <a:pt x="204" y="427"/>
                    <a:pt x="204" y="427"/>
                    <a:pt x="204" y="427"/>
                  </a:cubicBezTo>
                  <a:cubicBezTo>
                    <a:pt x="204" y="430"/>
                    <a:pt x="204" y="433"/>
                    <a:pt x="206" y="431"/>
                  </a:cubicBezTo>
                  <a:cubicBezTo>
                    <a:pt x="185" y="483"/>
                    <a:pt x="146" y="521"/>
                    <a:pt x="113" y="560"/>
                  </a:cubicBezTo>
                  <a:cubicBezTo>
                    <a:pt x="104" y="568"/>
                    <a:pt x="93" y="582"/>
                    <a:pt x="85" y="592"/>
                  </a:cubicBezTo>
                  <a:cubicBezTo>
                    <a:pt x="55" y="617"/>
                    <a:pt x="27" y="639"/>
                    <a:pt x="3" y="670"/>
                  </a:cubicBezTo>
                  <a:cubicBezTo>
                    <a:pt x="3" y="670"/>
                    <a:pt x="0" y="660"/>
                    <a:pt x="9" y="6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6" name="Freeform 19"/>
            <p:cNvSpPr/>
            <p:nvPr/>
          </p:nvSpPr>
          <p:spPr bwMode="auto">
            <a:xfrm>
              <a:off x="2076451" y="3111500"/>
              <a:ext cx="25400" cy="20637"/>
            </a:xfrm>
            <a:custGeom>
              <a:avLst/>
              <a:gdLst>
                <a:gd name="T0" fmla="*/ 0 w 6"/>
                <a:gd name="T1" fmla="*/ 0 h 5"/>
                <a:gd name="T2" fmla="*/ 3 w 6"/>
                <a:gd name="T3" fmla="*/ 5 h 5"/>
                <a:gd name="T4" fmla="*/ 0 w 6"/>
                <a:gd name="T5" fmla="*/ 0 h 5"/>
              </a:gdLst>
              <a:ahLst/>
              <a:cxnLst>
                <a:cxn ang="0">
                  <a:pos x="T0" y="T1"/>
                </a:cxn>
                <a:cxn ang="0">
                  <a:pos x="T2" y="T3"/>
                </a:cxn>
                <a:cxn ang="0">
                  <a:pos x="T4" y="T5"/>
                </a:cxn>
              </a:cxnLst>
              <a:rect l="0" t="0" r="r" b="b"/>
              <a:pathLst>
                <a:path w="6" h="5">
                  <a:moveTo>
                    <a:pt x="0" y="0"/>
                  </a:moveTo>
                  <a:cubicBezTo>
                    <a:pt x="1" y="1"/>
                    <a:pt x="6" y="2"/>
                    <a:pt x="3" y="5"/>
                  </a:cubicBezTo>
                  <a:cubicBezTo>
                    <a:pt x="2" y="3"/>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7" name="Freeform 20"/>
            <p:cNvSpPr/>
            <p:nvPr/>
          </p:nvSpPr>
          <p:spPr bwMode="auto">
            <a:xfrm>
              <a:off x="2578101" y="3154363"/>
              <a:ext cx="15875" cy="15875"/>
            </a:xfrm>
            <a:custGeom>
              <a:avLst/>
              <a:gdLst>
                <a:gd name="T0" fmla="*/ 2 w 4"/>
                <a:gd name="T1" fmla="*/ 1 h 4"/>
                <a:gd name="T2" fmla="*/ 4 w 4"/>
                <a:gd name="T3" fmla="*/ 2 h 4"/>
                <a:gd name="T4" fmla="*/ 0 w 4"/>
                <a:gd name="T5" fmla="*/ 3 h 4"/>
                <a:gd name="T6" fmla="*/ 2 w 4"/>
                <a:gd name="T7" fmla="*/ 1 h 4"/>
              </a:gdLst>
              <a:ahLst/>
              <a:cxnLst>
                <a:cxn ang="0">
                  <a:pos x="T0" y="T1"/>
                </a:cxn>
                <a:cxn ang="0">
                  <a:pos x="T2" y="T3"/>
                </a:cxn>
                <a:cxn ang="0">
                  <a:pos x="T4" y="T5"/>
                </a:cxn>
                <a:cxn ang="0">
                  <a:pos x="T6" y="T7"/>
                </a:cxn>
              </a:cxnLst>
              <a:rect l="0" t="0" r="r" b="b"/>
              <a:pathLst>
                <a:path w="4" h="4">
                  <a:moveTo>
                    <a:pt x="2" y="1"/>
                  </a:moveTo>
                  <a:cubicBezTo>
                    <a:pt x="2" y="0"/>
                    <a:pt x="3" y="2"/>
                    <a:pt x="4" y="2"/>
                  </a:cubicBezTo>
                  <a:cubicBezTo>
                    <a:pt x="2" y="2"/>
                    <a:pt x="1" y="4"/>
                    <a:pt x="0" y="3"/>
                  </a:cubicBezTo>
                  <a:cubicBezTo>
                    <a:pt x="1" y="2"/>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8" name="Freeform 21"/>
            <p:cNvSpPr/>
            <p:nvPr/>
          </p:nvSpPr>
          <p:spPr bwMode="auto">
            <a:xfrm>
              <a:off x="2657476" y="3179763"/>
              <a:ext cx="42863" cy="3175"/>
            </a:xfrm>
            <a:custGeom>
              <a:avLst/>
              <a:gdLst>
                <a:gd name="T0" fmla="*/ 10 w 10"/>
                <a:gd name="T1" fmla="*/ 0 h 1"/>
                <a:gd name="T2" fmla="*/ 0 w 10"/>
                <a:gd name="T3" fmla="*/ 1 h 1"/>
                <a:gd name="T4" fmla="*/ 10 w 10"/>
                <a:gd name="T5" fmla="*/ 0 h 1"/>
              </a:gdLst>
              <a:ahLst/>
              <a:cxnLst>
                <a:cxn ang="0">
                  <a:pos x="T0" y="T1"/>
                </a:cxn>
                <a:cxn ang="0">
                  <a:pos x="T2" y="T3"/>
                </a:cxn>
                <a:cxn ang="0">
                  <a:pos x="T4" y="T5"/>
                </a:cxn>
              </a:cxnLst>
              <a:rect l="0" t="0" r="r" b="b"/>
              <a:pathLst>
                <a:path w="10" h="1">
                  <a:moveTo>
                    <a:pt x="10" y="0"/>
                  </a:moveTo>
                  <a:cubicBezTo>
                    <a:pt x="10" y="1"/>
                    <a:pt x="4" y="1"/>
                    <a:pt x="0" y="1"/>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29" name="Freeform 22"/>
            <p:cNvSpPr/>
            <p:nvPr/>
          </p:nvSpPr>
          <p:spPr bwMode="auto">
            <a:xfrm>
              <a:off x="2751138" y="3068638"/>
              <a:ext cx="17463" cy="12700"/>
            </a:xfrm>
            <a:custGeom>
              <a:avLst/>
              <a:gdLst>
                <a:gd name="T0" fmla="*/ 2 w 4"/>
                <a:gd name="T1" fmla="*/ 3 h 3"/>
                <a:gd name="T2" fmla="*/ 3 w 4"/>
                <a:gd name="T3" fmla="*/ 0 h 3"/>
                <a:gd name="T4" fmla="*/ 2 w 4"/>
                <a:gd name="T5" fmla="*/ 3 h 3"/>
              </a:gdLst>
              <a:ahLst/>
              <a:cxnLst>
                <a:cxn ang="0">
                  <a:pos x="T0" y="T1"/>
                </a:cxn>
                <a:cxn ang="0">
                  <a:pos x="T2" y="T3"/>
                </a:cxn>
                <a:cxn ang="0">
                  <a:pos x="T4" y="T5"/>
                </a:cxn>
              </a:cxnLst>
              <a:rect l="0" t="0" r="r" b="b"/>
              <a:pathLst>
                <a:path w="4" h="3">
                  <a:moveTo>
                    <a:pt x="2" y="3"/>
                  </a:moveTo>
                  <a:cubicBezTo>
                    <a:pt x="0" y="2"/>
                    <a:pt x="0" y="1"/>
                    <a:pt x="3" y="0"/>
                  </a:cubicBezTo>
                  <a:cubicBezTo>
                    <a:pt x="4" y="1"/>
                    <a:pt x="3"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0" name="Freeform 23"/>
            <p:cNvSpPr/>
            <p:nvPr/>
          </p:nvSpPr>
          <p:spPr bwMode="auto">
            <a:xfrm>
              <a:off x="2738438" y="3086100"/>
              <a:ext cx="22225" cy="17462"/>
            </a:xfrm>
            <a:custGeom>
              <a:avLst/>
              <a:gdLst>
                <a:gd name="T0" fmla="*/ 5 w 5"/>
                <a:gd name="T1" fmla="*/ 3 h 4"/>
                <a:gd name="T2" fmla="*/ 0 w 5"/>
                <a:gd name="T3" fmla="*/ 2 h 4"/>
                <a:gd name="T4" fmla="*/ 5 w 5"/>
                <a:gd name="T5" fmla="*/ 3 h 4"/>
              </a:gdLst>
              <a:ahLst/>
              <a:cxnLst>
                <a:cxn ang="0">
                  <a:pos x="T0" y="T1"/>
                </a:cxn>
                <a:cxn ang="0">
                  <a:pos x="T2" y="T3"/>
                </a:cxn>
                <a:cxn ang="0">
                  <a:pos x="T4" y="T5"/>
                </a:cxn>
              </a:cxnLst>
              <a:rect l="0" t="0" r="r" b="b"/>
              <a:pathLst>
                <a:path w="5" h="4">
                  <a:moveTo>
                    <a:pt x="5" y="3"/>
                  </a:moveTo>
                  <a:cubicBezTo>
                    <a:pt x="2" y="3"/>
                    <a:pt x="1" y="3"/>
                    <a:pt x="0" y="2"/>
                  </a:cubicBezTo>
                  <a:cubicBezTo>
                    <a:pt x="0" y="4"/>
                    <a:pt x="4" y="0"/>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1" name="Freeform 24"/>
            <p:cNvSpPr/>
            <p:nvPr/>
          </p:nvSpPr>
          <p:spPr bwMode="auto">
            <a:xfrm>
              <a:off x="2479676" y="3128963"/>
              <a:ext cx="30163" cy="20637"/>
            </a:xfrm>
            <a:custGeom>
              <a:avLst/>
              <a:gdLst>
                <a:gd name="T0" fmla="*/ 6 w 7"/>
                <a:gd name="T1" fmla="*/ 2 h 5"/>
                <a:gd name="T2" fmla="*/ 0 w 7"/>
                <a:gd name="T3" fmla="*/ 3 h 5"/>
                <a:gd name="T4" fmla="*/ 6 w 7"/>
                <a:gd name="T5" fmla="*/ 2 h 5"/>
              </a:gdLst>
              <a:ahLst/>
              <a:cxnLst>
                <a:cxn ang="0">
                  <a:pos x="T0" y="T1"/>
                </a:cxn>
                <a:cxn ang="0">
                  <a:pos x="T2" y="T3"/>
                </a:cxn>
                <a:cxn ang="0">
                  <a:pos x="T4" y="T5"/>
                </a:cxn>
              </a:cxnLst>
              <a:rect l="0" t="0" r="r" b="b"/>
              <a:pathLst>
                <a:path w="7" h="5">
                  <a:moveTo>
                    <a:pt x="6" y="2"/>
                  </a:moveTo>
                  <a:cubicBezTo>
                    <a:pt x="5" y="3"/>
                    <a:pt x="2" y="5"/>
                    <a:pt x="0" y="3"/>
                  </a:cubicBezTo>
                  <a:cubicBezTo>
                    <a:pt x="2" y="4"/>
                    <a:pt x="7" y="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2" name="Freeform 25"/>
            <p:cNvSpPr/>
            <p:nvPr/>
          </p:nvSpPr>
          <p:spPr bwMode="auto">
            <a:xfrm>
              <a:off x="2373313" y="3162300"/>
              <a:ext cx="17463" cy="7937"/>
            </a:xfrm>
            <a:custGeom>
              <a:avLst/>
              <a:gdLst>
                <a:gd name="T0" fmla="*/ 4 w 4"/>
                <a:gd name="T1" fmla="*/ 2 h 2"/>
                <a:gd name="T2" fmla="*/ 1 w 4"/>
                <a:gd name="T3" fmla="*/ 2 h 2"/>
                <a:gd name="T4" fmla="*/ 3 w 4"/>
                <a:gd name="T5" fmla="*/ 0 h 2"/>
                <a:gd name="T6" fmla="*/ 4 w 4"/>
                <a:gd name="T7" fmla="*/ 2 h 2"/>
              </a:gdLst>
              <a:ahLst/>
              <a:cxnLst>
                <a:cxn ang="0">
                  <a:pos x="T0" y="T1"/>
                </a:cxn>
                <a:cxn ang="0">
                  <a:pos x="T2" y="T3"/>
                </a:cxn>
                <a:cxn ang="0">
                  <a:pos x="T4" y="T5"/>
                </a:cxn>
                <a:cxn ang="0">
                  <a:pos x="T6" y="T7"/>
                </a:cxn>
              </a:cxnLst>
              <a:rect l="0" t="0" r="r" b="b"/>
              <a:pathLst>
                <a:path w="4" h="2">
                  <a:moveTo>
                    <a:pt x="4" y="2"/>
                  </a:moveTo>
                  <a:cubicBezTo>
                    <a:pt x="3" y="2"/>
                    <a:pt x="2" y="2"/>
                    <a:pt x="1" y="2"/>
                  </a:cubicBezTo>
                  <a:cubicBezTo>
                    <a:pt x="0" y="2"/>
                    <a:pt x="1" y="0"/>
                    <a:pt x="3" y="0"/>
                  </a:cubicBez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3" name="Freeform 26"/>
            <p:cNvSpPr/>
            <p:nvPr/>
          </p:nvSpPr>
          <p:spPr bwMode="auto">
            <a:xfrm>
              <a:off x="2127251" y="3694113"/>
              <a:ext cx="12700" cy="7937"/>
            </a:xfrm>
            <a:custGeom>
              <a:avLst/>
              <a:gdLst>
                <a:gd name="T0" fmla="*/ 8 w 8"/>
                <a:gd name="T1" fmla="*/ 2 h 5"/>
                <a:gd name="T2" fmla="*/ 0 w 8"/>
                <a:gd name="T3" fmla="*/ 5 h 5"/>
                <a:gd name="T4" fmla="*/ 0 w 8"/>
                <a:gd name="T5" fmla="*/ 0 h 5"/>
                <a:gd name="T6" fmla="*/ 8 w 8"/>
                <a:gd name="T7" fmla="*/ 2 h 5"/>
              </a:gdLst>
              <a:ahLst/>
              <a:cxnLst>
                <a:cxn ang="0">
                  <a:pos x="T0" y="T1"/>
                </a:cxn>
                <a:cxn ang="0">
                  <a:pos x="T2" y="T3"/>
                </a:cxn>
                <a:cxn ang="0">
                  <a:pos x="T4" y="T5"/>
                </a:cxn>
                <a:cxn ang="0">
                  <a:pos x="T6" y="T7"/>
                </a:cxn>
              </a:cxnLst>
              <a:rect l="0" t="0" r="r" b="b"/>
              <a:pathLst>
                <a:path w="8" h="5">
                  <a:moveTo>
                    <a:pt x="8" y="2"/>
                  </a:moveTo>
                  <a:lnTo>
                    <a:pt x="0" y="5"/>
                  </a:lnTo>
                  <a:lnTo>
                    <a:pt x="0" y="0"/>
                  </a:lnTo>
                  <a:lnTo>
                    <a:pt x="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4" name="Freeform 27"/>
            <p:cNvSpPr/>
            <p:nvPr/>
          </p:nvSpPr>
          <p:spPr bwMode="auto">
            <a:xfrm>
              <a:off x="2292351" y="3671888"/>
              <a:ext cx="12700" cy="12700"/>
            </a:xfrm>
            <a:custGeom>
              <a:avLst/>
              <a:gdLst>
                <a:gd name="T0" fmla="*/ 3 w 3"/>
                <a:gd name="T1" fmla="*/ 2 h 3"/>
                <a:gd name="T2" fmla="*/ 0 w 3"/>
                <a:gd name="T3" fmla="*/ 1 h 3"/>
                <a:gd name="T4" fmla="*/ 3 w 3"/>
                <a:gd name="T5" fmla="*/ 2 h 3"/>
              </a:gdLst>
              <a:ahLst/>
              <a:cxnLst>
                <a:cxn ang="0">
                  <a:pos x="T0" y="T1"/>
                </a:cxn>
                <a:cxn ang="0">
                  <a:pos x="T2" y="T3"/>
                </a:cxn>
                <a:cxn ang="0">
                  <a:pos x="T4" y="T5"/>
                </a:cxn>
              </a:cxnLst>
              <a:rect l="0" t="0" r="r" b="b"/>
              <a:pathLst>
                <a:path w="3" h="3">
                  <a:moveTo>
                    <a:pt x="3" y="2"/>
                  </a:moveTo>
                  <a:cubicBezTo>
                    <a:pt x="0" y="3"/>
                    <a:pt x="1" y="1"/>
                    <a:pt x="0" y="1"/>
                  </a:cubicBezTo>
                  <a:cubicBezTo>
                    <a:pt x="3" y="0"/>
                    <a:pt x="0"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5" name="Freeform 28"/>
            <p:cNvSpPr/>
            <p:nvPr/>
          </p:nvSpPr>
          <p:spPr bwMode="auto">
            <a:xfrm>
              <a:off x="2395538" y="3894138"/>
              <a:ext cx="3175" cy="12700"/>
            </a:xfrm>
            <a:custGeom>
              <a:avLst/>
              <a:gdLst>
                <a:gd name="T0" fmla="*/ 2 w 2"/>
                <a:gd name="T1" fmla="*/ 8 h 8"/>
                <a:gd name="T2" fmla="*/ 0 w 2"/>
                <a:gd name="T3" fmla="*/ 8 h 8"/>
                <a:gd name="T4" fmla="*/ 2 w 2"/>
                <a:gd name="T5" fmla="*/ 0 h 8"/>
                <a:gd name="T6" fmla="*/ 2 w 2"/>
                <a:gd name="T7" fmla="*/ 8 h 8"/>
              </a:gdLst>
              <a:ahLst/>
              <a:cxnLst>
                <a:cxn ang="0">
                  <a:pos x="T0" y="T1"/>
                </a:cxn>
                <a:cxn ang="0">
                  <a:pos x="T2" y="T3"/>
                </a:cxn>
                <a:cxn ang="0">
                  <a:pos x="T4" y="T5"/>
                </a:cxn>
                <a:cxn ang="0">
                  <a:pos x="T6" y="T7"/>
                </a:cxn>
              </a:cxnLst>
              <a:rect l="0" t="0" r="r" b="b"/>
              <a:pathLst>
                <a:path w="2" h="8">
                  <a:moveTo>
                    <a:pt x="2" y="8"/>
                  </a:moveTo>
                  <a:lnTo>
                    <a:pt x="0" y="8"/>
                  </a:lnTo>
                  <a:lnTo>
                    <a:pt x="2" y="0"/>
                  </a:lnTo>
                  <a:lnTo>
                    <a:pt x="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6" name="Freeform 29"/>
            <p:cNvSpPr/>
            <p:nvPr/>
          </p:nvSpPr>
          <p:spPr bwMode="auto">
            <a:xfrm>
              <a:off x="2330451" y="2019300"/>
              <a:ext cx="17463" cy="3175"/>
            </a:xfrm>
            <a:custGeom>
              <a:avLst/>
              <a:gdLst>
                <a:gd name="T0" fmla="*/ 3 w 4"/>
                <a:gd name="T1" fmla="*/ 1 h 1"/>
                <a:gd name="T2" fmla="*/ 2 w 4"/>
                <a:gd name="T3" fmla="*/ 0 h 1"/>
                <a:gd name="T4" fmla="*/ 3 w 4"/>
                <a:gd name="T5" fmla="*/ 1 h 1"/>
              </a:gdLst>
              <a:ahLst/>
              <a:cxnLst>
                <a:cxn ang="0">
                  <a:pos x="T0" y="T1"/>
                </a:cxn>
                <a:cxn ang="0">
                  <a:pos x="T2" y="T3"/>
                </a:cxn>
                <a:cxn ang="0">
                  <a:pos x="T4" y="T5"/>
                </a:cxn>
              </a:cxnLst>
              <a:rect l="0" t="0" r="r" b="b"/>
              <a:pathLst>
                <a:path w="4" h="1">
                  <a:moveTo>
                    <a:pt x="3" y="1"/>
                  </a:moveTo>
                  <a:cubicBezTo>
                    <a:pt x="3" y="0"/>
                    <a:pt x="0" y="1"/>
                    <a:pt x="2" y="0"/>
                  </a:cubicBezTo>
                  <a:cubicBezTo>
                    <a:pt x="3"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7" name="Freeform 30"/>
            <p:cNvSpPr/>
            <p:nvPr/>
          </p:nvSpPr>
          <p:spPr bwMode="auto">
            <a:xfrm>
              <a:off x="2279651" y="1971675"/>
              <a:ext cx="620713" cy="1020762"/>
            </a:xfrm>
            <a:custGeom>
              <a:avLst/>
              <a:gdLst>
                <a:gd name="T0" fmla="*/ 38 w 146"/>
                <a:gd name="T1" fmla="*/ 195 h 240"/>
                <a:gd name="T2" fmla="*/ 39 w 146"/>
                <a:gd name="T3" fmla="*/ 183 h 240"/>
                <a:gd name="T4" fmla="*/ 33 w 146"/>
                <a:gd name="T5" fmla="*/ 159 h 240"/>
                <a:gd name="T6" fmla="*/ 35 w 146"/>
                <a:gd name="T7" fmla="*/ 150 h 240"/>
                <a:gd name="T8" fmla="*/ 42 w 146"/>
                <a:gd name="T9" fmla="*/ 125 h 240"/>
                <a:gd name="T10" fmla="*/ 44 w 146"/>
                <a:gd name="T11" fmla="*/ 117 h 240"/>
                <a:gd name="T12" fmla="*/ 44 w 146"/>
                <a:gd name="T13" fmla="*/ 102 h 240"/>
                <a:gd name="T14" fmla="*/ 49 w 146"/>
                <a:gd name="T15" fmla="*/ 90 h 240"/>
                <a:gd name="T16" fmla="*/ 54 w 146"/>
                <a:gd name="T17" fmla="*/ 84 h 240"/>
                <a:gd name="T18" fmla="*/ 52 w 146"/>
                <a:gd name="T19" fmla="*/ 77 h 240"/>
                <a:gd name="T20" fmla="*/ 55 w 146"/>
                <a:gd name="T21" fmla="*/ 62 h 240"/>
                <a:gd name="T22" fmla="*/ 59 w 146"/>
                <a:gd name="T23" fmla="*/ 54 h 240"/>
                <a:gd name="T24" fmla="*/ 61 w 146"/>
                <a:gd name="T25" fmla="*/ 45 h 240"/>
                <a:gd name="T26" fmla="*/ 71 w 146"/>
                <a:gd name="T27" fmla="*/ 37 h 240"/>
                <a:gd name="T28" fmla="*/ 80 w 146"/>
                <a:gd name="T29" fmla="*/ 27 h 240"/>
                <a:gd name="T30" fmla="*/ 97 w 146"/>
                <a:gd name="T31" fmla="*/ 20 h 240"/>
                <a:gd name="T32" fmla="*/ 103 w 146"/>
                <a:gd name="T33" fmla="*/ 16 h 240"/>
                <a:gd name="T34" fmla="*/ 111 w 146"/>
                <a:gd name="T35" fmla="*/ 17 h 240"/>
                <a:gd name="T36" fmla="*/ 116 w 146"/>
                <a:gd name="T37" fmla="*/ 14 h 240"/>
                <a:gd name="T38" fmla="*/ 119 w 146"/>
                <a:gd name="T39" fmla="*/ 13 h 240"/>
                <a:gd name="T40" fmla="*/ 126 w 146"/>
                <a:gd name="T41" fmla="*/ 14 h 240"/>
                <a:gd name="T42" fmla="*/ 136 w 146"/>
                <a:gd name="T43" fmla="*/ 28 h 240"/>
                <a:gd name="T44" fmla="*/ 136 w 146"/>
                <a:gd name="T45" fmla="*/ 31 h 240"/>
                <a:gd name="T46" fmla="*/ 115 w 146"/>
                <a:gd name="T47" fmla="*/ 52 h 240"/>
                <a:gd name="T48" fmla="*/ 106 w 146"/>
                <a:gd name="T49" fmla="*/ 56 h 240"/>
                <a:gd name="T50" fmla="*/ 99 w 146"/>
                <a:gd name="T51" fmla="*/ 58 h 240"/>
                <a:gd name="T52" fmla="*/ 80 w 146"/>
                <a:gd name="T53" fmla="*/ 61 h 240"/>
                <a:gd name="T54" fmla="*/ 75 w 146"/>
                <a:gd name="T55" fmla="*/ 53 h 240"/>
                <a:gd name="T56" fmla="*/ 70 w 146"/>
                <a:gd name="T57" fmla="*/ 62 h 240"/>
                <a:gd name="T58" fmla="*/ 64 w 146"/>
                <a:gd name="T59" fmla="*/ 70 h 240"/>
                <a:gd name="T60" fmla="*/ 55 w 146"/>
                <a:gd name="T61" fmla="*/ 67 h 240"/>
                <a:gd name="T62" fmla="*/ 52 w 146"/>
                <a:gd name="T63" fmla="*/ 71 h 240"/>
                <a:gd name="T64" fmla="*/ 49 w 146"/>
                <a:gd name="T65" fmla="*/ 67 h 240"/>
                <a:gd name="T66" fmla="*/ 43 w 146"/>
                <a:gd name="T67" fmla="*/ 59 h 240"/>
                <a:gd name="T68" fmla="*/ 34 w 146"/>
                <a:gd name="T69" fmla="*/ 65 h 240"/>
                <a:gd name="T70" fmla="*/ 31 w 146"/>
                <a:gd name="T71" fmla="*/ 61 h 240"/>
                <a:gd name="T72" fmla="*/ 23 w 146"/>
                <a:gd name="T73" fmla="*/ 63 h 240"/>
                <a:gd name="T74" fmla="*/ 16 w 146"/>
                <a:gd name="T75" fmla="*/ 60 h 240"/>
                <a:gd name="T76" fmla="*/ 23 w 146"/>
                <a:gd name="T77" fmla="*/ 52 h 240"/>
                <a:gd name="T78" fmla="*/ 8 w 146"/>
                <a:gd name="T79" fmla="*/ 52 h 240"/>
                <a:gd name="T80" fmla="*/ 6 w 146"/>
                <a:gd name="T81" fmla="*/ 28 h 240"/>
                <a:gd name="T82" fmla="*/ 7 w 146"/>
                <a:gd name="T83" fmla="*/ 23 h 240"/>
                <a:gd name="T84" fmla="*/ 7 w 146"/>
                <a:gd name="T85" fmla="*/ 12 h 240"/>
                <a:gd name="T86" fmla="*/ 12 w 146"/>
                <a:gd name="T87" fmla="*/ 17 h 240"/>
                <a:gd name="T88" fmla="*/ 8 w 146"/>
                <a:gd name="T89" fmla="*/ 26 h 240"/>
                <a:gd name="T90" fmla="*/ 23 w 146"/>
                <a:gd name="T91" fmla="*/ 32 h 240"/>
                <a:gd name="T92" fmla="*/ 47 w 146"/>
                <a:gd name="T93" fmla="*/ 35 h 240"/>
                <a:gd name="T94" fmla="*/ 75 w 146"/>
                <a:gd name="T95" fmla="*/ 32 h 240"/>
                <a:gd name="T96" fmla="*/ 96 w 146"/>
                <a:gd name="T97" fmla="*/ 26 h 240"/>
                <a:gd name="T98" fmla="*/ 105 w 146"/>
                <a:gd name="T99" fmla="*/ 19 h 240"/>
                <a:gd name="T100" fmla="*/ 113 w 146"/>
                <a:gd name="T101" fmla="*/ 23 h 240"/>
                <a:gd name="T102" fmla="*/ 122 w 146"/>
                <a:gd name="T103" fmla="*/ 45 h 240"/>
                <a:gd name="T104" fmla="*/ 105 w 146"/>
                <a:gd name="T105" fmla="*/ 46 h 240"/>
                <a:gd name="T106" fmla="*/ 91 w 146"/>
                <a:gd name="T107" fmla="*/ 52 h 240"/>
                <a:gd name="T108" fmla="*/ 76 w 146"/>
                <a:gd name="T109" fmla="*/ 68 h 240"/>
                <a:gd name="T110" fmla="*/ 63 w 146"/>
                <a:gd name="T111" fmla="*/ 149 h 240"/>
                <a:gd name="T112" fmla="*/ 59 w 146"/>
                <a:gd name="T113" fmla="*/ 171 h 240"/>
                <a:gd name="T114" fmla="*/ 38 w 146"/>
                <a:gd name="T115" fmla="*/ 23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6" h="240">
                  <a:moveTo>
                    <a:pt x="38" y="235"/>
                  </a:moveTo>
                  <a:cubicBezTo>
                    <a:pt x="29" y="231"/>
                    <a:pt x="38" y="224"/>
                    <a:pt x="33" y="219"/>
                  </a:cubicBezTo>
                  <a:cubicBezTo>
                    <a:pt x="32" y="218"/>
                    <a:pt x="37" y="219"/>
                    <a:pt x="36" y="218"/>
                  </a:cubicBezTo>
                  <a:cubicBezTo>
                    <a:pt x="30" y="213"/>
                    <a:pt x="34" y="205"/>
                    <a:pt x="40" y="199"/>
                  </a:cubicBezTo>
                  <a:cubicBezTo>
                    <a:pt x="41" y="199"/>
                    <a:pt x="41" y="199"/>
                    <a:pt x="41" y="199"/>
                  </a:cubicBezTo>
                  <a:cubicBezTo>
                    <a:pt x="42" y="198"/>
                    <a:pt x="38" y="196"/>
                    <a:pt x="38" y="195"/>
                  </a:cubicBezTo>
                  <a:cubicBezTo>
                    <a:pt x="39" y="195"/>
                    <a:pt x="40" y="196"/>
                    <a:pt x="41" y="196"/>
                  </a:cubicBezTo>
                  <a:cubicBezTo>
                    <a:pt x="38" y="195"/>
                    <a:pt x="40" y="193"/>
                    <a:pt x="38" y="193"/>
                  </a:cubicBezTo>
                  <a:cubicBezTo>
                    <a:pt x="39" y="192"/>
                    <a:pt x="41" y="192"/>
                    <a:pt x="42" y="192"/>
                  </a:cubicBezTo>
                  <a:cubicBezTo>
                    <a:pt x="39" y="191"/>
                    <a:pt x="39" y="191"/>
                    <a:pt x="39" y="191"/>
                  </a:cubicBezTo>
                  <a:cubicBezTo>
                    <a:pt x="32" y="188"/>
                    <a:pt x="40" y="186"/>
                    <a:pt x="37" y="183"/>
                  </a:cubicBezTo>
                  <a:cubicBezTo>
                    <a:pt x="39" y="183"/>
                    <a:pt x="39" y="183"/>
                    <a:pt x="39" y="183"/>
                  </a:cubicBezTo>
                  <a:cubicBezTo>
                    <a:pt x="35" y="179"/>
                    <a:pt x="36" y="173"/>
                    <a:pt x="35" y="168"/>
                  </a:cubicBezTo>
                  <a:cubicBezTo>
                    <a:pt x="36" y="169"/>
                    <a:pt x="38" y="169"/>
                    <a:pt x="39" y="169"/>
                  </a:cubicBezTo>
                  <a:cubicBezTo>
                    <a:pt x="36" y="168"/>
                    <a:pt x="35" y="167"/>
                    <a:pt x="35" y="165"/>
                  </a:cubicBezTo>
                  <a:cubicBezTo>
                    <a:pt x="38" y="165"/>
                    <a:pt x="32" y="163"/>
                    <a:pt x="34" y="161"/>
                  </a:cubicBezTo>
                  <a:cubicBezTo>
                    <a:pt x="35" y="162"/>
                    <a:pt x="35" y="162"/>
                    <a:pt x="35" y="162"/>
                  </a:cubicBezTo>
                  <a:cubicBezTo>
                    <a:pt x="32" y="160"/>
                    <a:pt x="37" y="160"/>
                    <a:pt x="33" y="159"/>
                  </a:cubicBezTo>
                  <a:cubicBezTo>
                    <a:pt x="36" y="158"/>
                    <a:pt x="36" y="158"/>
                    <a:pt x="36" y="158"/>
                  </a:cubicBezTo>
                  <a:cubicBezTo>
                    <a:pt x="31" y="157"/>
                    <a:pt x="38" y="157"/>
                    <a:pt x="36" y="156"/>
                  </a:cubicBezTo>
                  <a:cubicBezTo>
                    <a:pt x="35" y="156"/>
                    <a:pt x="35" y="156"/>
                    <a:pt x="35" y="156"/>
                  </a:cubicBezTo>
                  <a:cubicBezTo>
                    <a:pt x="34" y="155"/>
                    <a:pt x="37" y="154"/>
                    <a:pt x="36" y="154"/>
                  </a:cubicBezTo>
                  <a:cubicBezTo>
                    <a:pt x="36" y="154"/>
                    <a:pt x="36" y="154"/>
                    <a:pt x="36" y="154"/>
                  </a:cubicBezTo>
                  <a:cubicBezTo>
                    <a:pt x="36" y="151"/>
                    <a:pt x="38" y="151"/>
                    <a:pt x="35" y="150"/>
                  </a:cubicBezTo>
                  <a:cubicBezTo>
                    <a:pt x="38" y="150"/>
                    <a:pt x="36" y="152"/>
                    <a:pt x="40" y="152"/>
                  </a:cubicBezTo>
                  <a:cubicBezTo>
                    <a:pt x="37" y="145"/>
                    <a:pt x="39" y="139"/>
                    <a:pt x="40" y="132"/>
                  </a:cubicBezTo>
                  <a:cubicBezTo>
                    <a:pt x="42" y="132"/>
                    <a:pt x="42" y="132"/>
                    <a:pt x="44" y="132"/>
                  </a:cubicBezTo>
                  <a:cubicBezTo>
                    <a:pt x="43" y="131"/>
                    <a:pt x="43" y="129"/>
                    <a:pt x="42" y="128"/>
                  </a:cubicBezTo>
                  <a:cubicBezTo>
                    <a:pt x="42" y="128"/>
                    <a:pt x="43" y="128"/>
                    <a:pt x="44" y="128"/>
                  </a:cubicBezTo>
                  <a:cubicBezTo>
                    <a:pt x="45" y="127"/>
                    <a:pt x="40" y="126"/>
                    <a:pt x="42" y="125"/>
                  </a:cubicBezTo>
                  <a:cubicBezTo>
                    <a:pt x="45" y="126"/>
                    <a:pt x="45" y="126"/>
                    <a:pt x="45" y="126"/>
                  </a:cubicBezTo>
                  <a:cubicBezTo>
                    <a:pt x="43" y="125"/>
                    <a:pt x="44" y="123"/>
                    <a:pt x="43" y="122"/>
                  </a:cubicBezTo>
                  <a:cubicBezTo>
                    <a:pt x="43" y="122"/>
                    <a:pt x="44" y="122"/>
                    <a:pt x="45" y="123"/>
                  </a:cubicBezTo>
                  <a:cubicBezTo>
                    <a:pt x="42" y="121"/>
                    <a:pt x="46" y="120"/>
                    <a:pt x="44" y="119"/>
                  </a:cubicBezTo>
                  <a:cubicBezTo>
                    <a:pt x="46" y="120"/>
                    <a:pt x="46" y="120"/>
                    <a:pt x="46" y="120"/>
                  </a:cubicBezTo>
                  <a:cubicBezTo>
                    <a:pt x="49" y="118"/>
                    <a:pt x="42" y="118"/>
                    <a:pt x="44" y="117"/>
                  </a:cubicBezTo>
                  <a:cubicBezTo>
                    <a:pt x="46" y="118"/>
                    <a:pt x="46" y="118"/>
                    <a:pt x="46" y="118"/>
                  </a:cubicBezTo>
                  <a:cubicBezTo>
                    <a:pt x="43" y="115"/>
                    <a:pt x="45" y="113"/>
                    <a:pt x="44" y="111"/>
                  </a:cubicBezTo>
                  <a:cubicBezTo>
                    <a:pt x="45" y="111"/>
                    <a:pt x="45" y="111"/>
                    <a:pt x="45" y="111"/>
                  </a:cubicBezTo>
                  <a:cubicBezTo>
                    <a:pt x="44" y="109"/>
                    <a:pt x="46" y="108"/>
                    <a:pt x="45" y="106"/>
                  </a:cubicBezTo>
                  <a:cubicBezTo>
                    <a:pt x="46" y="105"/>
                    <a:pt x="50" y="107"/>
                    <a:pt x="50" y="105"/>
                  </a:cubicBezTo>
                  <a:cubicBezTo>
                    <a:pt x="46" y="104"/>
                    <a:pt x="49" y="102"/>
                    <a:pt x="44" y="102"/>
                  </a:cubicBezTo>
                  <a:cubicBezTo>
                    <a:pt x="45" y="100"/>
                    <a:pt x="47" y="98"/>
                    <a:pt x="46" y="97"/>
                  </a:cubicBezTo>
                  <a:cubicBezTo>
                    <a:pt x="48" y="98"/>
                    <a:pt x="51" y="98"/>
                    <a:pt x="51" y="99"/>
                  </a:cubicBezTo>
                  <a:cubicBezTo>
                    <a:pt x="54" y="99"/>
                    <a:pt x="54" y="99"/>
                    <a:pt x="54" y="99"/>
                  </a:cubicBezTo>
                  <a:cubicBezTo>
                    <a:pt x="56" y="99"/>
                    <a:pt x="53" y="100"/>
                    <a:pt x="55" y="100"/>
                  </a:cubicBezTo>
                  <a:cubicBezTo>
                    <a:pt x="55" y="99"/>
                    <a:pt x="54" y="97"/>
                    <a:pt x="55" y="97"/>
                  </a:cubicBezTo>
                  <a:cubicBezTo>
                    <a:pt x="53" y="95"/>
                    <a:pt x="49" y="92"/>
                    <a:pt x="49" y="90"/>
                  </a:cubicBezTo>
                  <a:cubicBezTo>
                    <a:pt x="50" y="91"/>
                    <a:pt x="53" y="91"/>
                    <a:pt x="54" y="92"/>
                  </a:cubicBezTo>
                  <a:cubicBezTo>
                    <a:pt x="47" y="87"/>
                    <a:pt x="47" y="87"/>
                    <a:pt x="47" y="87"/>
                  </a:cubicBezTo>
                  <a:cubicBezTo>
                    <a:pt x="47" y="86"/>
                    <a:pt x="51" y="88"/>
                    <a:pt x="50" y="86"/>
                  </a:cubicBezTo>
                  <a:cubicBezTo>
                    <a:pt x="48" y="85"/>
                    <a:pt x="48" y="85"/>
                    <a:pt x="48" y="85"/>
                  </a:cubicBezTo>
                  <a:cubicBezTo>
                    <a:pt x="48" y="85"/>
                    <a:pt x="48" y="82"/>
                    <a:pt x="51" y="83"/>
                  </a:cubicBezTo>
                  <a:cubicBezTo>
                    <a:pt x="53" y="83"/>
                    <a:pt x="52" y="84"/>
                    <a:pt x="54" y="84"/>
                  </a:cubicBezTo>
                  <a:cubicBezTo>
                    <a:pt x="54" y="83"/>
                    <a:pt x="53" y="82"/>
                    <a:pt x="53" y="81"/>
                  </a:cubicBezTo>
                  <a:cubicBezTo>
                    <a:pt x="54" y="81"/>
                    <a:pt x="54" y="81"/>
                    <a:pt x="54" y="81"/>
                  </a:cubicBezTo>
                  <a:cubicBezTo>
                    <a:pt x="54" y="81"/>
                    <a:pt x="53" y="79"/>
                    <a:pt x="50" y="79"/>
                  </a:cubicBezTo>
                  <a:cubicBezTo>
                    <a:pt x="50" y="79"/>
                    <a:pt x="53" y="79"/>
                    <a:pt x="51" y="80"/>
                  </a:cubicBezTo>
                  <a:cubicBezTo>
                    <a:pt x="49" y="78"/>
                    <a:pt x="49" y="77"/>
                    <a:pt x="50" y="75"/>
                  </a:cubicBezTo>
                  <a:cubicBezTo>
                    <a:pt x="50" y="76"/>
                    <a:pt x="51" y="76"/>
                    <a:pt x="52" y="77"/>
                  </a:cubicBezTo>
                  <a:cubicBezTo>
                    <a:pt x="50" y="74"/>
                    <a:pt x="49" y="72"/>
                    <a:pt x="49" y="70"/>
                  </a:cubicBezTo>
                  <a:cubicBezTo>
                    <a:pt x="47" y="69"/>
                    <a:pt x="52" y="72"/>
                    <a:pt x="51" y="72"/>
                  </a:cubicBezTo>
                  <a:cubicBezTo>
                    <a:pt x="54" y="71"/>
                    <a:pt x="50" y="66"/>
                    <a:pt x="54" y="65"/>
                  </a:cubicBezTo>
                  <a:cubicBezTo>
                    <a:pt x="54" y="66"/>
                    <a:pt x="52" y="64"/>
                    <a:pt x="52" y="65"/>
                  </a:cubicBezTo>
                  <a:cubicBezTo>
                    <a:pt x="53" y="64"/>
                    <a:pt x="55" y="65"/>
                    <a:pt x="55" y="64"/>
                  </a:cubicBezTo>
                  <a:cubicBezTo>
                    <a:pt x="56" y="64"/>
                    <a:pt x="55" y="63"/>
                    <a:pt x="55" y="62"/>
                  </a:cubicBezTo>
                  <a:cubicBezTo>
                    <a:pt x="54" y="61"/>
                    <a:pt x="55" y="62"/>
                    <a:pt x="55" y="63"/>
                  </a:cubicBezTo>
                  <a:cubicBezTo>
                    <a:pt x="54" y="61"/>
                    <a:pt x="54" y="56"/>
                    <a:pt x="58" y="55"/>
                  </a:cubicBezTo>
                  <a:cubicBezTo>
                    <a:pt x="57" y="54"/>
                    <a:pt x="55" y="51"/>
                    <a:pt x="56" y="51"/>
                  </a:cubicBezTo>
                  <a:cubicBezTo>
                    <a:pt x="58" y="52"/>
                    <a:pt x="58" y="52"/>
                    <a:pt x="58" y="52"/>
                  </a:cubicBezTo>
                  <a:cubicBezTo>
                    <a:pt x="59" y="53"/>
                    <a:pt x="59" y="50"/>
                    <a:pt x="60" y="51"/>
                  </a:cubicBezTo>
                  <a:cubicBezTo>
                    <a:pt x="59" y="49"/>
                    <a:pt x="60" y="57"/>
                    <a:pt x="59" y="54"/>
                  </a:cubicBezTo>
                  <a:cubicBezTo>
                    <a:pt x="61" y="55"/>
                    <a:pt x="57" y="50"/>
                    <a:pt x="59" y="52"/>
                  </a:cubicBezTo>
                  <a:cubicBezTo>
                    <a:pt x="60" y="51"/>
                    <a:pt x="58" y="49"/>
                    <a:pt x="61" y="49"/>
                  </a:cubicBezTo>
                  <a:cubicBezTo>
                    <a:pt x="60" y="49"/>
                    <a:pt x="63" y="52"/>
                    <a:pt x="64" y="51"/>
                  </a:cubicBezTo>
                  <a:cubicBezTo>
                    <a:pt x="64" y="49"/>
                    <a:pt x="63" y="50"/>
                    <a:pt x="63" y="48"/>
                  </a:cubicBezTo>
                  <a:cubicBezTo>
                    <a:pt x="63" y="47"/>
                    <a:pt x="63" y="47"/>
                    <a:pt x="63" y="47"/>
                  </a:cubicBezTo>
                  <a:cubicBezTo>
                    <a:pt x="61" y="45"/>
                    <a:pt x="64" y="46"/>
                    <a:pt x="61" y="45"/>
                  </a:cubicBezTo>
                  <a:cubicBezTo>
                    <a:pt x="63" y="46"/>
                    <a:pt x="62" y="42"/>
                    <a:pt x="65" y="44"/>
                  </a:cubicBezTo>
                  <a:cubicBezTo>
                    <a:pt x="67" y="46"/>
                    <a:pt x="67" y="46"/>
                    <a:pt x="67" y="46"/>
                  </a:cubicBezTo>
                  <a:cubicBezTo>
                    <a:pt x="68" y="46"/>
                    <a:pt x="65" y="43"/>
                    <a:pt x="65" y="42"/>
                  </a:cubicBezTo>
                  <a:cubicBezTo>
                    <a:pt x="66" y="43"/>
                    <a:pt x="66" y="43"/>
                    <a:pt x="66" y="43"/>
                  </a:cubicBezTo>
                  <a:cubicBezTo>
                    <a:pt x="62" y="40"/>
                    <a:pt x="67" y="41"/>
                    <a:pt x="65" y="38"/>
                  </a:cubicBezTo>
                  <a:cubicBezTo>
                    <a:pt x="67" y="38"/>
                    <a:pt x="68" y="35"/>
                    <a:pt x="71" y="37"/>
                  </a:cubicBezTo>
                  <a:cubicBezTo>
                    <a:pt x="71" y="35"/>
                    <a:pt x="70" y="33"/>
                    <a:pt x="72" y="32"/>
                  </a:cubicBezTo>
                  <a:cubicBezTo>
                    <a:pt x="72" y="33"/>
                    <a:pt x="72" y="33"/>
                    <a:pt x="73" y="34"/>
                  </a:cubicBezTo>
                  <a:cubicBezTo>
                    <a:pt x="74" y="35"/>
                    <a:pt x="73" y="34"/>
                    <a:pt x="73" y="32"/>
                  </a:cubicBezTo>
                  <a:cubicBezTo>
                    <a:pt x="74" y="33"/>
                    <a:pt x="77" y="33"/>
                    <a:pt x="79" y="34"/>
                  </a:cubicBezTo>
                  <a:cubicBezTo>
                    <a:pt x="78" y="32"/>
                    <a:pt x="76" y="30"/>
                    <a:pt x="75" y="29"/>
                  </a:cubicBezTo>
                  <a:cubicBezTo>
                    <a:pt x="79" y="32"/>
                    <a:pt x="76" y="24"/>
                    <a:pt x="80" y="27"/>
                  </a:cubicBezTo>
                  <a:cubicBezTo>
                    <a:pt x="80" y="27"/>
                    <a:pt x="80" y="29"/>
                    <a:pt x="82" y="30"/>
                  </a:cubicBezTo>
                  <a:cubicBezTo>
                    <a:pt x="86" y="33"/>
                    <a:pt x="82" y="26"/>
                    <a:pt x="85" y="27"/>
                  </a:cubicBezTo>
                  <a:cubicBezTo>
                    <a:pt x="82" y="23"/>
                    <a:pt x="82" y="23"/>
                    <a:pt x="82" y="23"/>
                  </a:cubicBezTo>
                  <a:cubicBezTo>
                    <a:pt x="84" y="25"/>
                    <a:pt x="83" y="20"/>
                    <a:pt x="85" y="23"/>
                  </a:cubicBezTo>
                  <a:cubicBezTo>
                    <a:pt x="85" y="22"/>
                    <a:pt x="88" y="23"/>
                    <a:pt x="86" y="20"/>
                  </a:cubicBezTo>
                  <a:cubicBezTo>
                    <a:pt x="90" y="21"/>
                    <a:pt x="92" y="14"/>
                    <a:pt x="97" y="20"/>
                  </a:cubicBezTo>
                  <a:cubicBezTo>
                    <a:pt x="97" y="19"/>
                    <a:pt x="98" y="20"/>
                    <a:pt x="97" y="18"/>
                  </a:cubicBezTo>
                  <a:cubicBezTo>
                    <a:pt x="96" y="16"/>
                    <a:pt x="97" y="20"/>
                    <a:pt x="96" y="18"/>
                  </a:cubicBezTo>
                  <a:cubicBezTo>
                    <a:pt x="96" y="18"/>
                    <a:pt x="96" y="17"/>
                    <a:pt x="96" y="17"/>
                  </a:cubicBezTo>
                  <a:cubicBezTo>
                    <a:pt x="97" y="17"/>
                    <a:pt x="98" y="17"/>
                    <a:pt x="98" y="21"/>
                  </a:cubicBezTo>
                  <a:cubicBezTo>
                    <a:pt x="101" y="22"/>
                    <a:pt x="98" y="13"/>
                    <a:pt x="102" y="14"/>
                  </a:cubicBezTo>
                  <a:cubicBezTo>
                    <a:pt x="102" y="16"/>
                    <a:pt x="102" y="16"/>
                    <a:pt x="103" y="16"/>
                  </a:cubicBezTo>
                  <a:cubicBezTo>
                    <a:pt x="104" y="12"/>
                    <a:pt x="104" y="12"/>
                    <a:pt x="104" y="12"/>
                  </a:cubicBezTo>
                  <a:cubicBezTo>
                    <a:pt x="106" y="13"/>
                    <a:pt x="106" y="16"/>
                    <a:pt x="106" y="19"/>
                  </a:cubicBezTo>
                  <a:cubicBezTo>
                    <a:pt x="107" y="18"/>
                    <a:pt x="108" y="18"/>
                    <a:pt x="108" y="16"/>
                  </a:cubicBezTo>
                  <a:cubicBezTo>
                    <a:pt x="110" y="19"/>
                    <a:pt x="110" y="19"/>
                    <a:pt x="110" y="19"/>
                  </a:cubicBezTo>
                  <a:cubicBezTo>
                    <a:pt x="109" y="16"/>
                    <a:pt x="111" y="17"/>
                    <a:pt x="111" y="17"/>
                  </a:cubicBezTo>
                  <a:cubicBezTo>
                    <a:pt x="111" y="17"/>
                    <a:pt x="111" y="17"/>
                    <a:pt x="111" y="17"/>
                  </a:cubicBezTo>
                  <a:cubicBezTo>
                    <a:pt x="111" y="18"/>
                    <a:pt x="112" y="18"/>
                    <a:pt x="112" y="17"/>
                  </a:cubicBezTo>
                  <a:cubicBezTo>
                    <a:pt x="112" y="16"/>
                    <a:pt x="111" y="15"/>
                    <a:pt x="110" y="14"/>
                  </a:cubicBezTo>
                  <a:cubicBezTo>
                    <a:pt x="110" y="13"/>
                    <a:pt x="111" y="13"/>
                    <a:pt x="112" y="12"/>
                  </a:cubicBezTo>
                  <a:cubicBezTo>
                    <a:pt x="112" y="15"/>
                    <a:pt x="114" y="14"/>
                    <a:pt x="114" y="14"/>
                  </a:cubicBezTo>
                  <a:cubicBezTo>
                    <a:pt x="115" y="15"/>
                    <a:pt x="115" y="12"/>
                    <a:pt x="116" y="12"/>
                  </a:cubicBezTo>
                  <a:cubicBezTo>
                    <a:pt x="116" y="13"/>
                    <a:pt x="117" y="12"/>
                    <a:pt x="116" y="14"/>
                  </a:cubicBezTo>
                  <a:cubicBezTo>
                    <a:pt x="116" y="14"/>
                    <a:pt x="116" y="13"/>
                    <a:pt x="115" y="14"/>
                  </a:cubicBezTo>
                  <a:cubicBezTo>
                    <a:pt x="116" y="15"/>
                    <a:pt x="116" y="17"/>
                    <a:pt x="117" y="16"/>
                  </a:cubicBezTo>
                  <a:cubicBezTo>
                    <a:pt x="118" y="14"/>
                    <a:pt x="117" y="10"/>
                    <a:pt x="118" y="12"/>
                  </a:cubicBezTo>
                  <a:cubicBezTo>
                    <a:pt x="118" y="15"/>
                    <a:pt x="118" y="15"/>
                    <a:pt x="118" y="15"/>
                  </a:cubicBezTo>
                  <a:cubicBezTo>
                    <a:pt x="119" y="16"/>
                    <a:pt x="119" y="16"/>
                    <a:pt x="119" y="16"/>
                  </a:cubicBezTo>
                  <a:cubicBezTo>
                    <a:pt x="119" y="13"/>
                    <a:pt x="119" y="13"/>
                    <a:pt x="119" y="13"/>
                  </a:cubicBezTo>
                  <a:cubicBezTo>
                    <a:pt x="119" y="15"/>
                    <a:pt x="119" y="15"/>
                    <a:pt x="119" y="15"/>
                  </a:cubicBezTo>
                  <a:cubicBezTo>
                    <a:pt x="120" y="12"/>
                    <a:pt x="122" y="14"/>
                    <a:pt x="122" y="11"/>
                  </a:cubicBezTo>
                  <a:cubicBezTo>
                    <a:pt x="123" y="11"/>
                    <a:pt x="124" y="13"/>
                    <a:pt x="125" y="13"/>
                  </a:cubicBezTo>
                  <a:cubicBezTo>
                    <a:pt x="125" y="13"/>
                    <a:pt x="125" y="13"/>
                    <a:pt x="125" y="13"/>
                  </a:cubicBezTo>
                  <a:cubicBezTo>
                    <a:pt x="125" y="14"/>
                    <a:pt x="125" y="14"/>
                    <a:pt x="125" y="14"/>
                  </a:cubicBezTo>
                  <a:cubicBezTo>
                    <a:pt x="126" y="14"/>
                    <a:pt x="126" y="14"/>
                    <a:pt x="126" y="14"/>
                  </a:cubicBezTo>
                  <a:cubicBezTo>
                    <a:pt x="126" y="14"/>
                    <a:pt x="126" y="14"/>
                    <a:pt x="126" y="14"/>
                  </a:cubicBezTo>
                  <a:cubicBezTo>
                    <a:pt x="126" y="14"/>
                    <a:pt x="126" y="14"/>
                    <a:pt x="126" y="14"/>
                  </a:cubicBezTo>
                  <a:cubicBezTo>
                    <a:pt x="126" y="14"/>
                    <a:pt x="126" y="14"/>
                    <a:pt x="126" y="14"/>
                  </a:cubicBezTo>
                  <a:cubicBezTo>
                    <a:pt x="146" y="42"/>
                    <a:pt x="131" y="22"/>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8"/>
                    <a:pt x="136" y="28"/>
                    <a:pt x="136" y="28"/>
                  </a:cubicBezTo>
                  <a:cubicBezTo>
                    <a:pt x="136" y="29"/>
                    <a:pt x="136" y="29"/>
                    <a:pt x="136" y="29"/>
                  </a:cubicBezTo>
                  <a:cubicBezTo>
                    <a:pt x="137" y="31"/>
                    <a:pt x="137" y="31"/>
                    <a:pt x="137" y="31"/>
                  </a:cubicBezTo>
                  <a:cubicBezTo>
                    <a:pt x="136" y="31"/>
                    <a:pt x="136" y="31"/>
                    <a:pt x="136" y="31"/>
                  </a:cubicBezTo>
                  <a:cubicBezTo>
                    <a:pt x="136" y="32"/>
                    <a:pt x="135" y="34"/>
                    <a:pt x="136" y="35"/>
                  </a:cubicBezTo>
                  <a:cubicBezTo>
                    <a:pt x="133" y="36"/>
                    <a:pt x="128" y="31"/>
                    <a:pt x="129" y="35"/>
                  </a:cubicBezTo>
                  <a:cubicBezTo>
                    <a:pt x="129" y="36"/>
                    <a:pt x="131" y="40"/>
                    <a:pt x="133" y="40"/>
                  </a:cubicBezTo>
                  <a:cubicBezTo>
                    <a:pt x="130" y="41"/>
                    <a:pt x="130" y="47"/>
                    <a:pt x="125" y="46"/>
                  </a:cubicBezTo>
                  <a:cubicBezTo>
                    <a:pt x="125" y="47"/>
                    <a:pt x="126" y="47"/>
                    <a:pt x="126" y="48"/>
                  </a:cubicBezTo>
                  <a:cubicBezTo>
                    <a:pt x="122" y="49"/>
                    <a:pt x="120" y="55"/>
                    <a:pt x="115" y="52"/>
                  </a:cubicBezTo>
                  <a:cubicBezTo>
                    <a:pt x="116" y="51"/>
                    <a:pt x="114" y="50"/>
                    <a:pt x="113" y="48"/>
                  </a:cubicBezTo>
                  <a:cubicBezTo>
                    <a:pt x="114" y="51"/>
                    <a:pt x="112" y="47"/>
                    <a:pt x="113" y="50"/>
                  </a:cubicBezTo>
                  <a:cubicBezTo>
                    <a:pt x="114" y="52"/>
                    <a:pt x="114" y="53"/>
                    <a:pt x="116" y="54"/>
                  </a:cubicBezTo>
                  <a:cubicBezTo>
                    <a:pt x="114" y="56"/>
                    <a:pt x="111" y="57"/>
                    <a:pt x="109" y="55"/>
                  </a:cubicBezTo>
                  <a:cubicBezTo>
                    <a:pt x="110" y="56"/>
                    <a:pt x="110" y="57"/>
                    <a:pt x="110" y="58"/>
                  </a:cubicBezTo>
                  <a:cubicBezTo>
                    <a:pt x="109" y="54"/>
                    <a:pt x="107" y="54"/>
                    <a:pt x="106" y="56"/>
                  </a:cubicBezTo>
                  <a:cubicBezTo>
                    <a:pt x="107" y="58"/>
                    <a:pt x="107" y="58"/>
                    <a:pt x="107" y="58"/>
                  </a:cubicBezTo>
                  <a:cubicBezTo>
                    <a:pt x="105" y="56"/>
                    <a:pt x="105" y="56"/>
                    <a:pt x="105" y="56"/>
                  </a:cubicBezTo>
                  <a:cubicBezTo>
                    <a:pt x="105" y="57"/>
                    <a:pt x="106" y="61"/>
                    <a:pt x="105" y="59"/>
                  </a:cubicBezTo>
                  <a:cubicBezTo>
                    <a:pt x="104" y="57"/>
                    <a:pt x="104" y="57"/>
                    <a:pt x="104" y="57"/>
                  </a:cubicBezTo>
                  <a:cubicBezTo>
                    <a:pt x="103" y="59"/>
                    <a:pt x="102" y="62"/>
                    <a:pt x="101" y="61"/>
                  </a:cubicBezTo>
                  <a:cubicBezTo>
                    <a:pt x="99" y="58"/>
                    <a:pt x="99" y="58"/>
                    <a:pt x="99" y="58"/>
                  </a:cubicBezTo>
                  <a:cubicBezTo>
                    <a:pt x="98" y="58"/>
                    <a:pt x="98" y="60"/>
                    <a:pt x="99" y="61"/>
                  </a:cubicBezTo>
                  <a:cubicBezTo>
                    <a:pt x="97" y="60"/>
                    <a:pt x="95" y="60"/>
                    <a:pt x="94" y="57"/>
                  </a:cubicBezTo>
                  <a:cubicBezTo>
                    <a:pt x="92" y="65"/>
                    <a:pt x="86" y="66"/>
                    <a:pt x="82" y="66"/>
                  </a:cubicBezTo>
                  <a:cubicBezTo>
                    <a:pt x="82" y="64"/>
                    <a:pt x="82" y="64"/>
                    <a:pt x="82" y="64"/>
                  </a:cubicBezTo>
                  <a:cubicBezTo>
                    <a:pt x="81" y="63"/>
                    <a:pt x="82" y="67"/>
                    <a:pt x="81" y="66"/>
                  </a:cubicBezTo>
                  <a:cubicBezTo>
                    <a:pt x="81" y="65"/>
                    <a:pt x="80" y="63"/>
                    <a:pt x="80" y="61"/>
                  </a:cubicBezTo>
                  <a:cubicBezTo>
                    <a:pt x="79" y="59"/>
                    <a:pt x="79" y="64"/>
                    <a:pt x="78" y="65"/>
                  </a:cubicBezTo>
                  <a:cubicBezTo>
                    <a:pt x="78" y="67"/>
                    <a:pt x="78" y="63"/>
                    <a:pt x="78" y="66"/>
                  </a:cubicBezTo>
                  <a:cubicBezTo>
                    <a:pt x="78" y="67"/>
                    <a:pt x="76" y="65"/>
                    <a:pt x="76" y="68"/>
                  </a:cubicBezTo>
                  <a:cubicBezTo>
                    <a:pt x="76" y="67"/>
                    <a:pt x="76" y="64"/>
                    <a:pt x="76" y="63"/>
                  </a:cubicBezTo>
                  <a:cubicBezTo>
                    <a:pt x="75" y="65"/>
                    <a:pt x="75" y="65"/>
                    <a:pt x="75" y="65"/>
                  </a:cubicBezTo>
                  <a:cubicBezTo>
                    <a:pt x="74" y="61"/>
                    <a:pt x="77" y="58"/>
                    <a:pt x="75" y="53"/>
                  </a:cubicBezTo>
                  <a:cubicBezTo>
                    <a:pt x="75" y="54"/>
                    <a:pt x="75" y="54"/>
                    <a:pt x="75" y="54"/>
                  </a:cubicBezTo>
                  <a:cubicBezTo>
                    <a:pt x="74" y="50"/>
                    <a:pt x="76" y="50"/>
                    <a:pt x="74" y="49"/>
                  </a:cubicBezTo>
                  <a:cubicBezTo>
                    <a:pt x="74" y="50"/>
                    <a:pt x="73" y="55"/>
                    <a:pt x="74" y="56"/>
                  </a:cubicBezTo>
                  <a:cubicBezTo>
                    <a:pt x="72" y="57"/>
                    <a:pt x="74" y="64"/>
                    <a:pt x="72" y="64"/>
                  </a:cubicBezTo>
                  <a:cubicBezTo>
                    <a:pt x="71" y="62"/>
                    <a:pt x="73" y="63"/>
                    <a:pt x="73" y="61"/>
                  </a:cubicBezTo>
                  <a:cubicBezTo>
                    <a:pt x="71" y="58"/>
                    <a:pt x="71" y="62"/>
                    <a:pt x="70" y="62"/>
                  </a:cubicBezTo>
                  <a:cubicBezTo>
                    <a:pt x="71" y="63"/>
                    <a:pt x="70" y="66"/>
                    <a:pt x="70" y="67"/>
                  </a:cubicBezTo>
                  <a:cubicBezTo>
                    <a:pt x="68" y="65"/>
                    <a:pt x="70" y="64"/>
                    <a:pt x="69" y="63"/>
                  </a:cubicBezTo>
                  <a:cubicBezTo>
                    <a:pt x="68" y="65"/>
                    <a:pt x="67" y="67"/>
                    <a:pt x="68" y="68"/>
                  </a:cubicBezTo>
                  <a:cubicBezTo>
                    <a:pt x="68" y="72"/>
                    <a:pt x="67" y="67"/>
                    <a:pt x="66" y="70"/>
                  </a:cubicBezTo>
                  <a:cubicBezTo>
                    <a:pt x="65" y="67"/>
                    <a:pt x="67" y="63"/>
                    <a:pt x="65" y="62"/>
                  </a:cubicBezTo>
                  <a:cubicBezTo>
                    <a:pt x="66" y="65"/>
                    <a:pt x="63" y="66"/>
                    <a:pt x="64" y="70"/>
                  </a:cubicBezTo>
                  <a:cubicBezTo>
                    <a:pt x="64" y="69"/>
                    <a:pt x="64" y="67"/>
                    <a:pt x="64" y="65"/>
                  </a:cubicBezTo>
                  <a:cubicBezTo>
                    <a:pt x="63" y="63"/>
                    <a:pt x="62" y="70"/>
                    <a:pt x="61" y="65"/>
                  </a:cubicBezTo>
                  <a:cubicBezTo>
                    <a:pt x="61" y="68"/>
                    <a:pt x="61" y="68"/>
                    <a:pt x="61" y="68"/>
                  </a:cubicBezTo>
                  <a:cubicBezTo>
                    <a:pt x="61" y="67"/>
                    <a:pt x="60" y="66"/>
                    <a:pt x="60" y="64"/>
                  </a:cubicBezTo>
                  <a:cubicBezTo>
                    <a:pt x="59" y="64"/>
                    <a:pt x="57" y="68"/>
                    <a:pt x="57" y="64"/>
                  </a:cubicBezTo>
                  <a:cubicBezTo>
                    <a:pt x="57" y="64"/>
                    <a:pt x="55" y="64"/>
                    <a:pt x="55" y="67"/>
                  </a:cubicBezTo>
                  <a:cubicBezTo>
                    <a:pt x="57" y="69"/>
                    <a:pt x="57" y="65"/>
                    <a:pt x="58" y="69"/>
                  </a:cubicBezTo>
                  <a:cubicBezTo>
                    <a:pt x="57" y="66"/>
                    <a:pt x="56" y="69"/>
                    <a:pt x="55" y="71"/>
                  </a:cubicBezTo>
                  <a:cubicBezTo>
                    <a:pt x="55" y="69"/>
                    <a:pt x="55" y="69"/>
                    <a:pt x="55" y="69"/>
                  </a:cubicBezTo>
                  <a:cubicBezTo>
                    <a:pt x="54" y="69"/>
                    <a:pt x="53" y="69"/>
                    <a:pt x="53" y="71"/>
                  </a:cubicBezTo>
                  <a:cubicBezTo>
                    <a:pt x="53" y="70"/>
                    <a:pt x="53" y="69"/>
                    <a:pt x="53" y="68"/>
                  </a:cubicBezTo>
                  <a:cubicBezTo>
                    <a:pt x="52" y="71"/>
                    <a:pt x="52" y="71"/>
                    <a:pt x="52" y="71"/>
                  </a:cubicBezTo>
                  <a:cubicBezTo>
                    <a:pt x="50" y="72"/>
                    <a:pt x="52" y="66"/>
                    <a:pt x="50" y="67"/>
                  </a:cubicBezTo>
                  <a:cubicBezTo>
                    <a:pt x="52" y="65"/>
                    <a:pt x="52" y="65"/>
                    <a:pt x="52" y="65"/>
                  </a:cubicBezTo>
                  <a:cubicBezTo>
                    <a:pt x="52" y="65"/>
                    <a:pt x="51" y="63"/>
                    <a:pt x="50" y="64"/>
                  </a:cubicBezTo>
                  <a:cubicBezTo>
                    <a:pt x="50" y="66"/>
                    <a:pt x="49" y="69"/>
                    <a:pt x="49" y="71"/>
                  </a:cubicBezTo>
                  <a:cubicBezTo>
                    <a:pt x="47" y="71"/>
                    <a:pt x="48" y="68"/>
                    <a:pt x="47" y="70"/>
                  </a:cubicBezTo>
                  <a:cubicBezTo>
                    <a:pt x="49" y="67"/>
                    <a:pt x="49" y="67"/>
                    <a:pt x="49" y="67"/>
                  </a:cubicBezTo>
                  <a:cubicBezTo>
                    <a:pt x="49" y="67"/>
                    <a:pt x="48" y="63"/>
                    <a:pt x="47" y="63"/>
                  </a:cubicBezTo>
                  <a:cubicBezTo>
                    <a:pt x="46" y="64"/>
                    <a:pt x="44" y="67"/>
                    <a:pt x="46" y="69"/>
                  </a:cubicBezTo>
                  <a:cubicBezTo>
                    <a:pt x="45" y="69"/>
                    <a:pt x="44" y="67"/>
                    <a:pt x="45" y="66"/>
                  </a:cubicBezTo>
                  <a:cubicBezTo>
                    <a:pt x="43" y="66"/>
                    <a:pt x="45" y="68"/>
                    <a:pt x="43" y="70"/>
                  </a:cubicBezTo>
                  <a:cubicBezTo>
                    <a:pt x="43" y="68"/>
                    <a:pt x="42" y="65"/>
                    <a:pt x="41" y="63"/>
                  </a:cubicBezTo>
                  <a:cubicBezTo>
                    <a:pt x="43" y="59"/>
                    <a:pt x="43" y="59"/>
                    <a:pt x="43" y="59"/>
                  </a:cubicBezTo>
                  <a:cubicBezTo>
                    <a:pt x="42" y="59"/>
                    <a:pt x="42" y="59"/>
                    <a:pt x="42" y="59"/>
                  </a:cubicBezTo>
                  <a:cubicBezTo>
                    <a:pt x="44" y="56"/>
                    <a:pt x="42" y="56"/>
                    <a:pt x="43" y="53"/>
                  </a:cubicBezTo>
                  <a:cubicBezTo>
                    <a:pt x="43" y="53"/>
                    <a:pt x="42" y="54"/>
                    <a:pt x="41" y="54"/>
                  </a:cubicBezTo>
                  <a:cubicBezTo>
                    <a:pt x="42" y="60"/>
                    <a:pt x="38" y="61"/>
                    <a:pt x="37" y="66"/>
                  </a:cubicBezTo>
                  <a:cubicBezTo>
                    <a:pt x="35" y="67"/>
                    <a:pt x="38" y="54"/>
                    <a:pt x="34" y="61"/>
                  </a:cubicBezTo>
                  <a:cubicBezTo>
                    <a:pt x="34" y="63"/>
                    <a:pt x="32" y="66"/>
                    <a:pt x="34" y="65"/>
                  </a:cubicBezTo>
                  <a:cubicBezTo>
                    <a:pt x="33" y="64"/>
                    <a:pt x="32" y="70"/>
                    <a:pt x="31" y="67"/>
                  </a:cubicBezTo>
                  <a:cubicBezTo>
                    <a:pt x="33" y="66"/>
                    <a:pt x="30" y="62"/>
                    <a:pt x="33" y="60"/>
                  </a:cubicBezTo>
                  <a:cubicBezTo>
                    <a:pt x="33" y="61"/>
                    <a:pt x="34" y="61"/>
                    <a:pt x="34" y="61"/>
                  </a:cubicBezTo>
                  <a:cubicBezTo>
                    <a:pt x="34" y="59"/>
                    <a:pt x="35" y="56"/>
                    <a:pt x="34" y="55"/>
                  </a:cubicBezTo>
                  <a:cubicBezTo>
                    <a:pt x="33" y="56"/>
                    <a:pt x="32" y="56"/>
                    <a:pt x="31" y="58"/>
                  </a:cubicBezTo>
                  <a:cubicBezTo>
                    <a:pt x="31" y="61"/>
                    <a:pt x="33" y="58"/>
                    <a:pt x="31" y="61"/>
                  </a:cubicBezTo>
                  <a:cubicBezTo>
                    <a:pt x="29" y="61"/>
                    <a:pt x="30" y="57"/>
                    <a:pt x="28" y="62"/>
                  </a:cubicBezTo>
                  <a:cubicBezTo>
                    <a:pt x="29" y="62"/>
                    <a:pt x="29" y="64"/>
                    <a:pt x="28" y="66"/>
                  </a:cubicBezTo>
                  <a:cubicBezTo>
                    <a:pt x="27" y="67"/>
                    <a:pt x="27" y="67"/>
                    <a:pt x="27" y="67"/>
                  </a:cubicBezTo>
                  <a:cubicBezTo>
                    <a:pt x="27" y="65"/>
                    <a:pt x="27" y="65"/>
                    <a:pt x="27" y="65"/>
                  </a:cubicBezTo>
                  <a:cubicBezTo>
                    <a:pt x="25" y="63"/>
                    <a:pt x="26" y="68"/>
                    <a:pt x="23" y="67"/>
                  </a:cubicBezTo>
                  <a:cubicBezTo>
                    <a:pt x="23" y="63"/>
                    <a:pt x="23" y="63"/>
                    <a:pt x="23" y="63"/>
                  </a:cubicBezTo>
                  <a:cubicBezTo>
                    <a:pt x="25" y="60"/>
                    <a:pt x="26" y="66"/>
                    <a:pt x="27" y="61"/>
                  </a:cubicBezTo>
                  <a:cubicBezTo>
                    <a:pt x="26" y="60"/>
                    <a:pt x="25" y="62"/>
                    <a:pt x="24" y="60"/>
                  </a:cubicBezTo>
                  <a:cubicBezTo>
                    <a:pt x="25" y="60"/>
                    <a:pt x="25" y="60"/>
                    <a:pt x="25" y="60"/>
                  </a:cubicBezTo>
                  <a:cubicBezTo>
                    <a:pt x="25" y="59"/>
                    <a:pt x="27" y="53"/>
                    <a:pt x="23" y="56"/>
                  </a:cubicBezTo>
                  <a:cubicBezTo>
                    <a:pt x="22" y="57"/>
                    <a:pt x="22" y="58"/>
                    <a:pt x="22" y="59"/>
                  </a:cubicBezTo>
                  <a:cubicBezTo>
                    <a:pt x="19" y="59"/>
                    <a:pt x="18" y="61"/>
                    <a:pt x="16" y="60"/>
                  </a:cubicBezTo>
                  <a:cubicBezTo>
                    <a:pt x="18" y="57"/>
                    <a:pt x="13" y="58"/>
                    <a:pt x="17" y="56"/>
                  </a:cubicBezTo>
                  <a:cubicBezTo>
                    <a:pt x="17" y="58"/>
                    <a:pt x="20" y="60"/>
                    <a:pt x="22" y="56"/>
                  </a:cubicBezTo>
                  <a:cubicBezTo>
                    <a:pt x="23" y="52"/>
                    <a:pt x="24" y="58"/>
                    <a:pt x="26" y="53"/>
                  </a:cubicBezTo>
                  <a:cubicBezTo>
                    <a:pt x="24" y="53"/>
                    <a:pt x="26" y="49"/>
                    <a:pt x="26" y="46"/>
                  </a:cubicBezTo>
                  <a:cubicBezTo>
                    <a:pt x="26" y="46"/>
                    <a:pt x="25" y="47"/>
                    <a:pt x="25" y="47"/>
                  </a:cubicBezTo>
                  <a:cubicBezTo>
                    <a:pt x="24" y="49"/>
                    <a:pt x="24" y="50"/>
                    <a:pt x="23" y="52"/>
                  </a:cubicBezTo>
                  <a:cubicBezTo>
                    <a:pt x="22" y="51"/>
                    <a:pt x="19" y="51"/>
                    <a:pt x="17" y="53"/>
                  </a:cubicBezTo>
                  <a:cubicBezTo>
                    <a:pt x="17" y="52"/>
                    <a:pt x="18" y="49"/>
                    <a:pt x="19" y="49"/>
                  </a:cubicBezTo>
                  <a:cubicBezTo>
                    <a:pt x="17" y="49"/>
                    <a:pt x="14" y="47"/>
                    <a:pt x="13" y="45"/>
                  </a:cubicBezTo>
                  <a:cubicBezTo>
                    <a:pt x="12" y="50"/>
                    <a:pt x="10" y="45"/>
                    <a:pt x="9" y="48"/>
                  </a:cubicBezTo>
                  <a:cubicBezTo>
                    <a:pt x="9" y="50"/>
                    <a:pt x="9" y="53"/>
                    <a:pt x="7" y="54"/>
                  </a:cubicBezTo>
                  <a:cubicBezTo>
                    <a:pt x="6" y="54"/>
                    <a:pt x="8" y="53"/>
                    <a:pt x="8" y="52"/>
                  </a:cubicBezTo>
                  <a:cubicBezTo>
                    <a:pt x="6" y="53"/>
                    <a:pt x="9" y="47"/>
                    <a:pt x="6" y="50"/>
                  </a:cubicBezTo>
                  <a:cubicBezTo>
                    <a:pt x="9" y="51"/>
                    <a:pt x="9" y="46"/>
                    <a:pt x="12" y="43"/>
                  </a:cubicBezTo>
                  <a:cubicBezTo>
                    <a:pt x="9" y="44"/>
                    <a:pt x="14" y="41"/>
                    <a:pt x="12" y="40"/>
                  </a:cubicBezTo>
                  <a:cubicBezTo>
                    <a:pt x="10" y="41"/>
                    <a:pt x="7" y="40"/>
                    <a:pt x="5" y="39"/>
                  </a:cubicBezTo>
                  <a:cubicBezTo>
                    <a:pt x="6" y="36"/>
                    <a:pt x="2" y="34"/>
                    <a:pt x="0" y="32"/>
                  </a:cubicBezTo>
                  <a:cubicBezTo>
                    <a:pt x="1" y="30"/>
                    <a:pt x="6" y="29"/>
                    <a:pt x="6" y="28"/>
                  </a:cubicBezTo>
                  <a:cubicBezTo>
                    <a:pt x="5" y="27"/>
                    <a:pt x="2" y="30"/>
                    <a:pt x="3" y="28"/>
                  </a:cubicBezTo>
                  <a:cubicBezTo>
                    <a:pt x="4" y="28"/>
                    <a:pt x="4" y="28"/>
                    <a:pt x="4" y="28"/>
                  </a:cubicBezTo>
                  <a:cubicBezTo>
                    <a:pt x="3" y="27"/>
                    <a:pt x="6" y="24"/>
                    <a:pt x="0" y="24"/>
                  </a:cubicBezTo>
                  <a:cubicBezTo>
                    <a:pt x="5" y="24"/>
                    <a:pt x="5" y="24"/>
                    <a:pt x="5" y="24"/>
                  </a:cubicBezTo>
                  <a:cubicBezTo>
                    <a:pt x="5" y="23"/>
                    <a:pt x="4" y="23"/>
                    <a:pt x="3" y="23"/>
                  </a:cubicBezTo>
                  <a:cubicBezTo>
                    <a:pt x="5" y="23"/>
                    <a:pt x="6" y="22"/>
                    <a:pt x="7" y="23"/>
                  </a:cubicBezTo>
                  <a:cubicBezTo>
                    <a:pt x="10" y="21"/>
                    <a:pt x="6" y="21"/>
                    <a:pt x="6" y="19"/>
                  </a:cubicBezTo>
                  <a:cubicBezTo>
                    <a:pt x="4" y="20"/>
                    <a:pt x="4" y="20"/>
                    <a:pt x="4" y="20"/>
                  </a:cubicBezTo>
                  <a:cubicBezTo>
                    <a:pt x="1" y="18"/>
                    <a:pt x="4" y="16"/>
                    <a:pt x="4" y="14"/>
                  </a:cubicBezTo>
                  <a:cubicBezTo>
                    <a:pt x="6" y="15"/>
                    <a:pt x="6" y="15"/>
                    <a:pt x="6" y="15"/>
                  </a:cubicBezTo>
                  <a:cubicBezTo>
                    <a:pt x="5" y="13"/>
                    <a:pt x="5" y="13"/>
                    <a:pt x="5" y="13"/>
                  </a:cubicBezTo>
                  <a:cubicBezTo>
                    <a:pt x="7" y="14"/>
                    <a:pt x="9" y="14"/>
                    <a:pt x="7" y="12"/>
                  </a:cubicBezTo>
                  <a:cubicBezTo>
                    <a:pt x="13" y="16"/>
                    <a:pt x="13" y="16"/>
                    <a:pt x="13" y="16"/>
                  </a:cubicBezTo>
                  <a:cubicBezTo>
                    <a:pt x="11" y="17"/>
                    <a:pt x="10" y="15"/>
                    <a:pt x="7" y="15"/>
                  </a:cubicBezTo>
                  <a:cubicBezTo>
                    <a:pt x="5" y="15"/>
                    <a:pt x="5" y="17"/>
                    <a:pt x="8" y="18"/>
                  </a:cubicBezTo>
                  <a:cubicBezTo>
                    <a:pt x="8" y="17"/>
                    <a:pt x="8" y="17"/>
                    <a:pt x="7" y="16"/>
                  </a:cubicBezTo>
                  <a:cubicBezTo>
                    <a:pt x="10" y="17"/>
                    <a:pt x="10" y="17"/>
                    <a:pt x="12" y="18"/>
                  </a:cubicBezTo>
                  <a:cubicBezTo>
                    <a:pt x="12" y="18"/>
                    <a:pt x="13" y="18"/>
                    <a:pt x="12" y="17"/>
                  </a:cubicBezTo>
                  <a:cubicBezTo>
                    <a:pt x="14" y="18"/>
                    <a:pt x="14" y="19"/>
                    <a:pt x="14" y="19"/>
                  </a:cubicBezTo>
                  <a:cubicBezTo>
                    <a:pt x="13" y="19"/>
                    <a:pt x="12" y="20"/>
                    <a:pt x="11" y="19"/>
                  </a:cubicBezTo>
                  <a:cubicBezTo>
                    <a:pt x="14" y="20"/>
                    <a:pt x="15" y="20"/>
                    <a:pt x="14" y="21"/>
                  </a:cubicBezTo>
                  <a:cubicBezTo>
                    <a:pt x="11" y="22"/>
                    <a:pt x="17" y="23"/>
                    <a:pt x="16" y="24"/>
                  </a:cubicBezTo>
                  <a:cubicBezTo>
                    <a:pt x="13" y="24"/>
                    <a:pt x="10" y="24"/>
                    <a:pt x="9" y="23"/>
                  </a:cubicBezTo>
                  <a:cubicBezTo>
                    <a:pt x="7" y="25"/>
                    <a:pt x="9" y="24"/>
                    <a:pt x="8" y="26"/>
                  </a:cubicBezTo>
                  <a:cubicBezTo>
                    <a:pt x="10" y="26"/>
                    <a:pt x="13" y="25"/>
                    <a:pt x="15" y="25"/>
                  </a:cubicBezTo>
                  <a:cubicBezTo>
                    <a:pt x="13" y="26"/>
                    <a:pt x="13" y="26"/>
                    <a:pt x="13" y="26"/>
                  </a:cubicBezTo>
                  <a:cubicBezTo>
                    <a:pt x="15" y="26"/>
                    <a:pt x="18" y="25"/>
                    <a:pt x="17" y="26"/>
                  </a:cubicBezTo>
                  <a:cubicBezTo>
                    <a:pt x="17" y="28"/>
                    <a:pt x="19" y="29"/>
                    <a:pt x="19" y="31"/>
                  </a:cubicBezTo>
                  <a:cubicBezTo>
                    <a:pt x="18" y="32"/>
                    <a:pt x="18" y="32"/>
                    <a:pt x="18" y="32"/>
                  </a:cubicBezTo>
                  <a:cubicBezTo>
                    <a:pt x="22" y="29"/>
                    <a:pt x="21" y="33"/>
                    <a:pt x="23" y="32"/>
                  </a:cubicBezTo>
                  <a:cubicBezTo>
                    <a:pt x="24" y="34"/>
                    <a:pt x="28" y="32"/>
                    <a:pt x="27" y="36"/>
                  </a:cubicBezTo>
                  <a:cubicBezTo>
                    <a:pt x="32" y="36"/>
                    <a:pt x="35" y="35"/>
                    <a:pt x="39" y="37"/>
                  </a:cubicBezTo>
                  <a:cubicBezTo>
                    <a:pt x="38" y="40"/>
                    <a:pt x="38" y="40"/>
                    <a:pt x="38" y="40"/>
                  </a:cubicBezTo>
                  <a:cubicBezTo>
                    <a:pt x="39" y="38"/>
                    <a:pt x="38" y="42"/>
                    <a:pt x="38" y="41"/>
                  </a:cubicBezTo>
                  <a:cubicBezTo>
                    <a:pt x="38" y="39"/>
                    <a:pt x="40" y="38"/>
                    <a:pt x="41" y="36"/>
                  </a:cubicBezTo>
                  <a:cubicBezTo>
                    <a:pt x="42" y="39"/>
                    <a:pt x="45" y="37"/>
                    <a:pt x="47" y="35"/>
                  </a:cubicBezTo>
                  <a:cubicBezTo>
                    <a:pt x="47" y="37"/>
                    <a:pt x="47" y="37"/>
                    <a:pt x="47" y="37"/>
                  </a:cubicBezTo>
                  <a:cubicBezTo>
                    <a:pt x="49" y="33"/>
                    <a:pt x="51" y="37"/>
                    <a:pt x="53" y="38"/>
                  </a:cubicBezTo>
                  <a:cubicBezTo>
                    <a:pt x="53" y="39"/>
                    <a:pt x="53" y="41"/>
                    <a:pt x="54" y="41"/>
                  </a:cubicBezTo>
                  <a:cubicBezTo>
                    <a:pt x="55" y="37"/>
                    <a:pt x="56" y="38"/>
                    <a:pt x="57" y="35"/>
                  </a:cubicBezTo>
                  <a:cubicBezTo>
                    <a:pt x="59" y="35"/>
                    <a:pt x="61" y="36"/>
                    <a:pt x="62" y="38"/>
                  </a:cubicBezTo>
                  <a:cubicBezTo>
                    <a:pt x="66" y="33"/>
                    <a:pt x="71" y="36"/>
                    <a:pt x="75" y="32"/>
                  </a:cubicBezTo>
                  <a:cubicBezTo>
                    <a:pt x="76" y="35"/>
                    <a:pt x="76" y="35"/>
                    <a:pt x="76" y="35"/>
                  </a:cubicBezTo>
                  <a:cubicBezTo>
                    <a:pt x="80" y="29"/>
                    <a:pt x="86" y="33"/>
                    <a:pt x="89" y="29"/>
                  </a:cubicBezTo>
                  <a:cubicBezTo>
                    <a:pt x="89" y="34"/>
                    <a:pt x="89" y="34"/>
                    <a:pt x="89" y="34"/>
                  </a:cubicBezTo>
                  <a:cubicBezTo>
                    <a:pt x="91" y="35"/>
                    <a:pt x="92" y="32"/>
                    <a:pt x="91" y="29"/>
                  </a:cubicBezTo>
                  <a:cubicBezTo>
                    <a:pt x="92" y="30"/>
                    <a:pt x="93" y="26"/>
                    <a:pt x="95" y="29"/>
                  </a:cubicBezTo>
                  <a:cubicBezTo>
                    <a:pt x="96" y="30"/>
                    <a:pt x="95" y="27"/>
                    <a:pt x="96" y="26"/>
                  </a:cubicBezTo>
                  <a:cubicBezTo>
                    <a:pt x="99" y="27"/>
                    <a:pt x="99" y="26"/>
                    <a:pt x="101" y="25"/>
                  </a:cubicBezTo>
                  <a:cubicBezTo>
                    <a:pt x="100" y="25"/>
                    <a:pt x="100" y="25"/>
                    <a:pt x="100" y="25"/>
                  </a:cubicBezTo>
                  <a:cubicBezTo>
                    <a:pt x="100" y="26"/>
                    <a:pt x="101" y="28"/>
                    <a:pt x="102" y="28"/>
                  </a:cubicBezTo>
                  <a:cubicBezTo>
                    <a:pt x="102" y="26"/>
                    <a:pt x="105" y="28"/>
                    <a:pt x="102" y="23"/>
                  </a:cubicBezTo>
                  <a:cubicBezTo>
                    <a:pt x="105" y="25"/>
                    <a:pt x="104" y="19"/>
                    <a:pt x="107" y="22"/>
                  </a:cubicBezTo>
                  <a:cubicBezTo>
                    <a:pt x="106" y="21"/>
                    <a:pt x="106" y="20"/>
                    <a:pt x="105" y="19"/>
                  </a:cubicBezTo>
                  <a:cubicBezTo>
                    <a:pt x="106" y="20"/>
                    <a:pt x="107" y="19"/>
                    <a:pt x="108" y="21"/>
                  </a:cubicBezTo>
                  <a:cubicBezTo>
                    <a:pt x="109" y="21"/>
                    <a:pt x="108" y="20"/>
                    <a:pt x="109" y="21"/>
                  </a:cubicBezTo>
                  <a:cubicBezTo>
                    <a:pt x="109" y="21"/>
                    <a:pt x="109" y="21"/>
                    <a:pt x="109" y="21"/>
                  </a:cubicBezTo>
                  <a:cubicBezTo>
                    <a:pt x="112" y="23"/>
                    <a:pt x="112" y="23"/>
                    <a:pt x="112"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3" y="23"/>
                    <a:pt x="113" y="23"/>
                    <a:pt x="113" y="23"/>
                  </a:cubicBezTo>
                  <a:cubicBezTo>
                    <a:pt x="117" y="33"/>
                    <a:pt x="103" y="0"/>
                    <a:pt x="122" y="45"/>
                  </a:cubicBezTo>
                  <a:cubicBezTo>
                    <a:pt x="122" y="45"/>
                    <a:pt x="122" y="45"/>
                    <a:pt x="122" y="45"/>
                  </a:cubicBezTo>
                  <a:cubicBezTo>
                    <a:pt x="122" y="45"/>
                    <a:pt x="122" y="45"/>
                    <a:pt x="122" y="45"/>
                  </a:cubicBezTo>
                  <a:cubicBezTo>
                    <a:pt x="121" y="44"/>
                    <a:pt x="121" y="44"/>
                    <a:pt x="121" y="44"/>
                  </a:cubicBezTo>
                  <a:cubicBezTo>
                    <a:pt x="120" y="43"/>
                    <a:pt x="118" y="42"/>
                    <a:pt x="117" y="43"/>
                  </a:cubicBezTo>
                  <a:cubicBezTo>
                    <a:pt x="113" y="45"/>
                    <a:pt x="109" y="46"/>
                    <a:pt x="106" y="47"/>
                  </a:cubicBezTo>
                  <a:cubicBezTo>
                    <a:pt x="105" y="46"/>
                    <a:pt x="105" y="46"/>
                    <a:pt x="105" y="46"/>
                  </a:cubicBezTo>
                  <a:cubicBezTo>
                    <a:pt x="106" y="50"/>
                    <a:pt x="100" y="44"/>
                    <a:pt x="103" y="50"/>
                  </a:cubicBezTo>
                  <a:cubicBezTo>
                    <a:pt x="102" y="49"/>
                    <a:pt x="101" y="50"/>
                    <a:pt x="100" y="48"/>
                  </a:cubicBezTo>
                  <a:cubicBezTo>
                    <a:pt x="101" y="51"/>
                    <a:pt x="96" y="48"/>
                    <a:pt x="97" y="51"/>
                  </a:cubicBezTo>
                  <a:cubicBezTo>
                    <a:pt x="97" y="51"/>
                    <a:pt x="97" y="51"/>
                    <a:pt x="97" y="51"/>
                  </a:cubicBezTo>
                  <a:cubicBezTo>
                    <a:pt x="94" y="50"/>
                    <a:pt x="95" y="54"/>
                    <a:pt x="92" y="53"/>
                  </a:cubicBezTo>
                  <a:cubicBezTo>
                    <a:pt x="92" y="53"/>
                    <a:pt x="92" y="52"/>
                    <a:pt x="91" y="52"/>
                  </a:cubicBezTo>
                  <a:cubicBezTo>
                    <a:pt x="89" y="51"/>
                    <a:pt x="94" y="56"/>
                    <a:pt x="89" y="53"/>
                  </a:cubicBezTo>
                  <a:cubicBezTo>
                    <a:pt x="89" y="53"/>
                    <a:pt x="91" y="55"/>
                    <a:pt x="91" y="55"/>
                  </a:cubicBezTo>
                  <a:cubicBezTo>
                    <a:pt x="86" y="56"/>
                    <a:pt x="86" y="63"/>
                    <a:pt x="85" y="67"/>
                  </a:cubicBezTo>
                  <a:cubicBezTo>
                    <a:pt x="80" y="68"/>
                    <a:pt x="77" y="63"/>
                    <a:pt x="79" y="67"/>
                  </a:cubicBezTo>
                  <a:cubicBezTo>
                    <a:pt x="78" y="67"/>
                    <a:pt x="81" y="68"/>
                    <a:pt x="80" y="67"/>
                  </a:cubicBezTo>
                  <a:cubicBezTo>
                    <a:pt x="80" y="69"/>
                    <a:pt x="74" y="66"/>
                    <a:pt x="76" y="68"/>
                  </a:cubicBezTo>
                  <a:cubicBezTo>
                    <a:pt x="79" y="69"/>
                    <a:pt x="77" y="69"/>
                    <a:pt x="79" y="70"/>
                  </a:cubicBezTo>
                  <a:cubicBezTo>
                    <a:pt x="76" y="71"/>
                    <a:pt x="73" y="71"/>
                    <a:pt x="75" y="73"/>
                  </a:cubicBezTo>
                  <a:cubicBezTo>
                    <a:pt x="73" y="72"/>
                    <a:pt x="73" y="72"/>
                    <a:pt x="73" y="72"/>
                  </a:cubicBezTo>
                  <a:cubicBezTo>
                    <a:pt x="76" y="76"/>
                    <a:pt x="73" y="78"/>
                    <a:pt x="77" y="81"/>
                  </a:cubicBezTo>
                  <a:cubicBezTo>
                    <a:pt x="74" y="92"/>
                    <a:pt x="73" y="104"/>
                    <a:pt x="71" y="115"/>
                  </a:cubicBezTo>
                  <a:cubicBezTo>
                    <a:pt x="67" y="126"/>
                    <a:pt x="67" y="137"/>
                    <a:pt x="63" y="149"/>
                  </a:cubicBezTo>
                  <a:cubicBezTo>
                    <a:pt x="58" y="151"/>
                    <a:pt x="58" y="151"/>
                    <a:pt x="59" y="154"/>
                  </a:cubicBezTo>
                  <a:cubicBezTo>
                    <a:pt x="58" y="154"/>
                    <a:pt x="58" y="154"/>
                    <a:pt x="58" y="154"/>
                  </a:cubicBezTo>
                  <a:cubicBezTo>
                    <a:pt x="61" y="155"/>
                    <a:pt x="58" y="156"/>
                    <a:pt x="61" y="157"/>
                  </a:cubicBezTo>
                  <a:cubicBezTo>
                    <a:pt x="60" y="161"/>
                    <a:pt x="60" y="166"/>
                    <a:pt x="60" y="170"/>
                  </a:cubicBezTo>
                  <a:cubicBezTo>
                    <a:pt x="59" y="169"/>
                    <a:pt x="56" y="169"/>
                    <a:pt x="57" y="170"/>
                  </a:cubicBezTo>
                  <a:cubicBezTo>
                    <a:pt x="59" y="171"/>
                    <a:pt x="59" y="171"/>
                    <a:pt x="59" y="171"/>
                  </a:cubicBezTo>
                  <a:cubicBezTo>
                    <a:pt x="58" y="171"/>
                    <a:pt x="58" y="171"/>
                    <a:pt x="58" y="171"/>
                  </a:cubicBezTo>
                  <a:cubicBezTo>
                    <a:pt x="58" y="171"/>
                    <a:pt x="60" y="172"/>
                    <a:pt x="61" y="172"/>
                  </a:cubicBezTo>
                  <a:cubicBezTo>
                    <a:pt x="63" y="183"/>
                    <a:pt x="55" y="194"/>
                    <a:pt x="55" y="206"/>
                  </a:cubicBezTo>
                  <a:cubicBezTo>
                    <a:pt x="54" y="208"/>
                    <a:pt x="55" y="212"/>
                    <a:pt x="55" y="215"/>
                  </a:cubicBezTo>
                  <a:cubicBezTo>
                    <a:pt x="50" y="224"/>
                    <a:pt x="46" y="231"/>
                    <a:pt x="49" y="240"/>
                  </a:cubicBezTo>
                  <a:cubicBezTo>
                    <a:pt x="49" y="240"/>
                    <a:pt x="40" y="239"/>
                    <a:pt x="38" y="2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8" name="Freeform 31"/>
            <p:cNvSpPr/>
            <p:nvPr/>
          </p:nvSpPr>
          <p:spPr bwMode="auto">
            <a:xfrm>
              <a:off x="2322513" y="2022475"/>
              <a:ext cx="20638" cy="9525"/>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3" y="1"/>
                    <a:pt x="2" y="2"/>
                    <a:pt x="0" y="0"/>
                  </a:cubicBezTo>
                  <a:lnTo>
                    <a:pt x="5"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39" name="Freeform 32"/>
            <p:cNvSpPr/>
            <p:nvPr/>
          </p:nvSpPr>
          <p:spPr bwMode="auto">
            <a:xfrm>
              <a:off x="2305051" y="2166938"/>
              <a:ext cx="9525" cy="9525"/>
            </a:xfrm>
            <a:custGeom>
              <a:avLst/>
              <a:gdLst>
                <a:gd name="T0" fmla="*/ 2 w 2"/>
                <a:gd name="T1" fmla="*/ 0 h 2"/>
                <a:gd name="T2" fmla="*/ 2 w 2"/>
                <a:gd name="T3" fmla="*/ 1 h 2"/>
                <a:gd name="T4" fmla="*/ 0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2" y="0"/>
                    <a:pt x="2" y="1"/>
                    <a:pt x="2" y="1"/>
                  </a:cubicBezTo>
                  <a:cubicBezTo>
                    <a:pt x="1" y="1"/>
                    <a:pt x="0" y="2"/>
                    <a:pt x="0" y="1"/>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0" name="Freeform 33"/>
            <p:cNvSpPr/>
            <p:nvPr/>
          </p:nvSpPr>
          <p:spPr bwMode="auto">
            <a:xfrm>
              <a:off x="2327276" y="2192338"/>
              <a:ext cx="15875" cy="9525"/>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2"/>
                    <a:pt x="1" y="2"/>
                    <a:pt x="0" y="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1" name="Freeform 34"/>
            <p:cNvSpPr/>
            <p:nvPr/>
          </p:nvSpPr>
          <p:spPr bwMode="auto">
            <a:xfrm>
              <a:off x="2360613" y="2235200"/>
              <a:ext cx="9525" cy="9525"/>
            </a:xfrm>
            <a:custGeom>
              <a:avLst/>
              <a:gdLst>
                <a:gd name="T0" fmla="*/ 1 w 2"/>
                <a:gd name="T1" fmla="*/ 0 h 2"/>
                <a:gd name="T2" fmla="*/ 0 w 2"/>
                <a:gd name="T3" fmla="*/ 2 h 2"/>
                <a:gd name="T4" fmla="*/ 1 w 2"/>
                <a:gd name="T5" fmla="*/ 0 h 2"/>
              </a:gdLst>
              <a:ahLst/>
              <a:cxnLst>
                <a:cxn ang="0">
                  <a:pos x="T0" y="T1"/>
                </a:cxn>
                <a:cxn ang="0">
                  <a:pos x="T2" y="T3"/>
                </a:cxn>
                <a:cxn ang="0">
                  <a:pos x="T4" y="T5"/>
                </a:cxn>
              </a:cxnLst>
              <a:rect l="0" t="0" r="r" b="b"/>
              <a:pathLst>
                <a:path w="2" h="2">
                  <a:moveTo>
                    <a:pt x="1" y="0"/>
                  </a:moveTo>
                  <a:cubicBezTo>
                    <a:pt x="2" y="2"/>
                    <a:pt x="1" y="2"/>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2" name="Freeform 35"/>
            <p:cNvSpPr/>
            <p:nvPr/>
          </p:nvSpPr>
          <p:spPr bwMode="auto">
            <a:xfrm>
              <a:off x="2370138" y="2222500"/>
              <a:ext cx="7938" cy="9525"/>
            </a:xfrm>
            <a:custGeom>
              <a:avLst/>
              <a:gdLst>
                <a:gd name="T0" fmla="*/ 1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1" y="0"/>
                  </a:moveTo>
                  <a:cubicBezTo>
                    <a:pt x="2" y="0"/>
                    <a:pt x="2" y="1"/>
                    <a:pt x="2" y="2"/>
                  </a:cubicBezTo>
                  <a:cubicBezTo>
                    <a:pt x="2" y="1"/>
                    <a:pt x="0"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3" name="Freeform 36"/>
            <p:cNvSpPr/>
            <p:nvPr/>
          </p:nvSpPr>
          <p:spPr bwMode="auto">
            <a:xfrm>
              <a:off x="2441576" y="2257425"/>
              <a:ext cx="7938" cy="12700"/>
            </a:xfrm>
            <a:custGeom>
              <a:avLst/>
              <a:gdLst>
                <a:gd name="T0" fmla="*/ 0 w 2"/>
                <a:gd name="T1" fmla="*/ 1 h 3"/>
                <a:gd name="T2" fmla="*/ 2 w 2"/>
                <a:gd name="T3" fmla="*/ 2 h 3"/>
                <a:gd name="T4" fmla="*/ 0 w 2"/>
                <a:gd name="T5" fmla="*/ 1 h 3"/>
              </a:gdLst>
              <a:ahLst/>
              <a:cxnLst>
                <a:cxn ang="0">
                  <a:pos x="T0" y="T1"/>
                </a:cxn>
                <a:cxn ang="0">
                  <a:pos x="T2" y="T3"/>
                </a:cxn>
                <a:cxn ang="0">
                  <a:pos x="T4" y="T5"/>
                </a:cxn>
              </a:cxnLst>
              <a:rect l="0" t="0" r="r" b="b"/>
              <a:pathLst>
                <a:path w="2" h="3">
                  <a:moveTo>
                    <a:pt x="0" y="1"/>
                  </a:moveTo>
                  <a:cubicBezTo>
                    <a:pt x="1" y="1"/>
                    <a:pt x="2" y="0"/>
                    <a:pt x="2" y="2"/>
                  </a:cubicBezTo>
                  <a:cubicBezTo>
                    <a:pt x="2" y="0"/>
                    <a:pt x="0" y="3"/>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4" name="Freeform 37"/>
            <p:cNvSpPr/>
            <p:nvPr/>
          </p:nvSpPr>
          <p:spPr bwMode="auto">
            <a:xfrm>
              <a:off x="2479676" y="2257425"/>
              <a:ext cx="4763" cy="7937"/>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1" y="0"/>
                    <a:pt x="0"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5" name="Freeform 38"/>
            <p:cNvSpPr/>
            <p:nvPr/>
          </p:nvSpPr>
          <p:spPr bwMode="auto">
            <a:xfrm>
              <a:off x="2624138" y="2073275"/>
              <a:ext cx="4763" cy="4762"/>
            </a:xfrm>
            <a:custGeom>
              <a:avLst/>
              <a:gdLst>
                <a:gd name="T0" fmla="*/ 0 w 3"/>
                <a:gd name="T1" fmla="*/ 3 h 3"/>
                <a:gd name="T2" fmla="*/ 3 w 3"/>
                <a:gd name="T3" fmla="*/ 0 h 3"/>
                <a:gd name="T4" fmla="*/ 3 w 3"/>
                <a:gd name="T5" fmla="*/ 3 h 3"/>
                <a:gd name="T6" fmla="*/ 0 w 3"/>
                <a:gd name="T7" fmla="*/ 3 h 3"/>
              </a:gdLst>
              <a:ahLst/>
              <a:cxnLst>
                <a:cxn ang="0">
                  <a:pos x="T0" y="T1"/>
                </a:cxn>
                <a:cxn ang="0">
                  <a:pos x="T2" y="T3"/>
                </a:cxn>
                <a:cxn ang="0">
                  <a:pos x="T4" y="T5"/>
                </a:cxn>
                <a:cxn ang="0">
                  <a:pos x="T6" y="T7"/>
                </a:cxn>
              </a:cxnLst>
              <a:rect l="0" t="0" r="r" b="b"/>
              <a:pathLst>
                <a:path w="3" h="3">
                  <a:moveTo>
                    <a:pt x="0" y="3"/>
                  </a:moveTo>
                  <a:lnTo>
                    <a:pt x="3" y="0"/>
                  </a:lnTo>
                  <a:lnTo>
                    <a:pt x="3"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6" name="Freeform 39"/>
            <p:cNvSpPr/>
            <p:nvPr/>
          </p:nvSpPr>
          <p:spPr bwMode="auto">
            <a:xfrm>
              <a:off x="2471738" y="2282825"/>
              <a:ext cx="12700" cy="7937"/>
            </a:xfrm>
            <a:custGeom>
              <a:avLst/>
              <a:gdLst>
                <a:gd name="T0" fmla="*/ 2 w 3"/>
                <a:gd name="T1" fmla="*/ 0 h 2"/>
                <a:gd name="T2" fmla="*/ 0 w 3"/>
                <a:gd name="T3" fmla="*/ 0 h 2"/>
                <a:gd name="T4" fmla="*/ 2 w 3"/>
                <a:gd name="T5" fmla="*/ 0 h 2"/>
              </a:gdLst>
              <a:ahLst/>
              <a:cxnLst>
                <a:cxn ang="0">
                  <a:pos x="T0" y="T1"/>
                </a:cxn>
                <a:cxn ang="0">
                  <a:pos x="T2" y="T3"/>
                </a:cxn>
                <a:cxn ang="0">
                  <a:pos x="T4" y="T5"/>
                </a:cxn>
              </a:cxnLst>
              <a:rect l="0" t="0" r="r" b="b"/>
              <a:pathLst>
                <a:path w="3" h="2">
                  <a:moveTo>
                    <a:pt x="2" y="0"/>
                  </a:moveTo>
                  <a:cubicBezTo>
                    <a:pt x="3" y="2"/>
                    <a:pt x="0" y="0"/>
                    <a:pt x="0" y="0"/>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7" name="Freeform 40"/>
            <p:cNvSpPr/>
            <p:nvPr/>
          </p:nvSpPr>
          <p:spPr bwMode="auto">
            <a:xfrm>
              <a:off x="2471738" y="2414588"/>
              <a:ext cx="12700" cy="3175"/>
            </a:xfrm>
            <a:custGeom>
              <a:avLst/>
              <a:gdLst>
                <a:gd name="T0" fmla="*/ 0 w 8"/>
                <a:gd name="T1" fmla="*/ 0 h 2"/>
                <a:gd name="T2" fmla="*/ 0 w 8"/>
                <a:gd name="T3" fmla="*/ 0 h 2"/>
                <a:gd name="T4" fmla="*/ 8 w 8"/>
                <a:gd name="T5" fmla="*/ 2 h 2"/>
                <a:gd name="T6" fmla="*/ 0 w 8"/>
                <a:gd name="T7" fmla="*/ 0 h 2"/>
              </a:gdLst>
              <a:ahLst/>
              <a:cxnLst>
                <a:cxn ang="0">
                  <a:pos x="T0" y="T1"/>
                </a:cxn>
                <a:cxn ang="0">
                  <a:pos x="T2" y="T3"/>
                </a:cxn>
                <a:cxn ang="0">
                  <a:pos x="T4" y="T5"/>
                </a:cxn>
                <a:cxn ang="0">
                  <a:pos x="T6" y="T7"/>
                </a:cxn>
              </a:cxnLst>
              <a:rect l="0" t="0" r="r" b="b"/>
              <a:pathLst>
                <a:path w="8" h="2">
                  <a:moveTo>
                    <a:pt x="0" y="0"/>
                  </a:moveTo>
                  <a:lnTo>
                    <a:pt x="0" y="0"/>
                  </a:lnTo>
                  <a:lnTo>
                    <a:pt x="8"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8" name="Freeform 41"/>
            <p:cNvSpPr/>
            <p:nvPr/>
          </p:nvSpPr>
          <p:spPr bwMode="auto">
            <a:xfrm>
              <a:off x="1600201" y="2681288"/>
              <a:ext cx="9525" cy="17462"/>
            </a:xfrm>
            <a:custGeom>
              <a:avLst/>
              <a:gdLst>
                <a:gd name="T0" fmla="*/ 1 w 2"/>
                <a:gd name="T1" fmla="*/ 3 h 4"/>
                <a:gd name="T2" fmla="*/ 1 w 2"/>
                <a:gd name="T3" fmla="*/ 2 h 4"/>
                <a:gd name="T4" fmla="*/ 1 w 2"/>
                <a:gd name="T5" fmla="*/ 3 h 4"/>
              </a:gdLst>
              <a:ahLst/>
              <a:cxnLst>
                <a:cxn ang="0">
                  <a:pos x="T0" y="T1"/>
                </a:cxn>
                <a:cxn ang="0">
                  <a:pos x="T2" y="T3"/>
                </a:cxn>
                <a:cxn ang="0">
                  <a:pos x="T4" y="T5"/>
                </a:cxn>
              </a:cxnLst>
              <a:rect l="0" t="0" r="r" b="b"/>
              <a:pathLst>
                <a:path w="2" h="4">
                  <a:moveTo>
                    <a:pt x="1" y="3"/>
                  </a:moveTo>
                  <a:cubicBezTo>
                    <a:pt x="2" y="2"/>
                    <a:pt x="0" y="0"/>
                    <a:pt x="1" y="2"/>
                  </a:cubicBezTo>
                  <a:cubicBezTo>
                    <a:pt x="2" y="3"/>
                    <a:pt x="2" y="4"/>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49" name="Freeform 42"/>
            <p:cNvSpPr/>
            <p:nvPr/>
          </p:nvSpPr>
          <p:spPr bwMode="auto">
            <a:xfrm>
              <a:off x="887413" y="2584450"/>
              <a:ext cx="709613" cy="306387"/>
            </a:xfrm>
            <a:custGeom>
              <a:avLst/>
              <a:gdLst>
                <a:gd name="T0" fmla="*/ 18 w 167"/>
                <a:gd name="T1" fmla="*/ 50 h 72"/>
                <a:gd name="T2" fmla="*/ 23 w 167"/>
                <a:gd name="T3" fmla="*/ 48 h 72"/>
                <a:gd name="T4" fmla="*/ 32 w 167"/>
                <a:gd name="T5" fmla="*/ 39 h 72"/>
                <a:gd name="T6" fmla="*/ 36 w 167"/>
                <a:gd name="T7" fmla="*/ 39 h 72"/>
                <a:gd name="T8" fmla="*/ 47 w 167"/>
                <a:gd name="T9" fmla="*/ 40 h 72"/>
                <a:gd name="T10" fmla="*/ 51 w 167"/>
                <a:gd name="T11" fmla="*/ 40 h 72"/>
                <a:gd name="T12" fmla="*/ 56 w 167"/>
                <a:gd name="T13" fmla="*/ 35 h 72"/>
                <a:gd name="T14" fmla="*/ 61 w 167"/>
                <a:gd name="T15" fmla="*/ 36 h 72"/>
                <a:gd name="T16" fmla="*/ 65 w 167"/>
                <a:gd name="T17" fmla="*/ 38 h 72"/>
                <a:gd name="T18" fmla="*/ 67 w 167"/>
                <a:gd name="T19" fmla="*/ 33 h 72"/>
                <a:gd name="T20" fmla="*/ 72 w 167"/>
                <a:gd name="T21" fmla="*/ 28 h 72"/>
                <a:gd name="T22" fmla="*/ 75 w 167"/>
                <a:gd name="T23" fmla="*/ 28 h 72"/>
                <a:gd name="T24" fmla="*/ 78 w 167"/>
                <a:gd name="T25" fmla="*/ 25 h 72"/>
                <a:gd name="T26" fmla="*/ 83 w 167"/>
                <a:gd name="T27" fmla="*/ 26 h 72"/>
                <a:gd name="T28" fmla="*/ 88 w 167"/>
                <a:gd name="T29" fmla="*/ 24 h 72"/>
                <a:gd name="T30" fmla="*/ 94 w 167"/>
                <a:gd name="T31" fmla="*/ 26 h 72"/>
                <a:gd name="T32" fmla="*/ 96 w 167"/>
                <a:gd name="T33" fmla="*/ 23 h 72"/>
                <a:gd name="T34" fmla="*/ 99 w 167"/>
                <a:gd name="T35" fmla="*/ 25 h 72"/>
                <a:gd name="T36" fmla="*/ 101 w 167"/>
                <a:gd name="T37" fmla="*/ 22 h 72"/>
                <a:gd name="T38" fmla="*/ 102 w 167"/>
                <a:gd name="T39" fmla="*/ 21 h 72"/>
                <a:gd name="T40" fmla="*/ 104 w 167"/>
                <a:gd name="T41" fmla="*/ 20 h 72"/>
                <a:gd name="T42" fmla="*/ 113 w 167"/>
                <a:gd name="T43" fmla="*/ 18 h 72"/>
                <a:gd name="T44" fmla="*/ 116 w 167"/>
                <a:gd name="T45" fmla="*/ 16 h 72"/>
                <a:gd name="T46" fmla="*/ 119 w 167"/>
                <a:gd name="T47" fmla="*/ 16 h 72"/>
                <a:gd name="T48" fmla="*/ 126 w 167"/>
                <a:gd name="T49" fmla="*/ 15 h 72"/>
                <a:gd name="T50" fmla="*/ 129 w 167"/>
                <a:gd name="T51" fmla="*/ 23 h 72"/>
                <a:gd name="T52" fmla="*/ 130 w 167"/>
                <a:gd name="T53" fmla="*/ 14 h 72"/>
                <a:gd name="T54" fmla="*/ 130 w 167"/>
                <a:gd name="T55" fmla="*/ 6 h 72"/>
                <a:gd name="T56" fmla="*/ 134 w 167"/>
                <a:gd name="T57" fmla="*/ 8 h 72"/>
                <a:gd name="T58" fmla="*/ 134 w 167"/>
                <a:gd name="T59" fmla="*/ 4 h 72"/>
                <a:gd name="T60" fmla="*/ 136 w 167"/>
                <a:gd name="T61" fmla="*/ 7 h 72"/>
                <a:gd name="T62" fmla="*/ 140 w 167"/>
                <a:gd name="T63" fmla="*/ 14 h 72"/>
                <a:gd name="T64" fmla="*/ 141 w 167"/>
                <a:gd name="T65" fmla="*/ 6 h 72"/>
                <a:gd name="T66" fmla="*/ 143 w 167"/>
                <a:gd name="T67" fmla="*/ 9 h 72"/>
                <a:gd name="T68" fmla="*/ 145 w 167"/>
                <a:gd name="T69" fmla="*/ 4 h 72"/>
                <a:gd name="T70" fmla="*/ 147 w 167"/>
                <a:gd name="T71" fmla="*/ 4 h 72"/>
                <a:gd name="T72" fmla="*/ 148 w 167"/>
                <a:gd name="T73" fmla="*/ 14 h 72"/>
                <a:gd name="T74" fmla="*/ 151 w 167"/>
                <a:gd name="T75" fmla="*/ 6 h 72"/>
                <a:gd name="T76" fmla="*/ 160 w 167"/>
                <a:gd name="T77" fmla="*/ 18 h 72"/>
                <a:gd name="T78" fmla="*/ 162 w 167"/>
                <a:gd name="T79" fmla="*/ 20 h 72"/>
                <a:gd name="T80" fmla="*/ 166 w 167"/>
                <a:gd name="T81" fmla="*/ 19 h 72"/>
                <a:gd name="T82" fmla="*/ 166 w 167"/>
                <a:gd name="T83" fmla="*/ 25 h 72"/>
                <a:gd name="T84" fmla="*/ 161 w 167"/>
                <a:gd name="T85" fmla="*/ 21 h 72"/>
                <a:gd name="T86" fmla="*/ 156 w 167"/>
                <a:gd name="T87" fmla="*/ 31 h 72"/>
                <a:gd name="T88" fmla="*/ 145 w 167"/>
                <a:gd name="T89" fmla="*/ 38 h 72"/>
                <a:gd name="T90" fmla="*/ 132 w 167"/>
                <a:gd name="T91" fmla="*/ 43 h 72"/>
                <a:gd name="T92" fmla="*/ 122 w 167"/>
                <a:gd name="T93" fmla="*/ 47 h 72"/>
                <a:gd name="T94" fmla="*/ 115 w 167"/>
                <a:gd name="T95" fmla="*/ 51 h 72"/>
                <a:gd name="T96" fmla="*/ 98 w 167"/>
                <a:gd name="T97" fmla="*/ 52 h 72"/>
                <a:gd name="T98" fmla="*/ 89 w 167"/>
                <a:gd name="T99" fmla="*/ 51 h 72"/>
                <a:gd name="T100" fmla="*/ 77 w 167"/>
                <a:gd name="T101" fmla="*/ 50 h 72"/>
                <a:gd name="T102" fmla="*/ 42 w 167"/>
                <a:gd name="T103" fmla="*/ 65 h 72"/>
                <a:gd name="T104" fmla="*/ 32 w 167"/>
                <a:gd name="T105" fmla="*/ 66 h 72"/>
                <a:gd name="T106" fmla="*/ 1 w 167"/>
                <a:gd name="T107" fmla="*/ 5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72">
                  <a:moveTo>
                    <a:pt x="1" y="53"/>
                  </a:moveTo>
                  <a:cubicBezTo>
                    <a:pt x="3" y="44"/>
                    <a:pt x="6" y="52"/>
                    <a:pt x="8" y="47"/>
                  </a:cubicBezTo>
                  <a:cubicBezTo>
                    <a:pt x="8" y="46"/>
                    <a:pt x="8" y="51"/>
                    <a:pt x="9" y="50"/>
                  </a:cubicBezTo>
                  <a:cubicBezTo>
                    <a:pt x="10" y="43"/>
                    <a:pt x="14" y="47"/>
                    <a:pt x="17" y="51"/>
                  </a:cubicBezTo>
                  <a:cubicBezTo>
                    <a:pt x="17" y="53"/>
                    <a:pt x="17" y="53"/>
                    <a:pt x="17" y="53"/>
                  </a:cubicBezTo>
                  <a:cubicBezTo>
                    <a:pt x="18" y="54"/>
                    <a:pt x="18" y="49"/>
                    <a:pt x="18" y="50"/>
                  </a:cubicBezTo>
                  <a:cubicBezTo>
                    <a:pt x="18" y="51"/>
                    <a:pt x="18" y="51"/>
                    <a:pt x="19" y="52"/>
                  </a:cubicBezTo>
                  <a:cubicBezTo>
                    <a:pt x="18" y="49"/>
                    <a:pt x="19" y="51"/>
                    <a:pt x="19" y="49"/>
                  </a:cubicBezTo>
                  <a:cubicBezTo>
                    <a:pt x="20" y="50"/>
                    <a:pt x="20" y="52"/>
                    <a:pt x="20" y="53"/>
                  </a:cubicBezTo>
                  <a:cubicBezTo>
                    <a:pt x="20" y="50"/>
                    <a:pt x="20" y="50"/>
                    <a:pt x="20" y="50"/>
                  </a:cubicBezTo>
                  <a:cubicBezTo>
                    <a:pt x="20" y="43"/>
                    <a:pt x="22" y="50"/>
                    <a:pt x="23" y="46"/>
                  </a:cubicBezTo>
                  <a:cubicBezTo>
                    <a:pt x="23" y="48"/>
                    <a:pt x="23" y="48"/>
                    <a:pt x="23" y="48"/>
                  </a:cubicBezTo>
                  <a:cubicBezTo>
                    <a:pt x="25" y="44"/>
                    <a:pt x="27" y="44"/>
                    <a:pt x="29" y="42"/>
                  </a:cubicBezTo>
                  <a:cubicBezTo>
                    <a:pt x="29" y="46"/>
                    <a:pt x="29" y="46"/>
                    <a:pt x="29" y="46"/>
                  </a:cubicBezTo>
                  <a:cubicBezTo>
                    <a:pt x="29" y="43"/>
                    <a:pt x="29" y="42"/>
                    <a:pt x="30" y="42"/>
                  </a:cubicBezTo>
                  <a:cubicBezTo>
                    <a:pt x="31" y="45"/>
                    <a:pt x="31" y="39"/>
                    <a:pt x="31" y="40"/>
                  </a:cubicBezTo>
                  <a:cubicBezTo>
                    <a:pt x="31" y="41"/>
                    <a:pt x="31" y="41"/>
                    <a:pt x="31" y="41"/>
                  </a:cubicBezTo>
                  <a:cubicBezTo>
                    <a:pt x="31" y="38"/>
                    <a:pt x="32" y="43"/>
                    <a:pt x="32" y="39"/>
                  </a:cubicBezTo>
                  <a:cubicBezTo>
                    <a:pt x="33" y="41"/>
                    <a:pt x="33" y="41"/>
                    <a:pt x="33" y="41"/>
                  </a:cubicBezTo>
                  <a:cubicBezTo>
                    <a:pt x="32" y="37"/>
                    <a:pt x="34" y="44"/>
                    <a:pt x="34" y="41"/>
                  </a:cubicBezTo>
                  <a:cubicBezTo>
                    <a:pt x="34" y="40"/>
                    <a:pt x="34" y="40"/>
                    <a:pt x="34" y="40"/>
                  </a:cubicBezTo>
                  <a:cubicBezTo>
                    <a:pt x="34" y="39"/>
                    <a:pt x="35" y="41"/>
                    <a:pt x="35" y="41"/>
                  </a:cubicBezTo>
                  <a:cubicBezTo>
                    <a:pt x="35" y="41"/>
                    <a:pt x="35" y="41"/>
                    <a:pt x="35" y="41"/>
                  </a:cubicBezTo>
                  <a:cubicBezTo>
                    <a:pt x="36" y="40"/>
                    <a:pt x="36" y="42"/>
                    <a:pt x="36" y="39"/>
                  </a:cubicBezTo>
                  <a:cubicBezTo>
                    <a:pt x="37" y="41"/>
                    <a:pt x="35" y="40"/>
                    <a:pt x="36" y="44"/>
                  </a:cubicBezTo>
                  <a:cubicBezTo>
                    <a:pt x="38" y="40"/>
                    <a:pt x="41" y="40"/>
                    <a:pt x="44" y="40"/>
                  </a:cubicBezTo>
                  <a:cubicBezTo>
                    <a:pt x="45" y="43"/>
                    <a:pt x="45" y="43"/>
                    <a:pt x="45" y="43"/>
                  </a:cubicBezTo>
                  <a:cubicBezTo>
                    <a:pt x="45" y="42"/>
                    <a:pt x="46" y="42"/>
                    <a:pt x="46" y="40"/>
                  </a:cubicBezTo>
                  <a:cubicBezTo>
                    <a:pt x="46" y="41"/>
                    <a:pt x="46" y="42"/>
                    <a:pt x="46" y="42"/>
                  </a:cubicBezTo>
                  <a:cubicBezTo>
                    <a:pt x="47" y="44"/>
                    <a:pt x="46" y="38"/>
                    <a:pt x="47" y="40"/>
                  </a:cubicBezTo>
                  <a:cubicBezTo>
                    <a:pt x="47" y="43"/>
                    <a:pt x="47" y="43"/>
                    <a:pt x="47" y="43"/>
                  </a:cubicBezTo>
                  <a:cubicBezTo>
                    <a:pt x="47" y="41"/>
                    <a:pt x="48" y="41"/>
                    <a:pt x="48" y="40"/>
                  </a:cubicBezTo>
                  <a:cubicBezTo>
                    <a:pt x="49" y="41"/>
                    <a:pt x="48" y="41"/>
                    <a:pt x="49" y="42"/>
                  </a:cubicBezTo>
                  <a:cubicBezTo>
                    <a:pt x="49" y="39"/>
                    <a:pt x="50" y="43"/>
                    <a:pt x="50" y="41"/>
                  </a:cubicBezTo>
                  <a:cubicBezTo>
                    <a:pt x="50" y="43"/>
                    <a:pt x="50" y="43"/>
                    <a:pt x="50" y="43"/>
                  </a:cubicBezTo>
                  <a:cubicBezTo>
                    <a:pt x="51" y="45"/>
                    <a:pt x="50" y="38"/>
                    <a:pt x="51" y="40"/>
                  </a:cubicBezTo>
                  <a:cubicBezTo>
                    <a:pt x="51" y="42"/>
                    <a:pt x="51" y="42"/>
                    <a:pt x="51" y="42"/>
                  </a:cubicBezTo>
                  <a:cubicBezTo>
                    <a:pt x="51" y="38"/>
                    <a:pt x="52" y="39"/>
                    <a:pt x="53" y="38"/>
                  </a:cubicBezTo>
                  <a:cubicBezTo>
                    <a:pt x="53" y="39"/>
                    <a:pt x="53" y="39"/>
                    <a:pt x="53" y="39"/>
                  </a:cubicBezTo>
                  <a:cubicBezTo>
                    <a:pt x="53" y="38"/>
                    <a:pt x="54" y="39"/>
                    <a:pt x="55" y="37"/>
                  </a:cubicBezTo>
                  <a:cubicBezTo>
                    <a:pt x="55" y="38"/>
                    <a:pt x="56" y="42"/>
                    <a:pt x="56" y="42"/>
                  </a:cubicBezTo>
                  <a:cubicBezTo>
                    <a:pt x="56" y="37"/>
                    <a:pt x="57" y="40"/>
                    <a:pt x="56" y="35"/>
                  </a:cubicBezTo>
                  <a:cubicBezTo>
                    <a:pt x="57" y="36"/>
                    <a:pt x="58" y="37"/>
                    <a:pt x="58" y="36"/>
                  </a:cubicBezTo>
                  <a:cubicBezTo>
                    <a:pt x="58" y="37"/>
                    <a:pt x="59" y="41"/>
                    <a:pt x="59" y="41"/>
                  </a:cubicBezTo>
                  <a:cubicBezTo>
                    <a:pt x="60" y="43"/>
                    <a:pt x="60" y="43"/>
                    <a:pt x="60" y="43"/>
                  </a:cubicBezTo>
                  <a:cubicBezTo>
                    <a:pt x="60" y="45"/>
                    <a:pt x="59" y="43"/>
                    <a:pt x="60" y="45"/>
                  </a:cubicBezTo>
                  <a:cubicBezTo>
                    <a:pt x="60" y="45"/>
                    <a:pt x="61" y="43"/>
                    <a:pt x="61" y="44"/>
                  </a:cubicBezTo>
                  <a:cubicBezTo>
                    <a:pt x="61" y="41"/>
                    <a:pt x="61" y="36"/>
                    <a:pt x="61" y="36"/>
                  </a:cubicBezTo>
                  <a:cubicBezTo>
                    <a:pt x="61" y="37"/>
                    <a:pt x="62" y="40"/>
                    <a:pt x="62" y="41"/>
                  </a:cubicBezTo>
                  <a:cubicBezTo>
                    <a:pt x="62" y="33"/>
                    <a:pt x="62" y="33"/>
                    <a:pt x="62" y="33"/>
                  </a:cubicBezTo>
                  <a:cubicBezTo>
                    <a:pt x="62" y="33"/>
                    <a:pt x="63" y="36"/>
                    <a:pt x="63" y="35"/>
                  </a:cubicBezTo>
                  <a:cubicBezTo>
                    <a:pt x="63" y="32"/>
                    <a:pt x="63" y="32"/>
                    <a:pt x="63" y="32"/>
                  </a:cubicBezTo>
                  <a:cubicBezTo>
                    <a:pt x="63" y="33"/>
                    <a:pt x="64" y="31"/>
                    <a:pt x="65" y="35"/>
                  </a:cubicBezTo>
                  <a:cubicBezTo>
                    <a:pt x="65" y="37"/>
                    <a:pt x="64" y="36"/>
                    <a:pt x="65" y="38"/>
                  </a:cubicBezTo>
                  <a:cubicBezTo>
                    <a:pt x="65" y="37"/>
                    <a:pt x="65" y="36"/>
                    <a:pt x="66" y="36"/>
                  </a:cubicBezTo>
                  <a:cubicBezTo>
                    <a:pt x="66" y="36"/>
                    <a:pt x="66" y="36"/>
                    <a:pt x="66" y="36"/>
                  </a:cubicBezTo>
                  <a:cubicBezTo>
                    <a:pt x="66" y="37"/>
                    <a:pt x="66" y="35"/>
                    <a:pt x="66" y="32"/>
                  </a:cubicBezTo>
                  <a:cubicBezTo>
                    <a:pt x="65" y="32"/>
                    <a:pt x="66" y="35"/>
                    <a:pt x="66" y="34"/>
                  </a:cubicBezTo>
                  <a:cubicBezTo>
                    <a:pt x="65" y="31"/>
                    <a:pt x="66" y="31"/>
                    <a:pt x="66" y="30"/>
                  </a:cubicBezTo>
                  <a:cubicBezTo>
                    <a:pt x="67" y="33"/>
                    <a:pt x="67" y="33"/>
                    <a:pt x="67" y="33"/>
                  </a:cubicBezTo>
                  <a:cubicBezTo>
                    <a:pt x="67" y="30"/>
                    <a:pt x="67" y="29"/>
                    <a:pt x="68" y="28"/>
                  </a:cubicBezTo>
                  <a:cubicBezTo>
                    <a:pt x="68" y="26"/>
                    <a:pt x="68" y="31"/>
                    <a:pt x="68" y="30"/>
                  </a:cubicBezTo>
                  <a:cubicBezTo>
                    <a:pt x="69" y="33"/>
                    <a:pt x="69" y="26"/>
                    <a:pt x="71" y="30"/>
                  </a:cubicBezTo>
                  <a:cubicBezTo>
                    <a:pt x="71" y="30"/>
                    <a:pt x="70" y="27"/>
                    <a:pt x="70" y="28"/>
                  </a:cubicBezTo>
                  <a:cubicBezTo>
                    <a:pt x="71" y="28"/>
                    <a:pt x="71" y="31"/>
                    <a:pt x="71" y="30"/>
                  </a:cubicBezTo>
                  <a:cubicBezTo>
                    <a:pt x="72" y="31"/>
                    <a:pt x="72" y="29"/>
                    <a:pt x="72" y="28"/>
                  </a:cubicBezTo>
                  <a:cubicBezTo>
                    <a:pt x="72" y="27"/>
                    <a:pt x="72" y="29"/>
                    <a:pt x="72" y="29"/>
                  </a:cubicBezTo>
                  <a:cubicBezTo>
                    <a:pt x="72" y="28"/>
                    <a:pt x="73" y="25"/>
                    <a:pt x="75" y="27"/>
                  </a:cubicBezTo>
                  <a:cubicBezTo>
                    <a:pt x="75" y="26"/>
                    <a:pt x="75" y="23"/>
                    <a:pt x="75" y="24"/>
                  </a:cubicBezTo>
                  <a:cubicBezTo>
                    <a:pt x="75" y="26"/>
                    <a:pt x="75" y="26"/>
                    <a:pt x="75" y="26"/>
                  </a:cubicBezTo>
                  <a:cubicBezTo>
                    <a:pt x="76" y="28"/>
                    <a:pt x="76" y="26"/>
                    <a:pt x="76" y="28"/>
                  </a:cubicBezTo>
                  <a:cubicBezTo>
                    <a:pt x="76" y="25"/>
                    <a:pt x="75" y="31"/>
                    <a:pt x="75" y="28"/>
                  </a:cubicBezTo>
                  <a:cubicBezTo>
                    <a:pt x="76" y="30"/>
                    <a:pt x="75" y="24"/>
                    <a:pt x="76" y="28"/>
                  </a:cubicBezTo>
                  <a:cubicBezTo>
                    <a:pt x="76" y="27"/>
                    <a:pt x="76" y="25"/>
                    <a:pt x="77" y="27"/>
                  </a:cubicBezTo>
                  <a:cubicBezTo>
                    <a:pt x="77" y="26"/>
                    <a:pt x="77" y="30"/>
                    <a:pt x="78" y="30"/>
                  </a:cubicBezTo>
                  <a:cubicBezTo>
                    <a:pt x="78" y="30"/>
                    <a:pt x="78" y="29"/>
                    <a:pt x="78" y="28"/>
                  </a:cubicBezTo>
                  <a:cubicBezTo>
                    <a:pt x="78" y="27"/>
                    <a:pt x="78" y="27"/>
                    <a:pt x="78" y="27"/>
                  </a:cubicBezTo>
                  <a:cubicBezTo>
                    <a:pt x="78" y="25"/>
                    <a:pt x="79" y="27"/>
                    <a:pt x="78" y="25"/>
                  </a:cubicBezTo>
                  <a:cubicBezTo>
                    <a:pt x="79" y="27"/>
                    <a:pt x="79" y="23"/>
                    <a:pt x="80" y="27"/>
                  </a:cubicBezTo>
                  <a:cubicBezTo>
                    <a:pt x="80" y="30"/>
                    <a:pt x="80" y="30"/>
                    <a:pt x="80" y="30"/>
                  </a:cubicBezTo>
                  <a:cubicBezTo>
                    <a:pt x="80" y="30"/>
                    <a:pt x="80" y="27"/>
                    <a:pt x="80" y="26"/>
                  </a:cubicBezTo>
                  <a:cubicBezTo>
                    <a:pt x="80" y="27"/>
                    <a:pt x="80" y="27"/>
                    <a:pt x="80" y="27"/>
                  </a:cubicBezTo>
                  <a:cubicBezTo>
                    <a:pt x="79" y="22"/>
                    <a:pt x="81" y="27"/>
                    <a:pt x="81" y="23"/>
                  </a:cubicBezTo>
                  <a:cubicBezTo>
                    <a:pt x="82" y="25"/>
                    <a:pt x="82" y="23"/>
                    <a:pt x="83" y="26"/>
                  </a:cubicBezTo>
                  <a:cubicBezTo>
                    <a:pt x="83" y="25"/>
                    <a:pt x="83" y="23"/>
                    <a:pt x="84" y="24"/>
                  </a:cubicBezTo>
                  <a:cubicBezTo>
                    <a:pt x="84" y="24"/>
                    <a:pt x="84" y="25"/>
                    <a:pt x="84" y="26"/>
                  </a:cubicBezTo>
                  <a:cubicBezTo>
                    <a:pt x="85" y="27"/>
                    <a:pt x="84" y="26"/>
                    <a:pt x="85" y="25"/>
                  </a:cubicBezTo>
                  <a:cubicBezTo>
                    <a:pt x="85" y="26"/>
                    <a:pt x="86" y="28"/>
                    <a:pt x="86" y="29"/>
                  </a:cubicBezTo>
                  <a:cubicBezTo>
                    <a:pt x="87" y="28"/>
                    <a:pt x="86" y="25"/>
                    <a:pt x="86" y="23"/>
                  </a:cubicBezTo>
                  <a:cubicBezTo>
                    <a:pt x="87" y="28"/>
                    <a:pt x="86" y="20"/>
                    <a:pt x="88" y="24"/>
                  </a:cubicBezTo>
                  <a:cubicBezTo>
                    <a:pt x="88" y="25"/>
                    <a:pt x="88" y="27"/>
                    <a:pt x="88" y="28"/>
                  </a:cubicBezTo>
                  <a:cubicBezTo>
                    <a:pt x="89" y="33"/>
                    <a:pt x="88" y="24"/>
                    <a:pt x="89" y="26"/>
                  </a:cubicBezTo>
                  <a:cubicBezTo>
                    <a:pt x="89" y="22"/>
                    <a:pt x="89" y="22"/>
                    <a:pt x="89" y="22"/>
                  </a:cubicBezTo>
                  <a:cubicBezTo>
                    <a:pt x="89" y="25"/>
                    <a:pt x="89" y="20"/>
                    <a:pt x="90" y="24"/>
                  </a:cubicBezTo>
                  <a:cubicBezTo>
                    <a:pt x="90" y="22"/>
                    <a:pt x="91" y="25"/>
                    <a:pt x="90" y="21"/>
                  </a:cubicBezTo>
                  <a:cubicBezTo>
                    <a:pt x="92" y="24"/>
                    <a:pt x="92" y="19"/>
                    <a:pt x="94" y="26"/>
                  </a:cubicBezTo>
                  <a:cubicBezTo>
                    <a:pt x="94" y="25"/>
                    <a:pt x="95" y="25"/>
                    <a:pt x="94" y="23"/>
                  </a:cubicBezTo>
                  <a:cubicBezTo>
                    <a:pt x="94" y="21"/>
                    <a:pt x="94" y="25"/>
                    <a:pt x="94" y="24"/>
                  </a:cubicBezTo>
                  <a:cubicBezTo>
                    <a:pt x="94" y="24"/>
                    <a:pt x="94" y="22"/>
                    <a:pt x="94" y="22"/>
                  </a:cubicBezTo>
                  <a:cubicBezTo>
                    <a:pt x="94" y="23"/>
                    <a:pt x="95" y="23"/>
                    <a:pt x="95" y="26"/>
                  </a:cubicBezTo>
                  <a:cubicBezTo>
                    <a:pt x="96" y="29"/>
                    <a:pt x="94" y="19"/>
                    <a:pt x="96" y="21"/>
                  </a:cubicBezTo>
                  <a:cubicBezTo>
                    <a:pt x="96" y="22"/>
                    <a:pt x="96" y="23"/>
                    <a:pt x="96" y="23"/>
                  </a:cubicBezTo>
                  <a:cubicBezTo>
                    <a:pt x="96" y="20"/>
                    <a:pt x="96" y="20"/>
                    <a:pt x="96" y="20"/>
                  </a:cubicBezTo>
                  <a:cubicBezTo>
                    <a:pt x="97" y="20"/>
                    <a:pt x="97" y="23"/>
                    <a:pt x="98" y="26"/>
                  </a:cubicBezTo>
                  <a:cubicBezTo>
                    <a:pt x="98" y="26"/>
                    <a:pt x="99" y="26"/>
                    <a:pt x="98" y="24"/>
                  </a:cubicBezTo>
                  <a:cubicBezTo>
                    <a:pt x="99" y="27"/>
                    <a:pt x="99" y="27"/>
                    <a:pt x="99" y="27"/>
                  </a:cubicBezTo>
                  <a:cubicBezTo>
                    <a:pt x="99" y="25"/>
                    <a:pt x="99" y="25"/>
                    <a:pt x="99" y="25"/>
                  </a:cubicBezTo>
                  <a:cubicBezTo>
                    <a:pt x="99" y="25"/>
                    <a:pt x="99" y="25"/>
                    <a:pt x="99" y="25"/>
                  </a:cubicBezTo>
                  <a:cubicBezTo>
                    <a:pt x="100" y="26"/>
                    <a:pt x="100" y="26"/>
                    <a:pt x="100" y="25"/>
                  </a:cubicBezTo>
                  <a:cubicBezTo>
                    <a:pt x="100" y="24"/>
                    <a:pt x="99" y="23"/>
                    <a:pt x="99" y="22"/>
                  </a:cubicBezTo>
                  <a:cubicBezTo>
                    <a:pt x="99" y="21"/>
                    <a:pt x="99" y="21"/>
                    <a:pt x="99" y="20"/>
                  </a:cubicBezTo>
                  <a:cubicBezTo>
                    <a:pt x="99" y="23"/>
                    <a:pt x="100" y="22"/>
                    <a:pt x="100" y="22"/>
                  </a:cubicBezTo>
                  <a:cubicBezTo>
                    <a:pt x="101" y="23"/>
                    <a:pt x="100" y="20"/>
                    <a:pt x="100" y="20"/>
                  </a:cubicBezTo>
                  <a:cubicBezTo>
                    <a:pt x="101" y="21"/>
                    <a:pt x="101" y="20"/>
                    <a:pt x="101" y="22"/>
                  </a:cubicBezTo>
                  <a:cubicBezTo>
                    <a:pt x="101" y="22"/>
                    <a:pt x="100" y="20"/>
                    <a:pt x="101" y="22"/>
                  </a:cubicBezTo>
                  <a:cubicBezTo>
                    <a:pt x="101" y="23"/>
                    <a:pt x="101" y="25"/>
                    <a:pt x="101" y="23"/>
                  </a:cubicBezTo>
                  <a:cubicBezTo>
                    <a:pt x="101" y="22"/>
                    <a:pt x="100" y="18"/>
                    <a:pt x="101" y="20"/>
                  </a:cubicBezTo>
                  <a:cubicBezTo>
                    <a:pt x="101" y="22"/>
                    <a:pt x="101" y="22"/>
                    <a:pt x="101" y="22"/>
                  </a:cubicBezTo>
                  <a:cubicBezTo>
                    <a:pt x="102" y="24"/>
                    <a:pt x="102" y="24"/>
                    <a:pt x="102" y="24"/>
                  </a:cubicBezTo>
                  <a:cubicBezTo>
                    <a:pt x="102" y="21"/>
                    <a:pt x="102" y="21"/>
                    <a:pt x="102" y="21"/>
                  </a:cubicBezTo>
                  <a:cubicBezTo>
                    <a:pt x="102" y="22"/>
                    <a:pt x="102" y="22"/>
                    <a:pt x="102" y="22"/>
                  </a:cubicBezTo>
                  <a:cubicBezTo>
                    <a:pt x="102" y="20"/>
                    <a:pt x="103" y="21"/>
                    <a:pt x="102" y="18"/>
                  </a:cubicBezTo>
                  <a:cubicBezTo>
                    <a:pt x="103" y="18"/>
                    <a:pt x="103" y="20"/>
                    <a:pt x="104" y="20"/>
                  </a:cubicBezTo>
                  <a:cubicBezTo>
                    <a:pt x="104" y="20"/>
                    <a:pt x="104" y="20"/>
                    <a:pt x="104" y="20"/>
                  </a:cubicBezTo>
                  <a:cubicBezTo>
                    <a:pt x="104" y="22"/>
                    <a:pt x="104" y="21"/>
                    <a:pt x="104" y="19"/>
                  </a:cubicBezTo>
                  <a:cubicBezTo>
                    <a:pt x="104" y="20"/>
                    <a:pt x="104" y="20"/>
                    <a:pt x="104" y="20"/>
                  </a:cubicBezTo>
                  <a:cubicBezTo>
                    <a:pt x="105" y="20"/>
                    <a:pt x="105" y="19"/>
                    <a:pt x="105" y="18"/>
                  </a:cubicBezTo>
                  <a:cubicBezTo>
                    <a:pt x="106" y="20"/>
                    <a:pt x="107" y="27"/>
                    <a:pt x="107" y="24"/>
                  </a:cubicBezTo>
                  <a:cubicBezTo>
                    <a:pt x="107" y="24"/>
                    <a:pt x="107" y="19"/>
                    <a:pt x="106" y="18"/>
                  </a:cubicBezTo>
                  <a:cubicBezTo>
                    <a:pt x="107" y="19"/>
                    <a:pt x="108" y="15"/>
                    <a:pt x="109" y="19"/>
                  </a:cubicBezTo>
                  <a:cubicBezTo>
                    <a:pt x="109" y="16"/>
                    <a:pt x="109" y="16"/>
                    <a:pt x="109" y="16"/>
                  </a:cubicBezTo>
                  <a:cubicBezTo>
                    <a:pt x="110" y="17"/>
                    <a:pt x="111" y="13"/>
                    <a:pt x="113" y="18"/>
                  </a:cubicBezTo>
                  <a:cubicBezTo>
                    <a:pt x="113" y="19"/>
                    <a:pt x="113" y="20"/>
                    <a:pt x="113" y="21"/>
                  </a:cubicBezTo>
                  <a:cubicBezTo>
                    <a:pt x="113" y="19"/>
                    <a:pt x="114" y="24"/>
                    <a:pt x="114" y="20"/>
                  </a:cubicBezTo>
                  <a:cubicBezTo>
                    <a:pt x="113" y="18"/>
                    <a:pt x="113" y="17"/>
                    <a:pt x="112" y="16"/>
                  </a:cubicBezTo>
                  <a:cubicBezTo>
                    <a:pt x="113" y="14"/>
                    <a:pt x="114" y="14"/>
                    <a:pt x="115" y="16"/>
                  </a:cubicBezTo>
                  <a:cubicBezTo>
                    <a:pt x="115" y="14"/>
                    <a:pt x="115" y="14"/>
                    <a:pt x="115" y="14"/>
                  </a:cubicBezTo>
                  <a:cubicBezTo>
                    <a:pt x="115" y="17"/>
                    <a:pt x="116" y="18"/>
                    <a:pt x="116" y="16"/>
                  </a:cubicBezTo>
                  <a:cubicBezTo>
                    <a:pt x="116" y="14"/>
                    <a:pt x="116" y="14"/>
                    <a:pt x="116" y="14"/>
                  </a:cubicBezTo>
                  <a:cubicBezTo>
                    <a:pt x="116" y="16"/>
                    <a:pt x="116" y="16"/>
                    <a:pt x="116" y="16"/>
                  </a:cubicBezTo>
                  <a:cubicBezTo>
                    <a:pt x="116" y="16"/>
                    <a:pt x="116" y="12"/>
                    <a:pt x="116" y="14"/>
                  </a:cubicBezTo>
                  <a:cubicBezTo>
                    <a:pt x="117" y="16"/>
                    <a:pt x="117" y="16"/>
                    <a:pt x="117" y="16"/>
                  </a:cubicBezTo>
                  <a:cubicBezTo>
                    <a:pt x="117" y="14"/>
                    <a:pt x="117" y="11"/>
                    <a:pt x="118" y="13"/>
                  </a:cubicBezTo>
                  <a:cubicBezTo>
                    <a:pt x="119" y="16"/>
                    <a:pt x="119" y="16"/>
                    <a:pt x="119" y="16"/>
                  </a:cubicBezTo>
                  <a:cubicBezTo>
                    <a:pt x="119" y="16"/>
                    <a:pt x="119" y="14"/>
                    <a:pt x="118" y="13"/>
                  </a:cubicBezTo>
                  <a:cubicBezTo>
                    <a:pt x="119" y="15"/>
                    <a:pt x="120" y="15"/>
                    <a:pt x="121" y="17"/>
                  </a:cubicBezTo>
                  <a:cubicBezTo>
                    <a:pt x="121" y="10"/>
                    <a:pt x="123" y="10"/>
                    <a:pt x="124" y="10"/>
                  </a:cubicBezTo>
                  <a:cubicBezTo>
                    <a:pt x="125" y="12"/>
                    <a:pt x="125" y="12"/>
                    <a:pt x="125" y="12"/>
                  </a:cubicBezTo>
                  <a:cubicBezTo>
                    <a:pt x="125" y="13"/>
                    <a:pt x="124" y="9"/>
                    <a:pt x="125" y="10"/>
                  </a:cubicBezTo>
                  <a:cubicBezTo>
                    <a:pt x="126" y="15"/>
                    <a:pt x="126" y="15"/>
                    <a:pt x="126" y="15"/>
                  </a:cubicBezTo>
                  <a:cubicBezTo>
                    <a:pt x="127" y="17"/>
                    <a:pt x="126" y="12"/>
                    <a:pt x="126" y="11"/>
                  </a:cubicBezTo>
                  <a:cubicBezTo>
                    <a:pt x="126" y="9"/>
                    <a:pt x="126" y="13"/>
                    <a:pt x="126" y="10"/>
                  </a:cubicBezTo>
                  <a:cubicBezTo>
                    <a:pt x="126" y="9"/>
                    <a:pt x="127" y="11"/>
                    <a:pt x="126" y="8"/>
                  </a:cubicBezTo>
                  <a:cubicBezTo>
                    <a:pt x="127" y="9"/>
                    <a:pt x="127" y="12"/>
                    <a:pt x="127" y="13"/>
                  </a:cubicBezTo>
                  <a:cubicBezTo>
                    <a:pt x="127" y="11"/>
                    <a:pt x="127" y="11"/>
                    <a:pt x="127" y="11"/>
                  </a:cubicBezTo>
                  <a:cubicBezTo>
                    <a:pt x="129" y="15"/>
                    <a:pt x="128" y="18"/>
                    <a:pt x="129" y="23"/>
                  </a:cubicBezTo>
                  <a:cubicBezTo>
                    <a:pt x="129" y="22"/>
                    <a:pt x="129" y="22"/>
                    <a:pt x="129" y="22"/>
                  </a:cubicBezTo>
                  <a:cubicBezTo>
                    <a:pt x="130" y="26"/>
                    <a:pt x="129" y="26"/>
                    <a:pt x="130" y="27"/>
                  </a:cubicBezTo>
                  <a:cubicBezTo>
                    <a:pt x="130" y="26"/>
                    <a:pt x="130" y="21"/>
                    <a:pt x="129" y="20"/>
                  </a:cubicBezTo>
                  <a:cubicBezTo>
                    <a:pt x="130" y="18"/>
                    <a:pt x="128" y="12"/>
                    <a:pt x="129" y="12"/>
                  </a:cubicBezTo>
                  <a:cubicBezTo>
                    <a:pt x="129" y="14"/>
                    <a:pt x="128" y="13"/>
                    <a:pt x="129" y="15"/>
                  </a:cubicBezTo>
                  <a:cubicBezTo>
                    <a:pt x="130" y="18"/>
                    <a:pt x="129" y="14"/>
                    <a:pt x="130" y="14"/>
                  </a:cubicBezTo>
                  <a:cubicBezTo>
                    <a:pt x="129" y="13"/>
                    <a:pt x="129" y="10"/>
                    <a:pt x="129" y="9"/>
                  </a:cubicBezTo>
                  <a:cubicBezTo>
                    <a:pt x="130" y="11"/>
                    <a:pt x="129" y="12"/>
                    <a:pt x="130" y="13"/>
                  </a:cubicBezTo>
                  <a:cubicBezTo>
                    <a:pt x="130" y="11"/>
                    <a:pt x="130" y="9"/>
                    <a:pt x="129" y="8"/>
                  </a:cubicBezTo>
                  <a:cubicBezTo>
                    <a:pt x="129" y="4"/>
                    <a:pt x="130" y="9"/>
                    <a:pt x="130" y="6"/>
                  </a:cubicBezTo>
                  <a:cubicBezTo>
                    <a:pt x="131" y="9"/>
                    <a:pt x="131" y="13"/>
                    <a:pt x="131" y="14"/>
                  </a:cubicBezTo>
                  <a:cubicBezTo>
                    <a:pt x="131" y="11"/>
                    <a:pt x="131" y="10"/>
                    <a:pt x="130" y="6"/>
                  </a:cubicBezTo>
                  <a:cubicBezTo>
                    <a:pt x="131" y="7"/>
                    <a:pt x="131" y="9"/>
                    <a:pt x="131" y="11"/>
                  </a:cubicBezTo>
                  <a:cubicBezTo>
                    <a:pt x="132" y="12"/>
                    <a:pt x="131" y="5"/>
                    <a:pt x="132" y="11"/>
                  </a:cubicBezTo>
                  <a:cubicBezTo>
                    <a:pt x="132" y="8"/>
                    <a:pt x="132" y="8"/>
                    <a:pt x="132" y="8"/>
                  </a:cubicBezTo>
                  <a:cubicBezTo>
                    <a:pt x="132" y="9"/>
                    <a:pt x="133" y="10"/>
                    <a:pt x="133" y="11"/>
                  </a:cubicBezTo>
                  <a:cubicBezTo>
                    <a:pt x="133" y="11"/>
                    <a:pt x="133" y="7"/>
                    <a:pt x="134" y="11"/>
                  </a:cubicBezTo>
                  <a:cubicBezTo>
                    <a:pt x="134" y="11"/>
                    <a:pt x="135" y="11"/>
                    <a:pt x="134" y="8"/>
                  </a:cubicBezTo>
                  <a:cubicBezTo>
                    <a:pt x="133" y="6"/>
                    <a:pt x="134" y="10"/>
                    <a:pt x="133" y="6"/>
                  </a:cubicBezTo>
                  <a:cubicBezTo>
                    <a:pt x="134" y="10"/>
                    <a:pt x="133" y="6"/>
                    <a:pt x="133" y="5"/>
                  </a:cubicBezTo>
                  <a:cubicBezTo>
                    <a:pt x="134" y="6"/>
                    <a:pt x="134" y="6"/>
                    <a:pt x="134" y="6"/>
                  </a:cubicBezTo>
                  <a:cubicBezTo>
                    <a:pt x="134" y="6"/>
                    <a:pt x="134" y="6"/>
                    <a:pt x="134" y="4"/>
                  </a:cubicBezTo>
                  <a:cubicBezTo>
                    <a:pt x="134" y="5"/>
                    <a:pt x="134" y="6"/>
                    <a:pt x="135" y="6"/>
                  </a:cubicBezTo>
                  <a:cubicBezTo>
                    <a:pt x="134" y="4"/>
                    <a:pt x="134" y="4"/>
                    <a:pt x="134" y="4"/>
                  </a:cubicBezTo>
                  <a:cubicBezTo>
                    <a:pt x="135" y="2"/>
                    <a:pt x="135" y="8"/>
                    <a:pt x="136" y="7"/>
                  </a:cubicBezTo>
                  <a:cubicBezTo>
                    <a:pt x="136" y="10"/>
                    <a:pt x="136" y="10"/>
                    <a:pt x="136" y="10"/>
                  </a:cubicBezTo>
                  <a:cubicBezTo>
                    <a:pt x="136" y="9"/>
                    <a:pt x="136" y="11"/>
                    <a:pt x="137" y="11"/>
                  </a:cubicBezTo>
                  <a:cubicBezTo>
                    <a:pt x="136" y="8"/>
                    <a:pt x="136" y="5"/>
                    <a:pt x="136" y="4"/>
                  </a:cubicBezTo>
                  <a:cubicBezTo>
                    <a:pt x="136" y="2"/>
                    <a:pt x="136" y="6"/>
                    <a:pt x="136" y="4"/>
                  </a:cubicBezTo>
                  <a:cubicBezTo>
                    <a:pt x="136" y="7"/>
                    <a:pt x="136" y="7"/>
                    <a:pt x="136" y="7"/>
                  </a:cubicBezTo>
                  <a:cubicBezTo>
                    <a:pt x="136" y="7"/>
                    <a:pt x="137" y="10"/>
                    <a:pt x="138" y="10"/>
                  </a:cubicBezTo>
                  <a:cubicBezTo>
                    <a:pt x="138" y="9"/>
                    <a:pt x="138" y="6"/>
                    <a:pt x="137" y="5"/>
                  </a:cubicBezTo>
                  <a:cubicBezTo>
                    <a:pt x="137" y="5"/>
                    <a:pt x="138" y="6"/>
                    <a:pt x="138" y="8"/>
                  </a:cubicBezTo>
                  <a:cubicBezTo>
                    <a:pt x="138" y="7"/>
                    <a:pt x="137" y="5"/>
                    <a:pt x="137" y="4"/>
                  </a:cubicBezTo>
                  <a:cubicBezTo>
                    <a:pt x="138" y="5"/>
                    <a:pt x="139" y="7"/>
                    <a:pt x="140" y="10"/>
                  </a:cubicBezTo>
                  <a:cubicBezTo>
                    <a:pt x="140" y="14"/>
                    <a:pt x="140" y="14"/>
                    <a:pt x="140" y="14"/>
                  </a:cubicBezTo>
                  <a:cubicBezTo>
                    <a:pt x="141" y="14"/>
                    <a:pt x="141" y="14"/>
                    <a:pt x="141" y="14"/>
                  </a:cubicBezTo>
                  <a:cubicBezTo>
                    <a:pt x="141" y="17"/>
                    <a:pt x="141" y="16"/>
                    <a:pt x="142" y="19"/>
                  </a:cubicBezTo>
                  <a:cubicBezTo>
                    <a:pt x="142" y="20"/>
                    <a:pt x="142" y="19"/>
                    <a:pt x="142" y="18"/>
                  </a:cubicBezTo>
                  <a:cubicBezTo>
                    <a:pt x="140" y="12"/>
                    <a:pt x="141" y="10"/>
                    <a:pt x="140" y="5"/>
                  </a:cubicBezTo>
                  <a:cubicBezTo>
                    <a:pt x="141" y="4"/>
                    <a:pt x="143" y="17"/>
                    <a:pt x="142" y="9"/>
                  </a:cubicBezTo>
                  <a:cubicBezTo>
                    <a:pt x="142" y="8"/>
                    <a:pt x="142" y="4"/>
                    <a:pt x="141" y="6"/>
                  </a:cubicBezTo>
                  <a:cubicBezTo>
                    <a:pt x="142" y="6"/>
                    <a:pt x="141" y="1"/>
                    <a:pt x="142" y="3"/>
                  </a:cubicBezTo>
                  <a:cubicBezTo>
                    <a:pt x="142" y="5"/>
                    <a:pt x="143" y="8"/>
                    <a:pt x="143" y="11"/>
                  </a:cubicBezTo>
                  <a:cubicBezTo>
                    <a:pt x="143" y="9"/>
                    <a:pt x="143" y="9"/>
                    <a:pt x="143" y="10"/>
                  </a:cubicBezTo>
                  <a:cubicBezTo>
                    <a:pt x="143" y="12"/>
                    <a:pt x="144" y="15"/>
                    <a:pt x="144" y="15"/>
                  </a:cubicBezTo>
                  <a:cubicBezTo>
                    <a:pt x="144" y="14"/>
                    <a:pt x="145" y="14"/>
                    <a:pt x="144" y="11"/>
                  </a:cubicBezTo>
                  <a:cubicBezTo>
                    <a:pt x="144" y="9"/>
                    <a:pt x="144" y="12"/>
                    <a:pt x="143" y="9"/>
                  </a:cubicBezTo>
                  <a:cubicBezTo>
                    <a:pt x="144" y="8"/>
                    <a:pt x="145" y="12"/>
                    <a:pt x="144" y="7"/>
                  </a:cubicBezTo>
                  <a:cubicBezTo>
                    <a:pt x="144" y="8"/>
                    <a:pt x="143" y="5"/>
                    <a:pt x="143" y="3"/>
                  </a:cubicBezTo>
                  <a:cubicBezTo>
                    <a:pt x="143" y="2"/>
                    <a:pt x="143" y="2"/>
                    <a:pt x="143" y="2"/>
                  </a:cubicBezTo>
                  <a:cubicBezTo>
                    <a:pt x="143" y="3"/>
                    <a:pt x="143" y="3"/>
                    <a:pt x="143" y="3"/>
                  </a:cubicBezTo>
                  <a:cubicBezTo>
                    <a:pt x="144" y="5"/>
                    <a:pt x="143" y="0"/>
                    <a:pt x="144" y="0"/>
                  </a:cubicBezTo>
                  <a:cubicBezTo>
                    <a:pt x="145" y="4"/>
                    <a:pt x="145" y="4"/>
                    <a:pt x="145" y="4"/>
                  </a:cubicBezTo>
                  <a:cubicBezTo>
                    <a:pt x="145" y="7"/>
                    <a:pt x="143" y="3"/>
                    <a:pt x="145" y="8"/>
                  </a:cubicBezTo>
                  <a:cubicBezTo>
                    <a:pt x="145" y="8"/>
                    <a:pt x="145" y="5"/>
                    <a:pt x="145" y="7"/>
                  </a:cubicBezTo>
                  <a:cubicBezTo>
                    <a:pt x="145" y="8"/>
                    <a:pt x="145" y="8"/>
                    <a:pt x="145" y="8"/>
                  </a:cubicBezTo>
                  <a:cubicBezTo>
                    <a:pt x="145" y="8"/>
                    <a:pt x="147" y="15"/>
                    <a:pt x="147" y="10"/>
                  </a:cubicBezTo>
                  <a:cubicBezTo>
                    <a:pt x="147" y="9"/>
                    <a:pt x="147" y="9"/>
                    <a:pt x="146" y="7"/>
                  </a:cubicBezTo>
                  <a:cubicBezTo>
                    <a:pt x="147" y="6"/>
                    <a:pt x="147" y="4"/>
                    <a:pt x="147" y="4"/>
                  </a:cubicBezTo>
                  <a:cubicBezTo>
                    <a:pt x="148" y="7"/>
                    <a:pt x="148" y="4"/>
                    <a:pt x="148" y="8"/>
                  </a:cubicBezTo>
                  <a:cubicBezTo>
                    <a:pt x="148" y="6"/>
                    <a:pt x="147" y="6"/>
                    <a:pt x="147" y="10"/>
                  </a:cubicBezTo>
                  <a:cubicBezTo>
                    <a:pt x="148" y="14"/>
                    <a:pt x="146" y="9"/>
                    <a:pt x="147" y="14"/>
                  </a:cubicBezTo>
                  <a:cubicBezTo>
                    <a:pt x="148" y="14"/>
                    <a:pt x="149" y="18"/>
                    <a:pt x="149" y="21"/>
                  </a:cubicBezTo>
                  <a:cubicBezTo>
                    <a:pt x="150" y="21"/>
                    <a:pt x="150" y="20"/>
                    <a:pt x="150" y="19"/>
                  </a:cubicBezTo>
                  <a:cubicBezTo>
                    <a:pt x="149" y="17"/>
                    <a:pt x="149" y="17"/>
                    <a:pt x="148" y="14"/>
                  </a:cubicBezTo>
                  <a:cubicBezTo>
                    <a:pt x="149" y="14"/>
                    <a:pt x="149" y="13"/>
                    <a:pt x="149" y="10"/>
                  </a:cubicBezTo>
                  <a:cubicBezTo>
                    <a:pt x="150" y="11"/>
                    <a:pt x="150" y="14"/>
                    <a:pt x="150" y="14"/>
                  </a:cubicBezTo>
                  <a:cubicBezTo>
                    <a:pt x="151" y="13"/>
                    <a:pt x="152" y="14"/>
                    <a:pt x="153" y="14"/>
                  </a:cubicBezTo>
                  <a:cubicBezTo>
                    <a:pt x="151" y="10"/>
                    <a:pt x="153" y="13"/>
                    <a:pt x="152" y="10"/>
                  </a:cubicBezTo>
                  <a:cubicBezTo>
                    <a:pt x="152" y="9"/>
                    <a:pt x="151" y="6"/>
                    <a:pt x="150" y="4"/>
                  </a:cubicBezTo>
                  <a:cubicBezTo>
                    <a:pt x="151" y="4"/>
                    <a:pt x="151" y="5"/>
                    <a:pt x="151" y="6"/>
                  </a:cubicBezTo>
                  <a:cubicBezTo>
                    <a:pt x="151" y="4"/>
                    <a:pt x="152" y="10"/>
                    <a:pt x="152" y="6"/>
                  </a:cubicBezTo>
                  <a:cubicBezTo>
                    <a:pt x="151" y="8"/>
                    <a:pt x="153" y="12"/>
                    <a:pt x="154" y="15"/>
                  </a:cubicBezTo>
                  <a:cubicBezTo>
                    <a:pt x="154" y="13"/>
                    <a:pt x="154" y="18"/>
                    <a:pt x="155" y="17"/>
                  </a:cubicBezTo>
                  <a:cubicBezTo>
                    <a:pt x="155" y="15"/>
                    <a:pt x="155" y="14"/>
                    <a:pt x="156" y="13"/>
                  </a:cubicBezTo>
                  <a:cubicBezTo>
                    <a:pt x="157" y="16"/>
                    <a:pt x="158" y="13"/>
                    <a:pt x="158" y="12"/>
                  </a:cubicBezTo>
                  <a:cubicBezTo>
                    <a:pt x="159" y="14"/>
                    <a:pt x="160" y="18"/>
                    <a:pt x="160" y="18"/>
                  </a:cubicBezTo>
                  <a:cubicBezTo>
                    <a:pt x="161" y="18"/>
                    <a:pt x="159" y="14"/>
                    <a:pt x="160" y="16"/>
                  </a:cubicBezTo>
                  <a:cubicBezTo>
                    <a:pt x="160" y="17"/>
                    <a:pt x="160" y="17"/>
                    <a:pt x="160" y="17"/>
                  </a:cubicBezTo>
                  <a:cubicBezTo>
                    <a:pt x="160" y="16"/>
                    <a:pt x="162" y="19"/>
                    <a:pt x="161" y="14"/>
                  </a:cubicBezTo>
                  <a:cubicBezTo>
                    <a:pt x="162" y="18"/>
                    <a:pt x="162" y="18"/>
                    <a:pt x="162" y="18"/>
                  </a:cubicBezTo>
                  <a:cubicBezTo>
                    <a:pt x="162" y="18"/>
                    <a:pt x="162" y="17"/>
                    <a:pt x="162" y="17"/>
                  </a:cubicBezTo>
                  <a:cubicBezTo>
                    <a:pt x="162" y="20"/>
                    <a:pt x="162" y="20"/>
                    <a:pt x="162" y="20"/>
                  </a:cubicBezTo>
                  <a:cubicBezTo>
                    <a:pt x="163" y="23"/>
                    <a:pt x="163" y="20"/>
                    <a:pt x="164" y="19"/>
                  </a:cubicBezTo>
                  <a:cubicBezTo>
                    <a:pt x="163" y="17"/>
                    <a:pt x="163" y="17"/>
                    <a:pt x="163" y="17"/>
                  </a:cubicBezTo>
                  <a:cubicBezTo>
                    <a:pt x="163" y="15"/>
                    <a:pt x="164" y="17"/>
                    <a:pt x="165" y="16"/>
                  </a:cubicBezTo>
                  <a:cubicBezTo>
                    <a:pt x="165" y="19"/>
                    <a:pt x="165" y="19"/>
                    <a:pt x="165" y="19"/>
                  </a:cubicBezTo>
                  <a:cubicBezTo>
                    <a:pt x="165" y="17"/>
                    <a:pt x="165" y="17"/>
                    <a:pt x="165" y="17"/>
                  </a:cubicBezTo>
                  <a:cubicBezTo>
                    <a:pt x="166" y="19"/>
                    <a:pt x="167" y="21"/>
                    <a:pt x="166" y="19"/>
                  </a:cubicBezTo>
                  <a:cubicBezTo>
                    <a:pt x="167" y="25"/>
                    <a:pt x="167" y="25"/>
                    <a:pt x="167" y="25"/>
                  </a:cubicBezTo>
                  <a:cubicBezTo>
                    <a:pt x="166" y="24"/>
                    <a:pt x="166" y="22"/>
                    <a:pt x="165" y="20"/>
                  </a:cubicBezTo>
                  <a:cubicBezTo>
                    <a:pt x="165" y="18"/>
                    <a:pt x="164" y="18"/>
                    <a:pt x="165" y="21"/>
                  </a:cubicBezTo>
                  <a:cubicBezTo>
                    <a:pt x="165" y="21"/>
                    <a:pt x="165" y="20"/>
                    <a:pt x="165" y="20"/>
                  </a:cubicBezTo>
                  <a:cubicBezTo>
                    <a:pt x="166" y="23"/>
                    <a:pt x="165" y="23"/>
                    <a:pt x="166" y="25"/>
                  </a:cubicBezTo>
                  <a:cubicBezTo>
                    <a:pt x="166" y="25"/>
                    <a:pt x="166" y="26"/>
                    <a:pt x="166" y="25"/>
                  </a:cubicBezTo>
                  <a:cubicBezTo>
                    <a:pt x="166" y="27"/>
                    <a:pt x="166" y="27"/>
                    <a:pt x="165" y="27"/>
                  </a:cubicBezTo>
                  <a:cubicBezTo>
                    <a:pt x="165" y="26"/>
                    <a:pt x="165" y="25"/>
                    <a:pt x="165" y="24"/>
                  </a:cubicBezTo>
                  <a:cubicBezTo>
                    <a:pt x="165" y="27"/>
                    <a:pt x="165" y="28"/>
                    <a:pt x="164" y="27"/>
                  </a:cubicBezTo>
                  <a:cubicBezTo>
                    <a:pt x="163" y="24"/>
                    <a:pt x="164" y="30"/>
                    <a:pt x="163" y="29"/>
                  </a:cubicBezTo>
                  <a:cubicBezTo>
                    <a:pt x="162" y="26"/>
                    <a:pt x="162" y="23"/>
                    <a:pt x="162" y="22"/>
                  </a:cubicBezTo>
                  <a:cubicBezTo>
                    <a:pt x="162" y="21"/>
                    <a:pt x="162" y="22"/>
                    <a:pt x="161" y="21"/>
                  </a:cubicBezTo>
                  <a:cubicBezTo>
                    <a:pt x="161" y="23"/>
                    <a:pt x="162" y="27"/>
                    <a:pt x="162" y="28"/>
                  </a:cubicBezTo>
                  <a:cubicBezTo>
                    <a:pt x="161" y="26"/>
                    <a:pt x="161" y="26"/>
                    <a:pt x="161" y="26"/>
                  </a:cubicBezTo>
                  <a:cubicBezTo>
                    <a:pt x="161" y="27"/>
                    <a:pt x="162" y="30"/>
                    <a:pt x="161" y="30"/>
                  </a:cubicBezTo>
                  <a:cubicBezTo>
                    <a:pt x="160" y="29"/>
                    <a:pt x="159" y="29"/>
                    <a:pt x="158" y="29"/>
                  </a:cubicBezTo>
                  <a:cubicBezTo>
                    <a:pt x="157" y="27"/>
                    <a:pt x="157" y="27"/>
                    <a:pt x="157" y="27"/>
                  </a:cubicBezTo>
                  <a:cubicBezTo>
                    <a:pt x="158" y="32"/>
                    <a:pt x="156" y="29"/>
                    <a:pt x="156" y="31"/>
                  </a:cubicBezTo>
                  <a:cubicBezTo>
                    <a:pt x="154" y="29"/>
                    <a:pt x="154" y="34"/>
                    <a:pt x="153" y="30"/>
                  </a:cubicBezTo>
                  <a:cubicBezTo>
                    <a:pt x="151" y="32"/>
                    <a:pt x="150" y="34"/>
                    <a:pt x="148" y="34"/>
                  </a:cubicBezTo>
                  <a:cubicBezTo>
                    <a:pt x="148" y="30"/>
                    <a:pt x="148" y="30"/>
                    <a:pt x="148" y="30"/>
                  </a:cubicBezTo>
                  <a:cubicBezTo>
                    <a:pt x="148" y="33"/>
                    <a:pt x="147" y="29"/>
                    <a:pt x="147" y="29"/>
                  </a:cubicBezTo>
                  <a:cubicBezTo>
                    <a:pt x="148" y="32"/>
                    <a:pt x="147" y="33"/>
                    <a:pt x="147" y="35"/>
                  </a:cubicBezTo>
                  <a:cubicBezTo>
                    <a:pt x="146" y="32"/>
                    <a:pt x="145" y="35"/>
                    <a:pt x="145" y="38"/>
                  </a:cubicBezTo>
                  <a:cubicBezTo>
                    <a:pt x="144" y="35"/>
                    <a:pt x="144" y="35"/>
                    <a:pt x="144" y="35"/>
                  </a:cubicBezTo>
                  <a:cubicBezTo>
                    <a:pt x="145" y="40"/>
                    <a:pt x="143" y="36"/>
                    <a:pt x="142" y="36"/>
                  </a:cubicBezTo>
                  <a:cubicBezTo>
                    <a:pt x="141" y="35"/>
                    <a:pt x="141" y="33"/>
                    <a:pt x="141" y="33"/>
                  </a:cubicBezTo>
                  <a:cubicBezTo>
                    <a:pt x="141" y="37"/>
                    <a:pt x="141" y="37"/>
                    <a:pt x="140" y="39"/>
                  </a:cubicBezTo>
                  <a:cubicBezTo>
                    <a:pt x="140" y="39"/>
                    <a:pt x="139" y="38"/>
                    <a:pt x="138" y="37"/>
                  </a:cubicBezTo>
                  <a:cubicBezTo>
                    <a:pt x="137" y="43"/>
                    <a:pt x="134" y="40"/>
                    <a:pt x="132" y="43"/>
                  </a:cubicBezTo>
                  <a:cubicBezTo>
                    <a:pt x="132" y="41"/>
                    <a:pt x="132" y="41"/>
                    <a:pt x="132" y="41"/>
                  </a:cubicBezTo>
                  <a:cubicBezTo>
                    <a:pt x="131" y="47"/>
                    <a:pt x="127" y="42"/>
                    <a:pt x="126" y="45"/>
                  </a:cubicBezTo>
                  <a:cubicBezTo>
                    <a:pt x="125" y="41"/>
                    <a:pt x="125" y="41"/>
                    <a:pt x="125" y="41"/>
                  </a:cubicBezTo>
                  <a:cubicBezTo>
                    <a:pt x="124" y="40"/>
                    <a:pt x="124" y="42"/>
                    <a:pt x="125" y="46"/>
                  </a:cubicBezTo>
                  <a:cubicBezTo>
                    <a:pt x="124" y="44"/>
                    <a:pt x="124" y="48"/>
                    <a:pt x="123" y="44"/>
                  </a:cubicBezTo>
                  <a:cubicBezTo>
                    <a:pt x="122" y="44"/>
                    <a:pt x="123" y="47"/>
                    <a:pt x="122" y="47"/>
                  </a:cubicBezTo>
                  <a:cubicBezTo>
                    <a:pt x="121" y="46"/>
                    <a:pt x="120" y="46"/>
                    <a:pt x="119" y="47"/>
                  </a:cubicBezTo>
                  <a:cubicBezTo>
                    <a:pt x="120" y="48"/>
                    <a:pt x="120" y="48"/>
                    <a:pt x="120" y="48"/>
                  </a:cubicBezTo>
                  <a:cubicBezTo>
                    <a:pt x="120" y="47"/>
                    <a:pt x="119" y="45"/>
                    <a:pt x="119" y="44"/>
                  </a:cubicBezTo>
                  <a:cubicBezTo>
                    <a:pt x="119" y="46"/>
                    <a:pt x="117" y="44"/>
                    <a:pt x="119" y="49"/>
                  </a:cubicBezTo>
                  <a:cubicBezTo>
                    <a:pt x="117" y="46"/>
                    <a:pt x="116" y="52"/>
                    <a:pt x="115" y="48"/>
                  </a:cubicBezTo>
                  <a:cubicBezTo>
                    <a:pt x="115" y="49"/>
                    <a:pt x="115" y="50"/>
                    <a:pt x="115" y="51"/>
                  </a:cubicBezTo>
                  <a:cubicBezTo>
                    <a:pt x="114" y="51"/>
                    <a:pt x="112" y="48"/>
                    <a:pt x="112" y="51"/>
                  </a:cubicBezTo>
                  <a:cubicBezTo>
                    <a:pt x="111" y="50"/>
                    <a:pt x="112" y="48"/>
                    <a:pt x="111" y="48"/>
                  </a:cubicBezTo>
                  <a:cubicBezTo>
                    <a:pt x="111" y="51"/>
                    <a:pt x="111" y="51"/>
                    <a:pt x="111" y="51"/>
                  </a:cubicBezTo>
                  <a:cubicBezTo>
                    <a:pt x="110" y="54"/>
                    <a:pt x="107" y="49"/>
                    <a:pt x="106" y="50"/>
                  </a:cubicBezTo>
                  <a:cubicBezTo>
                    <a:pt x="104" y="53"/>
                    <a:pt x="101" y="53"/>
                    <a:pt x="98" y="54"/>
                  </a:cubicBezTo>
                  <a:cubicBezTo>
                    <a:pt x="98" y="52"/>
                    <a:pt x="98" y="52"/>
                    <a:pt x="98" y="52"/>
                  </a:cubicBezTo>
                  <a:cubicBezTo>
                    <a:pt x="98" y="57"/>
                    <a:pt x="95" y="49"/>
                    <a:pt x="96" y="55"/>
                  </a:cubicBezTo>
                  <a:cubicBezTo>
                    <a:pt x="95" y="54"/>
                    <a:pt x="95" y="55"/>
                    <a:pt x="95" y="53"/>
                  </a:cubicBezTo>
                  <a:cubicBezTo>
                    <a:pt x="95" y="56"/>
                    <a:pt x="92" y="50"/>
                    <a:pt x="92" y="54"/>
                  </a:cubicBezTo>
                  <a:cubicBezTo>
                    <a:pt x="92" y="53"/>
                    <a:pt x="92" y="53"/>
                    <a:pt x="92" y="53"/>
                  </a:cubicBezTo>
                  <a:cubicBezTo>
                    <a:pt x="91" y="51"/>
                    <a:pt x="90" y="55"/>
                    <a:pt x="89" y="53"/>
                  </a:cubicBezTo>
                  <a:cubicBezTo>
                    <a:pt x="89" y="52"/>
                    <a:pt x="89" y="52"/>
                    <a:pt x="89" y="51"/>
                  </a:cubicBezTo>
                  <a:cubicBezTo>
                    <a:pt x="88" y="49"/>
                    <a:pt x="89" y="56"/>
                    <a:pt x="88" y="50"/>
                  </a:cubicBezTo>
                  <a:cubicBezTo>
                    <a:pt x="88" y="50"/>
                    <a:pt x="88" y="53"/>
                    <a:pt x="88" y="53"/>
                  </a:cubicBezTo>
                  <a:cubicBezTo>
                    <a:pt x="85" y="51"/>
                    <a:pt x="84" y="55"/>
                    <a:pt x="81" y="56"/>
                  </a:cubicBezTo>
                  <a:cubicBezTo>
                    <a:pt x="79" y="54"/>
                    <a:pt x="80" y="48"/>
                    <a:pt x="79" y="52"/>
                  </a:cubicBezTo>
                  <a:cubicBezTo>
                    <a:pt x="79" y="51"/>
                    <a:pt x="79" y="54"/>
                    <a:pt x="79" y="53"/>
                  </a:cubicBezTo>
                  <a:cubicBezTo>
                    <a:pt x="79" y="54"/>
                    <a:pt x="77" y="47"/>
                    <a:pt x="77" y="50"/>
                  </a:cubicBezTo>
                  <a:cubicBezTo>
                    <a:pt x="78" y="53"/>
                    <a:pt x="77" y="52"/>
                    <a:pt x="78" y="54"/>
                  </a:cubicBezTo>
                  <a:cubicBezTo>
                    <a:pt x="76" y="52"/>
                    <a:pt x="76" y="49"/>
                    <a:pt x="75" y="51"/>
                  </a:cubicBezTo>
                  <a:cubicBezTo>
                    <a:pt x="75" y="50"/>
                    <a:pt x="75" y="50"/>
                    <a:pt x="75" y="50"/>
                  </a:cubicBezTo>
                  <a:cubicBezTo>
                    <a:pt x="75" y="55"/>
                    <a:pt x="73" y="52"/>
                    <a:pt x="73" y="58"/>
                  </a:cubicBezTo>
                  <a:cubicBezTo>
                    <a:pt x="68" y="60"/>
                    <a:pt x="63" y="63"/>
                    <a:pt x="58" y="65"/>
                  </a:cubicBezTo>
                  <a:cubicBezTo>
                    <a:pt x="52" y="64"/>
                    <a:pt x="48" y="68"/>
                    <a:pt x="42" y="65"/>
                  </a:cubicBezTo>
                  <a:cubicBezTo>
                    <a:pt x="40" y="61"/>
                    <a:pt x="40" y="61"/>
                    <a:pt x="39" y="63"/>
                  </a:cubicBezTo>
                  <a:cubicBezTo>
                    <a:pt x="39" y="62"/>
                    <a:pt x="39" y="62"/>
                    <a:pt x="39" y="62"/>
                  </a:cubicBezTo>
                  <a:cubicBezTo>
                    <a:pt x="39" y="65"/>
                    <a:pt x="38" y="62"/>
                    <a:pt x="38" y="66"/>
                  </a:cubicBezTo>
                  <a:cubicBezTo>
                    <a:pt x="36" y="65"/>
                    <a:pt x="34" y="67"/>
                    <a:pt x="32" y="67"/>
                  </a:cubicBezTo>
                  <a:cubicBezTo>
                    <a:pt x="33" y="66"/>
                    <a:pt x="32" y="63"/>
                    <a:pt x="32" y="64"/>
                  </a:cubicBezTo>
                  <a:cubicBezTo>
                    <a:pt x="32" y="66"/>
                    <a:pt x="32" y="66"/>
                    <a:pt x="32" y="66"/>
                  </a:cubicBezTo>
                  <a:cubicBezTo>
                    <a:pt x="32" y="65"/>
                    <a:pt x="32" y="65"/>
                    <a:pt x="32" y="65"/>
                  </a:cubicBezTo>
                  <a:cubicBezTo>
                    <a:pt x="31" y="66"/>
                    <a:pt x="31" y="67"/>
                    <a:pt x="32" y="69"/>
                  </a:cubicBezTo>
                  <a:cubicBezTo>
                    <a:pt x="27" y="72"/>
                    <a:pt x="21" y="66"/>
                    <a:pt x="16" y="67"/>
                  </a:cubicBezTo>
                  <a:cubicBezTo>
                    <a:pt x="15" y="66"/>
                    <a:pt x="13" y="68"/>
                    <a:pt x="12" y="69"/>
                  </a:cubicBezTo>
                  <a:cubicBezTo>
                    <a:pt x="8" y="64"/>
                    <a:pt x="4" y="61"/>
                    <a:pt x="0" y="65"/>
                  </a:cubicBezTo>
                  <a:cubicBezTo>
                    <a:pt x="0" y="65"/>
                    <a:pt x="0" y="55"/>
                    <a:pt x="1"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0" name="Freeform 43"/>
            <p:cNvSpPr/>
            <p:nvPr/>
          </p:nvSpPr>
          <p:spPr bwMode="auto">
            <a:xfrm>
              <a:off x="1597026" y="2673350"/>
              <a:ext cx="7938" cy="20637"/>
            </a:xfrm>
            <a:custGeom>
              <a:avLst/>
              <a:gdLst>
                <a:gd name="T0" fmla="*/ 2 w 2"/>
                <a:gd name="T1" fmla="*/ 5 h 5"/>
                <a:gd name="T2" fmla="*/ 0 w 2"/>
                <a:gd name="T3" fmla="*/ 0 h 5"/>
                <a:gd name="T4" fmla="*/ 2 w 2"/>
                <a:gd name="T5" fmla="*/ 5 h 5"/>
              </a:gdLst>
              <a:ahLst/>
              <a:cxnLst>
                <a:cxn ang="0">
                  <a:pos x="T0" y="T1"/>
                </a:cxn>
                <a:cxn ang="0">
                  <a:pos x="T2" y="T3"/>
                </a:cxn>
                <a:cxn ang="0">
                  <a:pos x="T4" y="T5"/>
                </a:cxn>
              </a:cxnLst>
              <a:rect l="0" t="0" r="r" b="b"/>
              <a:pathLst>
                <a:path w="2" h="5">
                  <a:moveTo>
                    <a:pt x="2" y="5"/>
                  </a:moveTo>
                  <a:cubicBezTo>
                    <a:pt x="1" y="4"/>
                    <a:pt x="0" y="3"/>
                    <a:pt x="0" y="0"/>
                  </a:cubicBez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1" name="Freeform 44"/>
            <p:cNvSpPr/>
            <p:nvPr/>
          </p:nvSpPr>
          <p:spPr bwMode="auto">
            <a:xfrm>
              <a:off x="1531938" y="2617788"/>
              <a:ext cx="4763" cy="12700"/>
            </a:xfrm>
            <a:custGeom>
              <a:avLst/>
              <a:gdLst>
                <a:gd name="T0" fmla="*/ 1 w 1"/>
                <a:gd name="T1" fmla="*/ 2 h 3"/>
                <a:gd name="T2" fmla="*/ 1 w 1"/>
                <a:gd name="T3" fmla="*/ 1 h 3"/>
                <a:gd name="T4" fmla="*/ 1 w 1"/>
                <a:gd name="T5" fmla="*/ 0 h 3"/>
                <a:gd name="T6" fmla="*/ 1 w 1"/>
                <a:gd name="T7" fmla="*/ 2 h 3"/>
              </a:gdLst>
              <a:ahLst/>
              <a:cxnLst>
                <a:cxn ang="0">
                  <a:pos x="T0" y="T1"/>
                </a:cxn>
                <a:cxn ang="0">
                  <a:pos x="T2" y="T3"/>
                </a:cxn>
                <a:cxn ang="0">
                  <a:pos x="T4" y="T5"/>
                </a:cxn>
                <a:cxn ang="0">
                  <a:pos x="T6" y="T7"/>
                </a:cxn>
              </a:cxnLst>
              <a:rect l="0" t="0" r="r" b="b"/>
              <a:pathLst>
                <a:path w="1" h="3">
                  <a:moveTo>
                    <a:pt x="1" y="2"/>
                  </a:moveTo>
                  <a:cubicBezTo>
                    <a:pt x="1" y="3"/>
                    <a:pt x="1" y="2"/>
                    <a:pt x="1" y="1"/>
                  </a:cubicBezTo>
                  <a:cubicBezTo>
                    <a:pt x="1" y="1"/>
                    <a:pt x="0" y="0"/>
                    <a:pt x="1" y="0"/>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2" name="Freeform 45"/>
            <p:cNvSpPr/>
            <p:nvPr/>
          </p:nvSpPr>
          <p:spPr bwMode="auto">
            <a:xfrm>
              <a:off x="1524001" y="2614613"/>
              <a:ext cx="0" cy="1270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1"/>
                    <a:pt x="0" y="0"/>
                    <a:pt x="0"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3" name="Freeform 46"/>
            <p:cNvSpPr/>
            <p:nvPr/>
          </p:nvSpPr>
          <p:spPr bwMode="auto">
            <a:xfrm>
              <a:off x="1503363" y="2592388"/>
              <a:ext cx="3175" cy="952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0"/>
                    <a:pt x="0" y="0"/>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4" name="Freeform 47"/>
            <p:cNvSpPr/>
            <p:nvPr/>
          </p:nvSpPr>
          <p:spPr bwMode="auto">
            <a:xfrm>
              <a:off x="1503363" y="2605088"/>
              <a:ext cx="3175" cy="12700"/>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3"/>
                    <a:pt x="1" y="2"/>
                    <a:pt x="0" y="1"/>
                  </a:cubicBezTo>
                  <a:cubicBezTo>
                    <a:pt x="1" y="2"/>
                    <a:pt x="1"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5" name="Freeform 48"/>
            <p:cNvSpPr/>
            <p:nvPr/>
          </p:nvSpPr>
          <p:spPr bwMode="auto">
            <a:xfrm>
              <a:off x="1477963" y="2592388"/>
              <a:ext cx="0" cy="17462"/>
            </a:xfrm>
            <a:custGeom>
              <a:avLst/>
              <a:gdLst>
                <a:gd name="T0" fmla="*/ 2 h 4"/>
                <a:gd name="T1" fmla="*/ 2 h 4"/>
                <a:gd name="T2" fmla="*/ 2 h 4"/>
              </a:gdLst>
              <a:ahLst/>
              <a:cxnLst>
                <a:cxn ang="0">
                  <a:pos x="0" y="T0"/>
                </a:cxn>
                <a:cxn ang="0">
                  <a:pos x="0" y="T1"/>
                </a:cxn>
                <a:cxn ang="0">
                  <a:pos x="0" y="T2"/>
                </a:cxn>
              </a:cxnLst>
              <a:rect l="0" t="0" r="r" b="b"/>
              <a:pathLst>
                <a:path h="4">
                  <a:moveTo>
                    <a:pt x="0" y="2"/>
                  </a:moveTo>
                  <a:cubicBezTo>
                    <a:pt x="0" y="2"/>
                    <a:pt x="0" y="4"/>
                    <a:pt x="0" y="2"/>
                  </a:cubicBezTo>
                  <a:cubicBezTo>
                    <a:pt x="0" y="3"/>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6" name="Freeform 49"/>
            <p:cNvSpPr/>
            <p:nvPr/>
          </p:nvSpPr>
          <p:spPr bwMode="auto">
            <a:xfrm>
              <a:off x="1468438" y="2605088"/>
              <a:ext cx="0" cy="9525"/>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1"/>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7" name="Freeform 50"/>
            <p:cNvSpPr/>
            <p:nvPr/>
          </p:nvSpPr>
          <p:spPr bwMode="auto">
            <a:xfrm>
              <a:off x="1260476" y="2681288"/>
              <a:ext cx="4763" cy="4762"/>
            </a:xfrm>
            <a:custGeom>
              <a:avLst/>
              <a:gdLst>
                <a:gd name="T0" fmla="*/ 0 w 3"/>
                <a:gd name="T1" fmla="*/ 3 h 3"/>
                <a:gd name="T2" fmla="*/ 0 w 3"/>
                <a:gd name="T3" fmla="*/ 0 h 3"/>
                <a:gd name="T4" fmla="*/ 3 w 3"/>
                <a:gd name="T5" fmla="*/ 3 h 3"/>
                <a:gd name="T6" fmla="*/ 0 w 3"/>
                <a:gd name="T7" fmla="*/ 3 h 3"/>
              </a:gdLst>
              <a:ahLst/>
              <a:cxnLst>
                <a:cxn ang="0">
                  <a:pos x="T0" y="T1"/>
                </a:cxn>
                <a:cxn ang="0">
                  <a:pos x="T2" y="T3"/>
                </a:cxn>
                <a:cxn ang="0">
                  <a:pos x="T4" y="T5"/>
                </a:cxn>
                <a:cxn ang="0">
                  <a:pos x="T6" y="T7"/>
                </a:cxn>
              </a:cxnLst>
              <a:rect l="0" t="0" r="r" b="b"/>
              <a:pathLst>
                <a:path w="3" h="3">
                  <a:moveTo>
                    <a:pt x="0" y="3"/>
                  </a:moveTo>
                  <a:lnTo>
                    <a:pt x="0" y="0"/>
                  </a:lnTo>
                  <a:lnTo>
                    <a:pt x="3"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8" name="Freeform 51"/>
            <p:cNvSpPr/>
            <p:nvPr/>
          </p:nvSpPr>
          <p:spPr bwMode="auto">
            <a:xfrm>
              <a:off x="1166813" y="2690813"/>
              <a:ext cx="0" cy="12700"/>
            </a:xfrm>
            <a:custGeom>
              <a:avLst/>
              <a:gdLst>
                <a:gd name="T0" fmla="*/ 2 h 3"/>
                <a:gd name="T1" fmla="*/ 1 h 3"/>
                <a:gd name="T2" fmla="*/ 2 h 3"/>
              </a:gdLst>
              <a:ahLst/>
              <a:cxnLst>
                <a:cxn ang="0">
                  <a:pos x="0" y="T0"/>
                </a:cxn>
                <a:cxn ang="0">
                  <a:pos x="0" y="T1"/>
                </a:cxn>
                <a:cxn ang="0">
                  <a:pos x="0" y="T2"/>
                </a:cxn>
              </a:cxnLst>
              <a:rect l="0" t="0" r="r" b="b"/>
              <a:pathLst>
                <a:path h="3">
                  <a:moveTo>
                    <a:pt x="0" y="2"/>
                  </a:moveTo>
                  <a:cubicBezTo>
                    <a:pt x="0" y="3"/>
                    <a:pt x="0" y="1"/>
                    <a:pt x="0" y="1"/>
                  </a:cubicBezTo>
                  <a:cubicBezTo>
                    <a:pt x="0" y="0"/>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59" name="Freeform 52"/>
            <p:cNvSpPr/>
            <p:nvPr/>
          </p:nvSpPr>
          <p:spPr bwMode="auto">
            <a:xfrm>
              <a:off x="1120776" y="2741613"/>
              <a:ext cx="4763" cy="12700"/>
            </a:xfrm>
            <a:custGeom>
              <a:avLst/>
              <a:gdLst>
                <a:gd name="T0" fmla="*/ 0 w 3"/>
                <a:gd name="T1" fmla="*/ 0 h 8"/>
                <a:gd name="T2" fmla="*/ 3 w 3"/>
                <a:gd name="T3" fmla="*/ 0 h 8"/>
                <a:gd name="T4" fmla="*/ 3 w 3"/>
                <a:gd name="T5" fmla="*/ 8 h 8"/>
                <a:gd name="T6" fmla="*/ 0 w 3"/>
                <a:gd name="T7" fmla="*/ 0 h 8"/>
              </a:gdLst>
              <a:ahLst/>
              <a:cxnLst>
                <a:cxn ang="0">
                  <a:pos x="T0" y="T1"/>
                </a:cxn>
                <a:cxn ang="0">
                  <a:pos x="T2" y="T3"/>
                </a:cxn>
                <a:cxn ang="0">
                  <a:pos x="T4" y="T5"/>
                </a:cxn>
                <a:cxn ang="0">
                  <a:pos x="T6" y="T7"/>
                </a:cxn>
              </a:cxnLst>
              <a:rect l="0" t="0" r="r" b="b"/>
              <a:pathLst>
                <a:path w="3" h="8">
                  <a:moveTo>
                    <a:pt x="0" y="0"/>
                  </a:moveTo>
                  <a:lnTo>
                    <a:pt x="3" y="0"/>
                  </a:lnTo>
                  <a:lnTo>
                    <a:pt x="3"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0" name="Freeform 53"/>
            <p:cNvSpPr/>
            <p:nvPr/>
          </p:nvSpPr>
          <p:spPr bwMode="auto">
            <a:xfrm>
              <a:off x="1371601" y="1624013"/>
              <a:ext cx="4763" cy="15875"/>
            </a:xfrm>
            <a:custGeom>
              <a:avLst/>
              <a:gdLst>
                <a:gd name="T0" fmla="*/ 0 w 1"/>
                <a:gd name="T1" fmla="*/ 3 h 4"/>
                <a:gd name="T2" fmla="*/ 1 w 1"/>
                <a:gd name="T3" fmla="*/ 2 h 4"/>
                <a:gd name="T4" fmla="*/ 0 w 1"/>
                <a:gd name="T5" fmla="*/ 3 h 4"/>
              </a:gdLst>
              <a:ahLst/>
              <a:cxnLst>
                <a:cxn ang="0">
                  <a:pos x="T0" y="T1"/>
                </a:cxn>
                <a:cxn ang="0">
                  <a:pos x="T2" y="T3"/>
                </a:cxn>
                <a:cxn ang="0">
                  <a:pos x="T4" y="T5"/>
                </a:cxn>
              </a:cxnLst>
              <a:rect l="0" t="0" r="r" b="b"/>
              <a:pathLst>
                <a:path w="1" h="4">
                  <a:moveTo>
                    <a:pt x="0" y="3"/>
                  </a:moveTo>
                  <a:cubicBezTo>
                    <a:pt x="1" y="3"/>
                    <a:pt x="1" y="0"/>
                    <a:pt x="1" y="2"/>
                  </a:cubicBezTo>
                  <a:cubicBezTo>
                    <a:pt x="0" y="3"/>
                    <a:pt x="0"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1" name="Freeform 54"/>
            <p:cNvSpPr/>
            <p:nvPr/>
          </p:nvSpPr>
          <p:spPr bwMode="auto">
            <a:xfrm>
              <a:off x="560388" y="1317625"/>
              <a:ext cx="823913" cy="314325"/>
            </a:xfrm>
            <a:custGeom>
              <a:avLst/>
              <a:gdLst>
                <a:gd name="T0" fmla="*/ 25 w 194"/>
                <a:gd name="T1" fmla="*/ 12 h 74"/>
                <a:gd name="T2" fmla="*/ 31 w 194"/>
                <a:gd name="T3" fmla="*/ 13 h 74"/>
                <a:gd name="T4" fmla="*/ 45 w 194"/>
                <a:gd name="T5" fmla="*/ 9 h 74"/>
                <a:gd name="T6" fmla="*/ 49 w 194"/>
                <a:gd name="T7" fmla="*/ 11 h 74"/>
                <a:gd name="T8" fmla="*/ 60 w 194"/>
                <a:gd name="T9" fmla="*/ 17 h 74"/>
                <a:gd name="T10" fmla="*/ 64 w 194"/>
                <a:gd name="T11" fmla="*/ 18 h 74"/>
                <a:gd name="T12" fmla="*/ 72 w 194"/>
                <a:gd name="T13" fmla="*/ 17 h 74"/>
                <a:gd name="T14" fmla="*/ 78 w 194"/>
                <a:gd name="T15" fmla="*/ 20 h 74"/>
                <a:gd name="T16" fmla="*/ 80 w 194"/>
                <a:gd name="T17" fmla="*/ 23 h 74"/>
                <a:gd name="T18" fmla="*/ 84 w 194"/>
                <a:gd name="T19" fmla="*/ 20 h 74"/>
                <a:gd name="T20" fmla="*/ 92 w 194"/>
                <a:gd name="T21" fmla="*/ 18 h 74"/>
                <a:gd name="T22" fmla="*/ 96 w 194"/>
                <a:gd name="T23" fmla="*/ 20 h 74"/>
                <a:gd name="T24" fmla="*/ 101 w 194"/>
                <a:gd name="T25" fmla="*/ 18 h 74"/>
                <a:gd name="T26" fmla="*/ 105 w 194"/>
                <a:gd name="T27" fmla="*/ 22 h 74"/>
                <a:gd name="T28" fmla="*/ 112 w 194"/>
                <a:gd name="T29" fmla="*/ 23 h 74"/>
                <a:gd name="T30" fmla="*/ 118 w 194"/>
                <a:gd name="T31" fmla="*/ 28 h 74"/>
                <a:gd name="T32" fmla="*/ 121 w 194"/>
                <a:gd name="T33" fmla="*/ 26 h 74"/>
                <a:gd name="T34" fmla="*/ 123 w 194"/>
                <a:gd name="T35" fmla="*/ 30 h 74"/>
                <a:gd name="T36" fmla="*/ 127 w 194"/>
                <a:gd name="T37" fmla="*/ 28 h 74"/>
                <a:gd name="T38" fmla="*/ 128 w 194"/>
                <a:gd name="T39" fmla="*/ 28 h 74"/>
                <a:gd name="T40" fmla="*/ 132 w 194"/>
                <a:gd name="T41" fmla="*/ 29 h 74"/>
                <a:gd name="T42" fmla="*/ 141 w 194"/>
                <a:gd name="T43" fmla="*/ 32 h 74"/>
                <a:gd name="T44" fmla="*/ 145 w 194"/>
                <a:gd name="T45" fmla="*/ 33 h 74"/>
                <a:gd name="T46" fmla="*/ 148 w 194"/>
                <a:gd name="T47" fmla="*/ 34 h 74"/>
                <a:gd name="T48" fmla="*/ 156 w 194"/>
                <a:gd name="T49" fmla="*/ 37 h 74"/>
                <a:gd name="T50" fmla="*/ 155 w 194"/>
                <a:gd name="T51" fmla="*/ 46 h 74"/>
                <a:gd name="T52" fmla="*/ 161 w 194"/>
                <a:gd name="T53" fmla="*/ 40 h 74"/>
                <a:gd name="T54" fmla="*/ 166 w 194"/>
                <a:gd name="T55" fmla="*/ 33 h 74"/>
                <a:gd name="T56" fmla="*/ 169 w 194"/>
                <a:gd name="T57" fmla="*/ 37 h 74"/>
                <a:gd name="T58" fmla="*/ 172 w 194"/>
                <a:gd name="T59" fmla="*/ 34 h 74"/>
                <a:gd name="T60" fmla="*/ 172 w 194"/>
                <a:gd name="T61" fmla="*/ 38 h 74"/>
                <a:gd name="T62" fmla="*/ 172 w 194"/>
                <a:gd name="T63" fmla="*/ 46 h 74"/>
                <a:gd name="T64" fmla="*/ 178 w 194"/>
                <a:gd name="T65" fmla="*/ 41 h 74"/>
                <a:gd name="T66" fmla="*/ 178 w 194"/>
                <a:gd name="T67" fmla="*/ 45 h 74"/>
                <a:gd name="T68" fmla="*/ 182 w 194"/>
                <a:gd name="T69" fmla="*/ 42 h 74"/>
                <a:gd name="T70" fmla="*/ 185 w 194"/>
                <a:gd name="T71" fmla="*/ 43 h 74"/>
                <a:gd name="T72" fmla="*/ 179 w 194"/>
                <a:gd name="T73" fmla="*/ 52 h 74"/>
                <a:gd name="T74" fmla="*/ 187 w 194"/>
                <a:gd name="T75" fmla="*/ 48 h 74"/>
                <a:gd name="T76" fmla="*/ 188 w 194"/>
                <a:gd name="T77" fmla="*/ 63 h 74"/>
                <a:gd name="T78" fmla="*/ 189 w 194"/>
                <a:gd name="T79" fmla="*/ 66 h 74"/>
                <a:gd name="T80" fmla="*/ 193 w 194"/>
                <a:gd name="T81" fmla="*/ 68 h 74"/>
                <a:gd name="T82" fmla="*/ 189 w 194"/>
                <a:gd name="T83" fmla="*/ 72 h 74"/>
                <a:gd name="T84" fmla="*/ 187 w 194"/>
                <a:gd name="T85" fmla="*/ 66 h 74"/>
                <a:gd name="T86" fmla="*/ 175 w 194"/>
                <a:gd name="T87" fmla="*/ 70 h 74"/>
                <a:gd name="T88" fmla="*/ 161 w 194"/>
                <a:gd name="T89" fmla="*/ 68 h 74"/>
                <a:gd name="T90" fmla="*/ 146 w 194"/>
                <a:gd name="T91" fmla="*/ 65 h 74"/>
                <a:gd name="T92" fmla="*/ 134 w 194"/>
                <a:gd name="T93" fmla="*/ 62 h 74"/>
                <a:gd name="T94" fmla="*/ 125 w 194"/>
                <a:gd name="T95" fmla="*/ 61 h 74"/>
                <a:gd name="T96" fmla="*/ 108 w 194"/>
                <a:gd name="T97" fmla="*/ 53 h 74"/>
                <a:gd name="T98" fmla="*/ 100 w 194"/>
                <a:gd name="T99" fmla="*/ 46 h 74"/>
                <a:gd name="T100" fmla="*/ 88 w 194"/>
                <a:gd name="T101" fmla="*/ 40 h 74"/>
                <a:gd name="T102" fmla="*/ 44 w 194"/>
                <a:gd name="T103" fmla="*/ 38 h 74"/>
                <a:gd name="T104" fmla="*/ 33 w 194"/>
                <a:gd name="T105" fmla="*/ 34 h 74"/>
                <a:gd name="T106" fmla="*/ 6 w 194"/>
                <a:gd name="T107"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74">
                  <a:moveTo>
                    <a:pt x="6" y="7"/>
                  </a:moveTo>
                  <a:cubicBezTo>
                    <a:pt x="11" y="0"/>
                    <a:pt x="11" y="9"/>
                    <a:pt x="15" y="5"/>
                  </a:cubicBezTo>
                  <a:cubicBezTo>
                    <a:pt x="16" y="4"/>
                    <a:pt x="14" y="9"/>
                    <a:pt x="15" y="8"/>
                  </a:cubicBezTo>
                  <a:cubicBezTo>
                    <a:pt x="19" y="3"/>
                    <a:pt x="22" y="7"/>
                    <a:pt x="23" y="13"/>
                  </a:cubicBezTo>
                  <a:cubicBezTo>
                    <a:pt x="23" y="14"/>
                    <a:pt x="23" y="14"/>
                    <a:pt x="23" y="14"/>
                  </a:cubicBezTo>
                  <a:cubicBezTo>
                    <a:pt x="23" y="16"/>
                    <a:pt x="25" y="12"/>
                    <a:pt x="25" y="12"/>
                  </a:cubicBezTo>
                  <a:cubicBezTo>
                    <a:pt x="25" y="13"/>
                    <a:pt x="25" y="13"/>
                    <a:pt x="25" y="15"/>
                  </a:cubicBezTo>
                  <a:cubicBezTo>
                    <a:pt x="26" y="12"/>
                    <a:pt x="26" y="14"/>
                    <a:pt x="27" y="12"/>
                  </a:cubicBezTo>
                  <a:cubicBezTo>
                    <a:pt x="27" y="13"/>
                    <a:pt x="26" y="15"/>
                    <a:pt x="26" y="16"/>
                  </a:cubicBezTo>
                  <a:cubicBezTo>
                    <a:pt x="27" y="13"/>
                    <a:pt x="27" y="13"/>
                    <a:pt x="27" y="13"/>
                  </a:cubicBezTo>
                  <a:cubicBezTo>
                    <a:pt x="30" y="7"/>
                    <a:pt x="30" y="15"/>
                    <a:pt x="32" y="12"/>
                  </a:cubicBezTo>
                  <a:cubicBezTo>
                    <a:pt x="31" y="13"/>
                    <a:pt x="31" y="13"/>
                    <a:pt x="31" y="13"/>
                  </a:cubicBezTo>
                  <a:cubicBezTo>
                    <a:pt x="35" y="10"/>
                    <a:pt x="37" y="11"/>
                    <a:pt x="40" y="11"/>
                  </a:cubicBezTo>
                  <a:cubicBezTo>
                    <a:pt x="38" y="15"/>
                    <a:pt x="38" y="15"/>
                    <a:pt x="38" y="15"/>
                  </a:cubicBezTo>
                  <a:cubicBezTo>
                    <a:pt x="40" y="12"/>
                    <a:pt x="40" y="11"/>
                    <a:pt x="41" y="11"/>
                  </a:cubicBezTo>
                  <a:cubicBezTo>
                    <a:pt x="41" y="14"/>
                    <a:pt x="43" y="8"/>
                    <a:pt x="43" y="10"/>
                  </a:cubicBezTo>
                  <a:cubicBezTo>
                    <a:pt x="43" y="11"/>
                    <a:pt x="43" y="11"/>
                    <a:pt x="43" y="11"/>
                  </a:cubicBezTo>
                  <a:cubicBezTo>
                    <a:pt x="45" y="8"/>
                    <a:pt x="43" y="13"/>
                    <a:pt x="45" y="9"/>
                  </a:cubicBezTo>
                  <a:cubicBezTo>
                    <a:pt x="45" y="12"/>
                    <a:pt x="45" y="12"/>
                    <a:pt x="45" y="12"/>
                  </a:cubicBezTo>
                  <a:cubicBezTo>
                    <a:pt x="46" y="7"/>
                    <a:pt x="45" y="14"/>
                    <a:pt x="46" y="12"/>
                  </a:cubicBezTo>
                  <a:cubicBezTo>
                    <a:pt x="46" y="11"/>
                    <a:pt x="46" y="11"/>
                    <a:pt x="46" y="11"/>
                  </a:cubicBezTo>
                  <a:cubicBezTo>
                    <a:pt x="47" y="10"/>
                    <a:pt x="46" y="12"/>
                    <a:pt x="47" y="12"/>
                  </a:cubicBezTo>
                  <a:cubicBezTo>
                    <a:pt x="47" y="12"/>
                    <a:pt x="47" y="12"/>
                    <a:pt x="47" y="12"/>
                  </a:cubicBezTo>
                  <a:cubicBezTo>
                    <a:pt x="48" y="11"/>
                    <a:pt x="48" y="14"/>
                    <a:pt x="49" y="11"/>
                  </a:cubicBezTo>
                  <a:cubicBezTo>
                    <a:pt x="48" y="13"/>
                    <a:pt x="48" y="12"/>
                    <a:pt x="47" y="16"/>
                  </a:cubicBezTo>
                  <a:cubicBezTo>
                    <a:pt x="51" y="13"/>
                    <a:pt x="54" y="15"/>
                    <a:pt x="57" y="16"/>
                  </a:cubicBezTo>
                  <a:cubicBezTo>
                    <a:pt x="57" y="17"/>
                    <a:pt x="57" y="18"/>
                    <a:pt x="57" y="19"/>
                  </a:cubicBezTo>
                  <a:cubicBezTo>
                    <a:pt x="57" y="18"/>
                    <a:pt x="58" y="19"/>
                    <a:pt x="59" y="17"/>
                  </a:cubicBezTo>
                  <a:cubicBezTo>
                    <a:pt x="59" y="17"/>
                    <a:pt x="58" y="19"/>
                    <a:pt x="59" y="19"/>
                  </a:cubicBezTo>
                  <a:cubicBezTo>
                    <a:pt x="59" y="20"/>
                    <a:pt x="60" y="15"/>
                    <a:pt x="60" y="17"/>
                  </a:cubicBezTo>
                  <a:cubicBezTo>
                    <a:pt x="59" y="20"/>
                    <a:pt x="59" y="20"/>
                    <a:pt x="59" y="20"/>
                  </a:cubicBezTo>
                  <a:cubicBezTo>
                    <a:pt x="61" y="18"/>
                    <a:pt x="61" y="18"/>
                    <a:pt x="62" y="18"/>
                  </a:cubicBezTo>
                  <a:cubicBezTo>
                    <a:pt x="62" y="18"/>
                    <a:pt x="61" y="19"/>
                    <a:pt x="61" y="20"/>
                  </a:cubicBezTo>
                  <a:cubicBezTo>
                    <a:pt x="63" y="17"/>
                    <a:pt x="62" y="21"/>
                    <a:pt x="63" y="19"/>
                  </a:cubicBezTo>
                  <a:cubicBezTo>
                    <a:pt x="62" y="21"/>
                    <a:pt x="62" y="21"/>
                    <a:pt x="62" y="21"/>
                  </a:cubicBezTo>
                  <a:cubicBezTo>
                    <a:pt x="63" y="23"/>
                    <a:pt x="64" y="17"/>
                    <a:pt x="64" y="18"/>
                  </a:cubicBezTo>
                  <a:cubicBezTo>
                    <a:pt x="64" y="21"/>
                    <a:pt x="64" y="21"/>
                    <a:pt x="64" y="21"/>
                  </a:cubicBezTo>
                  <a:cubicBezTo>
                    <a:pt x="65" y="17"/>
                    <a:pt x="66" y="19"/>
                    <a:pt x="67" y="18"/>
                  </a:cubicBezTo>
                  <a:cubicBezTo>
                    <a:pt x="67" y="19"/>
                    <a:pt x="67" y="19"/>
                    <a:pt x="67" y="19"/>
                  </a:cubicBezTo>
                  <a:cubicBezTo>
                    <a:pt x="68" y="18"/>
                    <a:pt x="69" y="20"/>
                    <a:pt x="70" y="18"/>
                  </a:cubicBezTo>
                  <a:cubicBezTo>
                    <a:pt x="70" y="19"/>
                    <a:pt x="68" y="23"/>
                    <a:pt x="70" y="23"/>
                  </a:cubicBezTo>
                  <a:cubicBezTo>
                    <a:pt x="71" y="19"/>
                    <a:pt x="71" y="22"/>
                    <a:pt x="72" y="17"/>
                  </a:cubicBezTo>
                  <a:cubicBezTo>
                    <a:pt x="73" y="18"/>
                    <a:pt x="74" y="20"/>
                    <a:pt x="75" y="18"/>
                  </a:cubicBezTo>
                  <a:cubicBezTo>
                    <a:pt x="74" y="20"/>
                    <a:pt x="73" y="23"/>
                    <a:pt x="73" y="24"/>
                  </a:cubicBezTo>
                  <a:cubicBezTo>
                    <a:pt x="72" y="26"/>
                    <a:pt x="72" y="26"/>
                    <a:pt x="72" y="26"/>
                  </a:cubicBezTo>
                  <a:cubicBezTo>
                    <a:pt x="72" y="28"/>
                    <a:pt x="72" y="25"/>
                    <a:pt x="72" y="28"/>
                  </a:cubicBezTo>
                  <a:cubicBezTo>
                    <a:pt x="72" y="27"/>
                    <a:pt x="73" y="26"/>
                    <a:pt x="73" y="27"/>
                  </a:cubicBezTo>
                  <a:cubicBezTo>
                    <a:pt x="75" y="25"/>
                    <a:pt x="77" y="20"/>
                    <a:pt x="78" y="20"/>
                  </a:cubicBezTo>
                  <a:cubicBezTo>
                    <a:pt x="77" y="21"/>
                    <a:pt x="77" y="24"/>
                    <a:pt x="76" y="25"/>
                  </a:cubicBezTo>
                  <a:cubicBezTo>
                    <a:pt x="80" y="18"/>
                    <a:pt x="80" y="18"/>
                    <a:pt x="80" y="18"/>
                  </a:cubicBezTo>
                  <a:cubicBezTo>
                    <a:pt x="80" y="18"/>
                    <a:pt x="79" y="21"/>
                    <a:pt x="80" y="20"/>
                  </a:cubicBezTo>
                  <a:cubicBezTo>
                    <a:pt x="81" y="18"/>
                    <a:pt x="81" y="18"/>
                    <a:pt x="81" y="18"/>
                  </a:cubicBezTo>
                  <a:cubicBezTo>
                    <a:pt x="81" y="18"/>
                    <a:pt x="82" y="17"/>
                    <a:pt x="81" y="21"/>
                  </a:cubicBezTo>
                  <a:cubicBezTo>
                    <a:pt x="81" y="23"/>
                    <a:pt x="81" y="22"/>
                    <a:pt x="80" y="23"/>
                  </a:cubicBezTo>
                  <a:cubicBezTo>
                    <a:pt x="81" y="23"/>
                    <a:pt x="81" y="22"/>
                    <a:pt x="82" y="22"/>
                  </a:cubicBezTo>
                  <a:cubicBezTo>
                    <a:pt x="82" y="23"/>
                    <a:pt x="82" y="23"/>
                    <a:pt x="82" y="23"/>
                  </a:cubicBezTo>
                  <a:cubicBezTo>
                    <a:pt x="82" y="23"/>
                    <a:pt x="84" y="21"/>
                    <a:pt x="84" y="19"/>
                  </a:cubicBezTo>
                  <a:cubicBezTo>
                    <a:pt x="84" y="19"/>
                    <a:pt x="83" y="21"/>
                    <a:pt x="83" y="20"/>
                  </a:cubicBezTo>
                  <a:cubicBezTo>
                    <a:pt x="84" y="18"/>
                    <a:pt x="85" y="17"/>
                    <a:pt x="86" y="18"/>
                  </a:cubicBezTo>
                  <a:cubicBezTo>
                    <a:pt x="84" y="20"/>
                    <a:pt x="84" y="20"/>
                    <a:pt x="84" y="20"/>
                  </a:cubicBezTo>
                  <a:cubicBezTo>
                    <a:pt x="86" y="17"/>
                    <a:pt x="87" y="17"/>
                    <a:pt x="89" y="16"/>
                  </a:cubicBezTo>
                  <a:cubicBezTo>
                    <a:pt x="89" y="14"/>
                    <a:pt x="87" y="19"/>
                    <a:pt x="87" y="18"/>
                  </a:cubicBezTo>
                  <a:cubicBezTo>
                    <a:pt x="88" y="21"/>
                    <a:pt x="91" y="15"/>
                    <a:pt x="90" y="19"/>
                  </a:cubicBezTo>
                  <a:cubicBezTo>
                    <a:pt x="90" y="19"/>
                    <a:pt x="91" y="16"/>
                    <a:pt x="91" y="17"/>
                  </a:cubicBezTo>
                  <a:cubicBezTo>
                    <a:pt x="92" y="17"/>
                    <a:pt x="91" y="20"/>
                    <a:pt x="91" y="19"/>
                  </a:cubicBezTo>
                  <a:cubicBezTo>
                    <a:pt x="91" y="21"/>
                    <a:pt x="92" y="19"/>
                    <a:pt x="92" y="18"/>
                  </a:cubicBezTo>
                  <a:cubicBezTo>
                    <a:pt x="93" y="17"/>
                    <a:pt x="92" y="19"/>
                    <a:pt x="92" y="19"/>
                  </a:cubicBezTo>
                  <a:cubicBezTo>
                    <a:pt x="93" y="18"/>
                    <a:pt x="96" y="16"/>
                    <a:pt x="96" y="19"/>
                  </a:cubicBezTo>
                  <a:cubicBezTo>
                    <a:pt x="96" y="18"/>
                    <a:pt x="98" y="15"/>
                    <a:pt x="98" y="15"/>
                  </a:cubicBezTo>
                  <a:cubicBezTo>
                    <a:pt x="97" y="18"/>
                    <a:pt x="97" y="18"/>
                    <a:pt x="97" y="18"/>
                  </a:cubicBezTo>
                  <a:cubicBezTo>
                    <a:pt x="97" y="19"/>
                    <a:pt x="98" y="18"/>
                    <a:pt x="98" y="20"/>
                  </a:cubicBezTo>
                  <a:cubicBezTo>
                    <a:pt x="99" y="17"/>
                    <a:pt x="95" y="22"/>
                    <a:pt x="96" y="20"/>
                  </a:cubicBezTo>
                  <a:cubicBezTo>
                    <a:pt x="96" y="22"/>
                    <a:pt x="98" y="16"/>
                    <a:pt x="97" y="19"/>
                  </a:cubicBezTo>
                  <a:cubicBezTo>
                    <a:pt x="98" y="20"/>
                    <a:pt x="99" y="17"/>
                    <a:pt x="99" y="19"/>
                  </a:cubicBezTo>
                  <a:cubicBezTo>
                    <a:pt x="99" y="19"/>
                    <a:pt x="97" y="23"/>
                    <a:pt x="98" y="23"/>
                  </a:cubicBezTo>
                  <a:cubicBezTo>
                    <a:pt x="99" y="22"/>
                    <a:pt x="99" y="21"/>
                    <a:pt x="99" y="21"/>
                  </a:cubicBezTo>
                  <a:cubicBezTo>
                    <a:pt x="100" y="20"/>
                    <a:pt x="100" y="20"/>
                    <a:pt x="100" y="20"/>
                  </a:cubicBezTo>
                  <a:cubicBezTo>
                    <a:pt x="101" y="18"/>
                    <a:pt x="101" y="20"/>
                    <a:pt x="101" y="18"/>
                  </a:cubicBezTo>
                  <a:cubicBezTo>
                    <a:pt x="101" y="20"/>
                    <a:pt x="103" y="17"/>
                    <a:pt x="101" y="21"/>
                  </a:cubicBezTo>
                  <a:cubicBezTo>
                    <a:pt x="100" y="24"/>
                    <a:pt x="100" y="24"/>
                    <a:pt x="100" y="24"/>
                  </a:cubicBezTo>
                  <a:cubicBezTo>
                    <a:pt x="101" y="24"/>
                    <a:pt x="102" y="21"/>
                    <a:pt x="103" y="19"/>
                  </a:cubicBezTo>
                  <a:cubicBezTo>
                    <a:pt x="102" y="21"/>
                    <a:pt x="102" y="21"/>
                    <a:pt x="102" y="21"/>
                  </a:cubicBezTo>
                  <a:cubicBezTo>
                    <a:pt x="104" y="16"/>
                    <a:pt x="103" y="22"/>
                    <a:pt x="104" y="18"/>
                  </a:cubicBezTo>
                  <a:cubicBezTo>
                    <a:pt x="105" y="20"/>
                    <a:pt x="106" y="19"/>
                    <a:pt x="105" y="22"/>
                  </a:cubicBezTo>
                  <a:cubicBezTo>
                    <a:pt x="106" y="21"/>
                    <a:pt x="107" y="19"/>
                    <a:pt x="108" y="20"/>
                  </a:cubicBezTo>
                  <a:cubicBezTo>
                    <a:pt x="107" y="21"/>
                    <a:pt x="107" y="21"/>
                    <a:pt x="107" y="22"/>
                  </a:cubicBezTo>
                  <a:cubicBezTo>
                    <a:pt x="107" y="23"/>
                    <a:pt x="107" y="22"/>
                    <a:pt x="108" y="21"/>
                  </a:cubicBezTo>
                  <a:cubicBezTo>
                    <a:pt x="108" y="22"/>
                    <a:pt x="108" y="24"/>
                    <a:pt x="108" y="26"/>
                  </a:cubicBezTo>
                  <a:cubicBezTo>
                    <a:pt x="109" y="25"/>
                    <a:pt x="109" y="22"/>
                    <a:pt x="110" y="21"/>
                  </a:cubicBezTo>
                  <a:cubicBezTo>
                    <a:pt x="109" y="26"/>
                    <a:pt x="112" y="18"/>
                    <a:pt x="112" y="23"/>
                  </a:cubicBezTo>
                  <a:cubicBezTo>
                    <a:pt x="111" y="23"/>
                    <a:pt x="110" y="25"/>
                    <a:pt x="110" y="26"/>
                  </a:cubicBezTo>
                  <a:cubicBezTo>
                    <a:pt x="109" y="31"/>
                    <a:pt x="112" y="23"/>
                    <a:pt x="112" y="26"/>
                  </a:cubicBezTo>
                  <a:cubicBezTo>
                    <a:pt x="113" y="22"/>
                    <a:pt x="113" y="22"/>
                    <a:pt x="113" y="22"/>
                  </a:cubicBezTo>
                  <a:cubicBezTo>
                    <a:pt x="113" y="24"/>
                    <a:pt x="115" y="20"/>
                    <a:pt x="114" y="24"/>
                  </a:cubicBezTo>
                  <a:cubicBezTo>
                    <a:pt x="114" y="22"/>
                    <a:pt x="114" y="25"/>
                    <a:pt x="115" y="21"/>
                  </a:cubicBezTo>
                  <a:cubicBezTo>
                    <a:pt x="116" y="25"/>
                    <a:pt x="119" y="21"/>
                    <a:pt x="118" y="28"/>
                  </a:cubicBezTo>
                  <a:cubicBezTo>
                    <a:pt x="118" y="27"/>
                    <a:pt x="118" y="28"/>
                    <a:pt x="119" y="26"/>
                  </a:cubicBezTo>
                  <a:cubicBezTo>
                    <a:pt x="119" y="24"/>
                    <a:pt x="118" y="27"/>
                    <a:pt x="118" y="26"/>
                  </a:cubicBezTo>
                  <a:cubicBezTo>
                    <a:pt x="118" y="26"/>
                    <a:pt x="119" y="25"/>
                    <a:pt x="119" y="24"/>
                  </a:cubicBezTo>
                  <a:cubicBezTo>
                    <a:pt x="119" y="25"/>
                    <a:pt x="119" y="26"/>
                    <a:pt x="118" y="29"/>
                  </a:cubicBezTo>
                  <a:cubicBezTo>
                    <a:pt x="118" y="31"/>
                    <a:pt x="121" y="23"/>
                    <a:pt x="122" y="24"/>
                  </a:cubicBezTo>
                  <a:cubicBezTo>
                    <a:pt x="121" y="26"/>
                    <a:pt x="121" y="27"/>
                    <a:pt x="121" y="26"/>
                  </a:cubicBezTo>
                  <a:cubicBezTo>
                    <a:pt x="123" y="24"/>
                    <a:pt x="123" y="24"/>
                    <a:pt x="123" y="24"/>
                  </a:cubicBezTo>
                  <a:cubicBezTo>
                    <a:pt x="123" y="25"/>
                    <a:pt x="122" y="28"/>
                    <a:pt x="121" y="30"/>
                  </a:cubicBezTo>
                  <a:cubicBezTo>
                    <a:pt x="122" y="30"/>
                    <a:pt x="122" y="30"/>
                    <a:pt x="123" y="28"/>
                  </a:cubicBezTo>
                  <a:cubicBezTo>
                    <a:pt x="122" y="32"/>
                    <a:pt x="122" y="32"/>
                    <a:pt x="122" y="32"/>
                  </a:cubicBezTo>
                  <a:cubicBezTo>
                    <a:pt x="123" y="29"/>
                    <a:pt x="123" y="30"/>
                    <a:pt x="124" y="30"/>
                  </a:cubicBezTo>
                  <a:cubicBezTo>
                    <a:pt x="123" y="30"/>
                    <a:pt x="123" y="30"/>
                    <a:pt x="123" y="30"/>
                  </a:cubicBezTo>
                  <a:cubicBezTo>
                    <a:pt x="123" y="32"/>
                    <a:pt x="123" y="31"/>
                    <a:pt x="124" y="31"/>
                  </a:cubicBezTo>
                  <a:cubicBezTo>
                    <a:pt x="124" y="29"/>
                    <a:pt x="124" y="28"/>
                    <a:pt x="124" y="28"/>
                  </a:cubicBezTo>
                  <a:cubicBezTo>
                    <a:pt x="125" y="27"/>
                    <a:pt x="125" y="27"/>
                    <a:pt x="126" y="26"/>
                  </a:cubicBezTo>
                  <a:cubicBezTo>
                    <a:pt x="125" y="28"/>
                    <a:pt x="126" y="28"/>
                    <a:pt x="126" y="28"/>
                  </a:cubicBezTo>
                  <a:cubicBezTo>
                    <a:pt x="126" y="29"/>
                    <a:pt x="127" y="26"/>
                    <a:pt x="127" y="26"/>
                  </a:cubicBezTo>
                  <a:cubicBezTo>
                    <a:pt x="127" y="27"/>
                    <a:pt x="128" y="27"/>
                    <a:pt x="127" y="28"/>
                  </a:cubicBezTo>
                  <a:cubicBezTo>
                    <a:pt x="126" y="29"/>
                    <a:pt x="127" y="27"/>
                    <a:pt x="126" y="28"/>
                  </a:cubicBezTo>
                  <a:cubicBezTo>
                    <a:pt x="126" y="29"/>
                    <a:pt x="125" y="31"/>
                    <a:pt x="126" y="30"/>
                  </a:cubicBezTo>
                  <a:cubicBezTo>
                    <a:pt x="127" y="29"/>
                    <a:pt x="128" y="25"/>
                    <a:pt x="128" y="27"/>
                  </a:cubicBezTo>
                  <a:cubicBezTo>
                    <a:pt x="127" y="29"/>
                    <a:pt x="127" y="29"/>
                    <a:pt x="127" y="29"/>
                  </a:cubicBezTo>
                  <a:cubicBezTo>
                    <a:pt x="127" y="31"/>
                    <a:pt x="127" y="31"/>
                    <a:pt x="127" y="31"/>
                  </a:cubicBezTo>
                  <a:cubicBezTo>
                    <a:pt x="128" y="28"/>
                    <a:pt x="128" y="28"/>
                    <a:pt x="128" y="28"/>
                  </a:cubicBezTo>
                  <a:cubicBezTo>
                    <a:pt x="128" y="29"/>
                    <a:pt x="128" y="29"/>
                    <a:pt x="128" y="29"/>
                  </a:cubicBezTo>
                  <a:cubicBezTo>
                    <a:pt x="129" y="27"/>
                    <a:pt x="129" y="29"/>
                    <a:pt x="130" y="26"/>
                  </a:cubicBezTo>
                  <a:cubicBezTo>
                    <a:pt x="130" y="26"/>
                    <a:pt x="130" y="28"/>
                    <a:pt x="130" y="29"/>
                  </a:cubicBezTo>
                  <a:cubicBezTo>
                    <a:pt x="130" y="29"/>
                    <a:pt x="130" y="29"/>
                    <a:pt x="130" y="29"/>
                  </a:cubicBezTo>
                  <a:cubicBezTo>
                    <a:pt x="130" y="30"/>
                    <a:pt x="131" y="30"/>
                    <a:pt x="132" y="28"/>
                  </a:cubicBezTo>
                  <a:cubicBezTo>
                    <a:pt x="132" y="29"/>
                    <a:pt x="132" y="29"/>
                    <a:pt x="132" y="29"/>
                  </a:cubicBezTo>
                  <a:cubicBezTo>
                    <a:pt x="132" y="29"/>
                    <a:pt x="132" y="29"/>
                    <a:pt x="133" y="27"/>
                  </a:cubicBezTo>
                  <a:cubicBezTo>
                    <a:pt x="133" y="29"/>
                    <a:pt x="130" y="36"/>
                    <a:pt x="132" y="33"/>
                  </a:cubicBezTo>
                  <a:cubicBezTo>
                    <a:pt x="132" y="34"/>
                    <a:pt x="134" y="29"/>
                    <a:pt x="134" y="28"/>
                  </a:cubicBezTo>
                  <a:cubicBezTo>
                    <a:pt x="135" y="30"/>
                    <a:pt x="137" y="26"/>
                    <a:pt x="137" y="30"/>
                  </a:cubicBezTo>
                  <a:cubicBezTo>
                    <a:pt x="138" y="28"/>
                    <a:pt x="138" y="28"/>
                    <a:pt x="138" y="28"/>
                  </a:cubicBezTo>
                  <a:cubicBezTo>
                    <a:pt x="139" y="30"/>
                    <a:pt x="142" y="27"/>
                    <a:pt x="141" y="32"/>
                  </a:cubicBezTo>
                  <a:cubicBezTo>
                    <a:pt x="140" y="32"/>
                    <a:pt x="140" y="34"/>
                    <a:pt x="140" y="35"/>
                  </a:cubicBezTo>
                  <a:cubicBezTo>
                    <a:pt x="141" y="33"/>
                    <a:pt x="139" y="38"/>
                    <a:pt x="141" y="34"/>
                  </a:cubicBezTo>
                  <a:cubicBezTo>
                    <a:pt x="142" y="32"/>
                    <a:pt x="142" y="31"/>
                    <a:pt x="142" y="30"/>
                  </a:cubicBezTo>
                  <a:cubicBezTo>
                    <a:pt x="143" y="29"/>
                    <a:pt x="145" y="30"/>
                    <a:pt x="144" y="32"/>
                  </a:cubicBezTo>
                  <a:cubicBezTo>
                    <a:pt x="145" y="29"/>
                    <a:pt x="145" y="29"/>
                    <a:pt x="145" y="29"/>
                  </a:cubicBezTo>
                  <a:cubicBezTo>
                    <a:pt x="144" y="33"/>
                    <a:pt x="144" y="34"/>
                    <a:pt x="145" y="33"/>
                  </a:cubicBezTo>
                  <a:cubicBezTo>
                    <a:pt x="146" y="31"/>
                    <a:pt x="146" y="31"/>
                    <a:pt x="146" y="31"/>
                  </a:cubicBezTo>
                  <a:cubicBezTo>
                    <a:pt x="146" y="33"/>
                    <a:pt x="146" y="33"/>
                    <a:pt x="146" y="33"/>
                  </a:cubicBezTo>
                  <a:cubicBezTo>
                    <a:pt x="146" y="32"/>
                    <a:pt x="147" y="28"/>
                    <a:pt x="147" y="31"/>
                  </a:cubicBezTo>
                  <a:cubicBezTo>
                    <a:pt x="146" y="33"/>
                    <a:pt x="146" y="33"/>
                    <a:pt x="146" y="33"/>
                  </a:cubicBezTo>
                  <a:cubicBezTo>
                    <a:pt x="148" y="31"/>
                    <a:pt x="149" y="29"/>
                    <a:pt x="149" y="31"/>
                  </a:cubicBezTo>
                  <a:cubicBezTo>
                    <a:pt x="148" y="34"/>
                    <a:pt x="148" y="34"/>
                    <a:pt x="148" y="34"/>
                  </a:cubicBezTo>
                  <a:cubicBezTo>
                    <a:pt x="149" y="34"/>
                    <a:pt x="150" y="32"/>
                    <a:pt x="150" y="31"/>
                  </a:cubicBezTo>
                  <a:cubicBezTo>
                    <a:pt x="150" y="33"/>
                    <a:pt x="151" y="33"/>
                    <a:pt x="150" y="36"/>
                  </a:cubicBezTo>
                  <a:cubicBezTo>
                    <a:pt x="154" y="30"/>
                    <a:pt x="156" y="31"/>
                    <a:pt x="158" y="32"/>
                  </a:cubicBezTo>
                  <a:cubicBezTo>
                    <a:pt x="157" y="34"/>
                    <a:pt x="157" y="34"/>
                    <a:pt x="157" y="34"/>
                  </a:cubicBezTo>
                  <a:cubicBezTo>
                    <a:pt x="157" y="35"/>
                    <a:pt x="158" y="31"/>
                    <a:pt x="158" y="32"/>
                  </a:cubicBezTo>
                  <a:cubicBezTo>
                    <a:pt x="158" y="34"/>
                    <a:pt x="157" y="36"/>
                    <a:pt x="156" y="37"/>
                  </a:cubicBezTo>
                  <a:cubicBezTo>
                    <a:pt x="156" y="39"/>
                    <a:pt x="158" y="35"/>
                    <a:pt x="159" y="35"/>
                  </a:cubicBezTo>
                  <a:cubicBezTo>
                    <a:pt x="160" y="33"/>
                    <a:pt x="158" y="36"/>
                    <a:pt x="159" y="33"/>
                  </a:cubicBezTo>
                  <a:cubicBezTo>
                    <a:pt x="160" y="33"/>
                    <a:pt x="159" y="35"/>
                    <a:pt x="161" y="32"/>
                  </a:cubicBezTo>
                  <a:cubicBezTo>
                    <a:pt x="159" y="37"/>
                    <a:pt x="159" y="37"/>
                    <a:pt x="159" y="37"/>
                  </a:cubicBezTo>
                  <a:cubicBezTo>
                    <a:pt x="160" y="36"/>
                    <a:pt x="160" y="36"/>
                    <a:pt x="160" y="36"/>
                  </a:cubicBezTo>
                  <a:cubicBezTo>
                    <a:pt x="159" y="39"/>
                    <a:pt x="156" y="41"/>
                    <a:pt x="155" y="46"/>
                  </a:cubicBezTo>
                  <a:cubicBezTo>
                    <a:pt x="155" y="46"/>
                    <a:pt x="155" y="46"/>
                    <a:pt x="155" y="46"/>
                  </a:cubicBezTo>
                  <a:cubicBezTo>
                    <a:pt x="154" y="49"/>
                    <a:pt x="153" y="49"/>
                    <a:pt x="153" y="50"/>
                  </a:cubicBezTo>
                  <a:cubicBezTo>
                    <a:pt x="154" y="49"/>
                    <a:pt x="157" y="45"/>
                    <a:pt x="157" y="43"/>
                  </a:cubicBezTo>
                  <a:cubicBezTo>
                    <a:pt x="158" y="43"/>
                    <a:pt x="160" y="36"/>
                    <a:pt x="161" y="37"/>
                  </a:cubicBezTo>
                  <a:cubicBezTo>
                    <a:pt x="161" y="39"/>
                    <a:pt x="160" y="37"/>
                    <a:pt x="159" y="40"/>
                  </a:cubicBezTo>
                  <a:cubicBezTo>
                    <a:pt x="159" y="42"/>
                    <a:pt x="161" y="39"/>
                    <a:pt x="161" y="40"/>
                  </a:cubicBezTo>
                  <a:cubicBezTo>
                    <a:pt x="161" y="38"/>
                    <a:pt x="162" y="35"/>
                    <a:pt x="163" y="35"/>
                  </a:cubicBezTo>
                  <a:cubicBezTo>
                    <a:pt x="163" y="37"/>
                    <a:pt x="161" y="38"/>
                    <a:pt x="162" y="38"/>
                  </a:cubicBezTo>
                  <a:cubicBezTo>
                    <a:pt x="163" y="37"/>
                    <a:pt x="164" y="36"/>
                    <a:pt x="164" y="34"/>
                  </a:cubicBezTo>
                  <a:cubicBezTo>
                    <a:pt x="166" y="30"/>
                    <a:pt x="164" y="36"/>
                    <a:pt x="166" y="33"/>
                  </a:cubicBezTo>
                  <a:cubicBezTo>
                    <a:pt x="165" y="36"/>
                    <a:pt x="162" y="39"/>
                    <a:pt x="163" y="41"/>
                  </a:cubicBezTo>
                  <a:cubicBezTo>
                    <a:pt x="164" y="38"/>
                    <a:pt x="165" y="37"/>
                    <a:pt x="166" y="33"/>
                  </a:cubicBezTo>
                  <a:cubicBezTo>
                    <a:pt x="166" y="34"/>
                    <a:pt x="165" y="36"/>
                    <a:pt x="164" y="38"/>
                  </a:cubicBezTo>
                  <a:cubicBezTo>
                    <a:pt x="164" y="40"/>
                    <a:pt x="168" y="33"/>
                    <a:pt x="165" y="39"/>
                  </a:cubicBezTo>
                  <a:cubicBezTo>
                    <a:pt x="167" y="36"/>
                    <a:pt x="167" y="36"/>
                    <a:pt x="167" y="36"/>
                  </a:cubicBezTo>
                  <a:cubicBezTo>
                    <a:pt x="166" y="37"/>
                    <a:pt x="166" y="38"/>
                    <a:pt x="166" y="39"/>
                  </a:cubicBezTo>
                  <a:cubicBezTo>
                    <a:pt x="166" y="40"/>
                    <a:pt x="169" y="36"/>
                    <a:pt x="167" y="40"/>
                  </a:cubicBezTo>
                  <a:cubicBezTo>
                    <a:pt x="167" y="40"/>
                    <a:pt x="168" y="40"/>
                    <a:pt x="169" y="37"/>
                  </a:cubicBezTo>
                  <a:cubicBezTo>
                    <a:pt x="169" y="36"/>
                    <a:pt x="167" y="39"/>
                    <a:pt x="169" y="35"/>
                  </a:cubicBezTo>
                  <a:cubicBezTo>
                    <a:pt x="168" y="39"/>
                    <a:pt x="170" y="35"/>
                    <a:pt x="170" y="34"/>
                  </a:cubicBezTo>
                  <a:cubicBezTo>
                    <a:pt x="170" y="36"/>
                    <a:pt x="170" y="36"/>
                    <a:pt x="170" y="36"/>
                  </a:cubicBezTo>
                  <a:cubicBezTo>
                    <a:pt x="170" y="35"/>
                    <a:pt x="170" y="36"/>
                    <a:pt x="171" y="34"/>
                  </a:cubicBezTo>
                  <a:cubicBezTo>
                    <a:pt x="170" y="37"/>
                    <a:pt x="170" y="37"/>
                    <a:pt x="170" y="37"/>
                  </a:cubicBezTo>
                  <a:cubicBezTo>
                    <a:pt x="172" y="34"/>
                    <a:pt x="172" y="34"/>
                    <a:pt x="172" y="34"/>
                  </a:cubicBezTo>
                  <a:cubicBezTo>
                    <a:pt x="173" y="34"/>
                    <a:pt x="170" y="39"/>
                    <a:pt x="171" y="38"/>
                  </a:cubicBezTo>
                  <a:cubicBezTo>
                    <a:pt x="170" y="40"/>
                    <a:pt x="170" y="40"/>
                    <a:pt x="170" y="40"/>
                  </a:cubicBezTo>
                  <a:cubicBezTo>
                    <a:pt x="170" y="40"/>
                    <a:pt x="169" y="42"/>
                    <a:pt x="170" y="41"/>
                  </a:cubicBezTo>
                  <a:cubicBezTo>
                    <a:pt x="171" y="39"/>
                    <a:pt x="172" y="37"/>
                    <a:pt x="173" y="35"/>
                  </a:cubicBezTo>
                  <a:cubicBezTo>
                    <a:pt x="174" y="34"/>
                    <a:pt x="172" y="38"/>
                    <a:pt x="174" y="36"/>
                  </a:cubicBezTo>
                  <a:cubicBezTo>
                    <a:pt x="172" y="38"/>
                    <a:pt x="172" y="38"/>
                    <a:pt x="172" y="38"/>
                  </a:cubicBezTo>
                  <a:cubicBezTo>
                    <a:pt x="172" y="39"/>
                    <a:pt x="171" y="42"/>
                    <a:pt x="171" y="42"/>
                  </a:cubicBezTo>
                  <a:cubicBezTo>
                    <a:pt x="172" y="41"/>
                    <a:pt x="174" y="38"/>
                    <a:pt x="174" y="37"/>
                  </a:cubicBezTo>
                  <a:cubicBezTo>
                    <a:pt x="174" y="37"/>
                    <a:pt x="174" y="39"/>
                    <a:pt x="173" y="40"/>
                  </a:cubicBezTo>
                  <a:cubicBezTo>
                    <a:pt x="174" y="40"/>
                    <a:pt x="174" y="38"/>
                    <a:pt x="175" y="37"/>
                  </a:cubicBezTo>
                  <a:cubicBezTo>
                    <a:pt x="175" y="38"/>
                    <a:pt x="174" y="41"/>
                    <a:pt x="174" y="43"/>
                  </a:cubicBezTo>
                  <a:cubicBezTo>
                    <a:pt x="172" y="46"/>
                    <a:pt x="172" y="46"/>
                    <a:pt x="172" y="46"/>
                  </a:cubicBezTo>
                  <a:cubicBezTo>
                    <a:pt x="172" y="46"/>
                    <a:pt x="172" y="46"/>
                    <a:pt x="172" y="46"/>
                  </a:cubicBezTo>
                  <a:cubicBezTo>
                    <a:pt x="170" y="49"/>
                    <a:pt x="171" y="49"/>
                    <a:pt x="169" y="52"/>
                  </a:cubicBezTo>
                  <a:cubicBezTo>
                    <a:pt x="169" y="52"/>
                    <a:pt x="170" y="51"/>
                    <a:pt x="171" y="51"/>
                  </a:cubicBezTo>
                  <a:cubicBezTo>
                    <a:pt x="172" y="45"/>
                    <a:pt x="175" y="44"/>
                    <a:pt x="177" y="40"/>
                  </a:cubicBezTo>
                  <a:cubicBezTo>
                    <a:pt x="178" y="39"/>
                    <a:pt x="172" y="51"/>
                    <a:pt x="176" y="44"/>
                  </a:cubicBezTo>
                  <a:cubicBezTo>
                    <a:pt x="177" y="43"/>
                    <a:pt x="179" y="40"/>
                    <a:pt x="178" y="41"/>
                  </a:cubicBezTo>
                  <a:cubicBezTo>
                    <a:pt x="178" y="42"/>
                    <a:pt x="180" y="37"/>
                    <a:pt x="180" y="39"/>
                  </a:cubicBezTo>
                  <a:cubicBezTo>
                    <a:pt x="179" y="40"/>
                    <a:pt x="178" y="44"/>
                    <a:pt x="176" y="46"/>
                  </a:cubicBezTo>
                  <a:cubicBezTo>
                    <a:pt x="177" y="45"/>
                    <a:pt x="177" y="45"/>
                    <a:pt x="176" y="45"/>
                  </a:cubicBezTo>
                  <a:cubicBezTo>
                    <a:pt x="176" y="47"/>
                    <a:pt x="174" y="49"/>
                    <a:pt x="175" y="50"/>
                  </a:cubicBezTo>
                  <a:cubicBezTo>
                    <a:pt x="175" y="50"/>
                    <a:pt x="176" y="50"/>
                    <a:pt x="177" y="47"/>
                  </a:cubicBezTo>
                  <a:cubicBezTo>
                    <a:pt x="178" y="45"/>
                    <a:pt x="176" y="47"/>
                    <a:pt x="178" y="45"/>
                  </a:cubicBezTo>
                  <a:cubicBezTo>
                    <a:pt x="179" y="44"/>
                    <a:pt x="177" y="48"/>
                    <a:pt x="180" y="44"/>
                  </a:cubicBezTo>
                  <a:cubicBezTo>
                    <a:pt x="179" y="44"/>
                    <a:pt x="180" y="41"/>
                    <a:pt x="181" y="40"/>
                  </a:cubicBezTo>
                  <a:cubicBezTo>
                    <a:pt x="182" y="39"/>
                    <a:pt x="182" y="39"/>
                    <a:pt x="182" y="39"/>
                  </a:cubicBezTo>
                  <a:cubicBezTo>
                    <a:pt x="181" y="40"/>
                    <a:pt x="181" y="40"/>
                    <a:pt x="181" y="40"/>
                  </a:cubicBezTo>
                  <a:cubicBezTo>
                    <a:pt x="181" y="42"/>
                    <a:pt x="183" y="37"/>
                    <a:pt x="183" y="38"/>
                  </a:cubicBezTo>
                  <a:cubicBezTo>
                    <a:pt x="182" y="42"/>
                    <a:pt x="182" y="42"/>
                    <a:pt x="182" y="42"/>
                  </a:cubicBezTo>
                  <a:cubicBezTo>
                    <a:pt x="181" y="45"/>
                    <a:pt x="182" y="40"/>
                    <a:pt x="179" y="45"/>
                  </a:cubicBezTo>
                  <a:cubicBezTo>
                    <a:pt x="180" y="45"/>
                    <a:pt x="181" y="43"/>
                    <a:pt x="181" y="44"/>
                  </a:cubicBezTo>
                  <a:cubicBezTo>
                    <a:pt x="180" y="45"/>
                    <a:pt x="180" y="45"/>
                    <a:pt x="180" y="45"/>
                  </a:cubicBezTo>
                  <a:cubicBezTo>
                    <a:pt x="180" y="45"/>
                    <a:pt x="178" y="52"/>
                    <a:pt x="180" y="48"/>
                  </a:cubicBezTo>
                  <a:cubicBezTo>
                    <a:pt x="181" y="47"/>
                    <a:pt x="181" y="47"/>
                    <a:pt x="182" y="45"/>
                  </a:cubicBezTo>
                  <a:cubicBezTo>
                    <a:pt x="183" y="45"/>
                    <a:pt x="184" y="43"/>
                    <a:pt x="185" y="43"/>
                  </a:cubicBezTo>
                  <a:cubicBezTo>
                    <a:pt x="183" y="47"/>
                    <a:pt x="186" y="44"/>
                    <a:pt x="184" y="47"/>
                  </a:cubicBezTo>
                  <a:cubicBezTo>
                    <a:pt x="184" y="45"/>
                    <a:pt x="183" y="45"/>
                    <a:pt x="181" y="48"/>
                  </a:cubicBezTo>
                  <a:cubicBezTo>
                    <a:pt x="179" y="52"/>
                    <a:pt x="180" y="47"/>
                    <a:pt x="178" y="51"/>
                  </a:cubicBezTo>
                  <a:cubicBezTo>
                    <a:pt x="179" y="51"/>
                    <a:pt x="177" y="55"/>
                    <a:pt x="176" y="58"/>
                  </a:cubicBezTo>
                  <a:cubicBezTo>
                    <a:pt x="176" y="58"/>
                    <a:pt x="177" y="57"/>
                    <a:pt x="177" y="57"/>
                  </a:cubicBezTo>
                  <a:cubicBezTo>
                    <a:pt x="178" y="55"/>
                    <a:pt x="178" y="54"/>
                    <a:pt x="179" y="52"/>
                  </a:cubicBezTo>
                  <a:cubicBezTo>
                    <a:pt x="180" y="53"/>
                    <a:pt x="181" y="52"/>
                    <a:pt x="183" y="50"/>
                  </a:cubicBezTo>
                  <a:cubicBezTo>
                    <a:pt x="182" y="51"/>
                    <a:pt x="181" y="54"/>
                    <a:pt x="181" y="54"/>
                  </a:cubicBezTo>
                  <a:cubicBezTo>
                    <a:pt x="182" y="53"/>
                    <a:pt x="183" y="54"/>
                    <a:pt x="183" y="55"/>
                  </a:cubicBezTo>
                  <a:cubicBezTo>
                    <a:pt x="185" y="51"/>
                    <a:pt x="185" y="55"/>
                    <a:pt x="186" y="51"/>
                  </a:cubicBezTo>
                  <a:cubicBezTo>
                    <a:pt x="186" y="50"/>
                    <a:pt x="187" y="47"/>
                    <a:pt x="188" y="46"/>
                  </a:cubicBezTo>
                  <a:cubicBezTo>
                    <a:pt x="188" y="46"/>
                    <a:pt x="187" y="47"/>
                    <a:pt x="187" y="48"/>
                  </a:cubicBezTo>
                  <a:cubicBezTo>
                    <a:pt x="189" y="46"/>
                    <a:pt x="186" y="52"/>
                    <a:pt x="188" y="49"/>
                  </a:cubicBezTo>
                  <a:cubicBezTo>
                    <a:pt x="186" y="50"/>
                    <a:pt x="185" y="53"/>
                    <a:pt x="184" y="57"/>
                  </a:cubicBezTo>
                  <a:cubicBezTo>
                    <a:pt x="185" y="55"/>
                    <a:pt x="182" y="59"/>
                    <a:pt x="183" y="59"/>
                  </a:cubicBezTo>
                  <a:cubicBezTo>
                    <a:pt x="185" y="58"/>
                    <a:pt x="186" y="57"/>
                    <a:pt x="187" y="56"/>
                  </a:cubicBezTo>
                  <a:cubicBezTo>
                    <a:pt x="186" y="60"/>
                    <a:pt x="189" y="57"/>
                    <a:pt x="190" y="58"/>
                  </a:cubicBezTo>
                  <a:cubicBezTo>
                    <a:pt x="190" y="59"/>
                    <a:pt x="187" y="63"/>
                    <a:pt x="188" y="63"/>
                  </a:cubicBezTo>
                  <a:cubicBezTo>
                    <a:pt x="188" y="64"/>
                    <a:pt x="189" y="60"/>
                    <a:pt x="189" y="61"/>
                  </a:cubicBezTo>
                  <a:cubicBezTo>
                    <a:pt x="189" y="62"/>
                    <a:pt x="189" y="62"/>
                    <a:pt x="189" y="62"/>
                  </a:cubicBezTo>
                  <a:cubicBezTo>
                    <a:pt x="189" y="61"/>
                    <a:pt x="189" y="65"/>
                    <a:pt x="192" y="60"/>
                  </a:cubicBezTo>
                  <a:cubicBezTo>
                    <a:pt x="189" y="64"/>
                    <a:pt x="189" y="64"/>
                    <a:pt x="189" y="64"/>
                  </a:cubicBezTo>
                  <a:cubicBezTo>
                    <a:pt x="189" y="64"/>
                    <a:pt x="190" y="64"/>
                    <a:pt x="190" y="63"/>
                  </a:cubicBezTo>
                  <a:cubicBezTo>
                    <a:pt x="189" y="66"/>
                    <a:pt x="189" y="66"/>
                    <a:pt x="189" y="66"/>
                  </a:cubicBezTo>
                  <a:cubicBezTo>
                    <a:pt x="188" y="69"/>
                    <a:pt x="190" y="66"/>
                    <a:pt x="190" y="66"/>
                  </a:cubicBezTo>
                  <a:cubicBezTo>
                    <a:pt x="191" y="64"/>
                    <a:pt x="191" y="64"/>
                    <a:pt x="191" y="64"/>
                  </a:cubicBezTo>
                  <a:cubicBezTo>
                    <a:pt x="193" y="63"/>
                    <a:pt x="192" y="65"/>
                    <a:pt x="194" y="65"/>
                  </a:cubicBezTo>
                  <a:cubicBezTo>
                    <a:pt x="192" y="67"/>
                    <a:pt x="192" y="67"/>
                    <a:pt x="192" y="67"/>
                  </a:cubicBezTo>
                  <a:cubicBezTo>
                    <a:pt x="194" y="66"/>
                    <a:pt x="194" y="66"/>
                    <a:pt x="194" y="66"/>
                  </a:cubicBezTo>
                  <a:cubicBezTo>
                    <a:pt x="192" y="68"/>
                    <a:pt x="192" y="70"/>
                    <a:pt x="193" y="68"/>
                  </a:cubicBezTo>
                  <a:cubicBezTo>
                    <a:pt x="189" y="73"/>
                    <a:pt x="189" y="73"/>
                    <a:pt x="189" y="73"/>
                  </a:cubicBezTo>
                  <a:cubicBezTo>
                    <a:pt x="189" y="71"/>
                    <a:pt x="191" y="70"/>
                    <a:pt x="192" y="68"/>
                  </a:cubicBezTo>
                  <a:cubicBezTo>
                    <a:pt x="193" y="66"/>
                    <a:pt x="192" y="66"/>
                    <a:pt x="190" y="68"/>
                  </a:cubicBezTo>
                  <a:cubicBezTo>
                    <a:pt x="190" y="69"/>
                    <a:pt x="191" y="68"/>
                    <a:pt x="191" y="68"/>
                  </a:cubicBezTo>
                  <a:cubicBezTo>
                    <a:pt x="190" y="71"/>
                    <a:pt x="189" y="70"/>
                    <a:pt x="188" y="72"/>
                  </a:cubicBezTo>
                  <a:cubicBezTo>
                    <a:pt x="188" y="72"/>
                    <a:pt x="188" y="73"/>
                    <a:pt x="189" y="72"/>
                  </a:cubicBezTo>
                  <a:cubicBezTo>
                    <a:pt x="187" y="74"/>
                    <a:pt x="187" y="74"/>
                    <a:pt x="187" y="73"/>
                  </a:cubicBezTo>
                  <a:cubicBezTo>
                    <a:pt x="188" y="72"/>
                    <a:pt x="187" y="72"/>
                    <a:pt x="188" y="71"/>
                  </a:cubicBezTo>
                  <a:cubicBezTo>
                    <a:pt x="186" y="73"/>
                    <a:pt x="186" y="74"/>
                    <a:pt x="185" y="73"/>
                  </a:cubicBezTo>
                  <a:cubicBezTo>
                    <a:pt x="187" y="70"/>
                    <a:pt x="183" y="74"/>
                    <a:pt x="183" y="73"/>
                  </a:cubicBezTo>
                  <a:cubicBezTo>
                    <a:pt x="185" y="71"/>
                    <a:pt x="186" y="69"/>
                    <a:pt x="187" y="68"/>
                  </a:cubicBezTo>
                  <a:cubicBezTo>
                    <a:pt x="187" y="66"/>
                    <a:pt x="187" y="68"/>
                    <a:pt x="187" y="66"/>
                  </a:cubicBezTo>
                  <a:cubicBezTo>
                    <a:pt x="186" y="68"/>
                    <a:pt x="184" y="71"/>
                    <a:pt x="183" y="72"/>
                  </a:cubicBezTo>
                  <a:cubicBezTo>
                    <a:pt x="184" y="70"/>
                    <a:pt x="184" y="70"/>
                    <a:pt x="184" y="70"/>
                  </a:cubicBezTo>
                  <a:cubicBezTo>
                    <a:pt x="183" y="71"/>
                    <a:pt x="181" y="74"/>
                    <a:pt x="181" y="73"/>
                  </a:cubicBezTo>
                  <a:cubicBezTo>
                    <a:pt x="180" y="71"/>
                    <a:pt x="179" y="71"/>
                    <a:pt x="178" y="70"/>
                  </a:cubicBezTo>
                  <a:cubicBezTo>
                    <a:pt x="179" y="68"/>
                    <a:pt x="179" y="68"/>
                    <a:pt x="179" y="68"/>
                  </a:cubicBezTo>
                  <a:cubicBezTo>
                    <a:pt x="176" y="72"/>
                    <a:pt x="177" y="69"/>
                    <a:pt x="175" y="70"/>
                  </a:cubicBezTo>
                  <a:cubicBezTo>
                    <a:pt x="175" y="68"/>
                    <a:pt x="172" y="71"/>
                    <a:pt x="173" y="67"/>
                  </a:cubicBezTo>
                  <a:cubicBezTo>
                    <a:pt x="170" y="68"/>
                    <a:pt x="168" y="69"/>
                    <a:pt x="166" y="67"/>
                  </a:cubicBezTo>
                  <a:cubicBezTo>
                    <a:pt x="168" y="64"/>
                    <a:pt x="168" y="64"/>
                    <a:pt x="168" y="64"/>
                  </a:cubicBezTo>
                  <a:cubicBezTo>
                    <a:pt x="166" y="66"/>
                    <a:pt x="168" y="62"/>
                    <a:pt x="168" y="63"/>
                  </a:cubicBezTo>
                  <a:cubicBezTo>
                    <a:pt x="167" y="65"/>
                    <a:pt x="166" y="66"/>
                    <a:pt x="165" y="67"/>
                  </a:cubicBezTo>
                  <a:cubicBezTo>
                    <a:pt x="165" y="65"/>
                    <a:pt x="163" y="67"/>
                    <a:pt x="161" y="68"/>
                  </a:cubicBezTo>
                  <a:cubicBezTo>
                    <a:pt x="162" y="66"/>
                    <a:pt x="162" y="66"/>
                    <a:pt x="162" y="66"/>
                  </a:cubicBezTo>
                  <a:cubicBezTo>
                    <a:pt x="159" y="70"/>
                    <a:pt x="160" y="66"/>
                    <a:pt x="159" y="65"/>
                  </a:cubicBezTo>
                  <a:cubicBezTo>
                    <a:pt x="159" y="64"/>
                    <a:pt x="160" y="62"/>
                    <a:pt x="160" y="62"/>
                  </a:cubicBezTo>
                  <a:cubicBezTo>
                    <a:pt x="158" y="65"/>
                    <a:pt x="157" y="65"/>
                    <a:pt x="156" y="66"/>
                  </a:cubicBezTo>
                  <a:cubicBezTo>
                    <a:pt x="155" y="66"/>
                    <a:pt x="155" y="65"/>
                    <a:pt x="155" y="63"/>
                  </a:cubicBezTo>
                  <a:cubicBezTo>
                    <a:pt x="150" y="67"/>
                    <a:pt x="149" y="63"/>
                    <a:pt x="146" y="65"/>
                  </a:cubicBezTo>
                  <a:cubicBezTo>
                    <a:pt x="147" y="62"/>
                    <a:pt x="147" y="62"/>
                    <a:pt x="147" y="62"/>
                  </a:cubicBezTo>
                  <a:cubicBezTo>
                    <a:pt x="143" y="66"/>
                    <a:pt x="142" y="60"/>
                    <a:pt x="139" y="63"/>
                  </a:cubicBezTo>
                  <a:cubicBezTo>
                    <a:pt x="141" y="58"/>
                    <a:pt x="141" y="58"/>
                    <a:pt x="141" y="58"/>
                  </a:cubicBezTo>
                  <a:cubicBezTo>
                    <a:pt x="140" y="57"/>
                    <a:pt x="139" y="59"/>
                    <a:pt x="138" y="62"/>
                  </a:cubicBezTo>
                  <a:cubicBezTo>
                    <a:pt x="138" y="61"/>
                    <a:pt x="135" y="64"/>
                    <a:pt x="136" y="60"/>
                  </a:cubicBezTo>
                  <a:cubicBezTo>
                    <a:pt x="136" y="59"/>
                    <a:pt x="135" y="62"/>
                    <a:pt x="134" y="62"/>
                  </a:cubicBezTo>
                  <a:cubicBezTo>
                    <a:pt x="133" y="60"/>
                    <a:pt x="133" y="60"/>
                    <a:pt x="131" y="61"/>
                  </a:cubicBezTo>
                  <a:cubicBezTo>
                    <a:pt x="131" y="61"/>
                    <a:pt x="131" y="61"/>
                    <a:pt x="131" y="61"/>
                  </a:cubicBezTo>
                  <a:cubicBezTo>
                    <a:pt x="132" y="60"/>
                    <a:pt x="133" y="58"/>
                    <a:pt x="132" y="58"/>
                  </a:cubicBezTo>
                  <a:cubicBezTo>
                    <a:pt x="132" y="59"/>
                    <a:pt x="131" y="56"/>
                    <a:pt x="130" y="61"/>
                  </a:cubicBezTo>
                  <a:cubicBezTo>
                    <a:pt x="130" y="58"/>
                    <a:pt x="126" y="63"/>
                    <a:pt x="126" y="58"/>
                  </a:cubicBezTo>
                  <a:cubicBezTo>
                    <a:pt x="126" y="60"/>
                    <a:pt x="125" y="60"/>
                    <a:pt x="125" y="61"/>
                  </a:cubicBezTo>
                  <a:cubicBezTo>
                    <a:pt x="124" y="60"/>
                    <a:pt x="124" y="57"/>
                    <a:pt x="122" y="59"/>
                  </a:cubicBezTo>
                  <a:cubicBezTo>
                    <a:pt x="122" y="58"/>
                    <a:pt x="123" y="57"/>
                    <a:pt x="123" y="57"/>
                  </a:cubicBezTo>
                  <a:cubicBezTo>
                    <a:pt x="122" y="57"/>
                    <a:pt x="122" y="58"/>
                    <a:pt x="121" y="59"/>
                  </a:cubicBezTo>
                  <a:cubicBezTo>
                    <a:pt x="119" y="61"/>
                    <a:pt x="119" y="55"/>
                    <a:pt x="117" y="55"/>
                  </a:cubicBezTo>
                  <a:cubicBezTo>
                    <a:pt x="113" y="57"/>
                    <a:pt x="110" y="55"/>
                    <a:pt x="107" y="54"/>
                  </a:cubicBezTo>
                  <a:cubicBezTo>
                    <a:pt x="108" y="53"/>
                    <a:pt x="108" y="53"/>
                    <a:pt x="108" y="53"/>
                  </a:cubicBezTo>
                  <a:cubicBezTo>
                    <a:pt x="106" y="57"/>
                    <a:pt x="107" y="48"/>
                    <a:pt x="104" y="54"/>
                  </a:cubicBezTo>
                  <a:cubicBezTo>
                    <a:pt x="104" y="53"/>
                    <a:pt x="104" y="53"/>
                    <a:pt x="104" y="51"/>
                  </a:cubicBezTo>
                  <a:cubicBezTo>
                    <a:pt x="103" y="54"/>
                    <a:pt x="103" y="48"/>
                    <a:pt x="101" y="51"/>
                  </a:cubicBezTo>
                  <a:cubicBezTo>
                    <a:pt x="101" y="50"/>
                    <a:pt x="101" y="50"/>
                    <a:pt x="101" y="50"/>
                  </a:cubicBezTo>
                  <a:cubicBezTo>
                    <a:pt x="101" y="48"/>
                    <a:pt x="99" y="51"/>
                    <a:pt x="99" y="48"/>
                  </a:cubicBezTo>
                  <a:cubicBezTo>
                    <a:pt x="99" y="48"/>
                    <a:pt x="99" y="47"/>
                    <a:pt x="100" y="46"/>
                  </a:cubicBezTo>
                  <a:cubicBezTo>
                    <a:pt x="100" y="44"/>
                    <a:pt x="97" y="50"/>
                    <a:pt x="98" y="45"/>
                  </a:cubicBezTo>
                  <a:cubicBezTo>
                    <a:pt x="98" y="45"/>
                    <a:pt x="98" y="48"/>
                    <a:pt x="98" y="48"/>
                  </a:cubicBezTo>
                  <a:cubicBezTo>
                    <a:pt x="96" y="45"/>
                    <a:pt x="92" y="47"/>
                    <a:pt x="89" y="48"/>
                  </a:cubicBezTo>
                  <a:cubicBezTo>
                    <a:pt x="88" y="44"/>
                    <a:pt x="91" y="39"/>
                    <a:pt x="89" y="42"/>
                  </a:cubicBezTo>
                  <a:cubicBezTo>
                    <a:pt x="89" y="41"/>
                    <a:pt x="88" y="44"/>
                    <a:pt x="88" y="43"/>
                  </a:cubicBezTo>
                  <a:cubicBezTo>
                    <a:pt x="87" y="44"/>
                    <a:pt x="89" y="37"/>
                    <a:pt x="88" y="40"/>
                  </a:cubicBezTo>
                  <a:cubicBezTo>
                    <a:pt x="87" y="43"/>
                    <a:pt x="87" y="41"/>
                    <a:pt x="87" y="43"/>
                  </a:cubicBezTo>
                  <a:cubicBezTo>
                    <a:pt x="86" y="41"/>
                    <a:pt x="87" y="38"/>
                    <a:pt x="85" y="40"/>
                  </a:cubicBezTo>
                  <a:cubicBezTo>
                    <a:pt x="86" y="39"/>
                    <a:pt x="86" y="39"/>
                    <a:pt x="86" y="39"/>
                  </a:cubicBezTo>
                  <a:cubicBezTo>
                    <a:pt x="83" y="43"/>
                    <a:pt x="83" y="40"/>
                    <a:pt x="80" y="45"/>
                  </a:cubicBezTo>
                  <a:cubicBezTo>
                    <a:pt x="74" y="44"/>
                    <a:pt x="67" y="45"/>
                    <a:pt x="61" y="44"/>
                  </a:cubicBezTo>
                  <a:cubicBezTo>
                    <a:pt x="55" y="42"/>
                    <a:pt x="49" y="42"/>
                    <a:pt x="44" y="38"/>
                  </a:cubicBezTo>
                  <a:cubicBezTo>
                    <a:pt x="44" y="33"/>
                    <a:pt x="44" y="33"/>
                    <a:pt x="42" y="34"/>
                  </a:cubicBezTo>
                  <a:cubicBezTo>
                    <a:pt x="42" y="33"/>
                    <a:pt x="42" y="33"/>
                    <a:pt x="42" y="33"/>
                  </a:cubicBezTo>
                  <a:cubicBezTo>
                    <a:pt x="41" y="36"/>
                    <a:pt x="41" y="33"/>
                    <a:pt x="40" y="36"/>
                  </a:cubicBezTo>
                  <a:cubicBezTo>
                    <a:pt x="38" y="35"/>
                    <a:pt x="35" y="35"/>
                    <a:pt x="33" y="34"/>
                  </a:cubicBezTo>
                  <a:cubicBezTo>
                    <a:pt x="34" y="34"/>
                    <a:pt x="35" y="31"/>
                    <a:pt x="34" y="31"/>
                  </a:cubicBezTo>
                  <a:cubicBezTo>
                    <a:pt x="33" y="34"/>
                    <a:pt x="33" y="34"/>
                    <a:pt x="33" y="34"/>
                  </a:cubicBezTo>
                  <a:cubicBezTo>
                    <a:pt x="33" y="33"/>
                    <a:pt x="33" y="33"/>
                    <a:pt x="33" y="33"/>
                  </a:cubicBezTo>
                  <a:cubicBezTo>
                    <a:pt x="33" y="33"/>
                    <a:pt x="32" y="35"/>
                    <a:pt x="32" y="36"/>
                  </a:cubicBezTo>
                  <a:cubicBezTo>
                    <a:pt x="25" y="37"/>
                    <a:pt x="22" y="28"/>
                    <a:pt x="16" y="28"/>
                  </a:cubicBezTo>
                  <a:cubicBezTo>
                    <a:pt x="15" y="26"/>
                    <a:pt x="13" y="26"/>
                    <a:pt x="11" y="27"/>
                  </a:cubicBezTo>
                  <a:cubicBezTo>
                    <a:pt x="8" y="21"/>
                    <a:pt x="5" y="16"/>
                    <a:pt x="0" y="18"/>
                  </a:cubicBezTo>
                  <a:cubicBezTo>
                    <a:pt x="0" y="18"/>
                    <a:pt x="3" y="9"/>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2" name="Freeform 55"/>
            <p:cNvSpPr/>
            <p:nvPr/>
          </p:nvSpPr>
          <p:spPr bwMode="auto">
            <a:xfrm>
              <a:off x="1366838" y="1614488"/>
              <a:ext cx="9525" cy="22225"/>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1" y="3"/>
                    <a:pt x="1" y="2"/>
                    <a:pt x="2" y="0"/>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3" name="Freeform 56"/>
            <p:cNvSpPr/>
            <p:nvPr/>
          </p:nvSpPr>
          <p:spPr bwMode="auto">
            <a:xfrm>
              <a:off x="1349376" y="1530350"/>
              <a:ext cx="9525" cy="12700"/>
            </a:xfrm>
            <a:custGeom>
              <a:avLst/>
              <a:gdLst>
                <a:gd name="T0" fmla="*/ 0 w 2"/>
                <a:gd name="T1" fmla="*/ 2 h 3"/>
                <a:gd name="T2" fmla="*/ 1 w 2"/>
                <a:gd name="T3" fmla="*/ 1 h 3"/>
                <a:gd name="T4" fmla="*/ 1 w 2"/>
                <a:gd name="T5" fmla="*/ 1 h 3"/>
                <a:gd name="T6" fmla="*/ 0 w 2"/>
                <a:gd name="T7" fmla="*/ 2 h 3"/>
              </a:gdLst>
              <a:ahLst/>
              <a:cxnLst>
                <a:cxn ang="0">
                  <a:pos x="T0" y="T1"/>
                </a:cxn>
                <a:cxn ang="0">
                  <a:pos x="T2" y="T3"/>
                </a:cxn>
                <a:cxn ang="0">
                  <a:pos x="T4" y="T5"/>
                </a:cxn>
                <a:cxn ang="0">
                  <a:pos x="T6" y="T7"/>
                </a:cxn>
              </a:cxnLst>
              <a:rect l="0" t="0" r="r" b="b"/>
              <a:pathLst>
                <a:path w="2" h="3">
                  <a:moveTo>
                    <a:pt x="0" y="2"/>
                  </a:moveTo>
                  <a:cubicBezTo>
                    <a:pt x="0" y="3"/>
                    <a:pt x="0" y="2"/>
                    <a:pt x="1" y="1"/>
                  </a:cubicBezTo>
                  <a:cubicBezTo>
                    <a:pt x="1" y="1"/>
                    <a:pt x="2" y="0"/>
                    <a:pt x="1" y="1"/>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4" name="Freeform 57"/>
            <p:cNvSpPr/>
            <p:nvPr/>
          </p:nvSpPr>
          <p:spPr bwMode="auto">
            <a:xfrm>
              <a:off x="1336676" y="1520825"/>
              <a:ext cx="12700" cy="9525"/>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0"/>
                    <a:pt x="3" y="0"/>
                    <a:pt x="3"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5" name="Freeform 58"/>
            <p:cNvSpPr/>
            <p:nvPr/>
          </p:nvSpPr>
          <p:spPr bwMode="auto">
            <a:xfrm>
              <a:off x="1336676" y="1487488"/>
              <a:ext cx="4763" cy="7937"/>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1"/>
                    <a:pt x="1" y="0"/>
                    <a:pt x="1" y="1"/>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6" name="Freeform 59"/>
            <p:cNvSpPr/>
            <p:nvPr/>
          </p:nvSpPr>
          <p:spPr bwMode="auto">
            <a:xfrm>
              <a:off x="1328738" y="1500188"/>
              <a:ext cx="7938" cy="12700"/>
            </a:xfrm>
            <a:custGeom>
              <a:avLst/>
              <a:gdLst>
                <a:gd name="T0" fmla="*/ 1 w 2"/>
                <a:gd name="T1" fmla="*/ 3 h 3"/>
                <a:gd name="T2" fmla="*/ 1 w 2"/>
                <a:gd name="T3" fmla="*/ 1 h 3"/>
                <a:gd name="T4" fmla="*/ 1 w 2"/>
                <a:gd name="T5" fmla="*/ 3 h 3"/>
              </a:gdLst>
              <a:ahLst/>
              <a:cxnLst>
                <a:cxn ang="0">
                  <a:pos x="T0" y="T1"/>
                </a:cxn>
                <a:cxn ang="0">
                  <a:pos x="T2" y="T3"/>
                </a:cxn>
                <a:cxn ang="0">
                  <a:pos x="T4" y="T5"/>
                </a:cxn>
              </a:cxnLst>
              <a:rect l="0" t="0" r="r" b="b"/>
              <a:pathLst>
                <a:path w="2" h="3">
                  <a:moveTo>
                    <a:pt x="1" y="3"/>
                  </a:moveTo>
                  <a:cubicBezTo>
                    <a:pt x="0" y="3"/>
                    <a:pt x="1" y="2"/>
                    <a:pt x="1" y="1"/>
                  </a:cubicBezTo>
                  <a:cubicBezTo>
                    <a:pt x="0" y="2"/>
                    <a:pt x="2"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7" name="Freeform 60"/>
            <p:cNvSpPr/>
            <p:nvPr/>
          </p:nvSpPr>
          <p:spPr bwMode="auto">
            <a:xfrm>
              <a:off x="1308101" y="1470025"/>
              <a:ext cx="7938" cy="12700"/>
            </a:xfrm>
            <a:custGeom>
              <a:avLst/>
              <a:gdLst>
                <a:gd name="T0" fmla="*/ 1 w 2"/>
                <a:gd name="T1" fmla="*/ 2 h 3"/>
                <a:gd name="T2" fmla="*/ 0 w 2"/>
                <a:gd name="T3" fmla="*/ 1 h 3"/>
                <a:gd name="T4" fmla="*/ 1 w 2"/>
                <a:gd name="T5" fmla="*/ 2 h 3"/>
              </a:gdLst>
              <a:ahLst/>
              <a:cxnLst>
                <a:cxn ang="0">
                  <a:pos x="T0" y="T1"/>
                </a:cxn>
                <a:cxn ang="0">
                  <a:pos x="T2" y="T3"/>
                </a:cxn>
                <a:cxn ang="0">
                  <a:pos x="T4" y="T5"/>
                </a:cxn>
              </a:cxnLst>
              <a:rect l="0" t="0" r="r" b="b"/>
              <a:pathLst>
                <a:path w="2" h="3">
                  <a:moveTo>
                    <a:pt x="1" y="2"/>
                  </a:moveTo>
                  <a:cubicBezTo>
                    <a:pt x="1" y="2"/>
                    <a:pt x="0" y="3"/>
                    <a:pt x="0" y="1"/>
                  </a:cubicBezTo>
                  <a:cubicBezTo>
                    <a:pt x="0" y="3"/>
                    <a:pt x="2"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8" name="Freeform 61"/>
            <p:cNvSpPr/>
            <p:nvPr/>
          </p:nvSpPr>
          <p:spPr bwMode="auto">
            <a:xfrm>
              <a:off x="1290638" y="1474788"/>
              <a:ext cx="4763" cy="7937"/>
            </a:xfrm>
            <a:custGeom>
              <a:avLst/>
              <a:gdLst>
                <a:gd name="T0" fmla="*/ 1 w 1"/>
                <a:gd name="T1" fmla="*/ 2 h 2"/>
                <a:gd name="T2" fmla="*/ 0 w 1"/>
                <a:gd name="T3" fmla="*/ 2 h 2"/>
                <a:gd name="T4" fmla="*/ 1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2"/>
                    <a:pt x="1" y="1"/>
                    <a:pt x="0" y="2"/>
                  </a:cubicBezTo>
                  <a:cubicBezTo>
                    <a:pt x="0" y="1"/>
                    <a:pt x="1" y="0"/>
                    <a:pt x="1"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69" name="Freeform 62"/>
            <p:cNvSpPr/>
            <p:nvPr/>
          </p:nvSpPr>
          <p:spPr bwMode="auto">
            <a:xfrm>
              <a:off x="1035051" y="1411288"/>
              <a:ext cx="4763" cy="3175"/>
            </a:xfrm>
            <a:custGeom>
              <a:avLst/>
              <a:gdLst>
                <a:gd name="T0" fmla="*/ 0 w 3"/>
                <a:gd name="T1" fmla="*/ 2 h 2"/>
                <a:gd name="T2" fmla="*/ 3 w 3"/>
                <a:gd name="T3" fmla="*/ 0 h 2"/>
                <a:gd name="T4" fmla="*/ 0 w 3"/>
                <a:gd name="T5" fmla="*/ 2 h 2"/>
                <a:gd name="T6" fmla="*/ 0 w 3"/>
                <a:gd name="T7" fmla="*/ 2 h 2"/>
              </a:gdLst>
              <a:ahLst/>
              <a:cxnLst>
                <a:cxn ang="0">
                  <a:pos x="T0" y="T1"/>
                </a:cxn>
                <a:cxn ang="0">
                  <a:pos x="T2" y="T3"/>
                </a:cxn>
                <a:cxn ang="0">
                  <a:pos x="T4" y="T5"/>
                </a:cxn>
                <a:cxn ang="0">
                  <a:pos x="T6" y="T7"/>
                </a:cxn>
              </a:cxnLst>
              <a:rect l="0" t="0" r="r" b="b"/>
              <a:pathLst>
                <a:path w="3" h="2">
                  <a:moveTo>
                    <a:pt x="0" y="2"/>
                  </a:moveTo>
                  <a:lnTo>
                    <a:pt x="3"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0" name="Freeform 63"/>
            <p:cNvSpPr/>
            <p:nvPr/>
          </p:nvSpPr>
          <p:spPr bwMode="auto">
            <a:xfrm>
              <a:off x="925513" y="1373188"/>
              <a:ext cx="4763" cy="7937"/>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0" y="2"/>
                    <a:pt x="1" y="0"/>
                    <a:pt x="1" y="0"/>
                  </a:cubicBezTo>
                  <a:cubicBezTo>
                    <a:pt x="1"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1" name="Freeform 64"/>
            <p:cNvSpPr/>
            <p:nvPr/>
          </p:nvSpPr>
          <p:spPr bwMode="auto">
            <a:xfrm>
              <a:off x="857251" y="1393825"/>
              <a:ext cx="4763" cy="12700"/>
            </a:xfrm>
            <a:custGeom>
              <a:avLst/>
              <a:gdLst>
                <a:gd name="T0" fmla="*/ 3 w 3"/>
                <a:gd name="T1" fmla="*/ 0 h 8"/>
                <a:gd name="T2" fmla="*/ 3 w 3"/>
                <a:gd name="T3" fmla="*/ 0 h 8"/>
                <a:gd name="T4" fmla="*/ 0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3" y="0"/>
                  </a:lnTo>
                  <a:lnTo>
                    <a:pt x="0" y="8"/>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2" name="Freeform 65"/>
            <p:cNvSpPr/>
            <p:nvPr/>
          </p:nvSpPr>
          <p:spPr bwMode="auto">
            <a:xfrm>
              <a:off x="3749676" y="1462088"/>
              <a:ext cx="4763" cy="17462"/>
            </a:xfrm>
            <a:custGeom>
              <a:avLst/>
              <a:gdLst>
                <a:gd name="T0" fmla="*/ 0 w 1"/>
                <a:gd name="T1" fmla="*/ 1 h 4"/>
                <a:gd name="T2" fmla="*/ 0 w 1"/>
                <a:gd name="T3" fmla="*/ 2 h 4"/>
                <a:gd name="T4" fmla="*/ 0 w 1"/>
                <a:gd name="T5" fmla="*/ 1 h 4"/>
              </a:gdLst>
              <a:ahLst/>
              <a:cxnLst>
                <a:cxn ang="0">
                  <a:pos x="T0" y="T1"/>
                </a:cxn>
                <a:cxn ang="0">
                  <a:pos x="T2" y="T3"/>
                </a:cxn>
                <a:cxn ang="0">
                  <a:pos x="T4" y="T5"/>
                </a:cxn>
              </a:cxnLst>
              <a:rect l="0" t="0" r="r" b="b"/>
              <a:pathLst>
                <a:path w="1" h="4">
                  <a:moveTo>
                    <a:pt x="0" y="1"/>
                  </a:moveTo>
                  <a:cubicBezTo>
                    <a:pt x="0" y="2"/>
                    <a:pt x="1" y="4"/>
                    <a:pt x="0" y="2"/>
                  </a:cubicBezTo>
                  <a:cubicBezTo>
                    <a:pt x="0"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3" name="Freeform 66"/>
            <p:cNvSpPr/>
            <p:nvPr/>
          </p:nvSpPr>
          <p:spPr bwMode="auto">
            <a:xfrm>
              <a:off x="3762376" y="1254125"/>
              <a:ext cx="785813" cy="322262"/>
            </a:xfrm>
            <a:custGeom>
              <a:avLst/>
              <a:gdLst>
                <a:gd name="T0" fmla="*/ 166 w 185"/>
                <a:gd name="T1" fmla="*/ 21 h 76"/>
                <a:gd name="T2" fmla="*/ 160 w 185"/>
                <a:gd name="T3" fmla="*/ 23 h 76"/>
                <a:gd name="T4" fmla="*/ 151 w 185"/>
                <a:gd name="T5" fmla="*/ 34 h 76"/>
                <a:gd name="T6" fmla="*/ 147 w 185"/>
                <a:gd name="T7" fmla="*/ 34 h 76"/>
                <a:gd name="T8" fmla="*/ 134 w 185"/>
                <a:gd name="T9" fmla="*/ 34 h 76"/>
                <a:gd name="T10" fmla="*/ 130 w 185"/>
                <a:gd name="T11" fmla="*/ 35 h 76"/>
                <a:gd name="T12" fmla="*/ 124 w 185"/>
                <a:gd name="T13" fmla="*/ 40 h 76"/>
                <a:gd name="T14" fmla="*/ 118 w 185"/>
                <a:gd name="T15" fmla="*/ 39 h 76"/>
                <a:gd name="T16" fmla="*/ 115 w 185"/>
                <a:gd name="T17" fmla="*/ 38 h 76"/>
                <a:gd name="T18" fmla="*/ 113 w 185"/>
                <a:gd name="T19" fmla="*/ 42 h 76"/>
                <a:gd name="T20" fmla="*/ 107 w 185"/>
                <a:gd name="T21" fmla="*/ 48 h 76"/>
                <a:gd name="T22" fmla="*/ 103 w 185"/>
                <a:gd name="T23" fmla="*/ 48 h 76"/>
                <a:gd name="T24" fmla="*/ 99 w 185"/>
                <a:gd name="T25" fmla="*/ 52 h 76"/>
                <a:gd name="T26" fmla="*/ 94 w 185"/>
                <a:gd name="T27" fmla="*/ 50 h 76"/>
                <a:gd name="T28" fmla="*/ 89 w 185"/>
                <a:gd name="T29" fmla="*/ 52 h 76"/>
                <a:gd name="T30" fmla="*/ 81 w 185"/>
                <a:gd name="T31" fmla="*/ 51 h 76"/>
                <a:gd name="T32" fmla="*/ 79 w 185"/>
                <a:gd name="T33" fmla="*/ 54 h 76"/>
                <a:gd name="T34" fmla="*/ 76 w 185"/>
                <a:gd name="T35" fmla="*/ 51 h 76"/>
                <a:gd name="T36" fmla="*/ 74 w 185"/>
                <a:gd name="T37" fmla="*/ 55 h 76"/>
                <a:gd name="T38" fmla="*/ 73 w 185"/>
                <a:gd name="T39" fmla="*/ 55 h 76"/>
                <a:gd name="T40" fmla="*/ 69 w 185"/>
                <a:gd name="T41" fmla="*/ 57 h 76"/>
                <a:gd name="T42" fmla="*/ 60 w 185"/>
                <a:gd name="T43" fmla="*/ 59 h 76"/>
                <a:gd name="T44" fmla="*/ 56 w 185"/>
                <a:gd name="T45" fmla="*/ 60 h 76"/>
                <a:gd name="T46" fmla="*/ 53 w 185"/>
                <a:gd name="T47" fmla="*/ 61 h 76"/>
                <a:gd name="T48" fmla="*/ 45 w 185"/>
                <a:gd name="T49" fmla="*/ 61 h 76"/>
                <a:gd name="T50" fmla="*/ 42 w 185"/>
                <a:gd name="T51" fmla="*/ 53 h 76"/>
                <a:gd name="T52" fmla="*/ 41 w 185"/>
                <a:gd name="T53" fmla="*/ 62 h 76"/>
                <a:gd name="T54" fmla="*/ 40 w 185"/>
                <a:gd name="T55" fmla="*/ 70 h 76"/>
                <a:gd name="T56" fmla="*/ 35 w 185"/>
                <a:gd name="T57" fmla="*/ 68 h 76"/>
                <a:gd name="T58" fmla="*/ 35 w 185"/>
                <a:gd name="T59" fmla="*/ 72 h 76"/>
                <a:gd name="T60" fmla="*/ 33 w 185"/>
                <a:gd name="T61" fmla="*/ 70 h 76"/>
                <a:gd name="T62" fmla="*/ 29 w 185"/>
                <a:gd name="T63" fmla="*/ 63 h 76"/>
                <a:gd name="T64" fmla="*/ 27 w 185"/>
                <a:gd name="T65" fmla="*/ 70 h 76"/>
                <a:gd name="T66" fmla="*/ 25 w 185"/>
                <a:gd name="T67" fmla="*/ 67 h 76"/>
                <a:gd name="T68" fmla="*/ 23 w 185"/>
                <a:gd name="T69" fmla="*/ 72 h 76"/>
                <a:gd name="T70" fmla="*/ 20 w 185"/>
                <a:gd name="T71" fmla="*/ 73 h 76"/>
                <a:gd name="T72" fmla="*/ 20 w 185"/>
                <a:gd name="T73" fmla="*/ 62 h 76"/>
                <a:gd name="T74" fmla="*/ 16 w 185"/>
                <a:gd name="T75" fmla="*/ 70 h 76"/>
                <a:gd name="T76" fmla="*/ 7 w 185"/>
                <a:gd name="T77" fmla="*/ 57 h 76"/>
                <a:gd name="T78" fmla="*/ 5 w 185"/>
                <a:gd name="T79" fmla="*/ 56 h 76"/>
                <a:gd name="T80" fmla="*/ 0 w 185"/>
                <a:gd name="T81" fmla="*/ 57 h 76"/>
                <a:gd name="T82" fmla="*/ 1 w 185"/>
                <a:gd name="T83" fmla="*/ 51 h 76"/>
                <a:gd name="T84" fmla="*/ 6 w 185"/>
                <a:gd name="T85" fmla="*/ 55 h 76"/>
                <a:gd name="T86" fmla="*/ 13 w 185"/>
                <a:gd name="T87" fmla="*/ 45 h 76"/>
                <a:gd name="T88" fmla="*/ 25 w 185"/>
                <a:gd name="T89" fmla="*/ 38 h 76"/>
                <a:gd name="T90" fmla="*/ 39 w 185"/>
                <a:gd name="T91" fmla="*/ 33 h 76"/>
                <a:gd name="T92" fmla="*/ 51 w 185"/>
                <a:gd name="T93" fmla="*/ 29 h 76"/>
                <a:gd name="T94" fmla="*/ 59 w 185"/>
                <a:gd name="T95" fmla="*/ 26 h 76"/>
                <a:gd name="T96" fmla="*/ 78 w 185"/>
                <a:gd name="T97" fmla="*/ 24 h 76"/>
                <a:gd name="T98" fmla="*/ 88 w 185"/>
                <a:gd name="T99" fmla="*/ 26 h 76"/>
                <a:gd name="T100" fmla="*/ 101 w 185"/>
                <a:gd name="T101" fmla="*/ 26 h 76"/>
                <a:gd name="T102" fmla="*/ 139 w 185"/>
                <a:gd name="T103" fmla="*/ 8 h 76"/>
                <a:gd name="T104" fmla="*/ 149 w 185"/>
                <a:gd name="T105" fmla="*/ 6 h 76"/>
                <a:gd name="T106" fmla="*/ 184 w 185"/>
                <a:gd name="T107" fmla="*/ 1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5" h="76">
                  <a:moveTo>
                    <a:pt x="184" y="16"/>
                  </a:moveTo>
                  <a:cubicBezTo>
                    <a:pt x="184" y="25"/>
                    <a:pt x="179" y="17"/>
                    <a:pt x="178" y="23"/>
                  </a:cubicBezTo>
                  <a:cubicBezTo>
                    <a:pt x="178" y="23"/>
                    <a:pt x="177" y="18"/>
                    <a:pt x="176" y="20"/>
                  </a:cubicBezTo>
                  <a:cubicBezTo>
                    <a:pt x="176" y="27"/>
                    <a:pt x="171" y="24"/>
                    <a:pt x="167" y="19"/>
                  </a:cubicBezTo>
                  <a:cubicBezTo>
                    <a:pt x="167" y="18"/>
                    <a:pt x="167" y="18"/>
                    <a:pt x="167" y="18"/>
                  </a:cubicBezTo>
                  <a:cubicBezTo>
                    <a:pt x="166" y="17"/>
                    <a:pt x="166" y="22"/>
                    <a:pt x="166" y="21"/>
                  </a:cubicBezTo>
                  <a:cubicBezTo>
                    <a:pt x="165" y="19"/>
                    <a:pt x="165" y="19"/>
                    <a:pt x="165" y="19"/>
                  </a:cubicBezTo>
                  <a:cubicBezTo>
                    <a:pt x="166" y="21"/>
                    <a:pt x="164" y="20"/>
                    <a:pt x="165" y="22"/>
                  </a:cubicBezTo>
                  <a:cubicBezTo>
                    <a:pt x="164" y="21"/>
                    <a:pt x="164" y="19"/>
                    <a:pt x="163" y="18"/>
                  </a:cubicBezTo>
                  <a:cubicBezTo>
                    <a:pt x="163" y="21"/>
                    <a:pt x="163" y="21"/>
                    <a:pt x="163" y="21"/>
                  </a:cubicBezTo>
                  <a:cubicBezTo>
                    <a:pt x="164" y="28"/>
                    <a:pt x="161" y="21"/>
                    <a:pt x="161" y="25"/>
                  </a:cubicBezTo>
                  <a:cubicBezTo>
                    <a:pt x="160" y="23"/>
                    <a:pt x="160" y="23"/>
                    <a:pt x="160" y="23"/>
                  </a:cubicBezTo>
                  <a:cubicBezTo>
                    <a:pt x="159" y="28"/>
                    <a:pt x="157" y="28"/>
                    <a:pt x="155" y="30"/>
                  </a:cubicBezTo>
                  <a:cubicBezTo>
                    <a:pt x="154" y="26"/>
                    <a:pt x="154" y="26"/>
                    <a:pt x="154" y="26"/>
                  </a:cubicBezTo>
                  <a:cubicBezTo>
                    <a:pt x="154" y="29"/>
                    <a:pt x="154" y="30"/>
                    <a:pt x="153" y="31"/>
                  </a:cubicBezTo>
                  <a:cubicBezTo>
                    <a:pt x="152" y="27"/>
                    <a:pt x="153" y="34"/>
                    <a:pt x="152" y="32"/>
                  </a:cubicBezTo>
                  <a:cubicBezTo>
                    <a:pt x="152" y="31"/>
                    <a:pt x="152" y="31"/>
                    <a:pt x="152" y="31"/>
                  </a:cubicBezTo>
                  <a:cubicBezTo>
                    <a:pt x="152" y="35"/>
                    <a:pt x="151" y="30"/>
                    <a:pt x="151" y="34"/>
                  </a:cubicBezTo>
                  <a:cubicBezTo>
                    <a:pt x="150" y="31"/>
                    <a:pt x="150" y="31"/>
                    <a:pt x="150" y="31"/>
                  </a:cubicBezTo>
                  <a:cubicBezTo>
                    <a:pt x="151" y="36"/>
                    <a:pt x="149" y="29"/>
                    <a:pt x="149" y="32"/>
                  </a:cubicBezTo>
                  <a:cubicBezTo>
                    <a:pt x="149" y="32"/>
                    <a:pt x="149" y="32"/>
                    <a:pt x="149" y="32"/>
                  </a:cubicBezTo>
                  <a:cubicBezTo>
                    <a:pt x="149" y="34"/>
                    <a:pt x="148" y="31"/>
                    <a:pt x="148" y="32"/>
                  </a:cubicBezTo>
                  <a:cubicBezTo>
                    <a:pt x="148" y="32"/>
                    <a:pt x="148" y="32"/>
                    <a:pt x="148" y="32"/>
                  </a:cubicBezTo>
                  <a:cubicBezTo>
                    <a:pt x="147" y="33"/>
                    <a:pt x="146" y="31"/>
                    <a:pt x="147" y="34"/>
                  </a:cubicBezTo>
                  <a:cubicBezTo>
                    <a:pt x="146" y="32"/>
                    <a:pt x="148" y="33"/>
                    <a:pt x="146" y="29"/>
                  </a:cubicBezTo>
                  <a:cubicBezTo>
                    <a:pt x="144" y="33"/>
                    <a:pt x="141" y="33"/>
                    <a:pt x="138" y="34"/>
                  </a:cubicBezTo>
                  <a:cubicBezTo>
                    <a:pt x="137" y="31"/>
                    <a:pt x="137" y="31"/>
                    <a:pt x="137" y="31"/>
                  </a:cubicBezTo>
                  <a:cubicBezTo>
                    <a:pt x="137" y="32"/>
                    <a:pt x="136" y="32"/>
                    <a:pt x="136" y="33"/>
                  </a:cubicBezTo>
                  <a:cubicBezTo>
                    <a:pt x="136" y="33"/>
                    <a:pt x="135" y="32"/>
                    <a:pt x="135" y="32"/>
                  </a:cubicBezTo>
                  <a:cubicBezTo>
                    <a:pt x="134" y="30"/>
                    <a:pt x="135" y="36"/>
                    <a:pt x="134" y="34"/>
                  </a:cubicBezTo>
                  <a:cubicBezTo>
                    <a:pt x="134" y="31"/>
                    <a:pt x="134" y="31"/>
                    <a:pt x="134" y="31"/>
                  </a:cubicBezTo>
                  <a:cubicBezTo>
                    <a:pt x="134" y="33"/>
                    <a:pt x="133" y="33"/>
                    <a:pt x="133" y="34"/>
                  </a:cubicBezTo>
                  <a:cubicBezTo>
                    <a:pt x="133" y="34"/>
                    <a:pt x="133" y="33"/>
                    <a:pt x="133" y="32"/>
                  </a:cubicBezTo>
                  <a:cubicBezTo>
                    <a:pt x="133" y="35"/>
                    <a:pt x="131" y="32"/>
                    <a:pt x="131" y="34"/>
                  </a:cubicBezTo>
                  <a:cubicBezTo>
                    <a:pt x="131" y="32"/>
                    <a:pt x="131" y="32"/>
                    <a:pt x="131" y="32"/>
                  </a:cubicBezTo>
                  <a:cubicBezTo>
                    <a:pt x="129" y="29"/>
                    <a:pt x="131" y="36"/>
                    <a:pt x="130" y="35"/>
                  </a:cubicBezTo>
                  <a:cubicBezTo>
                    <a:pt x="130" y="32"/>
                    <a:pt x="130" y="32"/>
                    <a:pt x="130" y="32"/>
                  </a:cubicBezTo>
                  <a:cubicBezTo>
                    <a:pt x="130" y="36"/>
                    <a:pt x="129" y="35"/>
                    <a:pt x="128" y="37"/>
                  </a:cubicBezTo>
                  <a:cubicBezTo>
                    <a:pt x="128" y="36"/>
                    <a:pt x="128" y="36"/>
                    <a:pt x="128" y="36"/>
                  </a:cubicBezTo>
                  <a:cubicBezTo>
                    <a:pt x="127" y="36"/>
                    <a:pt x="126" y="35"/>
                    <a:pt x="126" y="37"/>
                  </a:cubicBezTo>
                  <a:cubicBezTo>
                    <a:pt x="125" y="36"/>
                    <a:pt x="125" y="32"/>
                    <a:pt x="124" y="33"/>
                  </a:cubicBezTo>
                  <a:cubicBezTo>
                    <a:pt x="125" y="37"/>
                    <a:pt x="123" y="35"/>
                    <a:pt x="124" y="40"/>
                  </a:cubicBezTo>
                  <a:cubicBezTo>
                    <a:pt x="123" y="39"/>
                    <a:pt x="122" y="38"/>
                    <a:pt x="122" y="39"/>
                  </a:cubicBezTo>
                  <a:cubicBezTo>
                    <a:pt x="122" y="38"/>
                    <a:pt x="120" y="34"/>
                    <a:pt x="121" y="34"/>
                  </a:cubicBezTo>
                  <a:cubicBezTo>
                    <a:pt x="120" y="32"/>
                    <a:pt x="120" y="32"/>
                    <a:pt x="120" y="32"/>
                  </a:cubicBezTo>
                  <a:cubicBezTo>
                    <a:pt x="120" y="30"/>
                    <a:pt x="121" y="32"/>
                    <a:pt x="120" y="30"/>
                  </a:cubicBezTo>
                  <a:cubicBezTo>
                    <a:pt x="120" y="30"/>
                    <a:pt x="119" y="32"/>
                    <a:pt x="119" y="31"/>
                  </a:cubicBezTo>
                  <a:cubicBezTo>
                    <a:pt x="119" y="34"/>
                    <a:pt x="119" y="39"/>
                    <a:pt x="118" y="39"/>
                  </a:cubicBezTo>
                  <a:cubicBezTo>
                    <a:pt x="118" y="38"/>
                    <a:pt x="117" y="35"/>
                    <a:pt x="117" y="34"/>
                  </a:cubicBezTo>
                  <a:cubicBezTo>
                    <a:pt x="118" y="42"/>
                    <a:pt x="118" y="42"/>
                    <a:pt x="118" y="42"/>
                  </a:cubicBezTo>
                  <a:cubicBezTo>
                    <a:pt x="117" y="42"/>
                    <a:pt x="117" y="39"/>
                    <a:pt x="117" y="40"/>
                  </a:cubicBezTo>
                  <a:cubicBezTo>
                    <a:pt x="117" y="43"/>
                    <a:pt x="117" y="43"/>
                    <a:pt x="117" y="43"/>
                  </a:cubicBezTo>
                  <a:cubicBezTo>
                    <a:pt x="117" y="42"/>
                    <a:pt x="116" y="44"/>
                    <a:pt x="115" y="40"/>
                  </a:cubicBezTo>
                  <a:cubicBezTo>
                    <a:pt x="114" y="39"/>
                    <a:pt x="115" y="39"/>
                    <a:pt x="115" y="38"/>
                  </a:cubicBezTo>
                  <a:cubicBezTo>
                    <a:pt x="114" y="38"/>
                    <a:pt x="114" y="39"/>
                    <a:pt x="114" y="40"/>
                  </a:cubicBezTo>
                  <a:cubicBezTo>
                    <a:pt x="114" y="39"/>
                    <a:pt x="114" y="39"/>
                    <a:pt x="114" y="39"/>
                  </a:cubicBezTo>
                  <a:cubicBezTo>
                    <a:pt x="113" y="38"/>
                    <a:pt x="113" y="41"/>
                    <a:pt x="114" y="43"/>
                  </a:cubicBezTo>
                  <a:cubicBezTo>
                    <a:pt x="114" y="43"/>
                    <a:pt x="113" y="41"/>
                    <a:pt x="114" y="42"/>
                  </a:cubicBezTo>
                  <a:cubicBezTo>
                    <a:pt x="114" y="44"/>
                    <a:pt x="113" y="45"/>
                    <a:pt x="113" y="45"/>
                  </a:cubicBezTo>
                  <a:cubicBezTo>
                    <a:pt x="113" y="42"/>
                    <a:pt x="113" y="42"/>
                    <a:pt x="113" y="42"/>
                  </a:cubicBezTo>
                  <a:cubicBezTo>
                    <a:pt x="112" y="45"/>
                    <a:pt x="112" y="47"/>
                    <a:pt x="111" y="48"/>
                  </a:cubicBezTo>
                  <a:cubicBezTo>
                    <a:pt x="112" y="50"/>
                    <a:pt x="111" y="45"/>
                    <a:pt x="111" y="46"/>
                  </a:cubicBezTo>
                  <a:cubicBezTo>
                    <a:pt x="110" y="43"/>
                    <a:pt x="110" y="50"/>
                    <a:pt x="108" y="46"/>
                  </a:cubicBezTo>
                  <a:cubicBezTo>
                    <a:pt x="108" y="46"/>
                    <a:pt x="109" y="49"/>
                    <a:pt x="108" y="48"/>
                  </a:cubicBezTo>
                  <a:cubicBezTo>
                    <a:pt x="108" y="48"/>
                    <a:pt x="107" y="45"/>
                    <a:pt x="107" y="46"/>
                  </a:cubicBezTo>
                  <a:cubicBezTo>
                    <a:pt x="107" y="45"/>
                    <a:pt x="107" y="47"/>
                    <a:pt x="107" y="48"/>
                  </a:cubicBezTo>
                  <a:cubicBezTo>
                    <a:pt x="107" y="49"/>
                    <a:pt x="106" y="47"/>
                    <a:pt x="107" y="47"/>
                  </a:cubicBezTo>
                  <a:cubicBezTo>
                    <a:pt x="106" y="48"/>
                    <a:pt x="105" y="51"/>
                    <a:pt x="103" y="49"/>
                  </a:cubicBezTo>
                  <a:cubicBezTo>
                    <a:pt x="104" y="50"/>
                    <a:pt x="103" y="53"/>
                    <a:pt x="103" y="53"/>
                  </a:cubicBezTo>
                  <a:cubicBezTo>
                    <a:pt x="103" y="50"/>
                    <a:pt x="103" y="50"/>
                    <a:pt x="103" y="50"/>
                  </a:cubicBezTo>
                  <a:cubicBezTo>
                    <a:pt x="102" y="49"/>
                    <a:pt x="102" y="51"/>
                    <a:pt x="102" y="48"/>
                  </a:cubicBezTo>
                  <a:cubicBezTo>
                    <a:pt x="102" y="52"/>
                    <a:pt x="103" y="45"/>
                    <a:pt x="103" y="48"/>
                  </a:cubicBezTo>
                  <a:cubicBezTo>
                    <a:pt x="102" y="46"/>
                    <a:pt x="103" y="52"/>
                    <a:pt x="102" y="49"/>
                  </a:cubicBezTo>
                  <a:cubicBezTo>
                    <a:pt x="102" y="49"/>
                    <a:pt x="102" y="52"/>
                    <a:pt x="101" y="50"/>
                  </a:cubicBezTo>
                  <a:cubicBezTo>
                    <a:pt x="101" y="50"/>
                    <a:pt x="100" y="46"/>
                    <a:pt x="100" y="46"/>
                  </a:cubicBezTo>
                  <a:cubicBezTo>
                    <a:pt x="99" y="47"/>
                    <a:pt x="100" y="48"/>
                    <a:pt x="100" y="48"/>
                  </a:cubicBezTo>
                  <a:cubicBezTo>
                    <a:pt x="99" y="50"/>
                    <a:pt x="99" y="50"/>
                    <a:pt x="99" y="50"/>
                  </a:cubicBezTo>
                  <a:cubicBezTo>
                    <a:pt x="100" y="52"/>
                    <a:pt x="99" y="49"/>
                    <a:pt x="99" y="52"/>
                  </a:cubicBezTo>
                  <a:cubicBezTo>
                    <a:pt x="99" y="50"/>
                    <a:pt x="99" y="54"/>
                    <a:pt x="98" y="49"/>
                  </a:cubicBezTo>
                  <a:cubicBezTo>
                    <a:pt x="97" y="46"/>
                    <a:pt x="97" y="46"/>
                    <a:pt x="97" y="46"/>
                  </a:cubicBezTo>
                  <a:cubicBezTo>
                    <a:pt x="97" y="47"/>
                    <a:pt x="98" y="50"/>
                    <a:pt x="98" y="51"/>
                  </a:cubicBezTo>
                  <a:cubicBezTo>
                    <a:pt x="97" y="50"/>
                    <a:pt x="97" y="50"/>
                    <a:pt x="97" y="50"/>
                  </a:cubicBezTo>
                  <a:cubicBezTo>
                    <a:pt x="98" y="55"/>
                    <a:pt x="96" y="49"/>
                    <a:pt x="97" y="53"/>
                  </a:cubicBezTo>
                  <a:cubicBezTo>
                    <a:pt x="96" y="52"/>
                    <a:pt x="95" y="53"/>
                    <a:pt x="94" y="50"/>
                  </a:cubicBezTo>
                  <a:cubicBezTo>
                    <a:pt x="94" y="52"/>
                    <a:pt x="94" y="54"/>
                    <a:pt x="93" y="53"/>
                  </a:cubicBezTo>
                  <a:cubicBezTo>
                    <a:pt x="93" y="52"/>
                    <a:pt x="93" y="52"/>
                    <a:pt x="93" y="51"/>
                  </a:cubicBezTo>
                  <a:cubicBezTo>
                    <a:pt x="92" y="50"/>
                    <a:pt x="92" y="51"/>
                    <a:pt x="92" y="52"/>
                  </a:cubicBezTo>
                  <a:cubicBezTo>
                    <a:pt x="92" y="51"/>
                    <a:pt x="91" y="49"/>
                    <a:pt x="90" y="48"/>
                  </a:cubicBezTo>
                  <a:cubicBezTo>
                    <a:pt x="90" y="49"/>
                    <a:pt x="91" y="52"/>
                    <a:pt x="91" y="53"/>
                  </a:cubicBezTo>
                  <a:cubicBezTo>
                    <a:pt x="90" y="49"/>
                    <a:pt x="90" y="57"/>
                    <a:pt x="89" y="52"/>
                  </a:cubicBezTo>
                  <a:cubicBezTo>
                    <a:pt x="89" y="52"/>
                    <a:pt x="89" y="50"/>
                    <a:pt x="88" y="49"/>
                  </a:cubicBezTo>
                  <a:cubicBezTo>
                    <a:pt x="87" y="44"/>
                    <a:pt x="88" y="53"/>
                    <a:pt x="87" y="50"/>
                  </a:cubicBezTo>
                  <a:cubicBezTo>
                    <a:pt x="88" y="54"/>
                    <a:pt x="88" y="54"/>
                    <a:pt x="88" y="54"/>
                  </a:cubicBezTo>
                  <a:cubicBezTo>
                    <a:pt x="87" y="52"/>
                    <a:pt x="87" y="57"/>
                    <a:pt x="86" y="53"/>
                  </a:cubicBezTo>
                  <a:cubicBezTo>
                    <a:pt x="86" y="54"/>
                    <a:pt x="85" y="52"/>
                    <a:pt x="86" y="56"/>
                  </a:cubicBezTo>
                  <a:cubicBezTo>
                    <a:pt x="84" y="52"/>
                    <a:pt x="83" y="58"/>
                    <a:pt x="81" y="51"/>
                  </a:cubicBezTo>
                  <a:cubicBezTo>
                    <a:pt x="81" y="52"/>
                    <a:pt x="81" y="51"/>
                    <a:pt x="81" y="53"/>
                  </a:cubicBezTo>
                  <a:cubicBezTo>
                    <a:pt x="82" y="55"/>
                    <a:pt x="81" y="52"/>
                    <a:pt x="82" y="53"/>
                  </a:cubicBezTo>
                  <a:cubicBezTo>
                    <a:pt x="82" y="53"/>
                    <a:pt x="82" y="54"/>
                    <a:pt x="82" y="55"/>
                  </a:cubicBezTo>
                  <a:cubicBezTo>
                    <a:pt x="81" y="54"/>
                    <a:pt x="81" y="54"/>
                    <a:pt x="81" y="50"/>
                  </a:cubicBezTo>
                  <a:cubicBezTo>
                    <a:pt x="79" y="48"/>
                    <a:pt x="81" y="57"/>
                    <a:pt x="80" y="56"/>
                  </a:cubicBezTo>
                  <a:cubicBezTo>
                    <a:pt x="79" y="54"/>
                    <a:pt x="79" y="54"/>
                    <a:pt x="79" y="54"/>
                  </a:cubicBezTo>
                  <a:cubicBezTo>
                    <a:pt x="79" y="57"/>
                    <a:pt x="79" y="57"/>
                    <a:pt x="79" y="57"/>
                  </a:cubicBezTo>
                  <a:cubicBezTo>
                    <a:pt x="78" y="56"/>
                    <a:pt x="78" y="53"/>
                    <a:pt x="77" y="51"/>
                  </a:cubicBezTo>
                  <a:cubicBezTo>
                    <a:pt x="77" y="51"/>
                    <a:pt x="76" y="51"/>
                    <a:pt x="77" y="53"/>
                  </a:cubicBezTo>
                  <a:cubicBezTo>
                    <a:pt x="76" y="50"/>
                    <a:pt x="76" y="50"/>
                    <a:pt x="76" y="50"/>
                  </a:cubicBezTo>
                  <a:cubicBezTo>
                    <a:pt x="76" y="52"/>
                    <a:pt x="76" y="51"/>
                    <a:pt x="75" y="52"/>
                  </a:cubicBezTo>
                  <a:cubicBezTo>
                    <a:pt x="76" y="51"/>
                    <a:pt x="76" y="51"/>
                    <a:pt x="76" y="51"/>
                  </a:cubicBezTo>
                  <a:cubicBezTo>
                    <a:pt x="75" y="50"/>
                    <a:pt x="75" y="51"/>
                    <a:pt x="75" y="51"/>
                  </a:cubicBezTo>
                  <a:cubicBezTo>
                    <a:pt x="75" y="53"/>
                    <a:pt x="76" y="54"/>
                    <a:pt x="76" y="54"/>
                  </a:cubicBezTo>
                  <a:cubicBezTo>
                    <a:pt x="76" y="55"/>
                    <a:pt x="76" y="55"/>
                    <a:pt x="76" y="57"/>
                  </a:cubicBezTo>
                  <a:cubicBezTo>
                    <a:pt x="75" y="54"/>
                    <a:pt x="75" y="55"/>
                    <a:pt x="74" y="55"/>
                  </a:cubicBezTo>
                  <a:cubicBezTo>
                    <a:pt x="74" y="54"/>
                    <a:pt x="74" y="57"/>
                    <a:pt x="74" y="57"/>
                  </a:cubicBezTo>
                  <a:cubicBezTo>
                    <a:pt x="74" y="56"/>
                    <a:pt x="74" y="57"/>
                    <a:pt x="74" y="55"/>
                  </a:cubicBezTo>
                  <a:cubicBezTo>
                    <a:pt x="74" y="54"/>
                    <a:pt x="74" y="56"/>
                    <a:pt x="74" y="55"/>
                  </a:cubicBezTo>
                  <a:cubicBezTo>
                    <a:pt x="74" y="54"/>
                    <a:pt x="73" y="52"/>
                    <a:pt x="73" y="53"/>
                  </a:cubicBezTo>
                  <a:cubicBezTo>
                    <a:pt x="73" y="55"/>
                    <a:pt x="74" y="59"/>
                    <a:pt x="73" y="57"/>
                  </a:cubicBezTo>
                  <a:cubicBezTo>
                    <a:pt x="73" y="54"/>
                    <a:pt x="73" y="54"/>
                    <a:pt x="73" y="54"/>
                  </a:cubicBezTo>
                  <a:cubicBezTo>
                    <a:pt x="72" y="53"/>
                    <a:pt x="72" y="53"/>
                    <a:pt x="72" y="53"/>
                  </a:cubicBezTo>
                  <a:cubicBezTo>
                    <a:pt x="73" y="55"/>
                    <a:pt x="73" y="55"/>
                    <a:pt x="73" y="55"/>
                  </a:cubicBezTo>
                  <a:cubicBezTo>
                    <a:pt x="72" y="54"/>
                    <a:pt x="72" y="54"/>
                    <a:pt x="72" y="54"/>
                  </a:cubicBezTo>
                  <a:cubicBezTo>
                    <a:pt x="73" y="57"/>
                    <a:pt x="71" y="55"/>
                    <a:pt x="72" y="58"/>
                  </a:cubicBezTo>
                  <a:cubicBezTo>
                    <a:pt x="72" y="59"/>
                    <a:pt x="71" y="57"/>
                    <a:pt x="71" y="56"/>
                  </a:cubicBezTo>
                  <a:cubicBezTo>
                    <a:pt x="71" y="56"/>
                    <a:pt x="71" y="56"/>
                    <a:pt x="71" y="56"/>
                  </a:cubicBezTo>
                  <a:cubicBezTo>
                    <a:pt x="70" y="55"/>
                    <a:pt x="70" y="56"/>
                    <a:pt x="70" y="58"/>
                  </a:cubicBezTo>
                  <a:cubicBezTo>
                    <a:pt x="69" y="57"/>
                    <a:pt x="69" y="57"/>
                    <a:pt x="69" y="57"/>
                  </a:cubicBezTo>
                  <a:cubicBezTo>
                    <a:pt x="69" y="57"/>
                    <a:pt x="69" y="57"/>
                    <a:pt x="69" y="59"/>
                  </a:cubicBezTo>
                  <a:cubicBezTo>
                    <a:pt x="68" y="57"/>
                    <a:pt x="67" y="50"/>
                    <a:pt x="67" y="53"/>
                  </a:cubicBezTo>
                  <a:cubicBezTo>
                    <a:pt x="67" y="53"/>
                    <a:pt x="67" y="57"/>
                    <a:pt x="67" y="59"/>
                  </a:cubicBezTo>
                  <a:cubicBezTo>
                    <a:pt x="66" y="57"/>
                    <a:pt x="66" y="62"/>
                    <a:pt x="64" y="58"/>
                  </a:cubicBezTo>
                  <a:cubicBezTo>
                    <a:pt x="64" y="60"/>
                    <a:pt x="64" y="60"/>
                    <a:pt x="64" y="60"/>
                  </a:cubicBezTo>
                  <a:cubicBezTo>
                    <a:pt x="63" y="59"/>
                    <a:pt x="62" y="64"/>
                    <a:pt x="60" y="59"/>
                  </a:cubicBezTo>
                  <a:cubicBezTo>
                    <a:pt x="60" y="58"/>
                    <a:pt x="60" y="57"/>
                    <a:pt x="59" y="55"/>
                  </a:cubicBezTo>
                  <a:cubicBezTo>
                    <a:pt x="59" y="57"/>
                    <a:pt x="59" y="53"/>
                    <a:pt x="59" y="57"/>
                  </a:cubicBezTo>
                  <a:cubicBezTo>
                    <a:pt x="60" y="59"/>
                    <a:pt x="60" y="60"/>
                    <a:pt x="60" y="61"/>
                  </a:cubicBezTo>
                  <a:cubicBezTo>
                    <a:pt x="60" y="62"/>
                    <a:pt x="58" y="62"/>
                    <a:pt x="58" y="60"/>
                  </a:cubicBezTo>
                  <a:cubicBezTo>
                    <a:pt x="58" y="63"/>
                    <a:pt x="58" y="63"/>
                    <a:pt x="58" y="63"/>
                  </a:cubicBezTo>
                  <a:cubicBezTo>
                    <a:pt x="57" y="59"/>
                    <a:pt x="57" y="59"/>
                    <a:pt x="56" y="60"/>
                  </a:cubicBezTo>
                  <a:cubicBezTo>
                    <a:pt x="57" y="62"/>
                    <a:pt x="57" y="62"/>
                    <a:pt x="57" y="62"/>
                  </a:cubicBezTo>
                  <a:cubicBezTo>
                    <a:pt x="56" y="60"/>
                    <a:pt x="56" y="60"/>
                    <a:pt x="56" y="60"/>
                  </a:cubicBezTo>
                  <a:cubicBezTo>
                    <a:pt x="56" y="61"/>
                    <a:pt x="57" y="65"/>
                    <a:pt x="56" y="63"/>
                  </a:cubicBezTo>
                  <a:cubicBezTo>
                    <a:pt x="55" y="60"/>
                    <a:pt x="55" y="60"/>
                    <a:pt x="55" y="60"/>
                  </a:cubicBezTo>
                  <a:cubicBezTo>
                    <a:pt x="55" y="62"/>
                    <a:pt x="55" y="65"/>
                    <a:pt x="54" y="64"/>
                  </a:cubicBezTo>
                  <a:cubicBezTo>
                    <a:pt x="53" y="61"/>
                    <a:pt x="53" y="61"/>
                    <a:pt x="53" y="61"/>
                  </a:cubicBezTo>
                  <a:cubicBezTo>
                    <a:pt x="53" y="61"/>
                    <a:pt x="53" y="63"/>
                    <a:pt x="53" y="64"/>
                  </a:cubicBezTo>
                  <a:cubicBezTo>
                    <a:pt x="52" y="62"/>
                    <a:pt x="52" y="62"/>
                    <a:pt x="51" y="59"/>
                  </a:cubicBezTo>
                  <a:cubicBezTo>
                    <a:pt x="51" y="66"/>
                    <a:pt x="48" y="67"/>
                    <a:pt x="47" y="67"/>
                  </a:cubicBezTo>
                  <a:cubicBezTo>
                    <a:pt x="46" y="65"/>
                    <a:pt x="46" y="65"/>
                    <a:pt x="46" y="65"/>
                  </a:cubicBezTo>
                  <a:cubicBezTo>
                    <a:pt x="46" y="63"/>
                    <a:pt x="47" y="68"/>
                    <a:pt x="46" y="67"/>
                  </a:cubicBezTo>
                  <a:cubicBezTo>
                    <a:pt x="45" y="61"/>
                    <a:pt x="45" y="61"/>
                    <a:pt x="45" y="61"/>
                  </a:cubicBezTo>
                  <a:cubicBezTo>
                    <a:pt x="44" y="60"/>
                    <a:pt x="45" y="64"/>
                    <a:pt x="44" y="65"/>
                  </a:cubicBezTo>
                  <a:cubicBezTo>
                    <a:pt x="45" y="67"/>
                    <a:pt x="45" y="64"/>
                    <a:pt x="45" y="67"/>
                  </a:cubicBezTo>
                  <a:cubicBezTo>
                    <a:pt x="45" y="67"/>
                    <a:pt x="44" y="65"/>
                    <a:pt x="44" y="68"/>
                  </a:cubicBezTo>
                  <a:cubicBezTo>
                    <a:pt x="44" y="67"/>
                    <a:pt x="44" y="65"/>
                    <a:pt x="43" y="63"/>
                  </a:cubicBezTo>
                  <a:cubicBezTo>
                    <a:pt x="43" y="65"/>
                    <a:pt x="43" y="65"/>
                    <a:pt x="43" y="65"/>
                  </a:cubicBezTo>
                  <a:cubicBezTo>
                    <a:pt x="42" y="61"/>
                    <a:pt x="43" y="58"/>
                    <a:pt x="42" y="53"/>
                  </a:cubicBezTo>
                  <a:cubicBezTo>
                    <a:pt x="42" y="54"/>
                    <a:pt x="42" y="54"/>
                    <a:pt x="42" y="54"/>
                  </a:cubicBezTo>
                  <a:cubicBezTo>
                    <a:pt x="41" y="51"/>
                    <a:pt x="42" y="50"/>
                    <a:pt x="41" y="49"/>
                  </a:cubicBezTo>
                  <a:cubicBezTo>
                    <a:pt x="41" y="51"/>
                    <a:pt x="41" y="55"/>
                    <a:pt x="42" y="57"/>
                  </a:cubicBezTo>
                  <a:cubicBezTo>
                    <a:pt x="41" y="58"/>
                    <a:pt x="43" y="65"/>
                    <a:pt x="42" y="64"/>
                  </a:cubicBezTo>
                  <a:cubicBezTo>
                    <a:pt x="41" y="63"/>
                    <a:pt x="42" y="64"/>
                    <a:pt x="42" y="61"/>
                  </a:cubicBezTo>
                  <a:cubicBezTo>
                    <a:pt x="41" y="59"/>
                    <a:pt x="41" y="63"/>
                    <a:pt x="41" y="62"/>
                  </a:cubicBezTo>
                  <a:cubicBezTo>
                    <a:pt x="41" y="63"/>
                    <a:pt x="41" y="66"/>
                    <a:pt x="41" y="67"/>
                  </a:cubicBezTo>
                  <a:cubicBezTo>
                    <a:pt x="40" y="66"/>
                    <a:pt x="41" y="64"/>
                    <a:pt x="40" y="64"/>
                  </a:cubicBezTo>
                  <a:cubicBezTo>
                    <a:pt x="40" y="66"/>
                    <a:pt x="40" y="67"/>
                    <a:pt x="41" y="68"/>
                  </a:cubicBezTo>
                  <a:cubicBezTo>
                    <a:pt x="41" y="73"/>
                    <a:pt x="40" y="67"/>
                    <a:pt x="40" y="71"/>
                  </a:cubicBezTo>
                  <a:cubicBezTo>
                    <a:pt x="39" y="68"/>
                    <a:pt x="40" y="64"/>
                    <a:pt x="39" y="62"/>
                  </a:cubicBezTo>
                  <a:cubicBezTo>
                    <a:pt x="39" y="65"/>
                    <a:pt x="38" y="66"/>
                    <a:pt x="40" y="70"/>
                  </a:cubicBezTo>
                  <a:cubicBezTo>
                    <a:pt x="39" y="70"/>
                    <a:pt x="39" y="67"/>
                    <a:pt x="39" y="66"/>
                  </a:cubicBezTo>
                  <a:cubicBezTo>
                    <a:pt x="38" y="64"/>
                    <a:pt x="39" y="71"/>
                    <a:pt x="37" y="65"/>
                  </a:cubicBezTo>
                  <a:cubicBezTo>
                    <a:pt x="38" y="68"/>
                    <a:pt x="38" y="68"/>
                    <a:pt x="38" y="68"/>
                  </a:cubicBezTo>
                  <a:cubicBezTo>
                    <a:pt x="38" y="67"/>
                    <a:pt x="37" y="67"/>
                    <a:pt x="37" y="65"/>
                  </a:cubicBezTo>
                  <a:cubicBezTo>
                    <a:pt x="36" y="65"/>
                    <a:pt x="36" y="69"/>
                    <a:pt x="36" y="65"/>
                  </a:cubicBezTo>
                  <a:cubicBezTo>
                    <a:pt x="35" y="65"/>
                    <a:pt x="35" y="65"/>
                    <a:pt x="35" y="68"/>
                  </a:cubicBezTo>
                  <a:cubicBezTo>
                    <a:pt x="36" y="70"/>
                    <a:pt x="36" y="66"/>
                    <a:pt x="37" y="70"/>
                  </a:cubicBezTo>
                  <a:cubicBezTo>
                    <a:pt x="36" y="67"/>
                    <a:pt x="36" y="71"/>
                    <a:pt x="36" y="72"/>
                  </a:cubicBezTo>
                  <a:cubicBezTo>
                    <a:pt x="36" y="70"/>
                    <a:pt x="36" y="70"/>
                    <a:pt x="36" y="70"/>
                  </a:cubicBezTo>
                  <a:cubicBezTo>
                    <a:pt x="35" y="71"/>
                    <a:pt x="35" y="71"/>
                    <a:pt x="35" y="72"/>
                  </a:cubicBezTo>
                  <a:cubicBezTo>
                    <a:pt x="35" y="71"/>
                    <a:pt x="35" y="70"/>
                    <a:pt x="35" y="70"/>
                  </a:cubicBezTo>
                  <a:cubicBezTo>
                    <a:pt x="35" y="72"/>
                    <a:pt x="35" y="72"/>
                    <a:pt x="35" y="72"/>
                  </a:cubicBezTo>
                  <a:cubicBezTo>
                    <a:pt x="34" y="74"/>
                    <a:pt x="34" y="68"/>
                    <a:pt x="33" y="69"/>
                  </a:cubicBezTo>
                  <a:cubicBezTo>
                    <a:pt x="34" y="67"/>
                    <a:pt x="34" y="67"/>
                    <a:pt x="34" y="67"/>
                  </a:cubicBezTo>
                  <a:cubicBezTo>
                    <a:pt x="34" y="67"/>
                    <a:pt x="33" y="65"/>
                    <a:pt x="33" y="66"/>
                  </a:cubicBezTo>
                  <a:cubicBezTo>
                    <a:pt x="33" y="68"/>
                    <a:pt x="33" y="71"/>
                    <a:pt x="33" y="73"/>
                  </a:cubicBezTo>
                  <a:cubicBezTo>
                    <a:pt x="33" y="74"/>
                    <a:pt x="33" y="70"/>
                    <a:pt x="33" y="73"/>
                  </a:cubicBezTo>
                  <a:cubicBezTo>
                    <a:pt x="33" y="70"/>
                    <a:pt x="33" y="70"/>
                    <a:pt x="33" y="70"/>
                  </a:cubicBezTo>
                  <a:cubicBezTo>
                    <a:pt x="33" y="69"/>
                    <a:pt x="32" y="66"/>
                    <a:pt x="31" y="66"/>
                  </a:cubicBezTo>
                  <a:cubicBezTo>
                    <a:pt x="31" y="67"/>
                    <a:pt x="31" y="70"/>
                    <a:pt x="32" y="72"/>
                  </a:cubicBezTo>
                  <a:cubicBezTo>
                    <a:pt x="32" y="72"/>
                    <a:pt x="31" y="70"/>
                    <a:pt x="31" y="69"/>
                  </a:cubicBezTo>
                  <a:cubicBezTo>
                    <a:pt x="31" y="69"/>
                    <a:pt x="32" y="71"/>
                    <a:pt x="31" y="73"/>
                  </a:cubicBezTo>
                  <a:cubicBezTo>
                    <a:pt x="31" y="71"/>
                    <a:pt x="30" y="69"/>
                    <a:pt x="29" y="67"/>
                  </a:cubicBezTo>
                  <a:cubicBezTo>
                    <a:pt x="29" y="63"/>
                    <a:pt x="29" y="63"/>
                    <a:pt x="29" y="63"/>
                  </a:cubicBezTo>
                  <a:cubicBezTo>
                    <a:pt x="28" y="63"/>
                    <a:pt x="28" y="63"/>
                    <a:pt x="28" y="63"/>
                  </a:cubicBezTo>
                  <a:cubicBezTo>
                    <a:pt x="28" y="59"/>
                    <a:pt x="28" y="60"/>
                    <a:pt x="28" y="57"/>
                  </a:cubicBezTo>
                  <a:cubicBezTo>
                    <a:pt x="27" y="56"/>
                    <a:pt x="27" y="58"/>
                    <a:pt x="27" y="59"/>
                  </a:cubicBezTo>
                  <a:cubicBezTo>
                    <a:pt x="29" y="64"/>
                    <a:pt x="27" y="66"/>
                    <a:pt x="28" y="71"/>
                  </a:cubicBezTo>
                  <a:cubicBezTo>
                    <a:pt x="28" y="72"/>
                    <a:pt x="26" y="59"/>
                    <a:pt x="26" y="67"/>
                  </a:cubicBezTo>
                  <a:cubicBezTo>
                    <a:pt x="27" y="68"/>
                    <a:pt x="27" y="72"/>
                    <a:pt x="27" y="70"/>
                  </a:cubicBezTo>
                  <a:cubicBezTo>
                    <a:pt x="26" y="70"/>
                    <a:pt x="27" y="75"/>
                    <a:pt x="26" y="73"/>
                  </a:cubicBezTo>
                  <a:cubicBezTo>
                    <a:pt x="27" y="71"/>
                    <a:pt x="25" y="69"/>
                    <a:pt x="25" y="66"/>
                  </a:cubicBezTo>
                  <a:cubicBezTo>
                    <a:pt x="26" y="67"/>
                    <a:pt x="26" y="67"/>
                    <a:pt x="26" y="66"/>
                  </a:cubicBezTo>
                  <a:cubicBezTo>
                    <a:pt x="25" y="64"/>
                    <a:pt x="25" y="61"/>
                    <a:pt x="25" y="61"/>
                  </a:cubicBezTo>
                  <a:cubicBezTo>
                    <a:pt x="24" y="62"/>
                    <a:pt x="24" y="62"/>
                    <a:pt x="24" y="65"/>
                  </a:cubicBezTo>
                  <a:cubicBezTo>
                    <a:pt x="25" y="67"/>
                    <a:pt x="25" y="64"/>
                    <a:pt x="25" y="67"/>
                  </a:cubicBezTo>
                  <a:cubicBezTo>
                    <a:pt x="24" y="68"/>
                    <a:pt x="24" y="64"/>
                    <a:pt x="24" y="69"/>
                  </a:cubicBezTo>
                  <a:cubicBezTo>
                    <a:pt x="25" y="69"/>
                    <a:pt x="25" y="71"/>
                    <a:pt x="25" y="73"/>
                  </a:cubicBezTo>
                  <a:cubicBezTo>
                    <a:pt x="25" y="75"/>
                    <a:pt x="25" y="75"/>
                    <a:pt x="25" y="75"/>
                  </a:cubicBezTo>
                  <a:cubicBezTo>
                    <a:pt x="25" y="73"/>
                    <a:pt x="25" y="73"/>
                    <a:pt x="25" y="73"/>
                  </a:cubicBezTo>
                  <a:cubicBezTo>
                    <a:pt x="24" y="72"/>
                    <a:pt x="25" y="76"/>
                    <a:pt x="24" y="76"/>
                  </a:cubicBezTo>
                  <a:cubicBezTo>
                    <a:pt x="23" y="72"/>
                    <a:pt x="23" y="72"/>
                    <a:pt x="23" y="72"/>
                  </a:cubicBezTo>
                  <a:cubicBezTo>
                    <a:pt x="23" y="69"/>
                    <a:pt x="25" y="73"/>
                    <a:pt x="24" y="68"/>
                  </a:cubicBezTo>
                  <a:cubicBezTo>
                    <a:pt x="23" y="68"/>
                    <a:pt x="23" y="71"/>
                    <a:pt x="23" y="70"/>
                  </a:cubicBezTo>
                  <a:cubicBezTo>
                    <a:pt x="23" y="68"/>
                    <a:pt x="23" y="68"/>
                    <a:pt x="23" y="68"/>
                  </a:cubicBezTo>
                  <a:cubicBezTo>
                    <a:pt x="23" y="68"/>
                    <a:pt x="21" y="62"/>
                    <a:pt x="21" y="66"/>
                  </a:cubicBezTo>
                  <a:cubicBezTo>
                    <a:pt x="21" y="67"/>
                    <a:pt x="21" y="68"/>
                    <a:pt x="22" y="69"/>
                  </a:cubicBezTo>
                  <a:cubicBezTo>
                    <a:pt x="21" y="70"/>
                    <a:pt x="21" y="72"/>
                    <a:pt x="20" y="73"/>
                  </a:cubicBezTo>
                  <a:cubicBezTo>
                    <a:pt x="20" y="69"/>
                    <a:pt x="19" y="72"/>
                    <a:pt x="19" y="68"/>
                  </a:cubicBezTo>
                  <a:cubicBezTo>
                    <a:pt x="20" y="71"/>
                    <a:pt x="21" y="70"/>
                    <a:pt x="21" y="67"/>
                  </a:cubicBezTo>
                  <a:cubicBezTo>
                    <a:pt x="20" y="62"/>
                    <a:pt x="22" y="67"/>
                    <a:pt x="21" y="62"/>
                  </a:cubicBezTo>
                  <a:cubicBezTo>
                    <a:pt x="20" y="62"/>
                    <a:pt x="20" y="58"/>
                    <a:pt x="19" y="55"/>
                  </a:cubicBezTo>
                  <a:cubicBezTo>
                    <a:pt x="19" y="55"/>
                    <a:pt x="19" y="56"/>
                    <a:pt x="19" y="57"/>
                  </a:cubicBezTo>
                  <a:cubicBezTo>
                    <a:pt x="19" y="60"/>
                    <a:pt x="19" y="59"/>
                    <a:pt x="20" y="62"/>
                  </a:cubicBezTo>
                  <a:cubicBezTo>
                    <a:pt x="19" y="62"/>
                    <a:pt x="18" y="63"/>
                    <a:pt x="18" y="66"/>
                  </a:cubicBezTo>
                  <a:cubicBezTo>
                    <a:pt x="18" y="65"/>
                    <a:pt x="18" y="62"/>
                    <a:pt x="18" y="62"/>
                  </a:cubicBezTo>
                  <a:cubicBezTo>
                    <a:pt x="17" y="63"/>
                    <a:pt x="16" y="62"/>
                    <a:pt x="15" y="62"/>
                  </a:cubicBezTo>
                  <a:cubicBezTo>
                    <a:pt x="16" y="66"/>
                    <a:pt x="14" y="63"/>
                    <a:pt x="15" y="67"/>
                  </a:cubicBezTo>
                  <a:cubicBezTo>
                    <a:pt x="16" y="67"/>
                    <a:pt x="17" y="71"/>
                    <a:pt x="17" y="73"/>
                  </a:cubicBezTo>
                  <a:cubicBezTo>
                    <a:pt x="16" y="72"/>
                    <a:pt x="16" y="71"/>
                    <a:pt x="16" y="70"/>
                  </a:cubicBezTo>
                  <a:cubicBezTo>
                    <a:pt x="16" y="72"/>
                    <a:pt x="15" y="66"/>
                    <a:pt x="15" y="70"/>
                  </a:cubicBezTo>
                  <a:cubicBezTo>
                    <a:pt x="16" y="68"/>
                    <a:pt x="14" y="64"/>
                    <a:pt x="14" y="61"/>
                  </a:cubicBezTo>
                  <a:cubicBezTo>
                    <a:pt x="14" y="63"/>
                    <a:pt x="14" y="58"/>
                    <a:pt x="13" y="59"/>
                  </a:cubicBezTo>
                  <a:cubicBezTo>
                    <a:pt x="13" y="61"/>
                    <a:pt x="12" y="62"/>
                    <a:pt x="12" y="63"/>
                  </a:cubicBezTo>
                  <a:cubicBezTo>
                    <a:pt x="10" y="60"/>
                    <a:pt x="9" y="63"/>
                    <a:pt x="9" y="64"/>
                  </a:cubicBezTo>
                  <a:cubicBezTo>
                    <a:pt x="8" y="62"/>
                    <a:pt x="8" y="58"/>
                    <a:pt x="7" y="57"/>
                  </a:cubicBezTo>
                  <a:cubicBezTo>
                    <a:pt x="6" y="58"/>
                    <a:pt x="8" y="62"/>
                    <a:pt x="7" y="60"/>
                  </a:cubicBezTo>
                  <a:cubicBezTo>
                    <a:pt x="7" y="59"/>
                    <a:pt x="7" y="59"/>
                    <a:pt x="7" y="59"/>
                  </a:cubicBezTo>
                  <a:cubicBezTo>
                    <a:pt x="7" y="60"/>
                    <a:pt x="5" y="57"/>
                    <a:pt x="6" y="62"/>
                  </a:cubicBezTo>
                  <a:cubicBezTo>
                    <a:pt x="5" y="58"/>
                    <a:pt x="5" y="58"/>
                    <a:pt x="5" y="58"/>
                  </a:cubicBezTo>
                  <a:cubicBezTo>
                    <a:pt x="5" y="58"/>
                    <a:pt x="5" y="59"/>
                    <a:pt x="5" y="59"/>
                  </a:cubicBezTo>
                  <a:cubicBezTo>
                    <a:pt x="5" y="56"/>
                    <a:pt x="5" y="56"/>
                    <a:pt x="5" y="56"/>
                  </a:cubicBezTo>
                  <a:cubicBezTo>
                    <a:pt x="4" y="53"/>
                    <a:pt x="4" y="56"/>
                    <a:pt x="3" y="56"/>
                  </a:cubicBezTo>
                  <a:cubicBezTo>
                    <a:pt x="4" y="59"/>
                    <a:pt x="4" y="59"/>
                    <a:pt x="4" y="59"/>
                  </a:cubicBezTo>
                  <a:cubicBezTo>
                    <a:pt x="3" y="61"/>
                    <a:pt x="2" y="59"/>
                    <a:pt x="2" y="60"/>
                  </a:cubicBezTo>
                  <a:cubicBezTo>
                    <a:pt x="1" y="57"/>
                    <a:pt x="1" y="57"/>
                    <a:pt x="1" y="57"/>
                  </a:cubicBezTo>
                  <a:cubicBezTo>
                    <a:pt x="1" y="59"/>
                    <a:pt x="1" y="59"/>
                    <a:pt x="1" y="59"/>
                  </a:cubicBezTo>
                  <a:cubicBezTo>
                    <a:pt x="1" y="56"/>
                    <a:pt x="0" y="55"/>
                    <a:pt x="0" y="57"/>
                  </a:cubicBezTo>
                  <a:cubicBezTo>
                    <a:pt x="0" y="51"/>
                    <a:pt x="0" y="51"/>
                    <a:pt x="0" y="51"/>
                  </a:cubicBezTo>
                  <a:cubicBezTo>
                    <a:pt x="1" y="52"/>
                    <a:pt x="0" y="54"/>
                    <a:pt x="1" y="56"/>
                  </a:cubicBezTo>
                  <a:cubicBezTo>
                    <a:pt x="2" y="58"/>
                    <a:pt x="2" y="57"/>
                    <a:pt x="2" y="55"/>
                  </a:cubicBezTo>
                  <a:cubicBezTo>
                    <a:pt x="2" y="55"/>
                    <a:pt x="2" y="55"/>
                    <a:pt x="2" y="56"/>
                  </a:cubicBezTo>
                  <a:cubicBezTo>
                    <a:pt x="1" y="53"/>
                    <a:pt x="1" y="53"/>
                    <a:pt x="1" y="51"/>
                  </a:cubicBezTo>
                  <a:cubicBezTo>
                    <a:pt x="1" y="51"/>
                    <a:pt x="1" y="50"/>
                    <a:pt x="1" y="51"/>
                  </a:cubicBezTo>
                  <a:cubicBezTo>
                    <a:pt x="1" y="49"/>
                    <a:pt x="1" y="49"/>
                    <a:pt x="2" y="49"/>
                  </a:cubicBezTo>
                  <a:cubicBezTo>
                    <a:pt x="2" y="50"/>
                    <a:pt x="2" y="51"/>
                    <a:pt x="2" y="52"/>
                  </a:cubicBezTo>
                  <a:cubicBezTo>
                    <a:pt x="2" y="49"/>
                    <a:pt x="2" y="48"/>
                    <a:pt x="3" y="48"/>
                  </a:cubicBezTo>
                  <a:cubicBezTo>
                    <a:pt x="4" y="52"/>
                    <a:pt x="4" y="46"/>
                    <a:pt x="5" y="47"/>
                  </a:cubicBezTo>
                  <a:cubicBezTo>
                    <a:pt x="5" y="50"/>
                    <a:pt x="5" y="52"/>
                    <a:pt x="5" y="54"/>
                  </a:cubicBezTo>
                  <a:cubicBezTo>
                    <a:pt x="5" y="55"/>
                    <a:pt x="5" y="54"/>
                    <a:pt x="6" y="55"/>
                  </a:cubicBezTo>
                  <a:cubicBezTo>
                    <a:pt x="6" y="53"/>
                    <a:pt x="5" y="49"/>
                    <a:pt x="6" y="48"/>
                  </a:cubicBezTo>
                  <a:cubicBezTo>
                    <a:pt x="6" y="50"/>
                    <a:pt x="6" y="50"/>
                    <a:pt x="6" y="50"/>
                  </a:cubicBezTo>
                  <a:cubicBezTo>
                    <a:pt x="7" y="49"/>
                    <a:pt x="6" y="45"/>
                    <a:pt x="7" y="46"/>
                  </a:cubicBezTo>
                  <a:cubicBezTo>
                    <a:pt x="8" y="47"/>
                    <a:pt x="9" y="47"/>
                    <a:pt x="10" y="47"/>
                  </a:cubicBezTo>
                  <a:cubicBezTo>
                    <a:pt x="11" y="49"/>
                    <a:pt x="11" y="49"/>
                    <a:pt x="11" y="49"/>
                  </a:cubicBezTo>
                  <a:cubicBezTo>
                    <a:pt x="11" y="44"/>
                    <a:pt x="12" y="47"/>
                    <a:pt x="13" y="45"/>
                  </a:cubicBezTo>
                  <a:cubicBezTo>
                    <a:pt x="14" y="47"/>
                    <a:pt x="15" y="42"/>
                    <a:pt x="16" y="46"/>
                  </a:cubicBezTo>
                  <a:cubicBezTo>
                    <a:pt x="18" y="44"/>
                    <a:pt x="19" y="42"/>
                    <a:pt x="22" y="42"/>
                  </a:cubicBezTo>
                  <a:cubicBezTo>
                    <a:pt x="22" y="46"/>
                    <a:pt x="22" y="46"/>
                    <a:pt x="22" y="46"/>
                  </a:cubicBezTo>
                  <a:cubicBezTo>
                    <a:pt x="22" y="43"/>
                    <a:pt x="22" y="47"/>
                    <a:pt x="23" y="47"/>
                  </a:cubicBezTo>
                  <a:cubicBezTo>
                    <a:pt x="22" y="44"/>
                    <a:pt x="23" y="43"/>
                    <a:pt x="23" y="41"/>
                  </a:cubicBezTo>
                  <a:cubicBezTo>
                    <a:pt x="24" y="44"/>
                    <a:pt x="25" y="41"/>
                    <a:pt x="25" y="38"/>
                  </a:cubicBezTo>
                  <a:cubicBezTo>
                    <a:pt x="26" y="41"/>
                    <a:pt x="26" y="41"/>
                    <a:pt x="26" y="41"/>
                  </a:cubicBezTo>
                  <a:cubicBezTo>
                    <a:pt x="26" y="36"/>
                    <a:pt x="27" y="40"/>
                    <a:pt x="29" y="40"/>
                  </a:cubicBezTo>
                  <a:cubicBezTo>
                    <a:pt x="29" y="41"/>
                    <a:pt x="29" y="43"/>
                    <a:pt x="30" y="43"/>
                  </a:cubicBezTo>
                  <a:cubicBezTo>
                    <a:pt x="30" y="39"/>
                    <a:pt x="30" y="39"/>
                    <a:pt x="30" y="37"/>
                  </a:cubicBezTo>
                  <a:cubicBezTo>
                    <a:pt x="31" y="37"/>
                    <a:pt x="32" y="38"/>
                    <a:pt x="33" y="39"/>
                  </a:cubicBezTo>
                  <a:cubicBezTo>
                    <a:pt x="35" y="33"/>
                    <a:pt x="38" y="36"/>
                    <a:pt x="39" y="33"/>
                  </a:cubicBezTo>
                  <a:cubicBezTo>
                    <a:pt x="40" y="35"/>
                    <a:pt x="40" y="35"/>
                    <a:pt x="40" y="35"/>
                  </a:cubicBezTo>
                  <a:cubicBezTo>
                    <a:pt x="42" y="29"/>
                    <a:pt x="45" y="34"/>
                    <a:pt x="47" y="31"/>
                  </a:cubicBezTo>
                  <a:cubicBezTo>
                    <a:pt x="47" y="35"/>
                    <a:pt x="47" y="35"/>
                    <a:pt x="47" y="35"/>
                  </a:cubicBezTo>
                  <a:cubicBezTo>
                    <a:pt x="48" y="37"/>
                    <a:pt x="49" y="34"/>
                    <a:pt x="48" y="31"/>
                  </a:cubicBezTo>
                  <a:cubicBezTo>
                    <a:pt x="49" y="32"/>
                    <a:pt x="49" y="28"/>
                    <a:pt x="50" y="32"/>
                  </a:cubicBezTo>
                  <a:cubicBezTo>
                    <a:pt x="51" y="33"/>
                    <a:pt x="51" y="30"/>
                    <a:pt x="51" y="29"/>
                  </a:cubicBezTo>
                  <a:cubicBezTo>
                    <a:pt x="53" y="31"/>
                    <a:pt x="53" y="30"/>
                    <a:pt x="54" y="29"/>
                  </a:cubicBezTo>
                  <a:cubicBezTo>
                    <a:pt x="54" y="29"/>
                    <a:pt x="54" y="29"/>
                    <a:pt x="54" y="29"/>
                  </a:cubicBezTo>
                  <a:cubicBezTo>
                    <a:pt x="54" y="30"/>
                    <a:pt x="54" y="32"/>
                    <a:pt x="54" y="32"/>
                  </a:cubicBezTo>
                  <a:cubicBezTo>
                    <a:pt x="55" y="31"/>
                    <a:pt x="56" y="33"/>
                    <a:pt x="55" y="28"/>
                  </a:cubicBezTo>
                  <a:cubicBezTo>
                    <a:pt x="57" y="30"/>
                    <a:pt x="57" y="25"/>
                    <a:pt x="59" y="29"/>
                  </a:cubicBezTo>
                  <a:cubicBezTo>
                    <a:pt x="59" y="27"/>
                    <a:pt x="59" y="27"/>
                    <a:pt x="59" y="26"/>
                  </a:cubicBezTo>
                  <a:cubicBezTo>
                    <a:pt x="60" y="25"/>
                    <a:pt x="62" y="28"/>
                    <a:pt x="63" y="26"/>
                  </a:cubicBezTo>
                  <a:cubicBezTo>
                    <a:pt x="63" y="26"/>
                    <a:pt x="63" y="28"/>
                    <a:pt x="63" y="28"/>
                  </a:cubicBezTo>
                  <a:cubicBezTo>
                    <a:pt x="63" y="25"/>
                    <a:pt x="63" y="25"/>
                    <a:pt x="63" y="25"/>
                  </a:cubicBezTo>
                  <a:cubicBezTo>
                    <a:pt x="65" y="22"/>
                    <a:pt x="67" y="28"/>
                    <a:pt x="69" y="27"/>
                  </a:cubicBezTo>
                  <a:cubicBezTo>
                    <a:pt x="71" y="23"/>
                    <a:pt x="75" y="24"/>
                    <a:pt x="78" y="23"/>
                  </a:cubicBezTo>
                  <a:cubicBezTo>
                    <a:pt x="78" y="24"/>
                    <a:pt x="78" y="24"/>
                    <a:pt x="78" y="24"/>
                  </a:cubicBezTo>
                  <a:cubicBezTo>
                    <a:pt x="78" y="20"/>
                    <a:pt x="81" y="28"/>
                    <a:pt x="80" y="22"/>
                  </a:cubicBezTo>
                  <a:cubicBezTo>
                    <a:pt x="81" y="23"/>
                    <a:pt x="81" y="22"/>
                    <a:pt x="81" y="24"/>
                  </a:cubicBezTo>
                  <a:cubicBezTo>
                    <a:pt x="82" y="21"/>
                    <a:pt x="84" y="27"/>
                    <a:pt x="85" y="23"/>
                  </a:cubicBezTo>
                  <a:cubicBezTo>
                    <a:pt x="84" y="23"/>
                    <a:pt x="84" y="23"/>
                    <a:pt x="84" y="23"/>
                  </a:cubicBezTo>
                  <a:cubicBezTo>
                    <a:pt x="86" y="26"/>
                    <a:pt x="86" y="22"/>
                    <a:pt x="88" y="24"/>
                  </a:cubicBezTo>
                  <a:cubicBezTo>
                    <a:pt x="88" y="25"/>
                    <a:pt x="88" y="25"/>
                    <a:pt x="88" y="26"/>
                  </a:cubicBezTo>
                  <a:cubicBezTo>
                    <a:pt x="89" y="28"/>
                    <a:pt x="88" y="21"/>
                    <a:pt x="89" y="26"/>
                  </a:cubicBezTo>
                  <a:cubicBezTo>
                    <a:pt x="89" y="26"/>
                    <a:pt x="89" y="24"/>
                    <a:pt x="89" y="24"/>
                  </a:cubicBezTo>
                  <a:cubicBezTo>
                    <a:pt x="92" y="26"/>
                    <a:pt x="94" y="22"/>
                    <a:pt x="96" y="20"/>
                  </a:cubicBezTo>
                  <a:cubicBezTo>
                    <a:pt x="99" y="23"/>
                    <a:pt x="98" y="29"/>
                    <a:pt x="99" y="25"/>
                  </a:cubicBezTo>
                  <a:cubicBezTo>
                    <a:pt x="99" y="26"/>
                    <a:pt x="99" y="23"/>
                    <a:pt x="99" y="24"/>
                  </a:cubicBezTo>
                  <a:cubicBezTo>
                    <a:pt x="99" y="22"/>
                    <a:pt x="101" y="29"/>
                    <a:pt x="101" y="26"/>
                  </a:cubicBezTo>
                  <a:cubicBezTo>
                    <a:pt x="100" y="23"/>
                    <a:pt x="101" y="25"/>
                    <a:pt x="100" y="23"/>
                  </a:cubicBezTo>
                  <a:cubicBezTo>
                    <a:pt x="102" y="24"/>
                    <a:pt x="103" y="27"/>
                    <a:pt x="103" y="25"/>
                  </a:cubicBezTo>
                  <a:cubicBezTo>
                    <a:pt x="103" y="26"/>
                    <a:pt x="103" y="26"/>
                    <a:pt x="103" y="26"/>
                  </a:cubicBezTo>
                  <a:cubicBezTo>
                    <a:pt x="103" y="21"/>
                    <a:pt x="105" y="24"/>
                    <a:pt x="105" y="18"/>
                  </a:cubicBezTo>
                  <a:cubicBezTo>
                    <a:pt x="111" y="16"/>
                    <a:pt x="116" y="12"/>
                    <a:pt x="121" y="10"/>
                  </a:cubicBezTo>
                  <a:cubicBezTo>
                    <a:pt x="127" y="10"/>
                    <a:pt x="132" y="7"/>
                    <a:pt x="139" y="8"/>
                  </a:cubicBezTo>
                  <a:cubicBezTo>
                    <a:pt x="141" y="12"/>
                    <a:pt x="141" y="12"/>
                    <a:pt x="142" y="10"/>
                  </a:cubicBezTo>
                  <a:cubicBezTo>
                    <a:pt x="142" y="12"/>
                    <a:pt x="142" y="12"/>
                    <a:pt x="142" y="12"/>
                  </a:cubicBezTo>
                  <a:cubicBezTo>
                    <a:pt x="142" y="8"/>
                    <a:pt x="143" y="11"/>
                    <a:pt x="143" y="8"/>
                  </a:cubicBezTo>
                  <a:cubicBezTo>
                    <a:pt x="145" y="8"/>
                    <a:pt x="147" y="6"/>
                    <a:pt x="149" y="6"/>
                  </a:cubicBezTo>
                  <a:cubicBezTo>
                    <a:pt x="149" y="6"/>
                    <a:pt x="149" y="9"/>
                    <a:pt x="149" y="9"/>
                  </a:cubicBezTo>
                  <a:cubicBezTo>
                    <a:pt x="149" y="6"/>
                    <a:pt x="149" y="6"/>
                    <a:pt x="149" y="6"/>
                  </a:cubicBezTo>
                  <a:cubicBezTo>
                    <a:pt x="150" y="7"/>
                    <a:pt x="150" y="7"/>
                    <a:pt x="150" y="7"/>
                  </a:cubicBezTo>
                  <a:cubicBezTo>
                    <a:pt x="150" y="7"/>
                    <a:pt x="150" y="5"/>
                    <a:pt x="149" y="4"/>
                  </a:cubicBezTo>
                  <a:cubicBezTo>
                    <a:pt x="154" y="0"/>
                    <a:pt x="161" y="5"/>
                    <a:pt x="166" y="3"/>
                  </a:cubicBezTo>
                  <a:cubicBezTo>
                    <a:pt x="167" y="4"/>
                    <a:pt x="169" y="3"/>
                    <a:pt x="170" y="2"/>
                  </a:cubicBezTo>
                  <a:cubicBezTo>
                    <a:pt x="175" y="5"/>
                    <a:pt x="180" y="8"/>
                    <a:pt x="183" y="4"/>
                  </a:cubicBezTo>
                  <a:cubicBezTo>
                    <a:pt x="183" y="4"/>
                    <a:pt x="185" y="13"/>
                    <a:pt x="18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4" name="Freeform 67"/>
            <p:cNvSpPr/>
            <p:nvPr/>
          </p:nvSpPr>
          <p:spPr bwMode="auto">
            <a:xfrm>
              <a:off x="3754438" y="1462088"/>
              <a:ext cx="3175" cy="25400"/>
            </a:xfrm>
            <a:custGeom>
              <a:avLst/>
              <a:gdLst>
                <a:gd name="T0" fmla="*/ 0 w 1"/>
                <a:gd name="T1" fmla="*/ 0 h 6"/>
                <a:gd name="T2" fmla="*/ 1 w 1"/>
                <a:gd name="T3" fmla="*/ 6 h 6"/>
                <a:gd name="T4" fmla="*/ 0 w 1"/>
                <a:gd name="T5" fmla="*/ 0 h 6"/>
              </a:gdLst>
              <a:ahLst/>
              <a:cxnLst>
                <a:cxn ang="0">
                  <a:pos x="T0" y="T1"/>
                </a:cxn>
                <a:cxn ang="0">
                  <a:pos x="T2" y="T3"/>
                </a:cxn>
                <a:cxn ang="0">
                  <a:pos x="T4" y="T5"/>
                </a:cxn>
              </a:cxnLst>
              <a:rect l="0" t="0" r="r" b="b"/>
              <a:pathLst>
                <a:path w="1" h="6">
                  <a:moveTo>
                    <a:pt x="0" y="0"/>
                  </a:moveTo>
                  <a:cubicBezTo>
                    <a:pt x="1" y="2"/>
                    <a:pt x="1" y="3"/>
                    <a:pt x="1"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5" name="Freeform 68"/>
            <p:cNvSpPr/>
            <p:nvPr/>
          </p:nvSpPr>
          <p:spPr bwMode="auto">
            <a:xfrm>
              <a:off x="3821113" y="1530350"/>
              <a:ext cx="4763" cy="12700"/>
            </a:xfrm>
            <a:custGeom>
              <a:avLst/>
              <a:gdLst>
                <a:gd name="T0" fmla="*/ 0 w 1"/>
                <a:gd name="T1" fmla="*/ 1 h 3"/>
                <a:gd name="T2" fmla="*/ 1 w 1"/>
                <a:gd name="T3" fmla="*/ 2 h 3"/>
                <a:gd name="T4" fmla="*/ 0 w 1"/>
                <a:gd name="T5" fmla="*/ 3 h 3"/>
                <a:gd name="T6" fmla="*/ 0 w 1"/>
                <a:gd name="T7" fmla="*/ 1 h 3"/>
              </a:gdLst>
              <a:ahLst/>
              <a:cxnLst>
                <a:cxn ang="0">
                  <a:pos x="T0" y="T1"/>
                </a:cxn>
                <a:cxn ang="0">
                  <a:pos x="T2" y="T3"/>
                </a:cxn>
                <a:cxn ang="0">
                  <a:pos x="T4" y="T5"/>
                </a:cxn>
                <a:cxn ang="0">
                  <a:pos x="T6" y="T7"/>
                </a:cxn>
              </a:cxnLst>
              <a:rect l="0" t="0" r="r" b="b"/>
              <a:pathLst>
                <a:path w="1" h="3">
                  <a:moveTo>
                    <a:pt x="0" y="1"/>
                  </a:moveTo>
                  <a:cubicBezTo>
                    <a:pt x="0" y="0"/>
                    <a:pt x="1" y="1"/>
                    <a:pt x="1" y="2"/>
                  </a:cubicBezTo>
                  <a:cubicBezTo>
                    <a:pt x="1" y="2"/>
                    <a:pt x="1" y="3"/>
                    <a:pt x="0" y="3"/>
                  </a:cubicBezTo>
                  <a:cubicBezTo>
                    <a:pt x="1"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6" name="Freeform 69"/>
            <p:cNvSpPr/>
            <p:nvPr/>
          </p:nvSpPr>
          <p:spPr bwMode="auto">
            <a:xfrm>
              <a:off x="3833813" y="1533525"/>
              <a:ext cx="4763" cy="17462"/>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2"/>
                    <a:pt x="1" y="3"/>
                    <a:pt x="0" y="4"/>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7" name="Freeform 70"/>
            <p:cNvSpPr/>
            <p:nvPr/>
          </p:nvSpPr>
          <p:spPr bwMode="auto">
            <a:xfrm>
              <a:off x="3856038" y="1558925"/>
              <a:ext cx="4763" cy="12700"/>
            </a:xfrm>
            <a:custGeom>
              <a:avLst/>
              <a:gdLst>
                <a:gd name="T0" fmla="*/ 0 w 1"/>
                <a:gd name="T1" fmla="*/ 0 h 3"/>
                <a:gd name="T2" fmla="*/ 0 w 1"/>
                <a:gd name="T3" fmla="*/ 3 h 3"/>
                <a:gd name="T4" fmla="*/ 0 w 1"/>
                <a:gd name="T5" fmla="*/ 0 h 3"/>
              </a:gdLst>
              <a:ahLst/>
              <a:cxnLst>
                <a:cxn ang="0">
                  <a:pos x="T0" y="T1"/>
                </a:cxn>
                <a:cxn ang="0">
                  <a:pos x="T2" y="T3"/>
                </a:cxn>
                <a:cxn ang="0">
                  <a:pos x="T4" y="T5"/>
                </a:cxn>
              </a:cxnLst>
              <a:rect l="0" t="0" r="r" b="b"/>
              <a:pathLst>
                <a:path w="1" h="3">
                  <a:moveTo>
                    <a:pt x="0" y="0"/>
                  </a:moveTo>
                  <a:cubicBezTo>
                    <a:pt x="1" y="2"/>
                    <a:pt x="1" y="3"/>
                    <a:pt x="0"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8" name="Freeform 71"/>
            <p:cNvSpPr/>
            <p:nvPr/>
          </p:nvSpPr>
          <p:spPr bwMode="auto">
            <a:xfrm>
              <a:off x="3856038" y="1546225"/>
              <a:ext cx="4763" cy="9525"/>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0" y="0"/>
                    <a:pt x="0" y="1"/>
                    <a:pt x="1" y="1"/>
                  </a:cubicBezTo>
                  <a:cubicBezTo>
                    <a:pt x="0" y="0"/>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79" name="Freeform 72"/>
            <p:cNvSpPr/>
            <p:nvPr/>
          </p:nvSpPr>
          <p:spPr bwMode="auto">
            <a:xfrm>
              <a:off x="3886201" y="1555750"/>
              <a:ext cx="3175" cy="15875"/>
            </a:xfrm>
            <a:custGeom>
              <a:avLst/>
              <a:gdLst>
                <a:gd name="T0" fmla="*/ 0 w 1"/>
                <a:gd name="T1" fmla="*/ 1 h 4"/>
                <a:gd name="T2" fmla="*/ 1 w 1"/>
                <a:gd name="T3" fmla="*/ 2 h 4"/>
                <a:gd name="T4" fmla="*/ 0 w 1"/>
                <a:gd name="T5" fmla="*/ 1 h 4"/>
              </a:gdLst>
              <a:ahLst/>
              <a:cxnLst>
                <a:cxn ang="0">
                  <a:pos x="T0" y="T1"/>
                </a:cxn>
                <a:cxn ang="0">
                  <a:pos x="T2" y="T3"/>
                </a:cxn>
                <a:cxn ang="0">
                  <a:pos x="T4" y="T5"/>
                </a:cxn>
              </a:cxnLst>
              <a:rect l="0" t="0" r="r" b="b"/>
              <a:pathLst>
                <a:path w="1" h="4">
                  <a:moveTo>
                    <a:pt x="0" y="1"/>
                  </a:moveTo>
                  <a:cubicBezTo>
                    <a:pt x="0" y="1"/>
                    <a:pt x="0" y="0"/>
                    <a:pt x="1" y="2"/>
                  </a:cubicBezTo>
                  <a:cubicBezTo>
                    <a:pt x="1" y="0"/>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0" name="Freeform 73"/>
            <p:cNvSpPr/>
            <p:nvPr/>
          </p:nvSpPr>
          <p:spPr bwMode="auto">
            <a:xfrm>
              <a:off x="3898901" y="1546225"/>
              <a:ext cx="3175" cy="9525"/>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0"/>
                  </a:cubicBezTo>
                  <a:cubicBezTo>
                    <a:pt x="1" y="1"/>
                    <a:pt x="1"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1" name="Freeform 74"/>
            <p:cNvSpPr/>
            <p:nvPr/>
          </p:nvSpPr>
          <p:spPr bwMode="auto">
            <a:xfrm>
              <a:off x="4135438" y="1474788"/>
              <a:ext cx="0" cy="7937"/>
            </a:xfrm>
            <a:custGeom>
              <a:avLst/>
              <a:gdLst>
                <a:gd name="T0" fmla="*/ 3 h 5"/>
                <a:gd name="T1" fmla="*/ 5 h 5"/>
                <a:gd name="T2" fmla="*/ 0 h 5"/>
                <a:gd name="T3" fmla="*/ 3 h 5"/>
              </a:gdLst>
              <a:ahLst/>
              <a:cxnLst>
                <a:cxn ang="0">
                  <a:pos x="0" y="T0"/>
                </a:cxn>
                <a:cxn ang="0">
                  <a:pos x="0" y="T1"/>
                </a:cxn>
                <a:cxn ang="0">
                  <a:pos x="0" y="T2"/>
                </a:cxn>
                <a:cxn ang="0">
                  <a:pos x="0" y="T3"/>
                </a:cxn>
              </a:cxnLst>
              <a:rect l="0" t="0" r="r" b="b"/>
              <a:pathLst>
                <a:path h="5">
                  <a:moveTo>
                    <a:pt x="0" y="3"/>
                  </a:moveTo>
                  <a:lnTo>
                    <a:pt x="0" y="5"/>
                  </a:lnTo>
                  <a:lnTo>
                    <a:pt x="0"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2" name="Freeform 75"/>
            <p:cNvSpPr/>
            <p:nvPr/>
          </p:nvSpPr>
          <p:spPr bwMode="auto">
            <a:xfrm>
              <a:off x="4241801" y="1452563"/>
              <a:ext cx="4763" cy="14287"/>
            </a:xfrm>
            <a:custGeom>
              <a:avLst/>
              <a:gdLst>
                <a:gd name="T0" fmla="*/ 0 w 1"/>
                <a:gd name="T1" fmla="*/ 1 h 3"/>
                <a:gd name="T2" fmla="*/ 1 w 1"/>
                <a:gd name="T3" fmla="*/ 3 h 3"/>
                <a:gd name="T4" fmla="*/ 0 w 1"/>
                <a:gd name="T5" fmla="*/ 1 h 3"/>
              </a:gdLst>
              <a:ahLst/>
              <a:cxnLst>
                <a:cxn ang="0">
                  <a:pos x="T0" y="T1"/>
                </a:cxn>
                <a:cxn ang="0">
                  <a:pos x="T2" y="T3"/>
                </a:cxn>
                <a:cxn ang="0">
                  <a:pos x="T4" y="T5"/>
                </a:cxn>
              </a:cxnLst>
              <a:rect l="0" t="0" r="r" b="b"/>
              <a:pathLst>
                <a:path w="1" h="3">
                  <a:moveTo>
                    <a:pt x="0" y="1"/>
                  </a:moveTo>
                  <a:cubicBezTo>
                    <a:pt x="0" y="0"/>
                    <a:pt x="1" y="3"/>
                    <a:pt x="1" y="3"/>
                  </a:cubicBezTo>
                  <a:cubicBezTo>
                    <a:pt x="0" y="3"/>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3" name="Freeform 76"/>
            <p:cNvSpPr/>
            <p:nvPr/>
          </p:nvSpPr>
          <p:spPr bwMode="auto">
            <a:xfrm>
              <a:off x="4289426" y="1398588"/>
              <a:ext cx="3175" cy="15875"/>
            </a:xfrm>
            <a:custGeom>
              <a:avLst/>
              <a:gdLst>
                <a:gd name="T0" fmla="*/ 2 w 2"/>
                <a:gd name="T1" fmla="*/ 10 h 10"/>
                <a:gd name="T2" fmla="*/ 2 w 2"/>
                <a:gd name="T3" fmla="*/ 10 h 10"/>
                <a:gd name="T4" fmla="*/ 0 w 2"/>
                <a:gd name="T5" fmla="*/ 0 h 10"/>
                <a:gd name="T6" fmla="*/ 2 w 2"/>
                <a:gd name="T7" fmla="*/ 10 h 10"/>
              </a:gdLst>
              <a:ahLst/>
              <a:cxnLst>
                <a:cxn ang="0">
                  <a:pos x="T0" y="T1"/>
                </a:cxn>
                <a:cxn ang="0">
                  <a:pos x="T2" y="T3"/>
                </a:cxn>
                <a:cxn ang="0">
                  <a:pos x="T4" y="T5"/>
                </a:cxn>
                <a:cxn ang="0">
                  <a:pos x="T6" y="T7"/>
                </a:cxn>
              </a:cxnLst>
              <a:rect l="0" t="0" r="r" b="b"/>
              <a:pathLst>
                <a:path w="2" h="10">
                  <a:moveTo>
                    <a:pt x="2" y="10"/>
                  </a:moveTo>
                  <a:lnTo>
                    <a:pt x="2" y="10"/>
                  </a:lnTo>
                  <a:lnTo>
                    <a:pt x="0" y="0"/>
                  </a:lnTo>
                  <a:lnTo>
                    <a:pt x="2"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4" name="Freeform 77"/>
            <p:cNvSpPr/>
            <p:nvPr/>
          </p:nvSpPr>
          <p:spPr bwMode="auto">
            <a:xfrm>
              <a:off x="3516313" y="2643188"/>
              <a:ext cx="4763" cy="12700"/>
            </a:xfrm>
            <a:custGeom>
              <a:avLst/>
              <a:gdLst>
                <a:gd name="T0" fmla="*/ 1 w 1"/>
                <a:gd name="T1" fmla="*/ 1 h 3"/>
                <a:gd name="T2" fmla="*/ 0 w 1"/>
                <a:gd name="T3" fmla="*/ 2 h 3"/>
                <a:gd name="T4" fmla="*/ 1 w 1"/>
                <a:gd name="T5" fmla="*/ 1 h 3"/>
              </a:gdLst>
              <a:ahLst/>
              <a:cxnLst>
                <a:cxn ang="0">
                  <a:pos x="T0" y="T1"/>
                </a:cxn>
                <a:cxn ang="0">
                  <a:pos x="T2" y="T3"/>
                </a:cxn>
                <a:cxn ang="0">
                  <a:pos x="T4" y="T5"/>
                </a:cxn>
              </a:cxnLst>
              <a:rect l="0" t="0" r="r" b="b"/>
              <a:pathLst>
                <a:path w="1" h="3">
                  <a:moveTo>
                    <a:pt x="1" y="1"/>
                  </a:moveTo>
                  <a:cubicBezTo>
                    <a:pt x="0" y="1"/>
                    <a:pt x="0" y="3"/>
                    <a:pt x="0" y="2"/>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5" name="Freeform 78"/>
            <p:cNvSpPr/>
            <p:nvPr/>
          </p:nvSpPr>
          <p:spPr bwMode="auto">
            <a:xfrm>
              <a:off x="3511551" y="2652713"/>
              <a:ext cx="823913" cy="646112"/>
            </a:xfrm>
            <a:custGeom>
              <a:avLst/>
              <a:gdLst>
                <a:gd name="T0" fmla="*/ 166 w 194"/>
                <a:gd name="T1" fmla="*/ 132 h 152"/>
                <a:gd name="T2" fmla="*/ 160 w 194"/>
                <a:gd name="T3" fmla="*/ 128 h 152"/>
                <a:gd name="T4" fmla="*/ 145 w 194"/>
                <a:gd name="T5" fmla="*/ 124 h 152"/>
                <a:gd name="T6" fmla="*/ 141 w 194"/>
                <a:gd name="T7" fmla="*/ 120 h 152"/>
                <a:gd name="T8" fmla="*/ 133 w 194"/>
                <a:gd name="T9" fmla="*/ 107 h 152"/>
                <a:gd name="T10" fmla="*/ 129 w 194"/>
                <a:gd name="T11" fmla="*/ 104 h 152"/>
                <a:gd name="T12" fmla="*/ 120 w 194"/>
                <a:gd name="T13" fmla="*/ 101 h 152"/>
                <a:gd name="T14" fmla="*/ 116 w 194"/>
                <a:gd name="T15" fmla="*/ 95 h 152"/>
                <a:gd name="T16" fmla="*/ 115 w 194"/>
                <a:gd name="T17" fmla="*/ 90 h 152"/>
                <a:gd name="T18" fmla="*/ 110 w 194"/>
                <a:gd name="T19" fmla="*/ 91 h 152"/>
                <a:gd name="T20" fmla="*/ 101 w 194"/>
                <a:gd name="T21" fmla="*/ 88 h 152"/>
                <a:gd name="T22" fmla="*/ 97 w 194"/>
                <a:gd name="T23" fmla="*/ 85 h 152"/>
                <a:gd name="T24" fmla="*/ 92 w 194"/>
                <a:gd name="T25" fmla="*/ 84 h 152"/>
                <a:gd name="T26" fmla="*/ 89 w 194"/>
                <a:gd name="T27" fmla="*/ 78 h 152"/>
                <a:gd name="T28" fmla="*/ 83 w 194"/>
                <a:gd name="T29" fmla="*/ 75 h 152"/>
                <a:gd name="T30" fmla="*/ 78 w 194"/>
                <a:gd name="T31" fmla="*/ 67 h 152"/>
                <a:gd name="T32" fmla="*/ 74 w 194"/>
                <a:gd name="T33" fmla="*/ 67 h 152"/>
                <a:gd name="T34" fmla="*/ 73 w 194"/>
                <a:gd name="T35" fmla="*/ 62 h 152"/>
                <a:gd name="T36" fmla="*/ 69 w 194"/>
                <a:gd name="T37" fmla="*/ 63 h 152"/>
                <a:gd name="T38" fmla="*/ 67 w 194"/>
                <a:gd name="T39" fmla="*/ 62 h 152"/>
                <a:gd name="T40" fmla="*/ 64 w 194"/>
                <a:gd name="T41" fmla="*/ 60 h 152"/>
                <a:gd name="T42" fmla="*/ 54 w 194"/>
                <a:gd name="T43" fmla="*/ 54 h 152"/>
                <a:gd name="T44" fmla="*/ 50 w 194"/>
                <a:gd name="T45" fmla="*/ 51 h 152"/>
                <a:gd name="T46" fmla="*/ 47 w 194"/>
                <a:gd name="T47" fmla="*/ 49 h 152"/>
                <a:gd name="T48" fmla="*/ 40 w 194"/>
                <a:gd name="T49" fmla="*/ 43 h 152"/>
                <a:gd name="T50" fmla="*/ 43 w 194"/>
                <a:gd name="T51" fmla="*/ 35 h 152"/>
                <a:gd name="T52" fmla="*/ 35 w 194"/>
                <a:gd name="T53" fmla="*/ 40 h 152"/>
                <a:gd name="T54" fmla="*/ 28 w 194"/>
                <a:gd name="T55" fmla="*/ 45 h 152"/>
                <a:gd name="T56" fmla="*/ 26 w 194"/>
                <a:gd name="T57" fmla="*/ 41 h 152"/>
                <a:gd name="T58" fmla="*/ 23 w 194"/>
                <a:gd name="T59" fmla="*/ 43 h 152"/>
                <a:gd name="T60" fmla="*/ 23 w 194"/>
                <a:gd name="T61" fmla="*/ 40 h 152"/>
                <a:gd name="T62" fmla="*/ 24 w 194"/>
                <a:gd name="T63" fmla="*/ 31 h 152"/>
                <a:gd name="T64" fmla="*/ 17 w 194"/>
                <a:gd name="T65" fmla="*/ 36 h 152"/>
                <a:gd name="T66" fmla="*/ 18 w 194"/>
                <a:gd name="T67" fmla="*/ 32 h 152"/>
                <a:gd name="T68" fmla="*/ 13 w 194"/>
                <a:gd name="T69" fmla="*/ 34 h 152"/>
                <a:gd name="T70" fmla="*/ 10 w 194"/>
                <a:gd name="T71" fmla="*/ 33 h 152"/>
                <a:gd name="T72" fmla="*/ 16 w 194"/>
                <a:gd name="T73" fmla="*/ 24 h 152"/>
                <a:gd name="T74" fmla="*/ 8 w 194"/>
                <a:gd name="T75" fmla="*/ 27 h 152"/>
                <a:gd name="T76" fmla="*/ 7 w 194"/>
                <a:gd name="T77" fmla="*/ 12 h 152"/>
                <a:gd name="T78" fmla="*/ 5 w 194"/>
                <a:gd name="T79" fmla="*/ 8 h 152"/>
                <a:gd name="T80" fmla="*/ 0 w 194"/>
                <a:gd name="T81" fmla="*/ 6 h 152"/>
                <a:gd name="T82" fmla="*/ 5 w 194"/>
                <a:gd name="T83" fmla="*/ 2 h 152"/>
                <a:gd name="T84" fmla="*/ 7 w 194"/>
                <a:gd name="T85" fmla="*/ 9 h 152"/>
                <a:gd name="T86" fmla="*/ 21 w 194"/>
                <a:gd name="T87" fmla="*/ 6 h 152"/>
                <a:gd name="T88" fmla="*/ 38 w 194"/>
                <a:gd name="T89" fmla="*/ 11 h 152"/>
                <a:gd name="T90" fmla="*/ 55 w 194"/>
                <a:gd name="T91" fmla="*/ 18 h 152"/>
                <a:gd name="T92" fmla="*/ 69 w 194"/>
                <a:gd name="T93" fmla="*/ 26 h 152"/>
                <a:gd name="T94" fmla="*/ 79 w 194"/>
                <a:gd name="T95" fmla="*/ 31 h 152"/>
                <a:gd name="T96" fmla="*/ 96 w 194"/>
                <a:gd name="T97" fmla="*/ 47 h 152"/>
                <a:gd name="T98" fmla="*/ 104 w 194"/>
                <a:gd name="T99" fmla="*/ 58 h 152"/>
                <a:gd name="T100" fmla="*/ 113 w 194"/>
                <a:gd name="T101" fmla="*/ 70 h 152"/>
                <a:gd name="T102" fmla="*/ 158 w 194"/>
                <a:gd name="T103" fmla="*/ 98 h 152"/>
                <a:gd name="T104" fmla="*/ 167 w 194"/>
                <a:gd name="T105" fmla="*/ 108 h 152"/>
                <a:gd name="T106" fmla="*/ 183 w 194"/>
                <a:gd name="T107"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4" h="152">
                  <a:moveTo>
                    <a:pt x="183" y="148"/>
                  </a:moveTo>
                  <a:cubicBezTo>
                    <a:pt x="176" y="152"/>
                    <a:pt x="179" y="144"/>
                    <a:pt x="173" y="145"/>
                  </a:cubicBezTo>
                  <a:cubicBezTo>
                    <a:pt x="172" y="145"/>
                    <a:pt x="176" y="142"/>
                    <a:pt x="175" y="142"/>
                  </a:cubicBezTo>
                  <a:cubicBezTo>
                    <a:pt x="168" y="145"/>
                    <a:pt x="167" y="139"/>
                    <a:pt x="168" y="133"/>
                  </a:cubicBezTo>
                  <a:cubicBezTo>
                    <a:pt x="170" y="132"/>
                    <a:pt x="170" y="132"/>
                    <a:pt x="170" y="132"/>
                  </a:cubicBezTo>
                  <a:cubicBezTo>
                    <a:pt x="170" y="131"/>
                    <a:pt x="166" y="133"/>
                    <a:pt x="166" y="132"/>
                  </a:cubicBezTo>
                  <a:cubicBezTo>
                    <a:pt x="167" y="132"/>
                    <a:pt x="167" y="132"/>
                    <a:pt x="168" y="131"/>
                  </a:cubicBezTo>
                  <a:cubicBezTo>
                    <a:pt x="166" y="132"/>
                    <a:pt x="166" y="131"/>
                    <a:pt x="164" y="132"/>
                  </a:cubicBezTo>
                  <a:cubicBezTo>
                    <a:pt x="167" y="128"/>
                    <a:pt x="167" y="128"/>
                    <a:pt x="167" y="128"/>
                  </a:cubicBezTo>
                  <a:cubicBezTo>
                    <a:pt x="164" y="130"/>
                    <a:pt x="164" y="130"/>
                    <a:pt x="164" y="130"/>
                  </a:cubicBezTo>
                  <a:cubicBezTo>
                    <a:pt x="159" y="134"/>
                    <a:pt x="163" y="128"/>
                    <a:pt x="159" y="129"/>
                  </a:cubicBezTo>
                  <a:cubicBezTo>
                    <a:pt x="160" y="128"/>
                    <a:pt x="160" y="128"/>
                    <a:pt x="160" y="128"/>
                  </a:cubicBezTo>
                  <a:cubicBezTo>
                    <a:pt x="156" y="129"/>
                    <a:pt x="154" y="126"/>
                    <a:pt x="151" y="126"/>
                  </a:cubicBezTo>
                  <a:cubicBezTo>
                    <a:pt x="154" y="123"/>
                    <a:pt x="154" y="123"/>
                    <a:pt x="154" y="123"/>
                  </a:cubicBezTo>
                  <a:cubicBezTo>
                    <a:pt x="151" y="125"/>
                    <a:pt x="150" y="125"/>
                    <a:pt x="149" y="125"/>
                  </a:cubicBezTo>
                  <a:cubicBezTo>
                    <a:pt x="151" y="122"/>
                    <a:pt x="146" y="126"/>
                    <a:pt x="147" y="124"/>
                  </a:cubicBezTo>
                  <a:cubicBezTo>
                    <a:pt x="147" y="123"/>
                    <a:pt x="147" y="123"/>
                    <a:pt x="147" y="123"/>
                  </a:cubicBezTo>
                  <a:cubicBezTo>
                    <a:pt x="144" y="125"/>
                    <a:pt x="148" y="121"/>
                    <a:pt x="145" y="124"/>
                  </a:cubicBezTo>
                  <a:cubicBezTo>
                    <a:pt x="146" y="122"/>
                    <a:pt x="146" y="122"/>
                    <a:pt x="146" y="122"/>
                  </a:cubicBezTo>
                  <a:cubicBezTo>
                    <a:pt x="143" y="125"/>
                    <a:pt x="147" y="119"/>
                    <a:pt x="145" y="121"/>
                  </a:cubicBezTo>
                  <a:cubicBezTo>
                    <a:pt x="145" y="121"/>
                    <a:pt x="145" y="121"/>
                    <a:pt x="145" y="121"/>
                  </a:cubicBezTo>
                  <a:cubicBezTo>
                    <a:pt x="143" y="122"/>
                    <a:pt x="145" y="120"/>
                    <a:pt x="144" y="120"/>
                  </a:cubicBezTo>
                  <a:cubicBezTo>
                    <a:pt x="144" y="120"/>
                    <a:pt x="144" y="120"/>
                    <a:pt x="144" y="120"/>
                  </a:cubicBezTo>
                  <a:cubicBezTo>
                    <a:pt x="143" y="120"/>
                    <a:pt x="144" y="118"/>
                    <a:pt x="141" y="120"/>
                  </a:cubicBezTo>
                  <a:cubicBezTo>
                    <a:pt x="143" y="118"/>
                    <a:pt x="143" y="120"/>
                    <a:pt x="146" y="117"/>
                  </a:cubicBezTo>
                  <a:cubicBezTo>
                    <a:pt x="140" y="117"/>
                    <a:pt x="138" y="113"/>
                    <a:pt x="135" y="111"/>
                  </a:cubicBezTo>
                  <a:cubicBezTo>
                    <a:pt x="136" y="109"/>
                    <a:pt x="136" y="109"/>
                    <a:pt x="137" y="108"/>
                  </a:cubicBezTo>
                  <a:cubicBezTo>
                    <a:pt x="136" y="108"/>
                    <a:pt x="136" y="107"/>
                    <a:pt x="134" y="109"/>
                  </a:cubicBezTo>
                  <a:cubicBezTo>
                    <a:pt x="134" y="109"/>
                    <a:pt x="135" y="107"/>
                    <a:pt x="135" y="107"/>
                  </a:cubicBezTo>
                  <a:cubicBezTo>
                    <a:pt x="136" y="105"/>
                    <a:pt x="132" y="109"/>
                    <a:pt x="133" y="107"/>
                  </a:cubicBezTo>
                  <a:cubicBezTo>
                    <a:pt x="135" y="105"/>
                    <a:pt x="135" y="105"/>
                    <a:pt x="135" y="105"/>
                  </a:cubicBezTo>
                  <a:cubicBezTo>
                    <a:pt x="133" y="107"/>
                    <a:pt x="132" y="106"/>
                    <a:pt x="131" y="106"/>
                  </a:cubicBezTo>
                  <a:cubicBezTo>
                    <a:pt x="132" y="106"/>
                    <a:pt x="132" y="105"/>
                    <a:pt x="133" y="105"/>
                  </a:cubicBezTo>
                  <a:cubicBezTo>
                    <a:pt x="130" y="106"/>
                    <a:pt x="132" y="103"/>
                    <a:pt x="130" y="104"/>
                  </a:cubicBezTo>
                  <a:cubicBezTo>
                    <a:pt x="132" y="103"/>
                    <a:pt x="132" y="103"/>
                    <a:pt x="132" y="103"/>
                  </a:cubicBezTo>
                  <a:cubicBezTo>
                    <a:pt x="133" y="100"/>
                    <a:pt x="129" y="106"/>
                    <a:pt x="129" y="104"/>
                  </a:cubicBezTo>
                  <a:cubicBezTo>
                    <a:pt x="131" y="102"/>
                    <a:pt x="131" y="102"/>
                    <a:pt x="131" y="102"/>
                  </a:cubicBezTo>
                  <a:cubicBezTo>
                    <a:pt x="128" y="104"/>
                    <a:pt x="127" y="102"/>
                    <a:pt x="126" y="103"/>
                  </a:cubicBezTo>
                  <a:cubicBezTo>
                    <a:pt x="126" y="102"/>
                    <a:pt x="126" y="102"/>
                    <a:pt x="126" y="102"/>
                  </a:cubicBezTo>
                  <a:cubicBezTo>
                    <a:pt x="125" y="102"/>
                    <a:pt x="125" y="100"/>
                    <a:pt x="123" y="101"/>
                  </a:cubicBezTo>
                  <a:cubicBezTo>
                    <a:pt x="124" y="100"/>
                    <a:pt x="127" y="97"/>
                    <a:pt x="126" y="97"/>
                  </a:cubicBezTo>
                  <a:cubicBezTo>
                    <a:pt x="123" y="100"/>
                    <a:pt x="123" y="97"/>
                    <a:pt x="120" y="101"/>
                  </a:cubicBezTo>
                  <a:cubicBezTo>
                    <a:pt x="120" y="100"/>
                    <a:pt x="120" y="97"/>
                    <a:pt x="119" y="98"/>
                  </a:cubicBezTo>
                  <a:cubicBezTo>
                    <a:pt x="120" y="97"/>
                    <a:pt x="122" y="94"/>
                    <a:pt x="123" y="94"/>
                  </a:cubicBezTo>
                  <a:cubicBezTo>
                    <a:pt x="124" y="92"/>
                    <a:pt x="124" y="92"/>
                    <a:pt x="124" y="92"/>
                  </a:cubicBezTo>
                  <a:cubicBezTo>
                    <a:pt x="125" y="91"/>
                    <a:pt x="124" y="93"/>
                    <a:pt x="126" y="91"/>
                  </a:cubicBezTo>
                  <a:cubicBezTo>
                    <a:pt x="125" y="91"/>
                    <a:pt x="123" y="92"/>
                    <a:pt x="123" y="91"/>
                  </a:cubicBezTo>
                  <a:cubicBezTo>
                    <a:pt x="121" y="92"/>
                    <a:pt x="117" y="95"/>
                    <a:pt x="116" y="95"/>
                  </a:cubicBezTo>
                  <a:cubicBezTo>
                    <a:pt x="118" y="94"/>
                    <a:pt x="119" y="91"/>
                    <a:pt x="120" y="91"/>
                  </a:cubicBezTo>
                  <a:cubicBezTo>
                    <a:pt x="113" y="96"/>
                    <a:pt x="113" y="96"/>
                    <a:pt x="113" y="96"/>
                  </a:cubicBezTo>
                  <a:cubicBezTo>
                    <a:pt x="113" y="96"/>
                    <a:pt x="115" y="93"/>
                    <a:pt x="114" y="94"/>
                  </a:cubicBezTo>
                  <a:cubicBezTo>
                    <a:pt x="112" y="95"/>
                    <a:pt x="112" y="95"/>
                    <a:pt x="112" y="95"/>
                  </a:cubicBezTo>
                  <a:cubicBezTo>
                    <a:pt x="112" y="95"/>
                    <a:pt x="110" y="95"/>
                    <a:pt x="113" y="92"/>
                  </a:cubicBezTo>
                  <a:cubicBezTo>
                    <a:pt x="114" y="91"/>
                    <a:pt x="114" y="92"/>
                    <a:pt x="115" y="90"/>
                  </a:cubicBezTo>
                  <a:cubicBezTo>
                    <a:pt x="114" y="90"/>
                    <a:pt x="113" y="91"/>
                    <a:pt x="113" y="90"/>
                  </a:cubicBezTo>
                  <a:cubicBezTo>
                    <a:pt x="113" y="90"/>
                    <a:pt x="113" y="90"/>
                    <a:pt x="113" y="90"/>
                  </a:cubicBezTo>
                  <a:cubicBezTo>
                    <a:pt x="113" y="89"/>
                    <a:pt x="111" y="90"/>
                    <a:pt x="110" y="92"/>
                  </a:cubicBezTo>
                  <a:cubicBezTo>
                    <a:pt x="110" y="93"/>
                    <a:pt x="111" y="91"/>
                    <a:pt x="111" y="92"/>
                  </a:cubicBezTo>
                  <a:cubicBezTo>
                    <a:pt x="109" y="93"/>
                    <a:pt x="108" y="93"/>
                    <a:pt x="107" y="93"/>
                  </a:cubicBezTo>
                  <a:cubicBezTo>
                    <a:pt x="110" y="91"/>
                    <a:pt x="110" y="91"/>
                    <a:pt x="110" y="91"/>
                  </a:cubicBezTo>
                  <a:cubicBezTo>
                    <a:pt x="107" y="93"/>
                    <a:pt x="105" y="93"/>
                    <a:pt x="104" y="93"/>
                  </a:cubicBezTo>
                  <a:cubicBezTo>
                    <a:pt x="102" y="94"/>
                    <a:pt x="106" y="91"/>
                    <a:pt x="106" y="91"/>
                  </a:cubicBezTo>
                  <a:cubicBezTo>
                    <a:pt x="106" y="89"/>
                    <a:pt x="101" y="92"/>
                    <a:pt x="103" y="89"/>
                  </a:cubicBezTo>
                  <a:cubicBezTo>
                    <a:pt x="103" y="89"/>
                    <a:pt x="101" y="91"/>
                    <a:pt x="101" y="90"/>
                  </a:cubicBezTo>
                  <a:cubicBezTo>
                    <a:pt x="101" y="90"/>
                    <a:pt x="103" y="88"/>
                    <a:pt x="102" y="88"/>
                  </a:cubicBezTo>
                  <a:cubicBezTo>
                    <a:pt x="103" y="87"/>
                    <a:pt x="101" y="88"/>
                    <a:pt x="101" y="88"/>
                  </a:cubicBezTo>
                  <a:cubicBezTo>
                    <a:pt x="100" y="89"/>
                    <a:pt x="101" y="88"/>
                    <a:pt x="101" y="88"/>
                  </a:cubicBezTo>
                  <a:cubicBezTo>
                    <a:pt x="100" y="88"/>
                    <a:pt x="97" y="89"/>
                    <a:pt x="97" y="86"/>
                  </a:cubicBezTo>
                  <a:cubicBezTo>
                    <a:pt x="96" y="87"/>
                    <a:pt x="94" y="88"/>
                    <a:pt x="94" y="88"/>
                  </a:cubicBezTo>
                  <a:cubicBezTo>
                    <a:pt x="95" y="86"/>
                    <a:pt x="95" y="86"/>
                    <a:pt x="95" y="86"/>
                  </a:cubicBezTo>
                  <a:cubicBezTo>
                    <a:pt x="96" y="85"/>
                    <a:pt x="95" y="86"/>
                    <a:pt x="96" y="84"/>
                  </a:cubicBezTo>
                  <a:cubicBezTo>
                    <a:pt x="93" y="86"/>
                    <a:pt x="100" y="84"/>
                    <a:pt x="97" y="85"/>
                  </a:cubicBezTo>
                  <a:cubicBezTo>
                    <a:pt x="99" y="83"/>
                    <a:pt x="94" y="87"/>
                    <a:pt x="96" y="85"/>
                  </a:cubicBezTo>
                  <a:cubicBezTo>
                    <a:pt x="96" y="84"/>
                    <a:pt x="93" y="86"/>
                    <a:pt x="94" y="84"/>
                  </a:cubicBezTo>
                  <a:cubicBezTo>
                    <a:pt x="94" y="84"/>
                    <a:pt x="97" y="82"/>
                    <a:pt x="97" y="81"/>
                  </a:cubicBezTo>
                  <a:cubicBezTo>
                    <a:pt x="96" y="81"/>
                    <a:pt x="96" y="82"/>
                    <a:pt x="95" y="82"/>
                  </a:cubicBezTo>
                  <a:cubicBezTo>
                    <a:pt x="94" y="83"/>
                    <a:pt x="94" y="83"/>
                    <a:pt x="94" y="83"/>
                  </a:cubicBezTo>
                  <a:cubicBezTo>
                    <a:pt x="92" y="85"/>
                    <a:pt x="93" y="82"/>
                    <a:pt x="92" y="84"/>
                  </a:cubicBezTo>
                  <a:cubicBezTo>
                    <a:pt x="93" y="83"/>
                    <a:pt x="90" y="84"/>
                    <a:pt x="93" y="81"/>
                  </a:cubicBezTo>
                  <a:cubicBezTo>
                    <a:pt x="95" y="79"/>
                    <a:pt x="95" y="79"/>
                    <a:pt x="95" y="79"/>
                  </a:cubicBezTo>
                  <a:cubicBezTo>
                    <a:pt x="94" y="79"/>
                    <a:pt x="92" y="81"/>
                    <a:pt x="91" y="82"/>
                  </a:cubicBezTo>
                  <a:cubicBezTo>
                    <a:pt x="92" y="81"/>
                    <a:pt x="92" y="81"/>
                    <a:pt x="92" y="81"/>
                  </a:cubicBezTo>
                  <a:cubicBezTo>
                    <a:pt x="88" y="84"/>
                    <a:pt x="91" y="80"/>
                    <a:pt x="88" y="82"/>
                  </a:cubicBezTo>
                  <a:cubicBezTo>
                    <a:pt x="89" y="80"/>
                    <a:pt x="87" y="81"/>
                    <a:pt x="89" y="78"/>
                  </a:cubicBezTo>
                  <a:cubicBezTo>
                    <a:pt x="87" y="79"/>
                    <a:pt x="86" y="80"/>
                    <a:pt x="86" y="79"/>
                  </a:cubicBezTo>
                  <a:cubicBezTo>
                    <a:pt x="86" y="78"/>
                    <a:pt x="86" y="78"/>
                    <a:pt x="87" y="78"/>
                  </a:cubicBezTo>
                  <a:cubicBezTo>
                    <a:pt x="88" y="76"/>
                    <a:pt x="87" y="77"/>
                    <a:pt x="86" y="77"/>
                  </a:cubicBezTo>
                  <a:cubicBezTo>
                    <a:pt x="87" y="77"/>
                    <a:pt x="87" y="75"/>
                    <a:pt x="88" y="73"/>
                  </a:cubicBezTo>
                  <a:cubicBezTo>
                    <a:pt x="86" y="74"/>
                    <a:pt x="85" y="76"/>
                    <a:pt x="84" y="77"/>
                  </a:cubicBezTo>
                  <a:cubicBezTo>
                    <a:pt x="87" y="73"/>
                    <a:pt x="80" y="78"/>
                    <a:pt x="83" y="75"/>
                  </a:cubicBezTo>
                  <a:cubicBezTo>
                    <a:pt x="83" y="74"/>
                    <a:pt x="85" y="73"/>
                    <a:pt x="85" y="72"/>
                  </a:cubicBezTo>
                  <a:cubicBezTo>
                    <a:pt x="88" y="68"/>
                    <a:pt x="82" y="74"/>
                    <a:pt x="83" y="72"/>
                  </a:cubicBezTo>
                  <a:cubicBezTo>
                    <a:pt x="80" y="75"/>
                    <a:pt x="80" y="75"/>
                    <a:pt x="80" y="75"/>
                  </a:cubicBezTo>
                  <a:cubicBezTo>
                    <a:pt x="82" y="73"/>
                    <a:pt x="78" y="76"/>
                    <a:pt x="81" y="73"/>
                  </a:cubicBezTo>
                  <a:cubicBezTo>
                    <a:pt x="79" y="74"/>
                    <a:pt x="81" y="71"/>
                    <a:pt x="78" y="74"/>
                  </a:cubicBezTo>
                  <a:cubicBezTo>
                    <a:pt x="79" y="70"/>
                    <a:pt x="74" y="73"/>
                    <a:pt x="78" y="67"/>
                  </a:cubicBezTo>
                  <a:cubicBezTo>
                    <a:pt x="77" y="68"/>
                    <a:pt x="77" y="67"/>
                    <a:pt x="76" y="68"/>
                  </a:cubicBezTo>
                  <a:cubicBezTo>
                    <a:pt x="75" y="70"/>
                    <a:pt x="78" y="67"/>
                    <a:pt x="77" y="69"/>
                  </a:cubicBezTo>
                  <a:cubicBezTo>
                    <a:pt x="76" y="69"/>
                    <a:pt x="76" y="69"/>
                    <a:pt x="75" y="70"/>
                  </a:cubicBezTo>
                  <a:cubicBezTo>
                    <a:pt x="76" y="69"/>
                    <a:pt x="75" y="68"/>
                    <a:pt x="78" y="66"/>
                  </a:cubicBezTo>
                  <a:cubicBezTo>
                    <a:pt x="79" y="64"/>
                    <a:pt x="73" y="71"/>
                    <a:pt x="73" y="69"/>
                  </a:cubicBezTo>
                  <a:cubicBezTo>
                    <a:pt x="74" y="67"/>
                    <a:pt x="74" y="67"/>
                    <a:pt x="74" y="67"/>
                  </a:cubicBezTo>
                  <a:cubicBezTo>
                    <a:pt x="71" y="68"/>
                    <a:pt x="71" y="68"/>
                    <a:pt x="71" y="68"/>
                  </a:cubicBezTo>
                  <a:cubicBezTo>
                    <a:pt x="71" y="67"/>
                    <a:pt x="73" y="65"/>
                    <a:pt x="75" y="63"/>
                  </a:cubicBezTo>
                  <a:cubicBezTo>
                    <a:pt x="74" y="63"/>
                    <a:pt x="74" y="63"/>
                    <a:pt x="73" y="64"/>
                  </a:cubicBezTo>
                  <a:cubicBezTo>
                    <a:pt x="74" y="61"/>
                    <a:pt x="74" y="61"/>
                    <a:pt x="74" y="61"/>
                  </a:cubicBezTo>
                  <a:cubicBezTo>
                    <a:pt x="73" y="63"/>
                    <a:pt x="73" y="62"/>
                    <a:pt x="72" y="63"/>
                  </a:cubicBezTo>
                  <a:cubicBezTo>
                    <a:pt x="73" y="62"/>
                    <a:pt x="73" y="62"/>
                    <a:pt x="73" y="62"/>
                  </a:cubicBezTo>
                  <a:cubicBezTo>
                    <a:pt x="74" y="61"/>
                    <a:pt x="73" y="61"/>
                    <a:pt x="72" y="61"/>
                  </a:cubicBezTo>
                  <a:cubicBezTo>
                    <a:pt x="71" y="63"/>
                    <a:pt x="71" y="64"/>
                    <a:pt x="71" y="64"/>
                  </a:cubicBezTo>
                  <a:cubicBezTo>
                    <a:pt x="70" y="65"/>
                    <a:pt x="70" y="65"/>
                    <a:pt x="69" y="66"/>
                  </a:cubicBezTo>
                  <a:cubicBezTo>
                    <a:pt x="71" y="64"/>
                    <a:pt x="70" y="64"/>
                    <a:pt x="70" y="63"/>
                  </a:cubicBezTo>
                  <a:cubicBezTo>
                    <a:pt x="70" y="62"/>
                    <a:pt x="68" y="65"/>
                    <a:pt x="68" y="65"/>
                  </a:cubicBezTo>
                  <a:cubicBezTo>
                    <a:pt x="69" y="63"/>
                    <a:pt x="67" y="64"/>
                    <a:pt x="69" y="63"/>
                  </a:cubicBezTo>
                  <a:cubicBezTo>
                    <a:pt x="69" y="62"/>
                    <a:pt x="68" y="64"/>
                    <a:pt x="69" y="63"/>
                  </a:cubicBezTo>
                  <a:cubicBezTo>
                    <a:pt x="70" y="62"/>
                    <a:pt x="71" y="60"/>
                    <a:pt x="70" y="61"/>
                  </a:cubicBezTo>
                  <a:cubicBezTo>
                    <a:pt x="68" y="62"/>
                    <a:pt x="66" y="65"/>
                    <a:pt x="67" y="64"/>
                  </a:cubicBezTo>
                  <a:cubicBezTo>
                    <a:pt x="69" y="62"/>
                    <a:pt x="69" y="62"/>
                    <a:pt x="69" y="62"/>
                  </a:cubicBezTo>
                  <a:cubicBezTo>
                    <a:pt x="69" y="60"/>
                    <a:pt x="69" y="60"/>
                    <a:pt x="69" y="60"/>
                  </a:cubicBezTo>
                  <a:cubicBezTo>
                    <a:pt x="67" y="62"/>
                    <a:pt x="67" y="62"/>
                    <a:pt x="67" y="62"/>
                  </a:cubicBezTo>
                  <a:cubicBezTo>
                    <a:pt x="68" y="61"/>
                    <a:pt x="68" y="61"/>
                    <a:pt x="68" y="61"/>
                  </a:cubicBezTo>
                  <a:cubicBezTo>
                    <a:pt x="66" y="63"/>
                    <a:pt x="67" y="61"/>
                    <a:pt x="65" y="63"/>
                  </a:cubicBezTo>
                  <a:cubicBezTo>
                    <a:pt x="64" y="63"/>
                    <a:pt x="65" y="61"/>
                    <a:pt x="65" y="61"/>
                  </a:cubicBezTo>
                  <a:cubicBezTo>
                    <a:pt x="65" y="61"/>
                    <a:pt x="65" y="61"/>
                    <a:pt x="65" y="61"/>
                  </a:cubicBezTo>
                  <a:cubicBezTo>
                    <a:pt x="66" y="59"/>
                    <a:pt x="65" y="60"/>
                    <a:pt x="63" y="61"/>
                  </a:cubicBezTo>
                  <a:cubicBezTo>
                    <a:pt x="64" y="60"/>
                    <a:pt x="64" y="60"/>
                    <a:pt x="64" y="60"/>
                  </a:cubicBezTo>
                  <a:cubicBezTo>
                    <a:pt x="64" y="60"/>
                    <a:pt x="63" y="60"/>
                    <a:pt x="62" y="61"/>
                  </a:cubicBezTo>
                  <a:cubicBezTo>
                    <a:pt x="62" y="59"/>
                    <a:pt x="67" y="53"/>
                    <a:pt x="65" y="55"/>
                  </a:cubicBezTo>
                  <a:cubicBezTo>
                    <a:pt x="64" y="55"/>
                    <a:pt x="61" y="58"/>
                    <a:pt x="61" y="60"/>
                  </a:cubicBezTo>
                  <a:cubicBezTo>
                    <a:pt x="61" y="58"/>
                    <a:pt x="57" y="60"/>
                    <a:pt x="59" y="57"/>
                  </a:cubicBezTo>
                  <a:cubicBezTo>
                    <a:pt x="57" y="58"/>
                    <a:pt x="57" y="58"/>
                    <a:pt x="57" y="58"/>
                  </a:cubicBezTo>
                  <a:cubicBezTo>
                    <a:pt x="56" y="56"/>
                    <a:pt x="52" y="58"/>
                    <a:pt x="54" y="54"/>
                  </a:cubicBezTo>
                  <a:cubicBezTo>
                    <a:pt x="55" y="53"/>
                    <a:pt x="56" y="52"/>
                    <a:pt x="57" y="51"/>
                  </a:cubicBezTo>
                  <a:cubicBezTo>
                    <a:pt x="55" y="52"/>
                    <a:pt x="58" y="48"/>
                    <a:pt x="55" y="51"/>
                  </a:cubicBezTo>
                  <a:cubicBezTo>
                    <a:pt x="54" y="53"/>
                    <a:pt x="53" y="54"/>
                    <a:pt x="53" y="55"/>
                  </a:cubicBezTo>
                  <a:cubicBezTo>
                    <a:pt x="52" y="56"/>
                    <a:pt x="50" y="55"/>
                    <a:pt x="51" y="53"/>
                  </a:cubicBezTo>
                  <a:cubicBezTo>
                    <a:pt x="51" y="54"/>
                    <a:pt x="50" y="54"/>
                    <a:pt x="50" y="54"/>
                  </a:cubicBezTo>
                  <a:cubicBezTo>
                    <a:pt x="52" y="52"/>
                    <a:pt x="52" y="51"/>
                    <a:pt x="50" y="51"/>
                  </a:cubicBezTo>
                  <a:cubicBezTo>
                    <a:pt x="49" y="53"/>
                    <a:pt x="49" y="53"/>
                    <a:pt x="49" y="53"/>
                  </a:cubicBezTo>
                  <a:cubicBezTo>
                    <a:pt x="50" y="51"/>
                    <a:pt x="50" y="51"/>
                    <a:pt x="50" y="51"/>
                  </a:cubicBezTo>
                  <a:cubicBezTo>
                    <a:pt x="49" y="52"/>
                    <a:pt x="47" y="55"/>
                    <a:pt x="48" y="53"/>
                  </a:cubicBezTo>
                  <a:cubicBezTo>
                    <a:pt x="49" y="51"/>
                    <a:pt x="49" y="51"/>
                    <a:pt x="49" y="51"/>
                  </a:cubicBezTo>
                  <a:cubicBezTo>
                    <a:pt x="48" y="52"/>
                    <a:pt x="45" y="54"/>
                    <a:pt x="46" y="52"/>
                  </a:cubicBezTo>
                  <a:cubicBezTo>
                    <a:pt x="47" y="49"/>
                    <a:pt x="47" y="49"/>
                    <a:pt x="47" y="49"/>
                  </a:cubicBezTo>
                  <a:cubicBezTo>
                    <a:pt x="47" y="49"/>
                    <a:pt x="45" y="50"/>
                    <a:pt x="45" y="51"/>
                  </a:cubicBezTo>
                  <a:cubicBezTo>
                    <a:pt x="46" y="49"/>
                    <a:pt x="45" y="49"/>
                    <a:pt x="46" y="46"/>
                  </a:cubicBezTo>
                  <a:cubicBezTo>
                    <a:pt x="41" y="51"/>
                    <a:pt x="39" y="49"/>
                    <a:pt x="37" y="48"/>
                  </a:cubicBezTo>
                  <a:cubicBezTo>
                    <a:pt x="38" y="46"/>
                    <a:pt x="38" y="46"/>
                    <a:pt x="38" y="46"/>
                  </a:cubicBezTo>
                  <a:cubicBezTo>
                    <a:pt x="39" y="45"/>
                    <a:pt x="37" y="49"/>
                    <a:pt x="37" y="47"/>
                  </a:cubicBezTo>
                  <a:cubicBezTo>
                    <a:pt x="38" y="46"/>
                    <a:pt x="38" y="44"/>
                    <a:pt x="40" y="43"/>
                  </a:cubicBezTo>
                  <a:cubicBezTo>
                    <a:pt x="40" y="41"/>
                    <a:pt x="37" y="45"/>
                    <a:pt x="37" y="45"/>
                  </a:cubicBezTo>
                  <a:cubicBezTo>
                    <a:pt x="35" y="47"/>
                    <a:pt x="38" y="44"/>
                    <a:pt x="36" y="46"/>
                  </a:cubicBezTo>
                  <a:cubicBezTo>
                    <a:pt x="36" y="47"/>
                    <a:pt x="36" y="44"/>
                    <a:pt x="34" y="47"/>
                  </a:cubicBezTo>
                  <a:cubicBezTo>
                    <a:pt x="35" y="46"/>
                    <a:pt x="36" y="44"/>
                    <a:pt x="37" y="43"/>
                  </a:cubicBezTo>
                  <a:cubicBezTo>
                    <a:pt x="36" y="44"/>
                    <a:pt x="36" y="44"/>
                    <a:pt x="36" y="44"/>
                  </a:cubicBezTo>
                  <a:cubicBezTo>
                    <a:pt x="37" y="41"/>
                    <a:pt x="41" y="39"/>
                    <a:pt x="43" y="35"/>
                  </a:cubicBezTo>
                  <a:cubicBezTo>
                    <a:pt x="42" y="35"/>
                    <a:pt x="42" y="35"/>
                    <a:pt x="42" y="35"/>
                  </a:cubicBezTo>
                  <a:cubicBezTo>
                    <a:pt x="44" y="32"/>
                    <a:pt x="45" y="33"/>
                    <a:pt x="45" y="31"/>
                  </a:cubicBezTo>
                  <a:cubicBezTo>
                    <a:pt x="44" y="32"/>
                    <a:pt x="41" y="36"/>
                    <a:pt x="40" y="37"/>
                  </a:cubicBezTo>
                  <a:cubicBezTo>
                    <a:pt x="39" y="37"/>
                    <a:pt x="35" y="43"/>
                    <a:pt x="35" y="42"/>
                  </a:cubicBezTo>
                  <a:cubicBezTo>
                    <a:pt x="35" y="41"/>
                    <a:pt x="36" y="43"/>
                    <a:pt x="37" y="40"/>
                  </a:cubicBezTo>
                  <a:cubicBezTo>
                    <a:pt x="38" y="38"/>
                    <a:pt x="35" y="41"/>
                    <a:pt x="35" y="40"/>
                  </a:cubicBezTo>
                  <a:cubicBezTo>
                    <a:pt x="35" y="41"/>
                    <a:pt x="33" y="44"/>
                    <a:pt x="32" y="44"/>
                  </a:cubicBezTo>
                  <a:cubicBezTo>
                    <a:pt x="33" y="42"/>
                    <a:pt x="34" y="42"/>
                    <a:pt x="34" y="41"/>
                  </a:cubicBezTo>
                  <a:cubicBezTo>
                    <a:pt x="33" y="42"/>
                    <a:pt x="31" y="43"/>
                    <a:pt x="31" y="45"/>
                  </a:cubicBezTo>
                  <a:cubicBezTo>
                    <a:pt x="29" y="48"/>
                    <a:pt x="31" y="43"/>
                    <a:pt x="29" y="46"/>
                  </a:cubicBezTo>
                  <a:cubicBezTo>
                    <a:pt x="30" y="43"/>
                    <a:pt x="33" y="40"/>
                    <a:pt x="33" y="39"/>
                  </a:cubicBezTo>
                  <a:cubicBezTo>
                    <a:pt x="32" y="41"/>
                    <a:pt x="30" y="41"/>
                    <a:pt x="28" y="45"/>
                  </a:cubicBezTo>
                  <a:cubicBezTo>
                    <a:pt x="29" y="44"/>
                    <a:pt x="30" y="42"/>
                    <a:pt x="31" y="41"/>
                  </a:cubicBezTo>
                  <a:cubicBezTo>
                    <a:pt x="32" y="39"/>
                    <a:pt x="27" y="45"/>
                    <a:pt x="30" y="40"/>
                  </a:cubicBezTo>
                  <a:cubicBezTo>
                    <a:pt x="28" y="42"/>
                    <a:pt x="28" y="42"/>
                    <a:pt x="28" y="42"/>
                  </a:cubicBezTo>
                  <a:cubicBezTo>
                    <a:pt x="29" y="41"/>
                    <a:pt x="29" y="41"/>
                    <a:pt x="30" y="39"/>
                  </a:cubicBezTo>
                  <a:cubicBezTo>
                    <a:pt x="29" y="39"/>
                    <a:pt x="26" y="42"/>
                    <a:pt x="29" y="38"/>
                  </a:cubicBezTo>
                  <a:cubicBezTo>
                    <a:pt x="28" y="38"/>
                    <a:pt x="28" y="38"/>
                    <a:pt x="26" y="41"/>
                  </a:cubicBezTo>
                  <a:cubicBezTo>
                    <a:pt x="26" y="42"/>
                    <a:pt x="28" y="39"/>
                    <a:pt x="26" y="43"/>
                  </a:cubicBezTo>
                  <a:cubicBezTo>
                    <a:pt x="28" y="40"/>
                    <a:pt x="25" y="43"/>
                    <a:pt x="24" y="43"/>
                  </a:cubicBezTo>
                  <a:cubicBezTo>
                    <a:pt x="25" y="42"/>
                    <a:pt x="25" y="42"/>
                    <a:pt x="25" y="42"/>
                  </a:cubicBezTo>
                  <a:cubicBezTo>
                    <a:pt x="25" y="42"/>
                    <a:pt x="24" y="42"/>
                    <a:pt x="23" y="43"/>
                  </a:cubicBezTo>
                  <a:cubicBezTo>
                    <a:pt x="25" y="41"/>
                    <a:pt x="25" y="41"/>
                    <a:pt x="25" y="41"/>
                  </a:cubicBezTo>
                  <a:cubicBezTo>
                    <a:pt x="23" y="43"/>
                    <a:pt x="23" y="43"/>
                    <a:pt x="23" y="43"/>
                  </a:cubicBezTo>
                  <a:cubicBezTo>
                    <a:pt x="22" y="44"/>
                    <a:pt x="25" y="39"/>
                    <a:pt x="24" y="39"/>
                  </a:cubicBezTo>
                  <a:cubicBezTo>
                    <a:pt x="26" y="38"/>
                    <a:pt x="26" y="38"/>
                    <a:pt x="26" y="38"/>
                  </a:cubicBezTo>
                  <a:cubicBezTo>
                    <a:pt x="25" y="38"/>
                    <a:pt x="27" y="36"/>
                    <a:pt x="26" y="36"/>
                  </a:cubicBezTo>
                  <a:cubicBezTo>
                    <a:pt x="24" y="38"/>
                    <a:pt x="23" y="41"/>
                    <a:pt x="22" y="42"/>
                  </a:cubicBezTo>
                  <a:cubicBezTo>
                    <a:pt x="21" y="43"/>
                    <a:pt x="23" y="40"/>
                    <a:pt x="21" y="42"/>
                  </a:cubicBezTo>
                  <a:cubicBezTo>
                    <a:pt x="23" y="40"/>
                    <a:pt x="23" y="40"/>
                    <a:pt x="23" y="40"/>
                  </a:cubicBezTo>
                  <a:cubicBezTo>
                    <a:pt x="24" y="39"/>
                    <a:pt x="25" y="36"/>
                    <a:pt x="24" y="36"/>
                  </a:cubicBezTo>
                  <a:cubicBezTo>
                    <a:pt x="24" y="36"/>
                    <a:pt x="21" y="39"/>
                    <a:pt x="21" y="40"/>
                  </a:cubicBezTo>
                  <a:cubicBezTo>
                    <a:pt x="21" y="40"/>
                    <a:pt x="21" y="39"/>
                    <a:pt x="22" y="37"/>
                  </a:cubicBezTo>
                  <a:cubicBezTo>
                    <a:pt x="21" y="38"/>
                    <a:pt x="21" y="40"/>
                    <a:pt x="20" y="40"/>
                  </a:cubicBezTo>
                  <a:cubicBezTo>
                    <a:pt x="20" y="39"/>
                    <a:pt x="21" y="37"/>
                    <a:pt x="22" y="34"/>
                  </a:cubicBezTo>
                  <a:cubicBezTo>
                    <a:pt x="24" y="31"/>
                    <a:pt x="24" y="31"/>
                    <a:pt x="24" y="31"/>
                  </a:cubicBezTo>
                  <a:cubicBezTo>
                    <a:pt x="24" y="31"/>
                    <a:pt x="24" y="31"/>
                    <a:pt x="24" y="31"/>
                  </a:cubicBezTo>
                  <a:cubicBezTo>
                    <a:pt x="26" y="29"/>
                    <a:pt x="25" y="29"/>
                    <a:pt x="27" y="26"/>
                  </a:cubicBezTo>
                  <a:cubicBezTo>
                    <a:pt x="27" y="25"/>
                    <a:pt x="26" y="26"/>
                    <a:pt x="25" y="27"/>
                  </a:cubicBezTo>
                  <a:cubicBezTo>
                    <a:pt x="23" y="32"/>
                    <a:pt x="21" y="33"/>
                    <a:pt x="18" y="37"/>
                  </a:cubicBezTo>
                  <a:cubicBezTo>
                    <a:pt x="17" y="38"/>
                    <a:pt x="24" y="26"/>
                    <a:pt x="19" y="32"/>
                  </a:cubicBezTo>
                  <a:cubicBezTo>
                    <a:pt x="19" y="34"/>
                    <a:pt x="16" y="36"/>
                    <a:pt x="17" y="36"/>
                  </a:cubicBezTo>
                  <a:cubicBezTo>
                    <a:pt x="17" y="35"/>
                    <a:pt x="15" y="40"/>
                    <a:pt x="15" y="37"/>
                  </a:cubicBezTo>
                  <a:cubicBezTo>
                    <a:pt x="16" y="36"/>
                    <a:pt x="17" y="33"/>
                    <a:pt x="19" y="31"/>
                  </a:cubicBezTo>
                  <a:cubicBezTo>
                    <a:pt x="18" y="32"/>
                    <a:pt x="19" y="32"/>
                    <a:pt x="19" y="32"/>
                  </a:cubicBezTo>
                  <a:cubicBezTo>
                    <a:pt x="20" y="30"/>
                    <a:pt x="22" y="27"/>
                    <a:pt x="21" y="27"/>
                  </a:cubicBezTo>
                  <a:cubicBezTo>
                    <a:pt x="21" y="27"/>
                    <a:pt x="20" y="27"/>
                    <a:pt x="19" y="29"/>
                  </a:cubicBezTo>
                  <a:cubicBezTo>
                    <a:pt x="17" y="32"/>
                    <a:pt x="20" y="29"/>
                    <a:pt x="18" y="32"/>
                  </a:cubicBezTo>
                  <a:cubicBezTo>
                    <a:pt x="17" y="32"/>
                    <a:pt x="19" y="28"/>
                    <a:pt x="16" y="32"/>
                  </a:cubicBezTo>
                  <a:cubicBezTo>
                    <a:pt x="16" y="32"/>
                    <a:pt x="15" y="35"/>
                    <a:pt x="14" y="37"/>
                  </a:cubicBezTo>
                  <a:cubicBezTo>
                    <a:pt x="13" y="37"/>
                    <a:pt x="13" y="37"/>
                    <a:pt x="13" y="37"/>
                  </a:cubicBezTo>
                  <a:cubicBezTo>
                    <a:pt x="14" y="36"/>
                    <a:pt x="14" y="36"/>
                    <a:pt x="14" y="36"/>
                  </a:cubicBezTo>
                  <a:cubicBezTo>
                    <a:pt x="14" y="34"/>
                    <a:pt x="12" y="38"/>
                    <a:pt x="11" y="38"/>
                  </a:cubicBezTo>
                  <a:cubicBezTo>
                    <a:pt x="13" y="34"/>
                    <a:pt x="13" y="34"/>
                    <a:pt x="13" y="34"/>
                  </a:cubicBezTo>
                  <a:cubicBezTo>
                    <a:pt x="15" y="31"/>
                    <a:pt x="13" y="36"/>
                    <a:pt x="16" y="31"/>
                  </a:cubicBezTo>
                  <a:cubicBezTo>
                    <a:pt x="15" y="31"/>
                    <a:pt x="14" y="33"/>
                    <a:pt x="14" y="32"/>
                  </a:cubicBezTo>
                  <a:cubicBezTo>
                    <a:pt x="15" y="31"/>
                    <a:pt x="15" y="31"/>
                    <a:pt x="15" y="31"/>
                  </a:cubicBezTo>
                  <a:cubicBezTo>
                    <a:pt x="15" y="31"/>
                    <a:pt x="18" y="25"/>
                    <a:pt x="15" y="28"/>
                  </a:cubicBezTo>
                  <a:cubicBezTo>
                    <a:pt x="14" y="29"/>
                    <a:pt x="14" y="29"/>
                    <a:pt x="13" y="31"/>
                  </a:cubicBezTo>
                  <a:cubicBezTo>
                    <a:pt x="12" y="31"/>
                    <a:pt x="11" y="33"/>
                    <a:pt x="10" y="33"/>
                  </a:cubicBezTo>
                  <a:cubicBezTo>
                    <a:pt x="12" y="29"/>
                    <a:pt x="9" y="32"/>
                    <a:pt x="12" y="29"/>
                  </a:cubicBezTo>
                  <a:cubicBezTo>
                    <a:pt x="11" y="31"/>
                    <a:pt x="12" y="31"/>
                    <a:pt x="14" y="28"/>
                  </a:cubicBezTo>
                  <a:cubicBezTo>
                    <a:pt x="16" y="24"/>
                    <a:pt x="15" y="29"/>
                    <a:pt x="17" y="25"/>
                  </a:cubicBezTo>
                  <a:cubicBezTo>
                    <a:pt x="17" y="25"/>
                    <a:pt x="19" y="21"/>
                    <a:pt x="20" y="18"/>
                  </a:cubicBezTo>
                  <a:cubicBezTo>
                    <a:pt x="20" y="18"/>
                    <a:pt x="19" y="19"/>
                    <a:pt x="19" y="19"/>
                  </a:cubicBezTo>
                  <a:cubicBezTo>
                    <a:pt x="17" y="22"/>
                    <a:pt x="18" y="22"/>
                    <a:pt x="16" y="24"/>
                  </a:cubicBezTo>
                  <a:cubicBezTo>
                    <a:pt x="16" y="23"/>
                    <a:pt x="14" y="24"/>
                    <a:pt x="12" y="26"/>
                  </a:cubicBezTo>
                  <a:cubicBezTo>
                    <a:pt x="13" y="25"/>
                    <a:pt x="14" y="22"/>
                    <a:pt x="15" y="22"/>
                  </a:cubicBezTo>
                  <a:cubicBezTo>
                    <a:pt x="13" y="23"/>
                    <a:pt x="12" y="22"/>
                    <a:pt x="12" y="20"/>
                  </a:cubicBezTo>
                  <a:cubicBezTo>
                    <a:pt x="10" y="25"/>
                    <a:pt x="10" y="21"/>
                    <a:pt x="9" y="24"/>
                  </a:cubicBezTo>
                  <a:cubicBezTo>
                    <a:pt x="9" y="25"/>
                    <a:pt x="8" y="28"/>
                    <a:pt x="7" y="30"/>
                  </a:cubicBezTo>
                  <a:cubicBezTo>
                    <a:pt x="6" y="30"/>
                    <a:pt x="8" y="28"/>
                    <a:pt x="8" y="27"/>
                  </a:cubicBezTo>
                  <a:cubicBezTo>
                    <a:pt x="6" y="29"/>
                    <a:pt x="9" y="24"/>
                    <a:pt x="7" y="27"/>
                  </a:cubicBezTo>
                  <a:cubicBezTo>
                    <a:pt x="8" y="26"/>
                    <a:pt x="10" y="22"/>
                    <a:pt x="11" y="19"/>
                  </a:cubicBezTo>
                  <a:cubicBezTo>
                    <a:pt x="10" y="21"/>
                    <a:pt x="13" y="17"/>
                    <a:pt x="12" y="17"/>
                  </a:cubicBezTo>
                  <a:cubicBezTo>
                    <a:pt x="10" y="18"/>
                    <a:pt x="9" y="19"/>
                    <a:pt x="8" y="19"/>
                  </a:cubicBezTo>
                  <a:cubicBezTo>
                    <a:pt x="8" y="16"/>
                    <a:pt x="5" y="18"/>
                    <a:pt x="4" y="18"/>
                  </a:cubicBezTo>
                  <a:cubicBezTo>
                    <a:pt x="5" y="16"/>
                    <a:pt x="7" y="12"/>
                    <a:pt x="7" y="12"/>
                  </a:cubicBezTo>
                  <a:cubicBezTo>
                    <a:pt x="6" y="11"/>
                    <a:pt x="5" y="16"/>
                    <a:pt x="5" y="13"/>
                  </a:cubicBezTo>
                  <a:cubicBezTo>
                    <a:pt x="6" y="13"/>
                    <a:pt x="6" y="13"/>
                    <a:pt x="6" y="13"/>
                  </a:cubicBezTo>
                  <a:cubicBezTo>
                    <a:pt x="5" y="14"/>
                    <a:pt x="5" y="10"/>
                    <a:pt x="3" y="15"/>
                  </a:cubicBezTo>
                  <a:cubicBezTo>
                    <a:pt x="5" y="11"/>
                    <a:pt x="5" y="11"/>
                    <a:pt x="5" y="11"/>
                  </a:cubicBezTo>
                  <a:cubicBezTo>
                    <a:pt x="5" y="10"/>
                    <a:pt x="4" y="11"/>
                    <a:pt x="4" y="12"/>
                  </a:cubicBezTo>
                  <a:cubicBezTo>
                    <a:pt x="4" y="10"/>
                    <a:pt x="5" y="9"/>
                    <a:pt x="5" y="8"/>
                  </a:cubicBezTo>
                  <a:cubicBezTo>
                    <a:pt x="6" y="5"/>
                    <a:pt x="4" y="8"/>
                    <a:pt x="3" y="8"/>
                  </a:cubicBezTo>
                  <a:cubicBezTo>
                    <a:pt x="3" y="11"/>
                    <a:pt x="3" y="11"/>
                    <a:pt x="3" y="11"/>
                  </a:cubicBezTo>
                  <a:cubicBezTo>
                    <a:pt x="1" y="12"/>
                    <a:pt x="1" y="9"/>
                    <a:pt x="0" y="10"/>
                  </a:cubicBezTo>
                  <a:cubicBezTo>
                    <a:pt x="1" y="7"/>
                    <a:pt x="1" y="7"/>
                    <a:pt x="1" y="7"/>
                  </a:cubicBezTo>
                  <a:cubicBezTo>
                    <a:pt x="0" y="8"/>
                    <a:pt x="0" y="8"/>
                    <a:pt x="0" y="8"/>
                  </a:cubicBezTo>
                  <a:cubicBezTo>
                    <a:pt x="1" y="6"/>
                    <a:pt x="1" y="5"/>
                    <a:pt x="0" y="6"/>
                  </a:cubicBezTo>
                  <a:cubicBezTo>
                    <a:pt x="4" y="1"/>
                    <a:pt x="4" y="1"/>
                    <a:pt x="4" y="1"/>
                  </a:cubicBezTo>
                  <a:cubicBezTo>
                    <a:pt x="4" y="3"/>
                    <a:pt x="2" y="4"/>
                    <a:pt x="2" y="6"/>
                  </a:cubicBezTo>
                  <a:cubicBezTo>
                    <a:pt x="1" y="8"/>
                    <a:pt x="2" y="8"/>
                    <a:pt x="3" y="6"/>
                  </a:cubicBezTo>
                  <a:cubicBezTo>
                    <a:pt x="3" y="6"/>
                    <a:pt x="3" y="6"/>
                    <a:pt x="2" y="7"/>
                  </a:cubicBezTo>
                  <a:cubicBezTo>
                    <a:pt x="4" y="4"/>
                    <a:pt x="4" y="4"/>
                    <a:pt x="5" y="2"/>
                  </a:cubicBezTo>
                  <a:cubicBezTo>
                    <a:pt x="5" y="2"/>
                    <a:pt x="5" y="1"/>
                    <a:pt x="5" y="2"/>
                  </a:cubicBezTo>
                  <a:cubicBezTo>
                    <a:pt x="6" y="1"/>
                    <a:pt x="6" y="1"/>
                    <a:pt x="7" y="1"/>
                  </a:cubicBezTo>
                  <a:cubicBezTo>
                    <a:pt x="6" y="2"/>
                    <a:pt x="6" y="3"/>
                    <a:pt x="6" y="4"/>
                  </a:cubicBezTo>
                  <a:cubicBezTo>
                    <a:pt x="7" y="1"/>
                    <a:pt x="8" y="0"/>
                    <a:pt x="8" y="2"/>
                  </a:cubicBezTo>
                  <a:cubicBezTo>
                    <a:pt x="7" y="5"/>
                    <a:pt x="11" y="0"/>
                    <a:pt x="11" y="2"/>
                  </a:cubicBezTo>
                  <a:cubicBezTo>
                    <a:pt x="9" y="4"/>
                    <a:pt x="8" y="6"/>
                    <a:pt x="7" y="7"/>
                  </a:cubicBezTo>
                  <a:cubicBezTo>
                    <a:pt x="7" y="9"/>
                    <a:pt x="7" y="7"/>
                    <a:pt x="7" y="9"/>
                  </a:cubicBezTo>
                  <a:cubicBezTo>
                    <a:pt x="8" y="7"/>
                    <a:pt x="10" y="4"/>
                    <a:pt x="12" y="3"/>
                  </a:cubicBezTo>
                  <a:cubicBezTo>
                    <a:pt x="11" y="5"/>
                    <a:pt x="11" y="5"/>
                    <a:pt x="11" y="5"/>
                  </a:cubicBezTo>
                  <a:cubicBezTo>
                    <a:pt x="12" y="4"/>
                    <a:pt x="13" y="1"/>
                    <a:pt x="14" y="2"/>
                  </a:cubicBezTo>
                  <a:cubicBezTo>
                    <a:pt x="15" y="4"/>
                    <a:pt x="16" y="5"/>
                    <a:pt x="17" y="6"/>
                  </a:cubicBezTo>
                  <a:cubicBezTo>
                    <a:pt x="16" y="8"/>
                    <a:pt x="16" y="8"/>
                    <a:pt x="16" y="8"/>
                  </a:cubicBezTo>
                  <a:cubicBezTo>
                    <a:pt x="19" y="4"/>
                    <a:pt x="19" y="7"/>
                    <a:pt x="21" y="6"/>
                  </a:cubicBezTo>
                  <a:cubicBezTo>
                    <a:pt x="21" y="8"/>
                    <a:pt x="25" y="5"/>
                    <a:pt x="23" y="9"/>
                  </a:cubicBezTo>
                  <a:cubicBezTo>
                    <a:pt x="26" y="9"/>
                    <a:pt x="30" y="8"/>
                    <a:pt x="31" y="11"/>
                  </a:cubicBezTo>
                  <a:cubicBezTo>
                    <a:pt x="29" y="13"/>
                    <a:pt x="29" y="13"/>
                    <a:pt x="29" y="13"/>
                  </a:cubicBezTo>
                  <a:cubicBezTo>
                    <a:pt x="31" y="11"/>
                    <a:pt x="29" y="15"/>
                    <a:pt x="29" y="15"/>
                  </a:cubicBezTo>
                  <a:cubicBezTo>
                    <a:pt x="30" y="12"/>
                    <a:pt x="32" y="12"/>
                    <a:pt x="33" y="11"/>
                  </a:cubicBezTo>
                  <a:cubicBezTo>
                    <a:pt x="33" y="14"/>
                    <a:pt x="35" y="12"/>
                    <a:pt x="38" y="11"/>
                  </a:cubicBezTo>
                  <a:cubicBezTo>
                    <a:pt x="36" y="13"/>
                    <a:pt x="36" y="13"/>
                    <a:pt x="36" y="13"/>
                  </a:cubicBezTo>
                  <a:cubicBezTo>
                    <a:pt x="40" y="9"/>
                    <a:pt x="39" y="13"/>
                    <a:pt x="39" y="15"/>
                  </a:cubicBezTo>
                  <a:cubicBezTo>
                    <a:pt x="39" y="16"/>
                    <a:pt x="38" y="18"/>
                    <a:pt x="39" y="18"/>
                  </a:cubicBezTo>
                  <a:cubicBezTo>
                    <a:pt x="41" y="15"/>
                    <a:pt x="41" y="15"/>
                    <a:pt x="44" y="14"/>
                  </a:cubicBezTo>
                  <a:cubicBezTo>
                    <a:pt x="44" y="14"/>
                    <a:pt x="45" y="16"/>
                    <a:pt x="45" y="18"/>
                  </a:cubicBezTo>
                  <a:cubicBezTo>
                    <a:pt x="50" y="15"/>
                    <a:pt x="51" y="19"/>
                    <a:pt x="55" y="18"/>
                  </a:cubicBezTo>
                  <a:cubicBezTo>
                    <a:pt x="54" y="21"/>
                    <a:pt x="54" y="21"/>
                    <a:pt x="54" y="21"/>
                  </a:cubicBezTo>
                  <a:cubicBezTo>
                    <a:pt x="60" y="18"/>
                    <a:pt x="60" y="24"/>
                    <a:pt x="64" y="23"/>
                  </a:cubicBezTo>
                  <a:cubicBezTo>
                    <a:pt x="61" y="27"/>
                    <a:pt x="61" y="27"/>
                    <a:pt x="61" y="27"/>
                  </a:cubicBezTo>
                  <a:cubicBezTo>
                    <a:pt x="61" y="28"/>
                    <a:pt x="63" y="27"/>
                    <a:pt x="65" y="24"/>
                  </a:cubicBezTo>
                  <a:cubicBezTo>
                    <a:pt x="65" y="26"/>
                    <a:pt x="68" y="24"/>
                    <a:pt x="66" y="27"/>
                  </a:cubicBezTo>
                  <a:cubicBezTo>
                    <a:pt x="66" y="28"/>
                    <a:pt x="68" y="26"/>
                    <a:pt x="69" y="26"/>
                  </a:cubicBezTo>
                  <a:cubicBezTo>
                    <a:pt x="69" y="28"/>
                    <a:pt x="70" y="28"/>
                    <a:pt x="72" y="29"/>
                  </a:cubicBezTo>
                  <a:cubicBezTo>
                    <a:pt x="72" y="28"/>
                    <a:pt x="72" y="28"/>
                    <a:pt x="72" y="28"/>
                  </a:cubicBezTo>
                  <a:cubicBezTo>
                    <a:pt x="71" y="29"/>
                    <a:pt x="70" y="30"/>
                    <a:pt x="70" y="31"/>
                  </a:cubicBezTo>
                  <a:cubicBezTo>
                    <a:pt x="71" y="30"/>
                    <a:pt x="71" y="33"/>
                    <a:pt x="74" y="28"/>
                  </a:cubicBezTo>
                  <a:cubicBezTo>
                    <a:pt x="73" y="32"/>
                    <a:pt x="78" y="29"/>
                    <a:pt x="77" y="33"/>
                  </a:cubicBezTo>
                  <a:cubicBezTo>
                    <a:pt x="78" y="32"/>
                    <a:pt x="78" y="32"/>
                    <a:pt x="79" y="31"/>
                  </a:cubicBezTo>
                  <a:cubicBezTo>
                    <a:pt x="80" y="32"/>
                    <a:pt x="80" y="35"/>
                    <a:pt x="82" y="34"/>
                  </a:cubicBezTo>
                  <a:cubicBezTo>
                    <a:pt x="82" y="35"/>
                    <a:pt x="80" y="36"/>
                    <a:pt x="81" y="36"/>
                  </a:cubicBezTo>
                  <a:cubicBezTo>
                    <a:pt x="81" y="36"/>
                    <a:pt x="82" y="35"/>
                    <a:pt x="83" y="34"/>
                  </a:cubicBezTo>
                  <a:cubicBezTo>
                    <a:pt x="87" y="34"/>
                    <a:pt x="85" y="40"/>
                    <a:pt x="87" y="40"/>
                  </a:cubicBezTo>
                  <a:cubicBezTo>
                    <a:pt x="92" y="41"/>
                    <a:pt x="94" y="44"/>
                    <a:pt x="97" y="46"/>
                  </a:cubicBezTo>
                  <a:cubicBezTo>
                    <a:pt x="96" y="47"/>
                    <a:pt x="96" y="47"/>
                    <a:pt x="96" y="47"/>
                  </a:cubicBezTo>
                  <a:cubicBezTo>
                    <a:pt x="100" y="45"/>
                    <a:pt x="96" y="52"/>
                    <a:pt x="101" y="48"/>
                  </a:cubicBezTo>
                  <a:cubicBezTo>
                    <a:pt x="100" y="49"/>
                    <a:pt x="101" y="49"/>
                    <a:pt x="100" y="51"/>
                  </a:cubicBezTo>
                  <a:cubicBezTo>
                    <a:pt x="102" y="49"/>
                    <a:pt x="100" y="55"/>
                    <a:pt x="103" y="53"/>
                  </a:cubicBezTo>
                  <a:cubicBezTo>
                    <a:pt x="103" y="53"/>
                    <a:pt x="103" y="53"/>
                    <a:pt x="103" y="53"/>
                  </a:cubicBezTo>
                  <a:cubicBezTo>
                    <a:pt x="102" y="56"/>
                    <a:pt x="105" y="54"/>
                    <a:pt x="105" y="57"/>
                  </a:cubicBezTo>
                  <a:cubicBezTo>
                    <a:pt x="105" y="57"/>
                    <a:pt x="104" y="57"/>
                    <a:pt x="104" y="58"/>
                  </a:cubicBezTo>
                  <a:cubicBezTo>
                    <a:pt x="103" y="60"/>
                    <a:pt x="108" y="55"/>
                    <a:pt x="104" y="59"/>
                  </a:cubicBezTo>
                  <a:cubicBezTo>
                    <a:pt x="105" y="60"/>
                    <a:pt x="106" y="57"/>
                    <a:pt x="106" y="57"/>
                  </a:cubicBezTo>
                  <a:cubicBezTo>
                    <a:pt x="107" y="61"/>
                    <a:pt x="112" y="61"/>
                    <a:pt x="115" y="62"/>
                  </a:cubicBezTo>
                  <a:cubicBezTo>
                    <a:pt x="115" y="66"/>
                    <a:pt x="110" y="69"/>
                    <a:pt x="114" y="68"/>
                  </a:cubicBezTo>
                  <a:cubicBezTo>
                    <a:pt x="113" y="68"/>
                    <a:pt x="115" y="66"/>
                    <a:pt x="114" y="67"/>
                  </a:cubicBezTo>
                  <a:cubicBezTo>
                    <a:pt x="116" y="66"/>
                    <a:pt x="111" y="72"/>
                    <a:pt x="113" y="70"/>
                  </a:cubicBezTo>
                  <a:cubicBezTo>
                    <a:pt x="115" y="68"/>
                    <a:pt x="115" y="69"/>
                    <a:pt x="116" y="68"/>
                  </a:cubicBezTo>
                  <a:cubicBezTo>
                    <a:pt x="116" y="70"/>
                    <a:pt x="114" y="73"/>
                    <a:pt x="117" y="72"/>
                  </a:cubicBezTo>
                  <a:cubicBezTo>
                    <a:pt x="116" y="73"/>
                    <a:pt x="116" y="73"/>
                    <a:pt x="116" y="73"/>
                  </a:cubicBezTo>
                  <a:cubicBezTo>
                    <a:pt x="120" y="70"/>
                    <a:pt x="119" y="73"/>
                    <a:pt x="124" y="70"/>
                  </a:cubicBezTo>
                  <a:cubicBezTo>
                    <a:pt x="130" y="74"/>
                    <a:pt x="138" y="77"/>
                    <a:pt x="143" y="82"/>
                  </a:cubicBezTo>
                  <a:cubicBezTo>
                    <a:pt x="148" y="88"/>
                    <a:pt x="155" y="91"/>
                    <a:pt x="158" y="98"/>
                  </a:cubicBezTo>
                  <a:cubicBezTo>
                    <a:pt x="156" y="103"/>
                    <a:pt x="156" y="103"/>
                    <a:pt x="159" y="103"/>
                  </a:cubicBezTo>
                  <a:cubicBezTo>
                    <a:pt x="158" y="104"/>
                    <a:pt x="158" y="104"/>
                    <a:pt x="158" y="104"/>
                  </a:cubicBezTo>
                  <a:cubicBezTo>
                    <a:pt x="161" y="101"/>
                    <a:pt x="159" y="104"/>
                    <a:pt x="162" y="102"/>
                  </a:cubicBezTo>
                  <a:cubicBezTo>
                    <a:pt x="163" y="104"/>
                    <a:pt x="166" y="105"/>
                    <a:pt x="168" y="107"/>
                  </a:cubicBezTo>
                  <a:cubicBezTo>
                    <a:pt x="167" y="107"/>
                    <a:pt x="165" y="109"/>
                    <a:pt x="165" y="110"/>
                  </a:cubicBezTo>
                  <a:cubicBezTo>
                    <a:pt x="167" y="108"/>
                    <a:pt x="167" y="108"/>
                    <a:pt x="167" y="108"/>
                  </a:cubicBezTo>
                  <a:cubicBezTo>
                    <a:pt x="167" y="109"/>
                    <a:pt x="167" y="109"/>
                    <a:pt x="167" y="109"/>
                  </a:cubicBezTo>
                  <a:cubicBezTo>
                    <a:pt x="167" y="109"/>
                    <a:pt x="169" y="108"/>
                    <a:pt x="170" y="107"/>
                  </a:cubicBezTo>
                  <a:cubicBezTo>
                    <a:pt x="177" y="110"/>
                    <a:pt x="177" y="120"/>
                    <a:pt x="182" y="124"/>
                  </a:cubicBezTo>
                  <a:cubicBezTo>
                    <a:pt x="182" y="126"/>
                    <a:pt x="185" y="127"/>
                    <a:pt x="187" y="127"/>
                  </a:cubicBezTo>
                  <a:cubicBezTo>
                    <a:pt x="187" y="134"/>
                    <a:pt x="187" y="141"/>
                    <a:pt x="194" y="142"/>
                  </a:cubicBezTo>
                  <a:cubicBezTo>
                    <a:pt x="194" y="142"/>
                    <a:pt x="187" y="148"/>
                    <a:pt x="183"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6" name="Freeform 79"/>
            <p:cNvSpPr/>
            <p:nvPr/>
          </p:nvSpPr>
          <p:spPr bwMode="auto">
            <a:xfrm>
              <a:off x="3516313" y="2647950"/>
              <a:ext cx="7938" cy="20637"/>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1" y="2"/>
                    <a:pt x="1" y="3"/>
                    <a:pt x="0" y="5"/>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7" name="Freeform 80"/>
            <p:cNvSpPr/>
            <p:nvPr/>
          </p:nvSpPr>
          <p:spPr bwMode="auto">
            <a:xfrm>
              <a:off x="3541713" y="2749550"/>
              <a:ext cx="7938" cy="12700"/>
            </a:xfrm>
            <a:custGeom>
              <a:avLst/>
              <a:gdLst>
                <a:gd name="T0" fmla="*/ 2 w 2"/>
                <a:gd name="T1" fmla="*/ 0 h 3"/>
                <a:gd name="T2" fmla="*/ 1 w 2"/>
                <a:gd name="T3" fmla="*/ 1 h 3"/>
                <a:gd name="T4" fmla="*/ 1 w 2"/>
                <a:gd name="T5" fmla="*/ 2 h 3"/>
                <a:gd name="T6" fmla="*/ 2 w 2"/>
                <a:gd name="T7" fmla="*/ 0 h 3"/>
              </a:gdLst>
              <a:ahLst/>
              <a:cxnLst>
                <a:cxn ang="0">
                  <a:pos x="T0" y="T1"/>
                </a:cxn>
                <a:cxn ang="0">
                  <a:pos x="T2" y="T3"/>
                </a:cxn>
                <a:cxn ang="0">
                  <a:pos x="T4" y="T5"/>
                </a:cxn>
                <a:cxn ang="0">
                  <a:pos x="T6" y="T7"/>
                </a:cxn>
              </a:cxnLst>
              <a:rect l="0" t="0" r="r" b="b"/>
              <a:pathLst>
                <a:path w="2" h="3">
                  <a:moveTo>
                    <a:pt x="2" y="0"/>
                  </a:moveTo>
                  <a:cubicBezTo>
                    <a:pt x="2" y="0"/>
                    <a:pt x="1" y="1"/>
                    <a:pt x="1" y="1"/>
                  </a:cubicBezTo>
                  <a:cubicBezTo>
                    <a:pt x="1" y="1"/>
                    <a:pt x="0" y="3"/>
                    <a:pt x="1" y="2"/>
                  </a:cubicBezTo>
                  <a:cubicBezTo>
                    <a:pt x="1" y="2"/>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8" name="Freeform 81"/>
            <p:cNvSpPr/>
            <p:nvPr/>
          </p:nvSpPr>
          <p:spPr bwMode="auto">
            <a:xfrm>
              <a:off x="3549651" y="2762250"/>
              <a:ext cx="12700" cy="9525"/>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0" y="2"/>
                    <a:pt x="0" y="2"/>
                  </a:cubicBez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89" name="Freeform 82"/>
            <p:cNvSpPr/>
            <p:nvPr/>
          </p:nvSpPr>
          <p:spPr bwMode="auto">
            <a:xfrm>
              <a:off x="3554413" y="2797175"/>
              <a:ext cx="7938" cy="7937"/>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2"/>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0" name="Freeform 83"/>
            <p:cNvSpPr/>
            <p:nvPr/>
          </p:nvSpPr>
          <p:spPr bwMode="auto">
            <a:xfrm>
              <a:off x="3562351" y="2779713"/>
              <a:ext cx="9525" cy="12700"/>
            </a:xfrm>
            <a:custGeom>
              <a:avLst/>
              <a:gdLst>
                <a:gd name="T0" fmla="*/ 2 w 2"/>
                <a:gd name="T1" fmla="*/ 0 h 3"/>
                <a:gd name="T2" fmla="*/ 1 w 2"/>
                <a:gd name="T3" fmla="*/ 2 h 3"/>
                <a:gd name="T4" fmla="*/ 2 w 2"/>
                <a:gd name="T5" fmla="*/ 0 h 3"/>
              </a:gdLst>
              <a:ahLst/>
              <a:cxnLst>
                <a:cxn ang="0">
                  <a:pos x="T0" y="T1"/>
                </a:cxn>
                <a:cxn ang="0">
                  <a:pos x="T2" y="T3"/>
                </a:cxn>
                <a:cxn ang="0">
                  <a:pos x="T4" y="T5"/>
                </a:cxn>
              </a:cxnLst>
              <a:rect l="0" t="0" r="r" b="b"/>
              <a:pathLst>
                <a:path w="2" h="3">
                  <a:moveTo>
                    <a:pt x="2" y="0"/>
                  </a:moveTo>
                  <a:cubicBezTo>
                    <a:pt x="2" y="1"/>
                    <a:pt x="2" y="1"/>
                    <a:pt x="1" y="2"/>
                  </a:cubicBezTo>
                  <a:cubicBezTo>
                    <a:pt x="2" y="1"/>
                    <a:pt x="0" y="3"/>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1" name="Freeform 84"/>
            <p:cNvSpPr/>
            <p:nvPr/>
          </p:nvSpPr>
          <p:spPr bwMode="auto">
            <a:xfrm>
              <a:off x="3584576" y="2813050"/>
              <a:ext cx="7938" cy="12700"/>
            </a:xfrm>
            <a:custGeom>
              <a:avLst/>
              <a:gdLst>
                <a:gd name="T0" fmla="*/ 1 w 2"/>
                <a:gd name="T1" fmla="*/ 1 h 3"/>
                <a:gd name="T2" fmla="*/ 2 w 2"/>
                <a:gd name="T3" fmla="*/ 1 h 3"/>
                <a:gd name="T4" fmla="*/ 1 w 2"/>
                <a:gd name="T5" fmla="*/ 1 h 3"/>
              </a:gdLst>
              <a:ahLst/>
              <a:cxnLst>
                <a:cxn ang="0">
                  <a:pos x="T0" y="T1"/>
                </a:cxn>
                <a:cxn ang="0">
                  <a:pos x="T2" y="T3"/>
                </a:cxn>
                <a:cxn ang="0">
                  <a:pos x="T4" y="T5"/>
                </a:cxn>
              </a:cxnLst>
              <a:rect l="0" t="0" r="r" b="b"/>
              <a:pathLst>
                <a:path w="2" h="3">
                  <a:moveTo>
                    <a:pt x="1" y="1"/>
                  </a:moveTo>
                  <a:cubicBezTo>
                    <a:pt x="1" y="1"/>
                    <a:pt x="2" y="0"/>
                    <a:pt x="2" y="1"/>
                  </a:cubicBezTo>
                  <a:cubicBezTo>
                    <a:pt x="2" y="0"/>
                    <a:pt x="0" y="3"/>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2" name="Freeform 85"/>
            <p:cNvSpPr/>
            <p:nvPr/>
          </p:nvSpPr>
          <p:spPr bwMode="auto">
            <a:xfrm>
              <a:off x="3605213" y="2817813"/>
              <a:ext cx="4763" cy="4762"/>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0" y="1"/>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3" name="Freeform 86"/>
            <p:cNvSpPr/>
            <p:nvPr/>
          </p:nvSpPr>
          <p:spPr bwMode="auto">
            <a:xfrm>
              <a:off x="3856038" y="2967038"/>
              <a:ext cx="4763" cy="3175"/>
            </a:xfrm>
            <a:custGeom>
              <a:avLst/>
              <a:gdLst>
                <a:gd name="T0" fmla="*/ 3 w 3"/>
                <a:gd name="T1" fmla="*/ 0 h 2"/>
                <a:gd name="T2" fmla="*/ 0 w 3"/>
                <a:gd name="T3" fmla="*/ 2 h 2"/>
                <a:gd name="T4" fmla="*/ 3 w 3"/>
                <a:gd name="T5" fmla="*/ 0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4" name="Freeform 87"/>
            <p:cNvSpPr/>
            <p:nvPr/>
          </p:nvSpPr>
          <p:spPr bwMode="auto">
            <a:xfrm>
              <a:off x="3949701" y="3051175"/>
              <a:ext cx="12700" cy="9525"/>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3" y="0"/>
                    <a:pt x="1" y="2"/>
                    <a:pt x="1" y="2"/>
                  </a:cubicBezTo>
                  <a:cubicBezTo>
                    <a:pt x="0"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sp>
          <p:nvSpPr>
            <p:cNvPr id="195" name="Freeform 88"/>
            <p:cNvSpPr/>
            <p:nvPr/>
          </p:nvSpPr>
          <p:spPr bwMode="auto">
            <a:xfrm>
              <a:off x="4033838" y="3068638"/>
              <a:ext cx="9525" cy="7937"/>
            </a:xfrm>
            <a:custGeom>
              <a:avLst/>
              <a:gdLst>
                <a:gd name="T0" fmla="*/ 0 w 6"/>
                <a:gd name="T1" fmla="*/ 5 h 5"/>
                <a:gd name="T2" fmla="*/ 0 w 6"/>
                <a:gd name="T3" fmla="*/ 5 h 5"/>
                <a:gd name="T4" fmla="*/ 6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0" y="5"/>
                  </a:lnTo>
                  <a:lnTo>
                    <a:pt x="6"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Futura-Condensed-Normal" pitchFamily="2" charset="0"/>
              </a:endParaRPr>
            </a:p>
          </p:txBody>
        </p:sp>
      </p:grpSp>
      <p:sp>
        <p:nvSpPr>
          <p:cNvPr id="3" name="Title 2"/>
          <p:cNvSpPr>
            <a:spLocks noGrp="1"/>
          </p:cNvSpPr>
          <p:nvPr>
            <p:ph type="title"/>
          </p:nvPr>
        </p:nvSpPr>
        <p:spPr>
          <a:xfrm>
            <a:off x="1199554" y="844960"/>
            <a:ext cx="3932237" cy="753216"/>
          </a:xfrm>
        </p:spPr>
        <p:txBody>
          <a:bodyPr>
            <a:normAutofit/>
          </a:bodyPr>
          <a:lstStyle/>
          <a:p>
            <a:r>
              <a:rPr lang="en-US" sz="3600" b="1" dirty="0" err="1"/>
              <a:t>Tên</a:t>
            </a:r>
            <a:r>
              <a:rPr lang="en-US" sz="3600" b="1" dirty="0"/>
              <a:t> </a:t>
            </a:r>
            <a:r>
              <a:rPr lang="en-US" sz="3600" b="1" dirty="0" err="1"/>
              <a:t>chủ</a:t>
            </a:r>
            <a:r>
              <a:rPr lang="en-US" sz="3600" b="1" dirty="0"/>
              <a:t> </a:t>
            </a:r>
            <a:r>
              <a:rPr lang="en-US" sz="3600" b="1" dirty="0" err="1"/>
              <a:t>đề</a:t>
            </a:r>
            <a:endParaRPr lang="en-US" sz="3600" b="1" dirty="0"/>
          </a:p>
        </p:txBody>
      </p:sp>
      <p:sp>
        <p:nvSpPr>
          <p:cNvPr id="5" name="Text Placeholder 4"/>
          <p:cNvSpPr>
            <a:spLocks noGrp="1"/>
          </p:cNvSpPr>
          <p:nvPr>
            <p:ph type="body" sz="half" idx="2"/>
          </p:nvPr>
        </p:nvSpPr>
        <p:spPr>
          <a:xfrm>
            <a:off x="950787" y="2139733"/>
            <a:ext cx="3932237" cy="3614290"/>
          </a:xfrm>
        </p:spPr>
        <p:txBody>
          <a:bodyPr>
            <a:normAutofit/>
          </a:bodyPr>
          <a:lstStyle/>
          <a:p>
            <a:r>
              <a:rPr lang="en-US" sz="3200" dirty="0" err="1"/>
              <a:t>Mục</a:t>
            </a:r>
            <a:r>
              <a:rPr lang="en-US" sz="3200" dirty="0"/>
              <a:t> </a:t>
            </a:r>
            <a:r>
              <a:rPr lang="en-US" sz="3200" dirty="0" err="1"/>
              <a:t>tiêu</a:t>
            </a:r>
            <a:r>
              <a:rPr lang="en-US" sz="3200" dirty="0"/>
              <a:t> </a:t>
            </a:r>
            <a:r>
              <a:rPr lang="en-US" sz="3200" dirty="0" err="1"/>
              <a:t>chủ</a:t>
            </a:r>
            <a:r>
              <a:rPr lang="en-US" sz="3200" dirty="0"/>
              <a:t> </a:t>
            </a:r>
            <a:r>
              <a:rPr lang="en-US" sz="3200" dirty="0" err="1"/>
              <a:t>đề</a:t>
            </a:r>
            <a:endParaRPr lang="en-US" sz="3200" dirty="0"/>
          </a:p>
          <a:p>
            <a:endParaRPr lang="en-US" sz="3200" dirty="0"/>
          </a:p>
          <a:p>
            <a:r>
              <a:rPr lang="en-US" sz="3200" dirty="0" err="1"/>
              <a:t>Tranh</a:t>
            </a:r>
            <a:r>
              <a:rPr lang="en-US" sz="3200" dirty="0"/>
              <a:t> </a:t>
            </a:r>
            <a:r>
              <a:rPr lang="en-US" sz="3200" dirty="0" err="1"/>
              <a:t>chủ</a:t>
            </a:r>
            <a:r>
              <a:rPr lang="en-US" sz="3200" dirty="0"/>
              <a:t> </a:t>
            </a:r>
            <a:r>
              <a:rPr lang="en-US" sz="3200" dirty="0" err="1"/>
              <a:t>đề</a:t>
            </a:r>
            <a:endParaRPr lang="en-US" sz="3200" dirty="0"/>
          </a:p>
          <a:p>
            <a:endParaRPr lang="en-US" sz="3200" dirty="0"/>
          </a:p>
        </p:txBody>
      </p:sp>
      <p:sp>
        <p:nvSpPr>
          <p:cNvPr id="9" name="Slide Number Placeholder 8"/>
          <p:cNvSpPr>
            <a:spLocks noGrp="1"/>
          </p:cNvSpPr>
          <p:nvPr>
            <p:ph type="sldNum" sz="quarter" idx="12"/>
          </p:nvPr>
        </p:nvSpPr>
        <p:spPr/>
        <p:txBody>
          <a:bodyPr/>
          <a:lstStyle/>
          <a:p>
            <a:fld id="{4BE566B3-C1CF-48DB-8D1A-092A03093BA4}" type="slidenum">
              <a:rPr lang="en-US" smtClean="0"/>
              <a:t>24</a:t>
            </a:fld>
            <a:endParaRPr lang="en-US"/>
          </a:p>
        </p:txBody>
      </p:sp>
      <p:sp>
        <p:nvSpPr>
          <p:cNvPr id="6" name="Right Arrow 5"/>
          <p:cNvSpPr/>
          <p:nvPr/>
        </p:nvSpPr>
        <p:spPr>
          <a:xfrm>
            <a:off x="3285609" y="1310868"/>
            <a:ext cx="2467226" cy="130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ight Arrow 97"/>
          <p:cNvSpPr/>
          <p:nvPr/>
        </p:nvSpPr>
        <p:spPr>
          <a:xfrm>
            <a:off x="3285609" y="3499959"/>
            <a:ext cx="2467226" cy="130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ight Arrow 98"/>
          <p:cNvSpPr/>
          <p:nvPr/>
        </p:nvSpPr>
        <p:spPr>
          <a:xfrm>
            <a:off x="3747976" y="2372784"/>
            <a:ext cx="2467226" cy="130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6241299" y="-31891"/>
            <a:ext cx="4908448" cy="6858000"/>
          </a:xfrm>
          <a:prstGeom prst="rect">
            <a:avLst/>
          </a:prstGeom>
        </p:spPr>
      </p:pic>
    </p:spTree>
    <p:extLst>
      <p:ext uri="{BB962C8B-B14F-4D97-AF65-F5344CB8AC3E}">
        <p14:creationId xmlns:p14="http://schemas.microsoft.com/office/powerpoint/2010/main" val="2350158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32076" y="-27175"/>
            <a:ext cx="4875609" cy="6858000"/>
          </a:xfrm>
          <a:prstGeom prst="rect">
            <a:avLst/>
          </a:prstGeom>
        </p:spPr>
      </p:pic>
      <p:sp>
        <p:nvSpPr>
          <p:cNvPr id="2" name="Title 1"/>
          <p:cNvSpPr>
            <a:spLocks noGrp="1"/>
          </p:cNvSpPr>
          <p:nvPr>
            <p:ph type="title"/>
          </p:nvPr>
        </p:nvSpPr>
        <p:spPr>
          <a:xfrm>
            <a:off x="492316" y="91440"/>
            <a:ext cx="5652452" cy="1600200"/>
          </a:xfrm>
        </p:spPr>
        <p:txBody>
          <a:bodyPr>
            <a:normAutofit/>
          </a:bodyPr>
          <a:lstStyle/>
          <a:p>
            <a:r>
              <a:rPr lang="en-US" b="1" dirty="0" err="1">
                <a:latin typeface="Arial" panose="020B0604020202020204" pitchFamily="34" charset="0"/>
                <a:cs typeface="Arial" panose="020B0604020202020204" pitchFamily="34" charset="0"/>
              </a:rPr>
              <a:t>Gợi</a:t>
            </a:r>
            <a:r>
              <a:rPr lang="en-US" b="1" dirty="0">
                <a:latin typeface="Arial" panose="020B0604020202020204" pitchFamily="34" charset="0"/>
                <a:cs typeface="Arial" panose="020B0604020202020204" pitchFamily="34" charset="0"/>
              </a:rPr>
              <a:t> ý </a:t>
            </a:r>
            <a:r>
              <a:rPr lang="en-US" b="1" dirty="0" err="1">
                <a:latin typeface="Arial" panose="020B0604020202020204" pitchFamily="34" charset="0"/>
                <a:cs typeface="Arial" panose="020B0604020202020204" pitchFamily="34" charset="0"/>
              </a:rPr>
              <a:t>một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hoạt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cho</a:t>
            </a:r>
            <a:endParaRPr lang="en-US" b="1" dirty="0">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1827339" y="2249424"/>
            <a:ext cx="3932237" cy="3811588"/>
          </a:xfrm>
        </p:spPr>
        <p:txBody>
          <a:bodyPr>
            <a:normAutofit/>
          </a:bodyPr>
          <a:lstStyle/>
          <a:p>
            <a:pPr marL="457200" indent="-457200">
              <a:buFont typeface="Arial" panose="020B0604020202020204" pitchFamily="34" charset="0"/>
              <a:buChar char="•"/>
            </a:pPr>
            <a:r>
              <a:rPr lang="en-US" sz="2800" dirty="0" err="1">
                <a:solidFill>
                  <a:srgbClr val="0070C0"/>
                </a:solidFill>
              </a:rPr>
              <a:t>Giờ</a:t>
            </a:r>
            <a:r>
              <a:rPr lang="en-US" sz="2800" dirty="0">
                <a:solidFill>
                  <a:srgbClr val="0070C0"/>
                </a:solidFill>
              </a:rPr>
              <a:t> </a:t>
            </a:r>
            <a:r>
              <a:rPr lang="en-US" sz="2800" dirty="0" err="1">
                <a:solidFill>
                  <a:srgbClr val="0070C0"/>
                </a:solidFill>
              </a:rPr>
              <a:t>Sinh</a:t>
            </a:r>
            <a:r>
              <a:rPr lang="en-US" sz="2800" dirty="0">
                <a:solidFill>
                  <a:srgbClr val="0070C0"/>
                </a:solidFill>
              </a:rPr>
              <a:t> </a:t>
            </a:r>
            <a:r>
              <a:rPr lang="en-US" sz="2800" dirty="0" err="1">
                <a:solidFill>
                  <a:srgbClr val="0070C0"/>
                </a:solidFill>
              </a:rPr>
              <a:t>hoạt</a:t>
            </a:r>
            <a:r>
              <a:rPr lang="en-US" sz="2800" dirty="0">
                <a:solidFill>
                  <a:srgbClr val="0070C0"/>
                </a:solidFill>
              </a:rPr>
              <a:t> </a:t>
            </a:r>
            <a:r>
              <a:rPr lang="en-US" sz="2800" dirty="0" err="1">
                <a:solidFill>
                  <a:srgbClr val="0070C0"/>
                </a:solidFill>
              </a:rPr>
              <a:t>dưới</a:t>
            </a:r>
            <a:r>
              <a:rPr lang="en-US" sz="2800" dirty="0">
                <a:solidFill>
                  <a:srgbClr val="0070C0"/>
                </a:solidFill>
              </a:rPr>
              <a:t> </a:t>
            </a:r>
            <a:r>
              <a:rPr lang="en-US" sz="2800" dirty="0" err="1">
                <a:solidFill>
                  <a:srgbClr val="0070C0"/>
                </a:solidFill>
              </a:rPr>
              <a:t>cờ</a:t>
            </a:r>
            <a:endParaRPr lang="en-US" sz="2800" dirty="0">
              <a:solidFill>
                <a:srgbClr val="0070C0"/>
              </a:solidFill>
            </a:endParaRPr>
          </a:p>
          <a:p>
            <a:r>
              <a:rPr lang="en-US" sz="2800" dirty="0">
                <a:solidFill>
                  <a:srgbClr val="0070C0"/>
                </a:solidFill>
              </a:rPr>
              <a:t> </a:t>
            </a:r>
          </a:p>
          <a:p>
            <a:pPr marL="457200" indent="-457200">
              <a:buFont typeface="Arial" panose="020B0604020202020204" pitchFamily="34" charset="0"/>
              <a:buChar char="•"/>
            </a:pPr>
            <a:r>
              <a:rPr lang="en-US" sz="2800" dirty="0" err="1">
                <a:solidFill>
                  <a:srgbClr val="0070C0"/>
                </a:solidFill>
              </a:rPr>
              <a:t>Sinh</a:t>
            </a:r>
            <a:r>
              <a:rPr lang="en-US" sz="2800" dirty="0">
                <a:solidFill>
                  <a:srgbClr val="0070C0"/>
                </a:solidFill>
              </a:rPr>
              <a:t> </a:t>
            </a:r>
            <a:r>
              <a:rPr lang="en-US" sz="2800" dirty="0" err="1">
                <a:solidFill>
                  <a:srgbClr val="0070C0"/>
                </a:solidFill>
              </a:rPr>
              <a:t>hoạt</a:t>
            </a:r>
            <a:r>
              <a:rPr lang="en-US" sz="2800" dirty="0">
                <a:solidFill>
                  <a:srgbClr val="0070C0"/>
                </a:solidFill>
              </a:rPr>
              <a:t> </a:t>
            </a:r>
            <a:r>
              <a:rPr lang="en-US" sz="2800" dirty="0" err="1">
                <a:solidFill>
                  <a:srgbClr val="0070C0"/>
                </a:solidFill>
              </a:rPr>
              <a:t>lớp</a:t>
            </a:r>
            <a:r>
              <a:rPr lang="en-US" sz="2800" dirty="0">
                <a:solidFill>
                  <a:srgbClr val="0070C0"/>
                </a:solidFill>
              </a:rPr>
              <a:t> </a:t>
            </a:r>
          </a:p>
          <a:p>
            <a:endParaRPr lang="en-US" sz="2800" dirty="0">
              <a:solidFill>
                <a:srgbClr val="0070C0"/>
              </a:solidFill>
            </a:endParaRPr>
          </a:p>
          <a:p>
            <a:pPr marL="457200" indent="-457200">
              <a:buFont typeface="Arial" panose="020B0604020202020204" pitchFamily="34" charset="0"/>
              <a:buChar char="•"/>
            </a:pPr>
            <a:r>
              <a:rPr lang="en-US" sz="2800" dirty="0" err="1">
                <a:solidFill>
                  <a:srgbClr val="0070C0"/>
                </a:solidFill>
              </a:rPr>
              <a:t>Hoạt</a:t>
            </a:r>
            <a:r>
              <a:rPr lang="en-US" sz="2800" dirty="0">
                <a:solidFill>
                  <a:srgbClr val="0070C0"/>
                </a:solidFill>
              </a:rPr>
              <a:t> </a:t>
            </a:r>
            <a:r>
              <a:rPr lang="en-US" sz="2800" dirty="0" err="1">
                <a:solidFill>
                  <a:srgbClr val="0070C0"/>
                </a:solidFill>
              </a:rPr>
              <a:t>động</a:t>
            </a:r>
            <a:r>
              <a:rPr lang="en-US" sz="2800" dirty="0">
                <a:solidFill>
                  <a:srgbClr val="0070C0"/>
                </a:solidFill>
              </a:rPr>
              <a:t> </a:t>
            </a:r>
            <a:r>
              <a:rPr lang="en-US" sz="2800" dirty="0" err="1">
                <a:solidFill>
                  <a:srgbClr val="0070C0"/>
                </a:solidFill>
              </a:rPr>
              <a:t>giáo</a:t>
            </a:r>
            <a:r>
              <a:rPr lang="en-US" sz="2800" dirty="0">
                <a:solidFill>
                  <a:srgbClr val="0070C0"/>
                </a:solidFill>
              </a:rPr>
              <a:t> </a:t>
            </a:r>
            <a:r>
              <a:rPr lang="en-US" sz="2800" dirty="0" err="1">
                <a:solidFill>
                  <a:srgbClr val="0070C0"/>
                </a:solidFill>
              </a:rPr>
              <a:t>dục</a:t>
            </a:r>
            <a:r>
              <a:rPr lang="en-US" sz="2800" dirty="0">
                <a:solidFill>
                  <a:srgbClr val="0070C0"/>
                </a:solidFill>
              </a:rPr>
              <a:t> </a:t>
            </a:r>
            <a:r>
              <a:rPr lang="en-US" sz="2800" dirty="0" err="1">
                <a:solidFill>
                  <a:srgbClr val="0070C0"/>
                </a:solidFill>
              </a:rPr>
              <a:t>theo</a:t>
            </a:r>
            <a:r>
              <a:rPr lang="en-US" sz="2800" dirty="0">
                <a:solidFill>
                  <a:srgbClr val="0070C0"/>
                </a:solidFill>
              </a:rPr>
              <a:t> </a:t>
            </a:r>
            <a:r>
              <a:rPr lang="en-US" sz="2800" dirty="0" err="1">
                <a:solidFill>
                  <a:srgbClr val="0070C0"/>
                </a:solidFill>
              </a:rPr>
              <a:t>chủ</a:t>
            </a:r>
            <a:r>
              <a:rPr lang="en-US" sz="2800" dirty="0">
                <a:solidFill>
                  <a:srgbClr val="0070C0"/>
                </a:solidFill>
              </a:rPr>
              <a:t> </a:t>
            </a:r>
            <a:r>
              <a:rPr lang="en-US" sz="2800" dirty="0" err="1">
                <a:solidFill>
                  <a:srgbClr val="0070C0"/>
                </a:solidFill>
              </a:rPr>
              <a:t>đề</a:t>
            </a:r>
            <a:endParaRPr lang="en-US" sz="2800" dirty="0">
              <a:solidFill>
                <a:srgbClr val="0070C0"/>
              </a:solidFill>
            </a:endParaRPr>
          </a:p>
        </p:txBody>
      </p:sp>
      <p:sp>
        <p:nvSpPr>
          <p:cNvPr id="5" name="Slide Number Placeholder 4"/>
          <p:cNvSpPr>
            <a:spLocks noGrp="1"/>
          </p:cNvSpPr>
          <p:nvPr>
            <p:ph type="sldNum" sz="quarter" idx="12"/>
          </p:nvPr>
        </p:nvSpPr>
        <p:spPr/>
        <p:txBody>
          <a:bodyPr/>
          <a:lstStyle/>
          <a:p>
            <a:fld id="{4BE566B3-C1CF-48DB-8D1A-092A03093BA4}" type="slidenum">
              <a:rPr lang="en-US" smtClean="0"/>
              <a:t>25</a:t>
            </a:fld>
            <a:endParaRPr lang="en-US"/>
          </a:p>
        </p:txBody>
      </p:sp>
      <p:cxnSp>
        <p:nvCxnSpPr>
          <p:cNvPr id="14" name="Straight Arrow Connector 13"/>
          <p:cNvCxnSpPr/>
          <p:nvPr/>
        </p:nvCxnSpPr>
        <p:spPr>
          <a:xfrm flipV="1">
            <a:off x="5705856" y="1755648"/>
            <a:ext cx="1188720" cy="74980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flipV="1">
            <a:off x="4471416" y="3533561"/>
            <a:ext cx="2523744" cy="3200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p:cNvCxnSpPr/>
          <p:nvPr/>
        </p:nvCxnSpPr>
        <p:spPr>
          <a:xfrm>
            <a:off x="5165216" y="4841153"/>
            <a:ext cx="1729360" cy="27948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20" name="Picture 4" descr="C:\Users\Administrator\Desktop\8bea6ffdccf97f1fcc27cd2b7f144d91.png"/>
          <p:cNvPicPr>
            <a:picLocks noChangeAspect="1" noChangeArrowheads="1"/>
          </p:cNvPicPr>
          <p:nvPr/>
        </p:nvPicPr>
        <p:blipFill>
          <a:blip r:embed="rId3" cstate="print"/>
          <a:srcRect/>
          <a:stretch>
            <a:fillRect/>
          </a:stretch>
        </p:blipFill>
        <p:spPr bwMode="auto">
          <a:xfrm flipH="1">
            <a:off x="9555073" y="0"/>
            <a:ext cx="2619875" cy="2385216"/>
          </a:xfrm>
          <a:prstGeom prst="rect">
            <a:avLst/>
          </a:prstGeom>
          <a:noFill/>
        </p:spPr>
      </p:pic>
      <p:pic>
        <p:nvPicPr>
          <p:cNvPr id="21" name="Picture 2" descr="C:\Users\Administrator\Desktop\1.png"/>
          <p:cNvPicPr>
            <a:picLocks noChangeAspect="1" noChangeArrowheads="1"/>
          </p:cNvPicPr>
          <p:nvPr/>
        </p:nvPicPr>
        <p:blipFill>
          <a:blip r:embed="rId4" cstate="print"/>
          <a:srcRect/>
          <a:stretch>
            <a:fillRect/>
          </a:stretch>
        </p:blipFill>
        <p:spPr bwMode="auto">
          <a:xfrm flipH="1">
            <a:off x="-44097" y="3771307"/>
            <a:ext cx="2961002" cy="3059518"/>
          </a:xfrm>
          <a:prstGeom prst="rect">
            <a:avLst/>
          </a:prstGeom>
          <a:noFill/>
        </p:spPr>
      </p:pic>
      <p:pic>
        <p:nvPicPr>
          <p:cNvPr id="22" name="Picture 21">
            <a:extLst>
              <a:ext uri="{FF2B5EF4-FFF2-40B4-BE49-F238E27FC236}">
                <a16:creationId xmlns:a16="http://schemas.microsoft.com/office/drawing/2014/main" id="{633A09A4-8144-6A4E-B5E1-C3CB7B8CAEB0}"/>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60661" y="27432"/>
            <a:ext cx="1415367" cy="1195387"/>
          </a:xfrm>
          <a:prstGeom prst="rect">
            <a:avLst/>
          </a:prstGeom>
          <a:noFill/>
        </p:spPr>
      </p:pic>
    </p:spTree>
    <p:extLst>
      <p:ext uri="{BB962C8B-B14F-4D97-AF65-F5344CB8AC3E}">
        <p14:creationId xmlns:p14="http://schemas.microsoft.com/office/powerpoint/2010/main" val="425001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52"/>
        <p:cNvGrpSpPr/>
        <p:nvPr/>
      </p:nvGrpSpPr>
      <p:grpSpPr>
        <a:xfrm>
          <a:off x="0" y="0"/>
          <a:ext cx="0" cy="0"/>
          <a:chOff x="0" y="0"/>
          <a:chExt cx="0" cy="0"/>
        </a:xfrm>
      </p:grpSpPr>
      <p:sp>
        <p:nvSpPr>
          <p:cNvPr id="453" name="Google Shape;453;p15"/>
          <p:cNvSpPr txBox="1">
            <a:spLocks noGrp="1"/>
          </p:cNvSpPr>
          <p:nvPr>
            <p:ph type="title"/>
          </p:nvPr>
        </p:nvSpPr>
        <p:spPr>
          <a:xfrm>
            <a:off x="1026637" y="723247"/>
            <a:ext cx="9176615" cy="6483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b="1">
                <a:solidFill>
                  <a:srgbClr val="0070C0"/>
                </a:solidFill>
                <a:latin typeface="Times New Roman"/>
                <a:ea typeface="Times New Roman"/>
                <a:cs typeface="Times New Roman"/>
                <a:sym typeface="Times New Roman"/>
              </a:rPr>
              <a:t>BỘ TÀI LIỆU SGK HĐTN, HN 10 GỒM 3 CUỐN</a:t>
            </a:r>
            <a:endParaRPr>
              <a:solidFill>
                <a:srgbClr val="0070C0"/>
              </a:solidFill>
              <a:latin typeface="Times New Roman"/>
              <a:ea typeface="Times New Roman"/>
              <a:cs typeface="Times New Roman"/>
              <a:sym typeface="Times New Roman"/>
            </a:endParaRPr>
          </a:p>
        </p:txBody>
      </p:sp>
      <p:sp>
        <p:nvSpPr>
          <p:cNvPr id="454" name="Google Shape;454;p15"/>
          <p:cNvSpPr txBox="1">
            <a:spLocks noGrp="1"/>
          </p:cNvSpPr>
          <p:nvPr>
            <p:ph type="body" idx="1"/>
          </p:nvPr>
        </p:nvSpPr>
        <p:spPr>
          <a:xfrm>
            <a:off x="1541456" y="1517356"/>
            <a:ext cx="1745992" cy="338554"/>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accent2"/>
              </a:buClr>
              <a:buSzPts val="1600"/>
              <a:buNone/>
            </a:pPr>
            <a:r>
              <a:rPr lang="en-US" sz="1600" b="1">
                <a:solidFill>
                  <a:schemeClr val="accent2"/>
                </a:solidFill>
                <a:latin typeface="Arial"/>
                <a:ea typeface="Arial"/>
                <a:cs typeface="Arial"/>
                <a:sym typeface="Arial"/>
              </a:rPr>
              <a:t>Sách giáo khoa </a:t>
            </a:r>
            <a:endParaRPr sz="1600" b="1">
              <a:solidFill>
                <a:schemeClr val="accent2"/>
              </a:solidFill>
              <a:latin typeface="Arial"/>
              <a:ea typeface="Arial"/>
              <a:cs typeface="Arial"/>
              <a:sym typeface="Arial"/>
            </a:endParaRPr>
          </a:p>
        </p:txBody>
      </p:sp>
      <p:sp>
        <p:nvSpPr>
          <p:cNvPr id="455" name="Google Shape;455;p15"/>
          <p:cNvSpPr txBox="1"/>
          <p:nvPr/>
        </p:nvSpPr>
        <p:spPr>
          <a:xfrm>
            <a:off x="4812381" y="1513310"/>
            <a:ext cx="139333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bài tập</a:t>
            </a:r>
            <a:endParaRPr sz="1600" b="1">
              <a:solidFill>
                <a:schemeClr val="accent2"/>
              </a:solidFill>
              <a:latin typeface="Arial"/>
              <a:ea typeface="Arial"/>
              <a:cs typeface="Arial"/>
              <a:sym typeface="Arial"/>
            </a:endParaRPr>
          </a:p>
        </p:txBody>
      </p:sp>
      <p:sp>
        <p:nvSpPr>
          <p:cNvPr id="456" name="Google Shape;456;p15"/>
          <p:cNvSpPr txBox="1"/>
          <p:nvPr/>
        </p:nvSpPr>
        <p:spPr>
          <a:xfrm>
            <a:off x="7678677" y="1513309"/>
            <a:ext cx="162095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giáo viên</a:t>
            </a:r>
            <a:endParaRPr sz="1600" b="1">
              <a:solidFill>
                <a:schemeClr val="accent2"/>
              </a:solidFill>
              <a:latin typeface="Arial"/>
              <a:ea typeface="Arial"/>
              <a:cs typeface="Arial"/>
              <a:sym typeface="Arial"/>
            </a:endParaRPr>
          </a:p>
        </p:txBody>
      </p:sp>
      <p:grpSp>
        <p:nvGrpSpPr>
          <p:cNvPr id="457" name="Google Shape;457;p15"/>
          <p:cNvGrpSpPr/>
          <p:nvPr/>
        </p:nvGrpSpPr>
        <p:grpSpPr>
          <a:xfrm>
            <a:off x="1541456" y="2086016"/>
            <a:ext cx="8901893" cy="3897419"/>
            <a:chOff x="957197" y="1992710"/>
            <a:chExt cx="8901893" cy="3897419"/>
          </a:xfrm>
        </p:grpSpPr>
        <p:pic>
          <p:nvPicPr>
            <p:cNvPr id="458" name="Google Shape;458;p15"/>
            <p:cNvPicPr preferRelativeResize="0"/>
            <p:nvPr/>
          </p:nvPicPr>
          <p:blipFill rotWithShape="1">
            <a:blip r:embed="rId3">
              <a:alphaModFix/>
            </a:blip>
            <a:srcRect/>
            <a:stretch/>
          </p:blipFill>
          <p:spPr>
            <a:xfrm>
              <a:off x="957197" y="2001666"/>
              <a:ext cx="2787767" cy="3888463"/>
            </a:xfrm>
            <a:prstGeom prst="rect">
              <a:avLst/>
            </a:prstGeom>
            <a:noFill/>
            <a:ln>
              <a:noFill/>
            </a:ln>
          </p:spPr>
        </p:pic>
        <p:pic>
          <p:nvPicPr>
            <p:cNvPr id="459" name="Google Shape;459;p15"/>
            <p:cNvPicPr preferRelativeResize="0"/>
            <p:nvPr/>
          </p:nvPicPr>
          <p:blipFill rotWithShape="1">
            <a:blip r:embed="rId4">
              <a:alphaModFix/>
            </a:blip>
            <a:srcRect/>
            <a:stretch/>
          </p:blipFill>
          <p:spPr>
            <a:xfrm>
              <a:off x="7064902" y="1992710"/>
              <a:ext cx="2794188" cy="3897419"/>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4027186" y="2001666"/>
              <a:ext cx="2754157" cy="3888463"/>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82"/>
        <p:cNvGrpSpPr/>
        <p:nvPr/>
      </p:nvGrpSpPr>
      <p:grpSpPr>
        <a:xfrm>
          <a:off x="0" y="0"/>
          <a:ext cx="0" cy="0"/>
          <a:chOff x="0" y="0"/>
          <a:chExt cx="0" cy="0"/>
        </a:xfrm>
      </p:grpSpPr>
      <p:sp>
        <p:nvSpPr>
          <p:cNvPr id="483" name="Google Shape;483;p17"/>
          <p:cNvSpPr/>
          <p:nvPr/>
        </p:nvSpPr>
        <p:spPr>
          <a:xfrm>
            <a:off x="6769928" y="1315581"/>
            <a:ext cx="46600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Trang kí hiệu dùng trong sách</a:t>
            </a:r>
            <a:endParaRPr sz="2800">
              <a:solidFill>
                <a:schemeClr val="dk1"/>
              </a:solidFill>
              <a:latin typeface="Calibri"/>
              <a:ea typeface="Calibri"/>
              <a:cs typeface="Calibri"/>
              <a:sym typeface="Calibri"/>
            </a:endParaRPr>
          </a:p>
        </p:txBody>
      </p:sp>
      <p:pic>
        <p:nvPicPr>
          <p:cNvPr id="484" name="Google Shape;484;p17"/>
          <p:cNvPicPr preferRelativeResize="0"/>
          <p:nvPr/>
        </p:nvPicPr>
        <p:blipFill rotWithShape="1">
          <a:blip r:embed="rId3">
            <a:alphaModFix/>
          </a:blip>
          <a:srcRect t="8751"/>
          <a:stretch/>
        </p:blipFill>
        <p:spPr>
          <a:xfrm>
            <a:off x="7074336" y="2033640"/>
            <a:ext cx="3197399" cy="4096139"/>
          </a:xfrm>
          <a:prstGeom prst="rect">
            <a:avLst/>
          </a:prstGeom>
          <a:noFill/>
          <a:ln>
            <a:noFill/>
          </a:ln>
        </p:spPr>
      </p:pic>
      <p:sp>
        <p:nvSpPr>
          <p:cNvPr id="485" name="Google Shape;485;p17"/>
          <p:cNvSpPr txBox="1">
            <a:spLocks noGrp="1"/>
          </p:cNvSpPr>
          <p:nvPr>
            <p:ph type="title"/>
          </p:nvPr>
        </p:nvSpPr>
        <p:spPr>
          <a:xfrm>
            <a:off x="4204009" y="430060"/>
            <a:ext cx="5740655" cy="607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pic>
        <p:nvPicPr>
          <p:cNvPr id="486" name="Google Shape;486;p17"/>
          <p:cNvPicPr preferRelativeResize="0"/>
          <p:nvPr/>
        </p:nvPicPr>
        <p:blipFill rotWithShape="1">
          <a:blip r:embed="rId4">
            <a:alphaModFix/>
          </a:blip>
          <a:srcRect/>
          <a:stretch/>
        </p:blipFill>
        <p:spPr>
          <a:xfrm>
            <a:off x="1662555" y="2117130"/>
            <a:ext cx="3035976" cy="4234672"/>
          </a:xfrm>
          <a:prstGeom prst="rect">
            <a:avLst/>
          </a:prstGeom>
          <a:noFill/>
          <a:ln>
            <a:noFill/>
          </a:ln>
        </p:spPr>
      </p:pic>
      <p:sp>
        <p:nvSpPr>
          <p:cNvPr id="487" name="Google Shape;487;p17"/>
          <p:cNvSpPr/>
          <p:nvPr/>
        </p:nvSpPr>
        <p:spPr>
          <a:xfrm>
            <a:off x="373039" y="1100138"/>
            <a:ext cx="631701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Trang bìa: </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Tác giả; Tên sách; Nhà xuất bản</a:t>
            </a:r>
            <a:endParaRPr sz="2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491"/>
        <p:cNvGrpSpPr/>
        <p:nvPr/>
      </p:nvGrpSpPr>
      <p:grpSpPr>
        <a:xfrm>
          <a:off x="0" y="0"/>
          <a:ext cx="0" cy="0"/>
          <a:chOff x="0" y="0"/>
          <a:chExt cx="0" cy="0"/>
        </a:xfrm>
      </p:grpSpPr>
      <p:grpSp>
        <p:nvGrpSpPr>
          <p:cNvPr id="492" name="Google Shape;492;p18"/>
          <p:cNvGrpSpPr/>
          <p:nvPr/>
        </p:nvGrpSpPr>
        <p:grpSpPr>
          <a:xfrm>
            <a:off x="925667" y="1476789"/>
            <a:ext cx="9751224" cy="2894798"/>
            <a:chOff x="228022" y="851025"/>
            <a:chExt cx="10686935" cy="3024094"/>
          </a:xfrm>
        </p:grpSpPr>
        <p:pic>
          <p:nvPicPr>
            <p:cNvPr id="493" name="Google Shape;493;p18"/>
            <p:cNvPicPr preferRelativeResize="0"/>
            <p:nvPr/>
          </p:nvPicPr>
          <p:blipFill rotWithShape="1">
            <a:blip r:embed="rId3">
              <a:alphaModFix/>
            </a:blip>
            <a:srcRect/>
            <a:stretch/>
          </p:blipFill>
          <p:spPr>
            <a:xfrm>
              <a:off x="228022" y="851025"/>
              <a:ext cx="2153994" cy="3024094"/>
            </a:xfrm>
            <a:prstGeom prst="rect">
              <a:avLst/>
            </a:prstGeom>
            <a:noFill/>
            <a:ln>
              <a:noFill/>
            </a:ln>
          </p:spPr>
        </p:pic>
        <p:pic>
          <p:nvPicPr>
            <p:cNvPr id="494" name="Google Shape;494;p18"/>
            <p:cNvPicPr preferRelativeResize="0"/>
            <p:nvPr/>
          </p:nvPicPr>
          <p:blipFill rotWithShape="1">
            <a:blip r:embed="rId4">
              <a:alphaModFix/>
            </a:blip>
            <a:srcRect/>
            <a:stretch/>
          </p:blipFill>
          <p:spPr>
            <a:xfrm>
              <a:off x="2382016" y="851025"/>
              <a:ext cx="2153994" cy="3024094"/>
            </a:xfrm>
            <a:prstGeom prst="rect">
              <a:avLst/>
            </a:prstGeom>
            <a:noFill/>
            <a:ln>
              <a:noFill/>
            </a:ln>
          </p:spPr>
        </p:pic>
        <p:pic>
          <p:nvPicPr>
            <p:cNvPr id="495" name="Google Shape;495;p18"/>
            <p:cNvPicPr preferRelativeResize="0"/>
            <p:nvPr/>
          </p:nvPicPr>
          <p:blipFill rotWithShape="1">
            <a:blip r:embed="rId5">
              <a:alphaModFix/>
            </a:blip>
            <a:srcRect/>
            <a:stretch/>
          </p:blipFill>
          <p:spPr>
            <a:xfrm>
              <a:off x="4534132" y="851025"/>
              <a:ext cx="2153994" cy="3024094"/>
            </a:xfrm>
            <a:prstGeom prst="rect">
              <a:avLst/>
            </a:prstGeom>
            <a:noFill/>
            <a:ln>
              <a:noFill/>
            </a:ln>
          </p:spPr>
        </p:pic>
        <p:pic>
          <p:nvPicPr>
            <p:cNvPr id="496" name="Google Shape;496;p18"/>
            <p:cNvPicPr preferRelativeResize="0"/>
            <p:nvPr/>
          </p:nvPicPr>
          <p:blipFill rotWithShape="1">
            <a:blip r:embed="rId6">
              <a:alphaModFix/>
            </a:blip>
            <a:srcRect/>
            <a:stretch/>
          </p:blipFill>
          <p:spPr>
            <a:xfrm>
              <a:off x="6686248" y="851025"/>
              <a:ext cx="2153994" cy="3024094"/>
            </a:xfrm>
            <a:prstGeom prst="rect">
              <a:avLst/>
            </a:prstGeom>
            <a:noFill/>
            <a:ln>
              <a:noFill/>
            </a:ln>
          </p:spPr>
        </p:pic>
        <p:pic>
          <p:nvPicPr>
            <p:cNvPr id="497" name="Google Shape;497;p18"/>
            <p:cNvPicPr preferRelativeResize="0"/>
            <p:nvPr/>
          </p:nvPicPr>
          <p:blipFill rotWithShape="1">
            <a:blip r:embed="rId7">
              <a:alphaModFix/>
            </a:blip>
            <a:srcRect/>
            <a:stretch/>
          </p:blipFill>
          <p:spPr>
            <a:xfrm>
              <a:off x="8760963" y="851025"/>
              <a:ext cx="2153994" cy="3024094"/>
            </a:xfrm>
            <a:prstGeom prst="rect">
              <a:avLst/>
            </a:prstGeom>
            <a:noFill/>
            <a:ln>
              <a:noFill/>
            </a:ln>
          </p:spPr>
        </p:pic>
      </p:grpSp>
      <p:grpSp>
        <p:nvGrpSpPr>
          <p:cNvPr id="498" name="Google Shape;498;p18"/>
          <p:cNvGrpSpPr/>
          <p:nvPr/>
        </p:nvGrpSpPr>
        <p:grpSpPr>
          <a:xfrm>
            <a:off x="1616521" y="3177142"/>
            <a:ext cx="8643116" cy="3028611"/>
            <a:chOff x="196187" y="2883302"/>
            <a:chExt cx="8643116" cy="3028611"/>
          </a:xfrm>
        </p:grpSpPr>
        <p:pic>
          <p:nvPicPr>
            <p:cNvPr id="499" name="Google Shape;499;p18"/>
            <p:cNvPicPr preferRelativeResize="0"/>
            <p:nvPr/>
          </p:nvPicPr>
          <p:blipFill rotWithShape="1">
            <a:blip r:embed="rId8">
              <a:alphaModFix/>
            </a:blip>
            <a:srcRect/>
            <a:stretch/>
          </p:blipFill>
          <p:spPr>
            <a:xfrm>
              <a:off x="196187" y="2887819"/>
              <a:ext cx="2153994" cy="3024094"/>
            </a:xfrm>
            <a:prstGeom prst="rect">
              <a:avLst/>
            </a:prstGeom>
            <a:noFill/>
            <a:ln>
              <a:noFill/>
            </a:ln>
          </p:spPr>
        </p:pic>
        <p:pic>
          <p:nvPicPr>
            <p:cNvPr id="500" name="Google Shape;500;p18"/>
            <p:cNvPicPr preferRelativeResize="0"/>
            <p:nvPr/>
          </p:nvPicPr>
          <p:blipFill rotWithShape="1">
            <a:blip r:embed="rId9">
              <a:alphaModFix/>
            </a:blip>
            <a:srcRect/>
            <a:stretch/>
          </p:blipFill>
          <p:spPr>
            <a:xfrm>
              <a:off x="2378260" y="2887819"/>
              <a:ext cx="2153994" cy="3024094"/>
            </a:xfrm>
            <a:prstGeom prst="rect">
              <a:avLst/>
            </a:prstGeom>
            <a:noFill/>
            <a:ln>
              <a:noFill/>
            </a:ln>
          </p:spPr>
        </p:pic>
        <p:pic>
          <p:nvPicPr>
            <p:cNvPr id="501" name="Google Shape;501;p18"/>
            <p:cNvPicPr preferRelativeResize="0"/>
            <p:nvPr/>
          </p:nvPicPr>
          <p:blipFill rotWithShape="1">
            <a:blip r:embed="rId10">
              <a:alphaModFix/>
            </a:blip>
            <a:srcRect/>
            <a:stretch/>
          </p:blipFill>
          <p:spPr>
            <a:xfrm>
              <a:off x="4531315" y="2887819"/>
              <a:ext cx="2153994" cy="3024094"/>
            </a:xfrm>
            <a:prstGeom prst="rect">
              <a:avLst/>
            </a:prstGeom>
            <a:noFill/>
            <a:ln>
              <a:noFill/>
            </a:ln>
          </p:spPr>
        </p:pic>
        <p:pic>
          <p:nvPicPr>
            <p:cNvPr id="502" name="Google Shape;502;p18"/>
            <p:cNvPicPr preferRelativeResize="0"/>
            <p:nvPr/>
          </p:nvPicPr>
          <p:blipFill rotWithShape="1">
            <a:blip r:embed="rId11">
              <a:alphaModFix/>
            </a:blip>
            <a:srcRect/>
            <a:stretch/>
          </p:blipFill>
          <p:spPr>
            <a:xfrm>
              <a:off x="6685309" y="2883302"/>
              <a:ext cx="2153994" cy="3024094"/>
            </a:xfrm>
            <a:prstGeom prst="rect">
              <a:avLst/>
            </a:prstGeom>
            <a:noFill/>
            <a:ln>
              <a:noFill/>
            </a:ln>
          </p:spPr>
        </p:pic>
      </p:grpSp>
      <p:sp>
        <p:nvSpPr>
          <p:cNvPr id="503" name="Google Shape;503;p18"/>
          <p:cNvSpPr txBox="1"/>
          <p:nvPr/>
        </p:nvSpPr>
        <p:spPr>
          <a:xfrm>
            <a:off x="3160489" y="710684"/>
            <a:ext cx="7516402" cy="51248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400"/>
              <a:buFont typeface="Times New Roman"/>
              <a:buNone/>
            </a:pPr>
            <a:r>
              <a:rPr lang="en-US" sz="2400" b="1">
                <a:solidFill>
                  <a:schemeClr val="dk1"/>
                </a:solidFill>
                <a:latin typeface="Times New Roman"/>
                <a:ea typeface="Times New Roman"/>
                <a:cs typeface="Times New Roman"/>
                <a:sym typeface="Times New Roman"/>
              </a:rPr>
              <a:t>Gồm 9 chủ đề:</a:t>
            </a:r>
            <a:endParaRPr sz="2400" b="1">
              <a:solidFill>
                <a:schemeClr val="dk1"/>
              </a:solidFill>
              <a:latin typeface="Times New Roman"/>
              <a:ea typeface="Times New Roman"/>
              <a:cs typeface="Times New Roman"/>
              <a:sym typeface="Times New Roman"/>
            </a:endParaRPr>
          </a:p>
        </p:txBody>
      </p:sp>
      <p:sp>
        <p:nvSpPr>
          <p:cNvPr id="504" name="Google Shape;504;p18"/>
          <p:cNvSpPr txBox="1">
            <a:spLocks noGrp="1"/>
          </p:cNvSpPr>
          <p:nvPr>
            <p:ph type="title"/>
          </p:nvPr>
        </p:nvSpPr>
        <p:spPr>
          <a:xfrm>
            <a:off x="3067752" y="241720"/>
            <a:ext cx="5740655" cy="607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516"/>
        <p:cNvGrpSpPr/>
        <p:nvPr/>
      </p:nvGrpSpPr>
      <p:grpSpPr>
        <a:xfrm>
          <a:off x="0" y="0"/>
          <a:ext cx="0" cy="0"/>
          <a:chOff x="0" y="0"/>
          <a:chExt cx="0" cy="0"/>
        </a:xfrm>
      </p:grpSpPr>
      <p:sp>
        <p:nvSpPr>
          <p:cNvPr id="517" name="Google Shape;517;p20"/>
          <p:cNvSpPr txBox="1">
            <a:spLocks noGrp="1"/>
          </p:cNvSpPr>
          <p:nvPr>
            <p:ph type="title"/>
          </p:nvPr>
        </p:nvSpPr>
        <p:spPr>
          <a:xfrm>
            <a:off x="809013" y="1816882"/>
            <a:ext cx="4506294" cy="624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CẤU TRÚC CHỦ ĐỀ</a:t>
            </a:r>
            <a:endParaRPr sz="3600" b="1">
              <a:solidFill>
                <a:srgbClr val="0070C0"/>
              </a:solidFill>
              <a:latin typeface="Times New Roman"/>
              <a:ea typeface="Times New Roman"/>
              <a:cs typeface="Times New Roman"/>
              <a:sym typeface="Times New Roman"/>
            </a:endParaRPr>
          </a:p>
        </p:txBody>
      </p:sp>
      <p:sp>
        <p:nvSpPr>
          <p:cNvPr id="518" name="Google Shape;518;p20"/>
          <p:cNvSpPr txBox="1">
            <a:spLocks noGrp="1"/>
          </p:cNvSpPr>
          <p:nvPr>
            <p:ph type="body" idx="2"/>
          </p:nvPr>
        </p:nvSpPr>
        <p:spPr>
          <a:xfrm>
            <a:off x="969287" y="3173085"/>
            <a:ext cx="4010118" cy="153003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a:latin typeface="Times New Roman"/>
                <a:ea typeface="Times New Roman"/>
                <a:cs typeface="Times New Roman"/>
                <a:sym typeface="Times New Roman"/>
              </a:rPr>
              <a:t>TÊN CHỦ ĐỀ</a:t>
            </a:r>
            <a:endParaRPr/>
          </a:p>
          <a:p>
            <a:pPr marL="228600" lvl="0" indent="-228600" algn="l" rtl="0">
              <a:lnSpc>
                <a:spcPct val="90000"/>
              </a:lnSpc>
              <a:spcBef>
                <a:spcPts val="1000"/>
              </a:spcBef>
              <a:spcAft>
                <a:spcPts val="0"/>
              </a:spcAft>
              <a:buClr>
                <a:schemeClr val="dk1"/>
              </a:buClr>
              <a:buSzPts val="2800"/>
              <a:buChar char="•"/>
            </a:pPr>
            <a:r>
              <a:rPr lang="en-US" sz="2800">
                <a:latin typeface="Times New Roman"/>
                <a:ea typeface="Times New Roman"/>
                <a:cs typeface="Times New Roman"/>
                <a:sym typeface="Times New Roman"/>
              </a:rPr>
              <a:t>TRANH CHỦ ĐỀ</a:t>
            </a:r>
            <a:endParaRPr/>
          </a:p>
          <a:p>
            <a:pPr marL="228600" lvl="0" indent="-228600" algn="l" rtl="0">
              <a:lnSpc>
                <a:spcPct val="90000"/>
              </a:lnSpc>
              <a:spcBef>
                <a:spcPts val="1000"/>
              </a:spcBef>
              <a:spcAft>
                <a:spcPts val="0"/>
              </a:spcAft>
              <a:buClr>
                <a:schemeClr val="dk1"/>
              </a:buClr>
              <a:buSzPts val="2800"/>
              <a:buChar char="•"/>
            </a:pPr>
            <a:r>
              <a:rPr lang="en-US" sz="2800">
                <a:latin typeface="Times New Roman"/>
                <a:ea typeface="Times New Roman"/>
                <a:cs typeface="Times New Roman"/>
                <a:sym typeface="Times New Roman"/>
              </a:rPr>
              <a:t>MỤC TIÊU</a:t>
            </a:r>
            <a:endParaRPr/>
          </a:p>
        </p:txBody>
      </p:sp>
      <p:pic>
        <p:nvPicPr>
          <p:cNvPr id="519" name="Google Shape;519;p20"/>
          <p:cNvPicPr preferRelativeResize="0"/>
          <p:nvPr/>
        </p:nvPicPr>
        <p:blipFill rotWithShape="1">
          <a:blip r:embed="rId3">
            <a:alphaModFix/>
          </a:blip>
          <a:srcRect l="1047" r="2185"/>
          <a:stretch/>
        </p:blipFill>
        <p:spPr>
          <a:xfrm>
            <a:off x="6095483" y="65315"/>
            <a:ext cx="4335834" cy="62155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1506199" cy="1066800"/>
          </a:xfrm>
        </p:spPr>
        <p:txBody>
          <a:bodyPr>
            <a:noAutofit/>
          </a:bodyPr>
          <a:lstStyle/>
          <a:p>
            <a:r>
              <a:rPr lang="en-US" sz="2400" dirty="0" err="1">
                <a:solidFill>
                  <a:srgbClr val="FF0000"/>
                </a:solidFill>
                <a:latin typeface="Arial" panose="020B0604020202020204" pitchFamily="34" charset="0"/>
                <a:cs typeface="Arial" panose="020B0604020202020204" pitchFamily="34" charset="0"/>
              </a:rPr>
              <a:t>Chương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trình</a:t>
            </a:r>
            <a:r>
              <a:rPr lang="en-US" sz="2400"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HOẠT ĐỘNG TRẢI NGHIỆM, HƯỚNG NGHIỆP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CTGDPT 2018 </a:t>
            </a:r>
            <a:r>
              <a:rPr lang="en-US" sz="2400" dirty="0" err="1">
                <a:solidFill>
                  <a:srgbClr val="FF0000"/>
                </a:solidFill>
                <a:latin typeface="Arial" panose="020B0604020202020204" pitchFamily="34" charset="0"/>
                <a:cs typeface="Arial" panose="020B0604020202020204" pitchFamily="34" charset="0"/>
              </a:rPr>
              <a:t>được</a:t>
            </a:r>
            <a:r>
              <a:rPr lang="en-US" sz="2400" dirty="0">
                <a:solidFill>
                  <a:srgbClr val="FF0000"/>
                </a:solidFill>
                <a:latin typeface="Arial" panose="020B0604020202020204" pitchFamily="34" charset="0"/>
                <a:cs typeface="Arial" panose="020B0604020202020204" pitchFamily="34" charset="0"/>
              </a:rPr>
              <a:t> BGD </a:t>
            </a:r>
            <a:r>
              <a:rPr lang="en-US" sz="2400" dirty="0" err="1">
                <a:solidFill>
                  <a:srgbClr val="FF0000"/>
                </a:solidFill>
                <a:latin typeface="Arial" panose="020B0604020202020204" pitchFamily="34" charset="0"/>
                <a:cs typeface="Arial" panose="020B0604020202020204" pitchFamily="34" charset="0"/>
              </a:rPr>
              <a:t>phê</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duyệt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ngày</a:t>
            </a:r>
            <a:r>
              <a:rPr lang="en-US" sz="2400" dirty="0">
                <a:solidFill>
                  <a:srgbClr val="FF0000"/>
                </a:solidFill>
                <a:latin typeface="Arial" panose="020B0604020202020204" pitchFamily="34" charset="0"/>
                <a:cs typeface="Arial" panose="020B0604020202020204" pitchFamily="34" charset="0"/>
              </a:rPr>
              <a:t> 26/12/2018</a:t>
            </a:r>
          </a:p>
        </p:txBody>
      </p:sp>
      <p:pic>
        <p:nvPicPr>
          <p:cNvPr id="5" name="Content Placeholder 4"/>
          <p:cNvPicPr>
            <a:picLocks noGrp="1" noChangeAspect="1"/>
          </p:cNvPicPr>
          <p:nvPr>
            <p:ph idx="1"/>
          </p:nvPr>
        </p:nvPicPr>
        <p:blipFill rotWithShape="1">
          <a:blip r:embed="rId2"/>
          <a:srcRect l="11451" t="6482" r="13548" b="4629"/>
          <a:stretch/>
        </p:blipFill>
        <p:spPr>
          <a:xfrm>
            <a:off x="533400" y="1828800"/>
            <a:ext cx="5791200" cy="4343400"/>
          </a:xfrm>
          <a:prstGeom prst="rect">
            <a:avLst/>
          </a:prstGeom>
          <a:solidFill>
            <a:srgbClr val="FFFF00"/>
          </a:solidFill>
        </p:spPr>
      </p:pic>
      <p:pic>
        <p:nvPicPr>
          <p:cNvPr id="4" name="Picture 3"/>
          <p:cNvPicPr>
            <a:picLocks noChangeAspect="1"/>
          </p:cNvPicPr>
          <p:nvPr/>
        </p:nvPicPr>
        <p:blipFill rotWithShape="1">
          <a:blip r:embed="rId3"/>
          <a:srcRect l="6723" t="4482" r="32773" b="4389"/>
          <a:stretch/>
        </p:blipFill>
        <p:spPr>
          <a:xfrm>
            <a:off x="6553200" y="1828801"/>
            <a:ext cx="5181600" cy="4389967"/>
          </a:xfrm>
          <a:prstGeom prst="rect">
            <a:avLst/>
          </a:prstGeom>
        </p:spPr>
      </p:pic>
    </p:spTree>
    <p:extLst>
      <p:ext uri="{BB962C8B-B14F-4D97-AF65-F5344CB8AC3E}">
        <p14:creationId xmlns:p14="http://schemas.microsoft.com/office/powerpoint/2010/main" val="303925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523"/>
        <p:cNvGrpSpPr/>
        <p:nvPr/>
      </p:nvGrpSpPr>
      <p:grpSpPr>
        <a:xfrm>
          <a:off x="0" y="0"/>
          <a:ext cx="0" cy="0"/>
          <a:chOff x="0" y="0"/>
          <a:chExt cx="0" cy="0"/>
        </a:xfrm>
      </p:grpSpPr>
      <p:sp>
        <p:nvSpPr>
          <p:cNvPr id="524" name="Google Shape;524;p21"/>
          <p:cNvSpPr txBox="1">
            <a:spLocks noGrp="1"/>
          </p:cNvSpPr>
          <p:nvPr>
            <p:ph type="title"/>
          </p:nvPr>
        </p:nvSpPr>
        <p:spPr>
          <a:xfrm>
            <a:off x="620692" y="1153194"/>
            <a:ext cx="4581054" cy="6207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TRANG ĐỊNH HƯỚNG</a:t>
            </a:r>
            <a:endParaRPr sz="3200" b="1">
              <a:solidFill>
                <a:srgbClr val="0070C0"/>
              </a:solidFill>
              <a:latin typeface="Times New Roman"/>
              <a:ea typeface="Times New Roman"/>
              <a:cs typeface="Times New Roman"/>
              <a:sym typeface="Times New Roman"/>
            </a:endParaRPr>
          </a:p>
        </p:txBody>
      </p:sp>
      <p:sp>
        <p:nvSpPr>
          <p:cNvPr id="525" name="Google Shape;525;p21"/>
          <p:cNvSpPr txBox="1">
            <a:spLocks noGrp="1"/>
          </p:cNvSpPr>
          <p:nvPr>
            <p:ph type="body" idx="1"/>
          </p:nvPr>
        </p:nvSpPr>
        <p:spPr>
          <a:xfrm>
            <a:off x="715593" y="2013047"/>
            <a:ext cx="4780229" cy="2946959"/>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dk1"/>
              </a:buClr>
              <a:buSzPts val="2800"/>
              <a:buChar char="•"/>
            </a:pPr>
            <a:r>
              <a:rPr lang="en-US">
                <a:latin typeface="Times New Roman"/>
                <a:ea typeface="Times New Roman"/>
                <a:cs typeface="Times New Roman"/>
                <a:sym typeface="Times New Roman"/>
              </a:rPr>
              <a:t>Lời dẫn cho chủ đề</a:t>
            </a:r>
            <a:endParaRPr>
              <a:latin typeface="Times New Roman"/>
              <a:ea typeface="Times New Roman"/>
              <a:cs typeface="Times New Roman"/>
              <a:sym typeface="Times New Roman"/>
            </a:endParaRPr>
          </a:p>
          <a:p>
            <a:pPr marL="228600" lvl="0" indent="-228600" algn="l" rtl="0">
              <a:lnSpc>
                <a:spcPct val="11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Định hướng hoạt động cho Hoạt động GD theo chủ đề</a:t>
            </a:r>
            <a:endParaRPr>
              <a:latin typeface="Times New Roman"/>
              <a:ea typeface="Times New Roman"/>
              <a:cs typeface="Times New Roman"/>
              <a:sym typeface="Times New Roman"/>
            </a:endParaRPr>
          </a:p>
          <a:p>
            <a:pPr marL="228600" lvl="0" indent="-228600" algn="l" rtl="0">
              <a:lnSpc>
                <a:spcPct val="110000"/>
              </a:lnSpc>
              <a:spcBef>
                <a:spcPts val="1000"/>
              </a:spcBef>
              <a:spcAft>
                <a:spcPts val="0"/>
              </a:spcAft>
              <a:buClr>
                <a:schemeClr val="dk1"/>
              </a:buClr>
              <a:buSzPts val="2800"/>
              <a:buChar char="•"/>
            </a:pPr>
            <a:r>
              <a:rPr lang="en-US">
                <a:latin typeface="Times New Roman"/>
                <a:ea typeface="Times New Roman"/>
                <a:cs typeface="Times New Roman"/>
                <a:sym typeface="Times New Roman"/>
              </a:rPr>
              <a:t>Định hướng hoạt động cho SHDC và SHL</a:t>
            </a:r>
            <a:endParaRPr/>
          </a:p>
          <a:p>
            <a:pPr marL="0" lvl="0" indent="0" algn="l" rtl="0">
              <a:lnSpc>
                <a:spcPct val="110000"/>
              </a:lnSpc>
              <a:spcBef>
                <a:spcPts val="1000"/>
              </a:spcBef>
              <a:spcAft>
                <a:spcPts val="0"/>
              </a:spcAft>
              <a:buClr>
                <a:schemeClr val="dk1"/>
              </a:buClr>
              <a:buSzPts val="2800"/>
              <a:buNone/>
            </a:pPr>
            <a:endParaRPr>
              <a:latin typeface="Times New Roman"/>
              <a:ea typeface="Times New Roman"/>
              <a:cs typeface="Times New Roman"/>
              <a:sym typeface="Times New Roman"/>
            </a:endParaRPr>
          </a:p>
        </p:txBody>
      </p:sp>
      <p:pic>
        <p:nvPicPr>
          <p:cNvPr id="526" name="Google Shape;526;p21"/>
          <p:cNvPicPr preferRelativeResize="0"/>
          <p:nvPr/>
        </p:nvPicPr>
        <p:blipFill rotWithShape="1">
          <a:blip r:embed="rId3">
            <a:alphaModFix/>
          </a:blip>
          <a:srcRect/>
          <a:stretch/>
        </p:blipFill>
        <p:spPr>
          <a:xfrm>
            <a:off x="6447312" y="97296"/>
            <a:ext cx="4468532" cy="6255945"/>
          </a:xfrm>
          <a:prstGeom prst="rect">
            <a:avLst/>
          </a:prstGeom>
          <a:noFill/>
          <a:ln>
            <a:noFill/>
          </a:ln>
        </p:spPr>
      </p:pic>
      <p:cxnSp>
        <p:nvCxnSpPr>
          <p:cNvPr id="527" name="Google Shape;527;p21"/>
          <p:cNvCxnSpPr/>
          <p:nvPr/>
        </p:nvCxnSpPr>
        <p:spPr>
          <a:xfrm rot="10800000" flipH="1">
            <a:off x="3956180" y="1334278"/>
            <a:ext cx="3013787" cy="1026367"/>
          </a:xfrm>
          <a:prstGeom prst="straightConnector1">
            <a:avLst/>
          </a:prstGeom>
          <a:noFill/>
          <a:ln w="9525" cap="flat" cmpd="sng">
            <a:solidFill>
              <a:schemeClr val="accent1"/>
            </a:solidFill>
            <a:prstDash val="solid"/>
            <a:miter lim="800000"/>
            <a:headEnd type="none" w="sm" len="sm"/>
            <a:tailEnd type="triangle" w="med" len="med"/>
          </a:ln>
        </p:spPr>
      </p:cxnSp>
      <p:cxnSp>
        <p:nvCxnSpPr>
          <p:cNvPr id="528" name="Google Shape;528;p21"/>
          <p:cNvCxnSpPr/>
          <p:nvPr/>
        </p:nvCxnSpPr>
        <p:spPr>
          <a:xfrm rot="10800000" flipH="1">
            <a:off x="4814596" y="1853669"/>
            <a:ext cx="2239323" cy="1317529"/>
          </a:xfrm>
          <a:prstGeom prst="straightConnector1">
            <a:avLst/>
          </a:prstGeom>
          <a:noFill/>
          <a:ln w="9525" cap="flat" cmpd="sng">
            <a:solidFill>
              <a:schemeClr val="accent1"/>
            </a:solidFill>
            <a:prstDash val="solid"/>
            <a:miter lim="800000"/>
            <a:headEnd type="none" w="sm" len="sm"/>
            <a:tailEnd type="triangle" w="med" len="med"/>
          </a:ln>
        </p:spPr>
      </p:cxnSp>
      <p:cxnSp>
        <p:nvCxnSpPr>
          <p:cNvPr id="529" name="Google Shape;529;p21"/>
          <p:cNvCxnSpPr/>
          <p:nvPr/>
        </p:nvCxnSpPr>
        <p:spPr>
          <a:xfrm rot="10800000" flipH="1">
            <a:off x="3631134" y="4366727"/>
            <a:ext cx="3338833" cy="75098"/>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a:off x="149" y="575035"/>
            <a:ext cx="12191851" cy="656854"/>
          </a:xfrm>
          <a:prstGeom prst="rect">
            <a:avLst/>
          </a:prstGeom>
          <a:solidFill>
            <a:schemeClr val="accent1">
              <a:lumMod val="40000"/>
              <a:lumOff val="60000"/>
            </a:schemeClr>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accent1">
                    <a:lumMod val="50000"/>
                  </a:schemeClr>
                </a:solidFill>
                <a:latin typeface="+mj-lt"/>
                <a:ea typeface="+mj-ea"/>
                <a:cs typeface="+mj-cs"/>
              </a:defRPr>
            </a:lvl1pPr>
          </a:lstStyle>
          <a:p>
            <a:pPr algn="ctr"/>
            <a:r>
              <a:rPr lang="en-US" b="1" dirty="0">
                <a:latin typeface="Arial" panose="020B0604020202020204" pitchFamily="34" charset="0"/>
                <a:cs typeface="Arial" panose="020B0604020202020204" pitchFamily="34" charset="0"/>
              </a:rPr>
              <a:t>CÁC PHƯƠNG THỨC TỔ CHỨC</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4816385"/>
              </p:ext>
            </p:extLst>
          </p:nvPr>
        </p:nvGraphicFramePr>
        <p:xfrm>
          <a:off x="608086" y="1796143"/>
          <a:ext cx="10972800" cy="4931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6212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379" y="2439895"/>
            <a:ext cx="7792826" cy="2099107"/>
          </a:xfrm>
        </p:spPr>
        <p:txBody>
          <a:bodyPr>
            <a:normAutofit/>
          </a:bodyPr>
          <a:lstStyle/>
          <a:p>
            <a:r>
              <a:rPr lang="vi-VN" sz="4800" b="1" dirty="0"/>
              <a:t>Đánh giá kết quả </a:t>
            </a:r>
            <a:br>
              <a:rPr lang="en-US" sz="4800" b="1" dirty="0"/>
            </a:br>
            <a:r>
              <a:rPr lang="vi-VN" sz="3600" b="1" dirty="0"/>
              <a:t>Hoạt động trải nghiệm, hướng nghiệp</a:t>
            </a:r>
            <a:endParaRPr lang="en-US" sz="3600" b="1" dirty="0"/>
          </a:p>
        </p:txBody>
      </p:sp>
      <p:sp>
        <p:nvSpPr>
          <p:cNvPr id="5" name="Rounded Rectangle 4"/>
          <p:cNvSpPr/>
          <p:nvPr/>
        </p:nvSpPr>
        <p:spPr>
          <a:xfrm>
            <a:off x="184718" y="2133600"/>
            <a:ext cx="2678565" cy="2405402"/>
          </a:xfrm>
          <a:prstGeom prst="roundRect">
            <a:avLst/>
          </a:prstGeom>
          <a:blipFill>
            <a:blip r:embed="rId2">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36329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6" y="457200"/>
            <a:ext cx="6368145" cy="685800"/>
          </a:xfrm>
        </p:spPr>
        <p:txBody>
          <a:bodyPr>
            <a:normAutofit fontScale="90000"/>
          </a:bodyPr>
          <a:lstStyle/>
          <a:p>
            <a:r>
              <a:rPr lang="vi-VN" b="1" dirty="0"/>
              <a:t>Mục đích đánh giá </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7768305"/>
              </p:ext>
            </p:extLst>
          </p:nvPr>
        </p:nvGraphicFramePr>
        <p:xfrm>
          <a:off x="1143465" y="1447800"/>
          <a:ext cx="9981735"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15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65" y="572679"/>
            <a:ext cx="9143538" cy="609600"/>
          </a:xfrm>
        </p:spPr>
        <p:txBody>
          <a:bodyPr>
            <a:normAutofit fontScale="90000"/>
          </a:bodyPr>
          <a:lstStyle/>
          <a:p>
            <a:r>
              <a:rPr lang="vi-VN" b="1" dirty="0"/>
              <a:t>Nội dung đánh giá </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1918393"/>
              </p:ext>
            </p:extLst>
          </p:nvPr>
        </p:nvGraphicFramePr>
        <p:xfrm>
          <a:off x="609600" y="1295400"/>
          <a:ext cx="113538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065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205" y="624840"/>
            <a:ext cx="7396844" cy="762000"/>
          </a:xfrm>
        </p:spPr>
        <p:txBody>
          <a:bodyPr>
            <a:noAutofit/>
          </a:bodyPr>
          <a:lstStyle/>
          <a:p>
            <a:r>
              <a:rPr lang="en-US" sz="3200" b="1" dirty="0" err="1">
                <a:latin typeface="Arial" panose="020B0604020202020204" pitchFamily="34" charset="0"/>
                <a:cs typeface="Arial" panose="020B0604020202020204" pitchFamily="34" charset="0"/>
              </a:rPr>
              <a:t>Đánh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giá</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kết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quả</a:t>
            </a:r>
            <a:r>
              <a:rPr lang="en-US" sz="3200" b="1" dirty="0">
                <a:latin typeface="Arial" panose="020B0604020202020204" pitchFamily="34" charset="0"/>
                <a:cs typeface="Arial" panose="020B0604020202020204" pitchFamily="34" charset="0"/>
              </a:rPr>
              <a:t> HĐTN,HN </a:t>
            </a:r>
            <a:r>
              <a:rPr lang="en-US" sz="3200" b="1" dirty="0" err="1">
                <a:latin typeface="Arial" panose="020B0604020202020204" pitchFamily="34" charset="0"/>
                <a:cs typeface="Arial" panose="020B0604020202020204" pitchFamily="34" charset="0"/>
              </a:rPr>
              <a:t>cần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phải</a:t>
            </a:r>
            <a:r>
              <a:rPr lang="en-US" sz="3200" b="1" dirty="0">
                <a:latin typeface="Arial" panose="020B0604020202020204" pitchFamily="34" charset="0"/>
                <a:cs typeface="Arial" panose="020B0604020202020204" pitchFamily="34" charset="0"/>
              </a:rPr>
              <a:t> k</a:t>
            </a:r>
            <a:r>
              <a:rPr lang="de-DE" sz="3200" b="1" dirty="0">
                <a:latin typeface="Arial" panose="020B0604020202020204" pitchFamily="34" charset="0"/>
                <a:cs typeface="Arial" panose="020B0604020202020204" pitchFamily="34" charset="0"/>
              </a:rPr>
              <a:t>ết hợp </a:t>
            </a:r>
            <a:r>
              <a:rPr lang="vi-VN" sz="3200" b="1" dirty="0">
                <a:latin typeface="Arial" panose="020B0604020202020204" pitchFamily="34" charset="0"/>
                <a:cs typeface="Arial" panose="020B0604020202020204" pitchFamily="34" charset="0"/>
              </a:rPr>
              <a:t>đánh giá</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giữa</a:t>
            </a:r>
            <a:r>
              <a:rPr lang="en-US" sz="3200" b="1" dirty="0">
                <a:latin typeface="Arial" panose="020B0604020202020204" pitchFamily="34" charset="0"/>
                <a:cs typeface="Arial" panose="020B0604020202020204" pitchFamily="34" charset="0"/>
              </a:rPr>
              <a:t>:</a:t>
            </a:r>
          </a:p>
        </p:txBody>
      </p:sp>
      <p:sp>
        <p:nvSpPr>
          <p:cNvPr id="8" name="Content Placeholder 7"/>
          <p:cNvSpPr>
            <a:spLocks noGrp="1"/>
          </p:cNvSpPr>
          <p:nvPr>
            <p:ph sz="half" idx="1"/>
          </p:nvPr>
        </p:nvSpPr>
        <p:spPr/>
        <p:txBody>
          <a:bodyPr/>
          <a:lstStyle/>
          <a:p>
            <a:endParaRPr lang="en-US"/>
          </a:p>
        </p:txBody>
      </p:sp>
      <p:graphicFrame>
        <p:nvGraphicFramePr>
          <p:cNvPr id="9" name="Content Placeholder 6"/>
          <p:cNvGraphicFramePr>
            <a:graphicFrameLocks noGrp="1"/>
          </p:cNvGraphicFramePr>
          <p:nvPr>
            <p:ph sz="half" idx="2"/>
            <p:extLst>
              <p:ext uri="{D42A27DB-BD31-4B8C-83A1-F6EECF244321}">
                <p14:modId xmlns:p14="http://schemas.microsoft.com/office/powerpoint/2010/main" val="2812966110"/>
              </p:ext>
            </p:extLst>
          </p:nvPr>
        </p:nvGraphicFramePr>
        <p:xfrm>
          <a:off x="935350" y="1711251"/>
          <a:ext cx="6402388" cy="462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8543699" y="3135701"/>
            <a:ext cx="2895600" cy="2895600"/>
          </a:xfrm>
          <a:prstGeom prst="rect">
            <a:avLst/>
          </a:prstGeom>
        </p:spPr>
      </p:pic>
      <p:sp>
        <p:nvSpPr>
          <p:cNvPr id="7" name="Rounded Rectangular Callout 6"/>
          <p:cNvSpPr/>
          <p:nvPr/>
        </p:nvSpPr>
        <p:spPr>
          <a:xfrm>
            <a:off x="7772400" y="1409699"/>
            <a:ext cx="3200400" cy="990600"/>
          </a:xfrm>
          <a:prstGeom prst="wedgeRoundRectCallout">
            <a:avLst>
              <a:gd name="adj1" fmla="val 35860"/>
              <a:gd name="adj2" fmla="val 176317"/>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20000"/>
              </a:lnSpc>
              <a:spcBef>
                <a:spcPts val="600"/>
              </a:spcBef>
            </a:pPr>
            <a:r>
              <a:rPr lang="en-US" b="1">
                <a:latin typeface="Time new roman"/>
              </a:rPr>
              <a:t>G</a:t>
            </a:r>
            <a:r>
              <a:rPr lang="de-DE" b="1">
                <a:latin typeface="Time new roman"/>
              </a:rPr>
              <a:t>i</a:t>
            </a:r>
            <a:r>
              <a:rPr lang="hr-HR" b="1">
                <a:latin typeface="Time new roman"/>
              </a:rPr>
              <a:t>á</a:t>
            </a:r>
            <a:r>
              <a:rPr lang="de-DE" b="1">
                <a:latin typeface="Time new roman"/>
              </a:rPr>
              <a:t>o vi</a:t>
            </a:r>
            <a:r>
              <a:rPr lang="hr-HR" b="1">
                <a:latin typeface="Time new roman"/>
              </a:rPr>
              <a:t>ê</a:t>
            </a:r>
            <a:r>
              <a:rPr lang="de-DE" b="1">
                <a:latin typeface="Time new roman"/>
              </a:rPr>
              <a:t>n chủ nhiệm </a:t>
            </a:r>
            <a:r>
              <a:rPr lang="hr-HR" b="1">
                <a:latin typeface="Time new roman"/>
              </a:rPr>
              <a:t>lớp </a:t>
            </a:r>
            <a:r>
              <a:rPr lang="de-DE" b="1">
                <a:latin typeface="Time new roman"/>
              </a:rPr>
              <a:t>chịu tr</a:t>
            </a:r>
            <a:r>
              <a:rPr lang="hr-HR" b="1">
                <a:latin typeface="Time new roman"/>
              </a:rPr>
              <a:t>á</a:t>
            </a:r>
            <a:r>
              <a:rPr lang="de-DE" b="1">
                <a:latin typeface="Time new roman"/>
              </a:rPr>
              <a:t>ch nhiệm tổng hợp kết quả</a:t>
            </a:r>
            <a:r>
              <a:rPr lang="hr-HR" b="1">
                <a:latin typeface="Time new roman"/>
              </a:rPr>
              <a:t> đá</a:t>
            </a:r>
            <a:r>
              <a:rPr lang="de-DE" b="1">
                <a:latin typeface="Time new roman"/>
              </a:rPr>
              <a:t>nh gi</a:t>
            </a:r>
            <a:r>
              <a:rPr lang="hr-HR" b="1">
                <a:latin typeface="Time new roman"/>
              </a:rPr>
              <a:t>á.</a:t>
            </a:r>
            <a:endParaRPr lang="en-US" b="1" dirty="0">
              <a:latin typeface="Time new roman"/>
            </a:endParaRPr>
          </a:p>
        </p:txBody>
      </p:sp>
    </p:spTree>
    <p:extLst>
      <p:ext uri="{BB962C8B-B14F-4D97-AF65-F5344CB8AC3E}">
        <p14:creationId xmlns:p14="http://schemas.microsoft.com/office/powerpoint/2010/main" val="85981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graphicEl>
                                              <a:dgm id="{5D290E58-7574-4DDA-9A94-B656C7F33C35}"/>
                                            </p:graphicEl>
                                          </p:spTgt>
                                        </p:tgtEl>
                                        <p:attrNameLst>
                                          <p:attrName>style.visibility</p:attrName>
                                        </p:attrNameLst>
                                      </p:cBhvr>
                                      <p:to>
                                        <p:strVal val="visible"/>
                                      </p:to>
                                    </p:set>
                                    <p:anim calcmode="lin" valueType="num">
                                      <p:cBhvr additive="base">
                                        <p:cTn id="7" dur="500" fill="hold"/>
                                        <p:tgtEl>
                                          <p:spTgt spid="9">
                                            <p:graphicEl>
                                              <a:dgm id="{5D290E58-7574-4DDA-9A94-B656C7F33C3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graphicEl>
                                              <a:dgm id="{5D290E58-7574-4DDA-9A94-B656C7F33C35}"/>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graphicEl>
                                              <a:dgm id="{5E98B5CE-4D62-4565-ABA8-BB62F0F10EFF}"/>
                                            </p:graphicEl>
                                          </p:spTgt>
                                        </p:tgtEl>
                                        <p:attrNameLst>
                                          <p:attrName>style.visibility</p:attrName>
                                        </p:attrNameLst>
                                      </p:cBhvr>
                                      <p:to>
                                        <p:strVal val="visible"/>
                                      </p:to>
                                    </p:set>
                                    <p:anim calcmode="lin" valueType="num">
                                      <p:cBhvr additive="base">
                                        <p:cTn id="13" dur="500" fill="hold"/>
                                        <p:tgtEl>
                                          <p:spTgt spid="9">
                                            <p:graphicEl>
                                              <a:dgm id="{5E98B5CE-4D62-4565-ABA8-BB62F0F10EF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graphicEl>
                                              <a:dgm id="{5E98B5CE-4D62-4565-ABA8-BB62F0F10EFF}"/>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graphicEl>
                                              <a:dgm id="{F60A843B-0811-4147-A389-71E38A49AB91}"/>
                                            </p:graphicEl>
                                          </p:spTgt>
                                        </p:tgtEl>
                                        <p:attrNameLst>
                                          <p:attrName>style.visibility</p:attrName>
                                        </p:attrNameLst>
                                      </p:cBhvr>
                                      <p:to>
                                        <p:strVal val="visible"/>
                                      </p:to>
                                    </p:set>
                                    <p:anim calcmode="lin" valueType="num">
                                      <p:cBhvr additive="base">
                                        <p:cTn id="17" dur="500" fill="hold"/>
                                        <p:tgtEl>
                                          <p:spTgt spid="9">
                                            <p:graphicEl>
                                              <a:dgm id="{F60A843B-0811-4147-A389-71E38A49AB91}"/>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graphicEl>
                                              <a:dgm id="{F60A843B-0811-4147-A389-71E38A49AB91}"/>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graphicEl>
                                              <a:dgm id="{517BED44-B354-429F-A0B9-0ADBB346A8CE}"/>
                                            </p:graphicEl>
                                          </p:spTgt>
                                        </p:tgtEl>
                                        <p:attrNameLst>
                                          <p:attrName>style.visibility</p:attrName>
                                        </p:attrNameLst>
                                      </p:cBhvr>
                                      <p:to>
                                        <p:strVal val="visible"/>
                                      </p:to>
                                    </p:set>
                                    <p:anim calcmode="lin" valueType="num">
                                      <p:cBhvr additive="base">
                                        <p:cTn id="23" dur="500" fill="hold"/>
                                        <p:tgtEl>
                                          <p:spTgt spid="9">
                                            <p:graphicEl>
                                              <a:dgm id="{517BED44-B354-429F-A0B9-0ADBB346A8CE}"/>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graphicEl>
                                              <a:dgm id="{517BED44-B354-429F-A0B9-0ADBB346A8CE}"/>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graphicEl>
                                              <a:dgm id="{38AF9215-628F-4675-8E15-B57D3AEB4241}"/>
                                            </p:graphicEl>
                                          </p:spTgt>
                                        </p:tgtEl>
                                        <p:attrNameLst>
                                          <p:attrName>style.visibility</p:attrName>
                                        </p:attrNameLst>
                                      </p:cBhvr>
                                      <p:to>
                                        <p:strVal val="visible"/>
                                      </p:to>
                                    </p:set>
                                    <p:anim calcmode="lin" valueType="num">
                                      <p:cBhvr additive="base">
                                        <p:cTn id="27" dur="500" fill="hold"/>
                                        <p:tgtEl>
                                          <p:spTgt spid="9">
                                            <p:graphicEl>
                                              <a:dgm id="{38AF9215-628F-4675-8E15-B57D3AEB4241}"/>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graphicEl>
                                              <a:dgm id="{38AF9215-628F-4675-8E15-B57D3AEB4241}"/>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graphicEl>
                                              <a:dgm id="{2EEED5BE-B64B-466D-8078-7D30E181CE22}"/>
                                            </p:graphicEl>
                                          </p:spTgt>
                                        </p:tgtEl>
                                        <p:attrNameLst>
                                          <p:attrName>style.visibility</p:attrName>
                                        </p:attrNameLst>
                                      </p:cBhvr>
                                      <p:to>
                                        <p:strVal val="visible"/>
                                      </p:to>
                                    </p:set>
                                    <p:anim calcmode="lin" valueType="num">
                                      <p:cBhvr additive="base">
                                        <p:cTn id="33" dur="500" fill="hold"/>
                                        <p:tgtEl>
                                          <p:spTgt spid="9">
                                            <p:graphicEl>
                                              <a:dgm id="{2EEED5BE-B64B-466D-8078-7D30E181CE22}"/>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graphicEl>
                                              <a:dgm id="{2EEED5BE-B64B-466D-8078-7D30E181CE22}"/>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graphicEl>
                                              <a:dgm id="{08B1D2FB-3E67-4062-95D8-42684986DF92}"/>
                                            </p:graphicEl>
                                          </p:spTgt>
                                        </p:tgtEl>
                                        <p:attrNameLst>
                                          <p:attrName>style.visibility</p:attrName>
                                        </p:attrNameLst>
                                      </p:cBhvr>
                                      <p:to>
                                        <p:strVal val="visible"/>
                                      </p:to>
                                    </p:set>
                                    <p:anim calcmode="lin" valueType="num">
                                      <p:cBhvr additive="base">
                                        <p:cTn id="37" dur="500" fill="hold"/>
                                        <p:tgtEl>
                                          <p:spTgt spid="9">
                                            <p:graphicEl>
                                              <a:dgm id="{08B1D2FB-3E67-4062-95D8-42684986DF92}"/>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graphicEl>
                                              <a:dgm id="{08B1D2FB-3E67-4062-95D8-42684986DF92}"/>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graphicEl>
                                              <a:dgm id="{CC79C844-8749-4751-8C9E-A858333C15BF}"/>
                                            </p:graphicEl>
                                          </p:spTgt>
                                        </p:tgtEl>
                                        <p:attrNameLst>
                                          <p:attrName>style.visibility</p:attrName>
                                        </p:attrNameLst>
                                      </p:cBhvr>
                                      <p:to>
                                        <p:strVal val="visible"/>
                                      </p:to>
                                    </p:set>
                                    <p:anim calcmode="lin" valueType="num">
                                      <p:cBhvr additive="base">
                                        <p:cTn id="43" dur="500" fill="hold"/>
                                        <p:tgtEl>
                                          <p:spTgt spid="9">
                                            <p:graphicEl>
                                              <a:dgm id="{CC79C844-8749-4751-8C9E-A858333C15BF}"/>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graphicEl>
                                              <a:dgm id="{CC79C844-8749-4751-8C9E-A858333C15BF}"/>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graphicEl>
                                              <a:dgm id="{68A10911-C944-4441-B364-FF48DC49F860}"/>
                                            </p:graphicEl>
                                          </p:spTgt>
                                        </p:tgtEl>
                                        <p:attrNameLst>
                                          <p:attrName>style.visibility</p:attrName>
                                        </p:attrNameLst>
                                      </p:cBhvr>
                                      <p:to>
                                        <p:strVal val="visible"/>
                                      </p:to>
                                    </p:set>
                                    <p:anim calcmode="lin" valueType="num">
                                      <p:cBhvr additive="base">
                                        <p:cTn id="47" dur="500" fill="hold"/>
                                        <p:tgtEl>
                                          <p:spTgt spid="9">
                                            <p:graphicEl>
                                              <a:dgm id="{68A10911-C944-4441-B364-FF48DC49F860}"/>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graphicEl>
                                              <a:dgm id="{68A10911-C944-4441-B364-FF48DC49F86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2"/>
          <p:cNvSpPr txBox="1">
            <a:spLocks/>
          </p:cNvSpPr>
          <p:nvPr/>
        </p:nvSpPr>
        <p:spPr>
          <a:xfrm>
            <a:off x="0" y="1040400"/>
            <a:ext cx="12188676" cy="457081"/>
          </a:xfrm>
          <a:prstGeom prst="rect">
            <a:avLst/>
          </a:prstGeom>
          <a:solidFill>
            <a:schemeClr val="accent1">
              <a:lumMod val="40000"/>
              <a:lumOff val="60000"/>
            </a:schemeClr>
          </a:solidFill>
        </p:spPr>
        <p:txBody>
          <a:bodyPr vert="horz" lIns="91416" tIns="45708" rIns="91416" bIns="45708" rtlCol="0" anchor="b">
            <a:noAutofit/>
          </a:bodyPr>
          <a:lstStyle>
            <a:lvl1pPr algn="l" defTabSz="914400" rtl="0" eaLnBrk="1" latinLnBrk="0" hangingPunct="1">
              <a:lnSpc>
                <a:spcPct val="90000"/>
              </a:lnSpc>
              <a:spcBef>
                <a:spcPct val="0"/>
              </a:spcBef>
              <a:buNone/>
              <a:defRPr sz="3200" kern="1200">
                <a:solidFill>
                  <a:schemeClr val="accent1">
                    <a:lumMod val="50000"/>
                  </a:schemeClr>
                </a:solidFill>
                <a:latin typeface="+mj-lt"/>
                <a:ea typeface="+mj-ea"/>
                <a:cs typeface="+mj-cs"/>
              </a:defRPr>
            </a:lvl1pPr>
          </a:lstStyle>
          <a:p>
            <a:pPr lvl="0" algn="ctr"/>
            <a:r>
              <a:rPr lang="hr-HR" b="1" dirty="0"/>
              <a:t>Cứ liệu đá</a:t>
            </a:r>
            <a:r>
              <a:rPr lang="en-US" b="1" dirty="0" err="1"/>
              <a:t>nh</a:t>
            </a:r>
            <a:r>
              <a:rPr lang="en-US" b="1" dirty="0"/>
              <a:t> </a:t>
            </a:r>
            <a:r>
              <a:rPr lang="en-US" b="1" dirty="0" err="1"/>
              <a:t>gi</a:t>
            </a:r>
            <a:r>
              <a:rPr lang="hr-HR" b="1" dirty="0"/>
              <a:t>á </a:t>
            </a:r>
            <a:r>
              <a:rPr lang="en-US" b="1" dirty="0" err="1"/>
              <a:t>dựa</a:t>
            </a:r>
            <a:r>
              <a:rPr lang="en-US" b="1" dirty="0"/>
              <a:t> </a:t>
            </a:r>
            <a:r>
              <a:rPr lang="en-US" b="1" dirty="0" err="1"/>
              <a:t>tr</a:t>
            </a:r>
            <a:r>
              <a:rPr lang="hr-HR" b="1" dirty="0"/>
              <a:t>ê</a:t>
            </a:r>
            <a:r>
              <a:rPr lang="en-US" b="1" dirty="0"/>
              <a:t>n </a:t>
            </a:r>
            <a:r>
              <a:rPr lang="en-US" b="1" dirty="0" err="1"/>
              <a:t>th</a:t>
            </a:r>
            <a:r>
              <a:rPr lang="hr-HR" b="1" dirty="0"/>
              <a:t>ô</a:t>
            </a:r>
            <a:r>
              <a:rPr lang="en-US" b="1" dirty="0"/>
              <a:t>ng tin </a:t>
            </a:r>
            <a:r>
              <a:rPr lang="en-US" b="1" dirty="0" err="1"/>
              <a:t>thu</a:t>
            </a:r>
            <a:r>
              <a:rPr lang="en-US" b="1" dirty="0"/>
              <a:t> </a:t>
            </a:r>
            <a:r>
              <a:rPr lang="en-US" b="1" dirty="0" err="1"/>
              <a:t>thập</a:t>
            </a:r>
            <a:r>
              <a:rPr lang="hr-HR" b="1" dirty="0"/>
              <a:t> đư</a:t>
            </a:r>
            <a:r>
              <a:rPr lang="en-US" b="1" dirty="0" err="1"/>
              <a:t>ợc</a:t>
            </a:r>
            <a:r>
              <a:rPr lang="en-US" b="1" dirty="0"/>
              <a:t>:</a:t>
            </a:r>
            <a:endParaRPr lang="en-US" sz="2800" b="1" dirty="0">
              <a:solidFill>
                <a:schemeClr val="tx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58151568"/>
              </p:ext>
            </p:extLst>
          </p:nvPr>
        </p:nvGraphicFramePr>
        <p:xfrm>
          <a:off x="874638" y="701814"/>
          <a:ext cx="10439400" cy="6476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0057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2004" y="522459"/>
            <a:ext cx="9295936" cy="1066800"/>
          </a:xfrm>
        </p:spPr>
        <p:txBody>
          <a:bodyPr>
            <a:normAutofit fontScale="90000"/>
          </a:bodyPr>
          <a:lstStyle/>
          <a:p>
            <a:r>
              <a:rPr lang="vi-VN" dirty="0">
                <a:latin typeface="Arial" panose="020B0604020202020204" pitchFamily="34" charset="0"/>
                <a:cs typeface="Arial" panose="020B0604020202020204" pitchFamily="34" charset="0"/>
              </a:rPr>
              <a:t>Kết quả đánh giá </a:t>
            </a:r>
            <a:r>
              <a:rPr lang="en-US" dirty="0">
                <a:latin typeface="Arial" panose="020B0604020202020204" pitchFamily="34" charset="0"/>
                <a:cs typeface="Arial" panose="020B0604020202020204" pitchFamily="34" charset="0"/>
              </a:rPr>
              <a:t>đ</a:t>
            </a:r>
            <a:r>
              <a:rPr lang="vi-VN" dirty="0">
                <a:latin typeface="Arial" panose="020B0604020202020204" pitchFamily="34" charset="0"/>
                <a:cs typeface="Arial" panose="020B0604020202020204" pitchFamily="34" charset="0"/>
              </a:rPr>
              <a:t>ối với mỗi học 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kết quả tổng hợp</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888430243"/>
              </p:ext>
            </p:extLst>
          </p:nvPr>
        </p:nvGraphicFramePr>
        <p:xfrm>
          <a:off x="1329517" y="1734531"/>
          <a:ext cx="5349965" cy="382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a:xfrm>
            <a:off x="6918355" y="2699691"/>
            <a:ext cx="4459798" cy="2098552"/>
          </a:xfrm>
        </p:spPr>
        <p:style>
          <a:lnRef idx="1">
            <a:schemeClr val="accent1"/>
          </a:lnRef>
          <a:fillRef idx="3">
            <a:schemeClr val="accent1"/>
          </a:fillRef>
          <a:effectRef idx="2">
            <a:schemeClr val="accent1"/>
          </a:effectRef>
          <a:fontRef idx="minor">
            <a:schemeClr val="lt1"/>
          </a:fontRef>
        </p:style>
        <p:txBody>
          <a:bodyPr>
            <a:normAutofit/>
          </a:bodyPr>
          <a:lstStyle/>
          <a:p>
            <a:pPr marL="0" indent="0">
              <a:buNone/>
            </a:pPr>
            <a:endParaRPr lang="en-US" sz="2000" b="1" dirty="0">
              <a:solidFill>
                <a:srgbClr val="FFFF00"/>
              </a:solidFill>
            </a:endParaRPr>
          </a:p>
          <a:p>
            <a:pPr marL="0" indent="0">
              <a:buNone/>
            </a:pPr>
            <a:r>
              <a:rPr lang="vi-VN" sz="2000" b="1" dirty="0">
                <a:solidFill>
                  <a:srgbClr val="FFFF00"/>
                </a:solidFill>
              </a:rPr>
              <a:t>Kết quả đánh giá Hoạt động trải nghiệm, hướng nghiệp được ghi vào hồ sơ học tập của học sinh (tương đương một môn học).</a:t>
            </a:r>
            <a:endParaRPr lang="en-US" sz="2000" b="1" dirty="0">
              <a:solidFill>
                <a:srgbClr val="FFFF00"/>
              </a:solidFill>
            </a:endParaRPr>
          </a:p>
        </p:txBody>
      </p:sp>
    </p:spTree>
    <p:extLst>
      <p:ext uri="{BB962C8B-B14F-4D97-AF65-F5344CB8AC3E}">
        <p14:creationId xmlns:p14="http://schemas.microsoft.com/office/powerpoint/2010/main" val="354806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064" y="735290"/>
            <a:ext cx="10515600" cy="700874"/>
          </a:xfrm>
        </p:spPr>
        <p:txBody>
          <a:bodyPr>
            <a:normAutofit/>
          </a:bodyPr>
          <a:lstStyle/>
          <a:p>
            <a:r>
              <a:rPr lang="en-US" sz="2800" b="1" dirty="0">
                <a:solidFill>
                  <a:srgbClr val="FF0000"/>
                </a:solidFill>
                <a:latin typeface="Arial" panose="020B0604020202020204" pitchFamily="34" charset="0"/>
                <a:cs typeface="Arial" panose="020B0604020202020204" pitchFamily="34" charset="0"/>
              </a:rPr>
              <a:t>VẬN DỤNG TRONG XÂY DỰNG KẾ HOẠCH GIÁO DỤC</a:t>
            </a:r>
          </a:p>
        </p:txBody>
      </p:sp>
      <p:sp>
        <p:nvSpPr>
          <p:cNvPr id="3" name="Content Placeholder 2"/>
          <p:cNvSpPr>
            <a:spLocks noGrp="1"/>
          </p:cNvSpPr>
          <p:nvPr>
            <p:ph idx="1"/>
          </p:nvPr>
        </p:nvSpPr>
        <p:spPr>
          <a:xfrm>
            <a:off x="1236482" y="1832670"/>
            <a:ext cx="10209846" cy="4140773"/>
          </a:xfrm>
        </p:spPr>
        <p:txBody>
          <a:bodyPr>
            <a:normAutofit/>
          </a:bodyPr>
          <a:lstStyle/>
          <a:p>
            <a:r>
              <a:rPr lang="en-US" sz="2400" dirty="0" err="1">
                <a:latin typeface="Time new roman"/>
              </a:rPr>
              <a:t>Tiết</a:t>
            </a:r>
            <a:r>
              <a:rPr lang="en-US" sz="2400" dirty="0">
                <a:latin typeface="Time new roman"/>
              </a:rPr>
              <a:t> HĐGD </a:t>
            </a:r>
            <a:r>
              <a:rPr lang="en-US" sz="2400" dirty="0" err="1">
                <a:latin typeface="Time new roman"/>
              </a:rPr>
              <a:t>theo</a:t>
            </a:r>
            <a:r>
              <a:rPr lang="en-US" sz="2400" dirty="0">
                <a:latin typeface="Time new roman"/>
              </a:rPr>
              <a:t> </a:t>
            </a:r>
            <a:r>
              <a:rPr lang="en-US" sz="2400" dirty="0" err="1">
                <a:latin typeface="Time new roman"/>
              </a:rPr>
              <a:t>chủ</a:t>
            </a:r>
            <a:r>
              <a:rPr lang="en-US" sz="2400" dirty="0">
                <a:latin typeface="Time new roman"/>
              </a:rPr>
              <a:t> </a:t>
            </a:r>
            <a:r>
              <a:rPr lang="en-US" sz="2400" dirty="0" err="1">
                <a:latin typeface="Time new roman"/>
              </a:rPr>
              <a:t>đề</a:t>
            </a:r>
            <a:r>
              <a:rPr lang="en-US" sz="2400" dirty="0">
                <a:latin typeface="Time new roman"/>
              </a:rPr>
              <a:t> </a:t>
            </a:r>
            <a:r>
              <a:rPr lang="en-US" sz="2400" dirty="0" err="1">
                <a:latin typeface="Time new roman"/>
              </a:rPr>
              <a:t>cần</a:t>
            </a:r>
            <a:r>
              <a:rPr lang="en-US" sz="2400" dirty="0">
                <a:latin typeface="Time new roman"/>
              </a:rPr>
              <a:t> </a:t>
            </a:r>
            <a:r>
              <a:rPr lang="en-US" sz="2400" dirty="0" err="1">
                <a:latin typeface="Time new roman"/>
              </a:rPr>
              <a:t>được</a:t>
            </a:r>
            <a:r>
              <a:rPr lang="en-US" sz="2400" dirty="0">
                <a:latin typeface="Time new roman"/>
              </a:rPr>
              <a:t> </a:t>
            </a:r>
            <a:r>
              <a:rPr lang="en-US" sz="2400" dirty="0" err="1">
                <a:latin typeface="Time new roman"/>
              </a:rPr>
              <a:t>xếp</a:t>
            </a:r>
            <a:r>
              <a:rPr lang="en-US" sz="2400" dirty="0">
                <a:latin typeface="Time new roman"/>
              </a:rPr>
              <a:t> </a:t>
            </a:r>
            <a:r>
              <a:rPr lang="en-US" sz="2400" dirty="0" err="1">
                <a:latin typeface="Time new roman"/>
              </a:rPr>
              <a:t>thời</a:t>
            </a:r>
            <a:r>
              <a:rPr lang="en-US" sz="2400" dirty="0">
                <a:latin typeface="Time new roman"/>
              </a:rPr>
              <a:t> </a:t>
            </a:r>
            <a:r>
              <a:rPr lang="en-US" sz="2400" dirty="0" err="1">
                <a:latin typeface="Time new roman"/>
              </a:rPr>
              <a:t>khóa</a:t>
            </a:r>
            <a:r>
              <a:rPr lang="en-US" sz="2400" dirty="0">
                <a:latin typeface="Time new roman"/>
              </a:rPr>
              <a:t> </a:t>
            </a:r>
            <a:r>
              <a:rPr lang="en-US" sz="2400" dirty="0" err="1">
                <a:latin typeface="Time new roman"/>
              </a:rPr>
              <a:t>biểu</a:t>
            </a:r>
            <a:r>
              <a:rPr lang="en-US" sz="2400" dirty="0">
                <a:latin typeface="Time new roman"/>
              </a:rPr>
              <a:t> </a:t>
            </a:r>
            <a:r>
              <a:rPr lang="en-US" sz="2400" dirty="0" err="1">
                <a:latin typeface="Time new roman"/>
              </a:rPr>
              <a:t>hằng</a:t>
            </a:r>
            <a:r>
              <a:rPr lang="en-US" sz="2400" dirty="0">
                <a:latin typeface="Time new roman"/>
              </a:rPr>
              <a:t> </a:t>
            </a:r>
            <a:r>
              <a:rPr lang="en-US" sz="2400" dirty="0" err="1">
                <a:latin typeface="Time new roman"/>
              </a:rPr>
              <a:t>tuần</a:t>
            </a:r>
            <a:r>
              <a:rPr lang="en-US" sz="2400" dirty="0">
                <a:latin typeface="Time new roman"/>
              </a:rPr>
              <a:t> (</a:t>
            </a:r>
            <a:r>
              <a:rPr lang="en-US" sz="2400" dirty="0" err="1">
                <a:latin typeface="Time new roman"/>
              </a:rPr>
              <a:t>giống</a:t>
            </a:r>
            <a:r>
              <a:rPr lang="en-US" sz="2400" dirty="0">
                <a:latin typeface="Time new roman"/>
              </a:rPr>
              <a:t> </a:t>
            </a:r>
            <a:r>
              <a:rPr lang="en-US" sz="2400" dirty="0" err="1">
                <a:latin typeface="Time new roman"/>
              </a:rPr>
              <a:t>như</a:t>
            </a:r>
            <a:r>
              <a:rPr lang="en-US" sz="2400" dirty="0">
                <a:latin typeface="Time new roman"/>
              </a:rPr>
              <a:t> </a:t>
            </a:r>
            <a:r>
              <a:rPr lang="en-US" sz="2400" dirty="0" err="1">
                <a:latin typeface="Time new roman"/>
              </a:rPr>
              <a:t>môn</a:t>
            </a:r>
            <a:r>
              <a:rPr lang="en-US" sz="2400" dirty="0">
                <a:latin typeface="Time new roman"/>
              </a:rPr>
              <a:t> </a:t>
            </a:r>
            <a:r>
              <a:rPr lang="en-US" sz="2400" dirty="0" err="1">
                <a:latin typeface="Time new roman"/>
              </a:rPr>
              <a:t>học</a:t>
            </a:r>
            <a:r>
              <a:rPr lang="en-US" sz="2400" dirty="0">
                <a:latin typeface="Time new roman"/>
              </a:rPr>
              <a:t>) </a:t>
            </a:r>
            <a:r>
              <a:rPr lang="en-US" sz="2400" dirty="0" err="1">
                <a:latin typeface="Time new roman"/>
              </a:rPr>
              <a:t>để</a:t>
            </a:r>
            <a:r>
              <a:rPr lang="en-US" sz="2400" dirty="0">
                <a:latin typeface="Time new roman"/>
              </a:rPr>
              <a:t> </a:t>
            </a:r>
            <a:r>
              <a:rPr lang="en-US" sz="2400" dirty="0" err="1">
                <a:latin typeface="Time new roman"/>
              </a:rPr>
              <a:t>đảm</a:t>
            </a:r>
            <a:r>
              <a:rPr lang="en-US" sz="2400" dirty="0">
                <a:latin typeface="Time new roman"/>
              </a:rPr>
              <a:t> </a:t>
            </a:r>
            <a:r>
              <a:rPr lang="en-US" sz="2400" dirty="0" err="1">
                <a:latin typeface="Time new roman"/>
              </a:rPr>
              <a:t>bảo</a:t>
            </a:r>
            <a:r>
              <a:rPr lang="en-US" sz="2400" dirty="0">
                <a:latin typeface="Time new roman"/>
              </a:rPr>
              <a:t> </a:t>
            </a:r>
            <a:r>
              <a:rPr lang="en-US" sz="2400" dirty="0" err="1">
                <a:latin typeface="Time new roman"/>
              </a:rPr>
              <a:t>chương</a:t>
            </a:r>
            <a:r>
              <a:rPr lang="en-US" sz="2400" dirty="0">
                <a:latin typeface="Time new roman"/>
              </a:rPr>
              <a:t> </a:t>
            </a:r>
            <a:r>
              <a:rPr lang="en-US" sz="2400" dirty="0" err="1">
                <a:latin typeface="Time new roman"/>
              </a:rPr>
              <a:t>trình</a:t>
            </a:r>
            <a:r>
              <a:rPr lang="en-US" sz="2400" dirty="0">
                <a:latin typeface="Time new roman"/>
              </a:rPr>
              <a:t> </a:t>
            </a:r>
            <a:r>
              <a:rPr lang="en-US" sz="2400" dirty="0" err="1">
                <a:latin typeface="Time new roman"/>
              </a:rPr>
              <a:t>thực</a:t>
            </a:r>
            <a:r>
              <a:rPr lang="en-US" sz="2400" dirty="0">
                <a:latin typeface="Time new roman"/>
              </a:rPr>
              <a:t> </a:t>
            </a:r>
            <a:r>
              <a:rPr lang="en-US" sz="2400" dirty="0" err="1">
                <a:latin typeface="Time new roman"/>
              </a:rPr>
              <a:t>hiện</a:t>
            </a:r>
            <a:r>
              <a:rPr lang="en-US" sz="2400" dirty="0">
                <a:latin typeface="Time new roman"/>
              </a:rPr>
              <a:t> </a:t>
            </a:r>
            <a:r>
              <a:rPr lang="en-US" sz="2400" dirty="0" err="1">
                <a:latin typeface="Time new roman"/>
              </a:rPr>
              <a:t>được</a:t>
            </a:r>
            <a:r>
              <a:rPr lang="en-US" sz="2400" dirty="0">
                <a:latin typeface="Time new roman"/>
              </a:rPr>
              <a:t> </a:t>
            </a:r>
            <a:r>
              <a:rPr lang="en-US" sz="2400" dirty="0" err="1">
                <a:latin typeface="Time new roman"/>
              </a:rPr>
              <a:t>các</a:t>
            </a:r>
            <a:r>
              <a:rPr lang="en-US" sz="2400" dirty="0">
                <a:latin typeface="Time new roman"/>
              </a:rPr>
              <a:t> </a:t>
            </a:r>
            <a:r>
              <a:rPr lang="en-US" sz="2400" dirty="0" err="1">
                <a:latin typeface="Time new roman"/>
              </a:rPr>
              <a:t>yêu</a:t>
            </a:r>
            <a:r>
              <a:rPr lang="en-US" sz="2400" dirty="0">
                <a:latin typeface="Time new roman"/>
              </a:rPr>
              <a:t> </a:t>
            </a:r>
            <a:r>
              <a:rPr lang="en-US" sz="2400" dirty="0" err="1">
                <a:latin typeface="Time new roman"/>
              </a:rPr>
              <a:t>cầu</a:t>
            </a:r>
            <a:r>
              <a:rPr lang="en-US" sz="2400" dirty="0">
                <a:latin typeface="Time new roman"/>
              </a:rPr>
              <a:t> </a:t>
            </a:r>
            <a:r>
              <a:rPr lang="en-US" sz="2400" dirty="0" err="1">
                <a:latin typeface="Time new roman"/>
              </a:rPr>
              <a:t>cần</a:t>
            </a:r>
            <a:r>
              <a:rPr lang="en-US" sz="2400" dirty="0">
                <a:latin typeface="Time new roman"/>
              </a:rPr>
              <a:t> </a:t>
            </a:r>
            <a:r>
              <a:rPr lang="en-US" sz="2400" dirty="0" err="1">
                <a:latin typeface="Time new roman"/>
              </a:rPr>
              <a:t>đạt</a:t>
            </a:r>
            <a:r>
              <a:rPr lang="en-US" sz="2400" dirty="0">
                <a:latin typeface="Time new roman"/>
              </a:rPr>
              <a:t> hay </a:t>
            </a:r>
            <a:r>
              <a:rPr lang="en-US" sz="2400" dirty="0" err="1">
                <a:latin typeface="Time new roman"/>
              </a:rPr>
              <a:t>mục</a:t>
            </a:r>
            <a:r>
              <a:rPr lang="en-US" sz="2400" dirty="0">
                <a:latin typeface="Time new roman"/>
              </a:rPr>
              <a:t> </a:t>
            </a:r>
            <a:r>
              <a:rPr lang="en-US" sz="2400" dirty="0" err="1">
                <a:latin typeface="Time new roman"/>
              </a:rPr>
              <a:t>tiêu</a:t>
            </a:r>
            <a:r>
              <a:rPr lang="en-US" sz="2400" dirty="0">
                <a:latin typeface="Time new roman"/>
              </a:rPr>
              <a:t> </a:t>
            </a:r>
            <a:r>
              <a:rPr lang="en-US" sz="2400" dirty="0" err="1">
                <a:latin typeface="Time new roman"/>
              </a:rPr>
              <a:t>đặt</a:t>
            </a:r>
            <a:r>
              <a:rPr lang="en-US" sz="2400" dirty="0">
                <a:latin typeface="Time new roman"/>
              </a:rPr>
              <a:t> </a:t>
            </a:r>
            <a:r>
              <a:rPr lang="en-US" sz="2400" dirty="0" err="1">
                <a:latin typeface="Time new roman"/>
              </a:rPr>
              <a:t>ra</a:t>
            </a:r>
            <a:r>
              <a:rPr lang="en-US" sz="2400" dirty="0">
                <a:latin typeface="Time new roman"/>
              </a:rPr>
              <a:t> (qui </a:t>
            </a:r>
            <a:r>
              <a:rPr lang="en-US" sz="2400" dirty="0" err="1">
                <a:latin typeface="Time new roman"/>
              </a:rPr>
              <a:t>mô</a:t>
            </a:r>
            <a:r>
              <a:rPr lang="en-US" sz="2400" dirty="0">
                <a:latin typeface="Time new roman"/>
              </a:rPr>
              <a:t> </a:t>
            </a:r>
            <a:r>
              <a:rPr lang="en-US" sz="2400" dirty="0" err="1">
                <a:latin typeface="Time new roman"/>
              </a:rPr>
              <a:t>lớp</a:t>
            </a:r>
            <a:r>
              <a:rPr lang="en-US" sz="2400" dirty="0">
                <a:latin typeface="Time new roman"/>
              </a:rPr>
              <a:t>). </a:t>
            </a:r>
            <a:r>
              <a:rPr lang="en-US" sz="2400" dirty="0" err="1">
                <a:latin typeface="Time new roman"/>
              </a:rPr>
              <a:t>Loại</a:t>
            </a:r>
            <a:r>
              <a:rPr lang="en-US" sz="2400" dirty="0">
                <a:latin typeface="Time new roman"/>
              </a:rPr>
              <a:t> </a:t>
            </a:r>
            <a:r>
              <a:rPr lang="en-US" sz="2400" dirty="0" err="1">
                <a:latin typeface="Time new roman"/>
              </a:rPr>
              <a:t>hình</a:t>
            </a:r>
            <a:r>
              <a:rPr lang="en-US" sz="2400" dirty="0">
                <a:latin typeface="Time new roman"/>
              </a:rPr>
              <a:t> </a:t>
            </a:r>
            <a:r>
              <a:rPr lang="en-US" sz="2400" dirty="0" err="1">
                <a:latin typeface="Time new roman"/>
              </a:rPr>
              <a:t>này</a:t>
            </a:r>
            <a:r>
              <a:rPr lang="en-US" sz="2400" dirty="0">
                <a:latin typeface="Time new roman"/>
              </a:rPr>
              <a:t> </a:t>
            </a:r>
            <a:r>
              <a:rPr lang="en-US" sz="2400" dirty="0" err="1">
                <a:latin typeface="Time new roman"/>
              </a:rPr>
              <a:t>cần</a:t>
            </a:r>
            <a:r>
              <a:rPr lang="en-US" sz="2400" dirty="0">
                <a:latin typeface="Time new roman"/>
              </a:rPr>
              <a:t> </a:t>
            </a:r>
            <a:r>
              <a:rPr lang="en-US" sz="2400" dirty="0" err="1">
                <a:latin typeface="Time new roman"/>
              </a:rPr>
              <a:t>có</a:t>
            </a:r>
            <a:r>
              <a:rPr lang="en-US" sz="2400" dirty="0">
                <a:latin typeface="Time new roman"/>
              </a:rPr>
              <a:t> </a:t>
            </a:r>
            <a:r>
              <a:rPr lang="en-US" sz="2400" dirty="0" err="1">
                <a:latin typeface="Time new roman"/>
              </a:rPr>
              <a:t>tính</a:t>
            </a:r>
            <a:r>
              <a:rPr lang="en-US" sz="2400" dirty="0">
                <a:latin typeface="Time new roman"/>
              </a:rPr>
              <a:t> </a:t>
            </a:r>
            <a:r>
              <a:rPr lang="en-US" sz="2400" dirty="0" err="1">
                <a:latin typeface="Time new roman"/>
              </a:rPr>
              <a:t>ổn</a:t>
            </a:r>
            <a:r>
              <a:rPr lang="en-US" sz="2400" dirty="0">
                <a:latin typeface="Time new roman"/>
              </a:rPr>
              <a:t> </a:t>
            </a:r>
            <a:r>
              <a:rPr lang="en-US" sz="2400" dirty="0" err="1">
                <a:latin typeface="Time new roman"/>
              </a:rPr>
              <a:t>định</a:t>
            </a:r>
            <a:r>
              <a:rPr lang="en-US" sz="2400" dirty="0">
                <a:latin typeface="Time new roman"/>
              </a:rPr>
              <a:t> </a:t>
            </a:r>
            <a:r>
              <a:rPr lang="en-US" sz="2400" dirty="0" err="1">
                <a:latin typeface="Time new roman"/>
              </a:rPr>
              <a:t>nhất</a:t>
            </a:r>
            <a:r>
              <a:rPr lang="en-US" sz="2400" dirty="0">
                <a:latin typeface="Time new roman"/>
              </a:rPr>
              <a:t>.</a:t>
            </a:r>
          </a:p>
          <a:p>
            <a:pPr lvl="1"/>
            <a:r>
              <a:rPr lang="en-US" sz="2000" dirty="0" err="1">
                <a:latin typeface="Time new roman"/>
              </a:rPr>
              <a:t>Không</a:t>
            </a:r>
            <a:r>
              <a:rPr lang="en-US" sz="2000" dirty="0">
                <a:latin typeface="Time new roman"/>
              </a:rPr>
              <a:t> </a:t>
            </a:r>
            <a:r>
              <a:rPr lang="en-US" sz="2000" dirty="0" err="1">
                <a:latin typeface="Time new roman"/>
              </a:rPr>
              <a:t>có</a:t>
            </a:r>
            <a:r>
              <a:rPr lang="en-US" sz="2000" dirty="0">
                <a:latin typeface="Time new roman"/>
              </a:rPr>
              <a:t> </a:t>
            </a:r>
            <a:r>
              <a:rPr lang="en-US" sz="2000" dirty="0" err="1">
                <a:latin typeface="Time new roman"/>
              </a:rPr>
              <a:t>tính</a:t>
            </a:r>
            <a:r>
              <a:rPr lang="en-US" sz="2000" dirty="0">
                <a:latin typeface="Time new roman"/>
              </a:rPr>
              <a:t> </a:t>
            </a:r>
            <a:r>
              <a:rPr lang="en-US" sz="2000" dirty="0" err="1">
                <a:latin typeface="Time new roman"/>
              </a:rPr>
              <a:t>thường</a:t>
            </a:r>
            <a:r>
              <a:rPr lang="en-US" sz="2000" dirty="0">
                <a:latin typeface="Time new roman"/>
              </a:rPr>
              <a:t> </a:t>
            </a:r>
            <a:r>
              <a:rPr lang="en-US" sz="2000" dirty="0" err="1">
                <a:latin typeface="Time new roman"/>
              </a:rPr>
              <a:t>xuyên</a:t>
            </a:r>
            <a:r>
              <a:rPr lang="en-US" sz="2000" dirty="0">
                <a:latin typeface="Time new roman"/>
              </a:rPr>
              <a:t> </a:t>
            </a:r>
            <a:r>
              <a:rPr lang="en-US" sz="2000" dirty="0" err="1">
                <a:latin typeface="Time new roman"/>
              </a:rPr>
              <a:t>trong</a:t>
            </a:r>
            <a:r>
              <a:rPr lang="en-US" sz="2000" dirty="0">
                <a:latin typeface="Time new roman"/>
              </a:rPr>
              <a:t> </a:t>
            </a:r>
            <a:r>
              <a:rPr lang="en-US" sz="2000" dirty="0" err="1">
                <a:latin typeface="Time new roman"/>
              </a:rPr>
              <a:t>tổ</a:t>
            </a:r>
            <a:r>
              <a:rPr lang="en-US" sz="2000" dirty="0">
                <a:latin typeface="Time new roman"/>
              </a:rPr>
              <a:t> </a:t>
            </a:r>
            <a:r>
              <a:rPr lang="en-US" sz="2000" dirty="0" err="1">
                <a:latin typeface="Time new roman"/>
              </a:rPr>
              <a:t>chức</a:t>
            </a:r>
            <a:r>
              <a:rPr lang="en-US" sz="2000" dirty="0">
                <a:latin typeface="Time new roman"/>
              </a:rPr>
              <a:t> </a:t>
            </a:r>
            <a:r>
              <a:rPr lang="en-US" sz="2000" dirty="0" err="1">
                <a:latin typeface="Time new roman"/>
              </a:rPr>
              <a:t>hoạt</a:t>
            </a:r>
            <a:r>
              <a:rPr lang="en-US" sz="2000" dirty="0">
                <a:latin typeface="Time new roman"/>
              </a:rPr>
              <a:t> </a:t>
            </a:r>
            <a:r>
              <a:rPr lang="en-US" sz="2000" dirty="0" err="1">
                <a:latin typeface="Time new roman"/>
              </a:rPr>
              <a:t>động</a:t>
            </a:r>
            <a:r>
              <a:rPr lang="en-US" sz="2000" dirty="0">
                <a:latin typeface="Time new roman"/>
              </a:rPr>
              <a:t>, </a:t>
            </a:r>
            <a:r>
              <a:rPr lang="en-US" sz="2000" dirty="0" err="1">
                <a:latin typeface="Time new roman"/>
              </a:rPr>
              <a:t>với</a:t>
            </a:r>
            <a:r>
              <a:rPr lang="en-US" sz="2000" dirty="0">
                <a:latin typeface="Time new roman"/>
              </a:rPr>
              <a:t> </a:t>
            </a:r>
            <a:r>
              <a:rPr lang="en-US" sz="2000" dirty="0" err="1">
                <a:latin typeface="Time new roman"/>
              </a:rPr>
              <a:t>sự</a:t>
            </a:r>
            <a:r>
              <a:rPr lang="en-US" sz="2000" dirty="0">
                <a:latin typeface="Time new roman"/>
              </a:rPr>
              <a:t> </a:t>
            </a:r>
            <a:r>
              <a:rPr lang="en-US" sz="2000" dirty="0" err="1">
                <a:latin typeface="Time new roman"/>
              </a:rPr>
              <a:t>giáo</a:t>
            </a:r>
            <a:r>
              <a:rPr lang="en-US" sz="2000" dirty="0">
                <a:latin typeface="Time new roman"/>
              </a:rPr>
              <a:t> </a:t>
            </a:r>
            <a:r>
              <a:rPr lang="en-US" sz="2000" dirty="0" err="1">
                <a:latin typeface="Time new roman"/>
              </a:rPr>
              <a:t>dục</a:t>
            </a:r>
            <a:r>
              <a:rPr lang="en-US" sz="2000" dirty="0">
                <a:latin typeface="Time new roman"/>
              </a:rPr>
              <a:t> </a:t>
            </a:r>
            <a:r>
              <a:rPr lang="en-US" sz="2000" dirty="0" err="1">
                <a:latin typeface="Time new roman"/>
              </a:rPr>
              <a:t>thường</a:t>
            </a:r>
            <a:r>
              <a:rPr lang="en-US" sz="2000" dirty="0">
                <a:latin typeface="Time new roman"/>
              </a:rPr>
              <a:t> </a:t>
            </a:r>
            <a:r>
              <a:rPr lang="en-US" sz="2000" dirty="0" err="1">
                <a:latin typeface="Time new roman"/>
              </a:rPr>
              <a:t>xuyên</a:t>
            </a:r>
            <a:r>
              <a:rPr lang="en-US" sz="2000" dirty="0">
                <a:latin typeface="Time new roman"/>
              </a:rPr>
              <a:t> </a:t>
            </a:r>
            <a:r>
              <a:rPr lang="en-US" sz="2000" dirty="0" err="1">
                <a:latin typeface="Time new roman"/>
              </a:rPr>
              <a:t>và</a:t>
            </a:r>
            <a:r>
              <a:rPr lang="en-US" sz="2000" dirty="0">
                <a:latin typeface="Time new roman"/>
              </a:rPr>
              <a:t> </a:t>
            </a:r>
            <a:r>
              <a:rPr lang="en-US" sz="2000" dirty="0" err="1">
                <a:latin typeface="Time new roman"/>
              </a:rPr>
              <a:t>giám</a:t>
            </a:r>
            <a:r>
              <a:rPr lang="en-US" sz="2000" dirty="0">
                <a:latin typeface="Time new roman"/>
              </a:rPr>
              <a:t> </a:t>
            </a:r>
            <a:r>
              <a:rPr lang="en-US" sz="2000" dirty="0" err="1">
                <a:latin typeface="Time new roman"/>
              </a:rPr>
              <a:t>sát</a:t>
            </a:r>
            <a:r>
              <a:rPr lang="en-US" sz="2000" dirty="0">
                <a:latin typeface="Time new roman"/>
              </a:rPr>
              <a:t> </a:t>
            </a:r>
            <a:r>
              <a:rPr lang="en-US" sz="2000" dirty="0" err="1">
                <a:latin typeface="Time new roman"/>
              </a:rPr>
              <a:t>của</a:t>
            </a:r>
            <a:r>
              <a:rPr lang="en-US" sz="2000" dirty="0">
                <a:latin typeface="Time new roman"/>
              </a:rPr>
              <a:t> </a:t>
            </a:r>
            <a:r>
              <a:rPr lang="en-US" sz="2000" dirty="0" err="1">
                <a:latin typeface="Time new roman"/>
              </a:rPr>
              <a:t>người</a:t>
            </a:r>
            <a:r>
              <a:rPr lang="en-US" sz="2000" dirty="0">
                <a:latin typeface="Time new roman"/>
              </a:rPr>
              <a:t> GV… </a:t>
            </a:r>
            <a:r>
              <a:rPr lang="en-US" sz="2000" dirty="0" err="1">
                <a:latin typeface="Time new roman"/>
              </a:rPr>
              <a:t>không</a:t>
            </a:r>
            <a:r>
              <a:rPr lang="en-US" sz="2000" dirty="0">
                <a:latin typeface="Time new roman"/>
              </a:rPr>
              <a:t> </a:t>
            </a:r>
            <a:r>
              <a:rPr lang="en-US" sz="2000" dirty="0" err="1">
                <a:latin typeface="Time new roman"/>
              </a:rPr>
              <a:t>kết</a:t>
            </a:r>
            <a:r>
              <a:rPr lang="en-US" sz="2000" dirty="0">
                <a:latin typeface="Time new roman"/>
              </a:rPr>
              <a:t> </a:t>
            </a:r>
            <a:r>
              <a:rPr lang="en-US" sz="2000" dirty="0" err="1">
                <a:latin typeface="Time new roman"/>
              </a:rPr>
              <a:t>quả</a:t>
            </a:r>
            <a:r>
              <a:rPr lang="en-US" sz="2000" dirty="0">
                <a:latin typeface="Time new roman"/>
              </a:rPr>
              <a:t> </a:t>
            </a:r>
            <a:r>
              <a:rPr lang="en-US" sz="2000" dirty="0" err="1">
                <a:latin typeface="Time new roman"/>
              </a:rPr>
              <a:t>năng</a:t>
            </a:r>
            <a:r>
              <a:rPr lang="en-US" sz="2000" dirty="0">
                <a:latin typeface="Time new roman"/>
              </a:rPr>
              <a:t> </a:t>
            </a:r>
            <a:r>
              <a:rPr lang="en-US" sz="2000" dirty="0" err="1">
                <a:latin typeface="Time new roman"/>
              </a:rPr>
              <a:t>lực</a:t>
            </a:r>
            <a:r>
              <a:rPr lang="en-US" sz="2000" dirty="0">
                <a:latin typeface="Time new roman"/>
              </a:rPr>
              <a:t> hay </a:t>
            </a:r>
            <a:r>
              <a:rPr lang="en-US" sz="2000" dirty="0" err="1">
                <a:latin typeface="Time new roman"/>
              </a:rPr>
              <a:t>phẩm</a:t>
            </a:r>
            <a:r>
              <a:rPr lang="en-US" sz="2000" dirty="0">
                <a:latin typeface="Time new roman"/>
              </a:rPr>
              <a:t> </a:t>
            </a:r>
            <a:r>
              <a:rPr lang="en-US" sz="2000" dirty="0" err="1">
                <a:latin typeface="Time new roman"/>
              </a:rPr>
              <a:t>chất</a:t>
            </a:r>
            <a:r>
              <a:rPr lang="en-US" sz="2000" dirty="0">
                <a:latin typeface="Time new roman"/>
              </a:rPr>
              <a:t> </a:t>
            </a:r>
            <a:r>
              <a:rPr lang="en-US" sz="2000" dirty="0" err="1">
                <a:latin typeface="Time new roman"/>
              </a:rPr>
              <a:t>nào</a:t>
            </a:r>
            <a:r>
              <a:rPr lang="en-US" sz="2000" dirty="0">
                <a:latin typeface="Time new roman"/>
              </a:rPr>
              <a:t> </a:t>
            </a:r>
            <a:r>
              <a:rPr lang="en-US" sz="2000" dirty="0" err="1">
                <a:latin typeface="Time new roman"/>
              </a:rPr>
              <a:t>được</a:t>
            </a:r>
            <a:r>
              <a:rPr lang="en-US" sz="2000" dirty="0">
                <a:latin typeface="Time new roman"/>
              </a:rPr>
              <a:t> </a:t>
            </a:r>
            <a:r>
              <a:rPr lang="en-US" sz="2000" dirty="0" err="1">
                <a:latin typeface="Time new roman"/>
              </a:rPr>
              <a:t>hình</a:t>
            </a:r>
            <a:r>
              <a:rPr lang="en-US" sz="2000" dirty="0">
                <a:latin typeface="Time new roman"/>
              </a:rPr>
              <a:t> </a:t>
            </a:r>
            <a:r>
              <a:rPr lang="en-US" sz="2000" dirty="0" err="1">
                <a:latin typeface="Time new roman"/>
              </a:rPr>
              <a:t>thành</a:t>
            </a:r>
            <a:r>
              <a:rPr lang="en-US" sz="2000" dirty="0">
                <a:latin typeface="Time new roman"/>
              </a:rPr>
              <a:t> </a:t>
            </a:r>
            <a:r>
              <a:rPr lang="en-US" sz="2000" dirty="0" err="1">
                <a:latin typeface="Time new roman"/>
              </a:rPr>
              <a:t>theo</a:t>
            </a:r>
            <a:r>
              <a:rPr lang="en-US" sz="2000" dirty="0">
                <a:latin typeface="Time new roman"/>
              </a:rPr>
              <a:t> </a:t>
            </a:r>
            <a:r>
              <a:rPr lang="en-US" sz="2000" dirty="0" err="1">
                <a:latin typeface="Time new roman"/>
              </a:rPr>
              <a:t>mục</a:t>
            </a:r>
            <a:r>
              <a:rPr lang="en-US" sz="2000" dirty="0">
                <a:latin typeface="Time new roman"/>
              </a:rPr>
              <a:t> </a:t>
            </a:r>
            <a:r>
              <a:rPr lang="en-US" sz="2000" dirty="0" err="1">
                <a:latin typeface="Time new roman"/>
              </a:rPr>
              <a:t>tiêu</a:t>
            </a:r>
            <a:r>
              <a:rPr lang="en-US" sz="2000" dirty="0">
                <a:latin typeface="Time new roman"/>
              </a:rPr>
              <a:t> </a:t>
            </a:r>
            <a:r>
              <a:rPr lang="en-US" sz="2000" dirty="0" err="1">
                <a:latin typeface="Time new roman"/>
              </a:rPr>
              <a:t>đặt</a:t>
            </a:r>
            <a:r>
              <a:rPr lang="en-US" sz="2000" dirty="0">
                <a:latin typeface="Time new roman"/>
              </a:rPr>
              <a:t> </a:t>
            </a:r>
            <a:r>
              <a:rPr lang="en-US" sz="2000" dirty="0" err="1">
                <a:latin typeface="Time new roman"/>
              </a:rPr>
              <a:t>ra</a:t>
            </a:r>
            <a:r>
              <a:rPr lang="en-US" sz="2000" dirty="0">
                <a:latin typeface="Time new roman"/>
              </a:rPr>
              <a:t> </a:t>
            </a:r>
            <a:r>
              <a:rPr lang="en-US" sz="2000" dirty="0" err="1">
                <a:latin typeface="Time new roman"/>
              </a:rPr>
              <a:t>cho</a:t>
            </a:r>
            <a:r>
              <a:rPr lang="en-US" sz="2000" dirty="0">
                <a:latin typeface="Time new roman"/>
              </a:rPr>
              <a:t> HS.</a:t>
            </a:r>
          </a:p>
          <a:p>
            <a:r>
              <a:rPr lang="en-US" sz="2400" dirty="0">
                <a:latin typeface="Time new roman"/>
              </a:rPr>
              <a:t>SHL - </a:t>
            </a:r>
            <a:r>
              <a:rPr lang="en-US" sz="2400" dirty="0" err="1">
                <a:latin typeface="Time new roman"/>
              </a:rPr>
              <a:t>tiết</a:t>
            </a:r>
            <a:r>
              <a:rPr lang="en-US" sz="2400" dirty="0">
                <a:latin typeface="Time new roman"/>
              </a:rPr>
              <a:t> </a:t>
            </a:r>
            <a:r>
              <a:rPr lang="en-US" sz="2400" dirty="0" err="1">
                <a:latin typeface="Time new roman"/>
              </a:rPr>
              <a:t>này</a:t>
            </a:r>
            <a:r>
              <a:rPr lang="en-US" sz="2400" dirty="0">
                <a:latin typeface="Time new roman"/>
              </a:rPr>
              <a:t> </a:t>
            </a:r>
            <a:r>
              <a:rPr lang="en-US" sz="2400" dirty="0" err="1">
                <a:latin typeface="Time new roman"/>
              </a:rPr>
              <a:t>nằm</a:t>
            </a:r>
            <a:r>
              <a:rPr lang="en-US" sz="2400" dirty="0">
                <a:latin typeface="Time new roman"/>
              </a:rPr>
              <a:t> </a:t>
            </a:r>
            <a:r>
              <a:rPr lang="en-US" sz="2400" dirty="0" err="1">
                <a:latin typeface="Time new roman"/>
              </a:rPr>
              <a:t>trong</a:t>
            </a:r>
            <a:r>
              <a:rPr lang="en-US" sz="2400" dirty="0">
                <a:latin typeface="Time new roman"/>
              </a:rPr>
              <a:t> </a:t>
            </a:r>
            <a:r>
              <a:rPr lang="en-US" sz="2400" dirty="0" err="1">
                <a:latin typeface="Time new roman"/>
              </a:rPr>
              <a:t>chức</a:t>
            </a:r>
            <a:r>
              <a:rPr lang="en-US" sz="2400" dirty="0">
                <a:latin typeface="Time new roman"/>
              </a:rPr>
              <a:t> </a:t>
            </a:r>
            <a:r>
              <a:rPr lang="en-US" sz="2400" dirty="0" err="1">
                <a:latin typeface="Time new roman"/>
              </a:rPr>
              <a:t>năng</a:t>
            </a:r>
            <a:r>
              <a:rPr lang="en-US" sz="2400" dirty="0">
                <a:latin typeface="Time new roman"/>
              </a:rPr>
              <a:t> </a:t>
            </a:r>
            <a:r>
              <a:rPr lang="en-US" sz="2400" dirty="0" err="1">
                <a:latin typeface="Time new roman"/>
              </a:rPr>
              <a:t>nhiệm</a:t>
            </a:r>
            <a:r>
              <a:rPr lang="en-US" sz="2400" dirty="0">
                <a:latin typeface="Time new roman"/>
              </a:rPr>
              <a:t> </a:t>
            </a:r>
            <a:r>
              <a:rPr lang="en-US" sz="2400" dirty="0" err="1">
                <a:latin typeface="Time new roman"/>
              </a:rPr>
              <a:t>vụ</a:t>
            </a:r>
            <a:r>
              <a:rPr lang="en-US" sz="2400" dirty="0">
                <a:latin typeface="Time new roman"/>
              </a:rPr>
              <a:t> </a:t>
            </a:r>
            <a:r>
              <a:rPr lang="en-US" sz="2400" dirty="0" err="1">
                <a:latin typeface="Time new roman"/>
              </a:rPr>
              <a:t>của</a:t>
            </a:r>
            <a:r>
              <a:rPr lang="en-US" sz="2400" dirty="0">
                <a:latin typeface="Time new roman"/>
              </a:rPr>
              <a:t> GVCN (qui </a:t>
            </a:r>
            <a:r>
              <a:rPr lang="en-US" sz="2400" dirty="0" err="1">
                <a:latin typeface="Time new roman"/>
              </a:rPr>
              <a:t>mô</a:t>
            </a:r>
            <a:r>
              <a:rPr lang="en-US" sz="2400" dirty="0">
                <a:latin typeface="Time new roman"/>
              </a:rPr>
              <a:t> </a:t>
            </a:r>
            <a:r>
              <a:rPr lang="en-US" sz="2400" dirty="0" err="1">
                <a:latin typeface="Time new roman"/>
              </a:rPr>
              <a:t>lớp</a:t>
            </a:r>
            <a:r>
              <a:rPr lang="en-US" sz="2400" dirty="0">
                <a:latin typeface="Time new roman"/>
              </a:rPr>
              <a:t>)</a:t>
            </a:r>
          </a:p>
          <a:p>
            <a:r>
              <a:rPr lang="en-US" sz="2400" dirty="0">
                <a:latin typeface="Time new roman"/>
              </a:rPr>
              <a:t>SHDC – </a:t>
            </a:r>
            <a:r>
              <a:rPr lang="en-US" sz="2400" dirty="0" err="1">
                <a:latin typeface="Time new roman"/>
              </a:rPr>
              <a:t>giờ</a:t>
            </a:r>
            <a:r>
              <a:rPr lang="en-US" sz="2400" dirty="0">
                <a:latin typeface="Time new roman"/>
              </a:rPr>
              <a:t> </a:t>
            </a:r>
            <a:r>
              <a:rPr lang="en-US" sz="2400" dirty="0" err="1">
                <a:latin typeface="Time new roman"/>
              </a:rPr>
              <a:t>này</a:t>
            </a:r>
            <a:r>
              <a:rPr lang="en-US" sz="2400" dirty="0">
                <a:latin typeface="Time new roman"/>
              </a:rPr>
              <a:t> </a:t>
            </a:r>
            <a:r>
              <a:rPr lang="en-US" sz="2400" dirty="0" err="1">
                <a:latin typeface="Time new roman"/>
              </a:rPr>
              <a:t>có</a:t>
            </a:r>
            <a:r>
              <a:rPr lang="en-US" sz="2400" dirty="0">
                <a:latin typeface="Time new roman"/>
              </a:rPr>
              <a:t> </a:t>
            </a:r>
            <a:r>
              <a:rPr lang="en-US" sz="2400" dirty="0" err="1">
                <a:latin typeface="Time new roman"/>
              </a:rPr>
              <a:t>khả</a:t>
            </a:r>
            <a:r>
              <a:rPr lang="en-US" sz="2400" dirty="0">
                <a:latin typeface="Time new roman"/>
              </a:rPr>
              <a:t> </a:t>
            </a:r>
            <a:r>
              <a:rPr lang="en-US" sz="2400" dirty="0" err="1">
                <a:latin typeface="Time new roman"/>
              </a:rPr>
              <a:t>năng</a:t>
            </a:r>
            <a:r>
              <a:rPr lang="en-US" sz="2400" dirty="0">
                <a:latin typeface="Time new roman"/>
              </a:rPr>
              <a:t> </a:t>
            </a:r>
            <a:r>
              <a:rPr lang="en-US" sz="2400" dirty="0" err="1">
                <a:latin typeface="Time new roman"/>
              </a:rPr>
              <a:t>linh</a:t>
            </a:r>
            <a:r>
              <a:rPr lang="en-US" sz="2400" dirty="0">
                <a:latin typeface="Time new roman"/>
              </a:rPr>
              <a:t> </a:t>
            </a:r>
            <a:r>
              <a:rPr lang="en-US" sz="2400" dirty="0" err="1">
                <a:latin typeface="Time new roman"/>
              </a:rPr>
              <a:t>hoạt</a:t>
            </a:r>
            <a:r>
              <a:rPr lang="en-US" sz="2400" dirty="0">
                <a:latin typeface="Time new roman"/>
              </a:rPr>
              <a:t> </a:t>
            </a:r>
            <a:r>
              <a:rPr lang="en-US" sz="2400" dirty="0" err="1">
                <a:latin typeface="Time new roman"/>
              </a:rPr>
              <a:t>cao</a:t>
            </a:r>
            <a:r>
              <a:rPr lang="en-US" sz="2400" dirty="0">
                <a:latin typeface="Time new roman"/>
              </a:rPr>
              <a:t> </a:t>
            </a:r>
            <a:r>
              <a:rPr lang="en-US" sz="2400" dirty="0" err="1">
                <a:latin typeface="Time new roman"/>
              </a:rPr>
              <a:t>nhất</a:t>
            </a:r>
            <a:r>
              <a:rPr lang="en-US" sz="2400" dirty="0">
                <a:latin typeface="Time new roman"/>
              </a:rPr>
              <a:t> (qui </a:t>
            </a:r>
            <a:r>
              <a:rPr lang="en-US" sz="2400" dirty="0" err="1">
                <a:latin typeface="Time new roman"/>
              </a:rPr>
              <a:t>mô</a:t>
            </a:r>
            <a:r>
              <a:rPr lang="en-US" sz="2400" dirty="0">
                <a:latin typeface="Time new roman"/>
              </a:rPr>
              <a:t> </a:t>
            </a:r>
            <a:r>
              <a:rPr lang="en-US" sz="2400" dirty="0" err="1">
                <a:latin typeface="Time new roman"/>
              </a:rPr>
              <a:t>lớp</a:t>
            </a:r>
            <a:r>
              <a:rPr lang="en-US" sz="2400" dirty="0">
                <a:latin typeface="Time new roman"/>
              </a:rPr>
              <a:t>/</a:t>
            </a:r>
            <a:r>
              <a:rPr lang="en-US" sz="2400" dirty="0" err="1">
                <a:latin typeface="Time new roman"/>
              </a:rPr>
              <a:t>khối</a:t>
            </a:r>
            <a:r>
              <a:rPr lang="en-US" sz="2400" dirty="0">
                <a:latin typeface="Time new roman"/>
              </a:rPr>
              <a:t> </a:t>
            </a:r>
            <a:r>
              <a:rPr lang="en-US" sz="2400" dirty="0" err="1">
                <a:latin typeface="Time new roman"/>
              </a:rPr>
              <a:t>lớp</a:t>
            </a:r>
            <a:r>
              <a:rPr lang="en-US" sz="2400" dirty="0">
                <a:latin typeface="Time new roman"/>
              </a:rPr>
              <a:t>/</a:t>
            </a:r>
            <a:r>
              <a:rPr lang="en-US" sz="2400" dirty="0" err="1">
                <a:latin typeface="Time new roman"/>
              </a:rPr>
              <a:t>trường</a:t>
            </a:r>
            <a:r>
              <a:rPr lang="en-US" sz="2400" dirty="0">
                <a:latin typeface="Time new roman"/>
              </a:rPr>
              <a:t>)</a:t>
            </a:r>
          </a:p>
        </p:txBody>
      </p:sp>
    </p:spTree>
    <p:extLst>
      <p:ext uri="{BB962C8B-B14F-4D97-AF65-F5344CB8AC3E}">
        <p14:creationId xmlns:p14="http://schemas.microsoft.com/office/powerpoint/2010/main" val="2741202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986" y="379013"/>
            <a:ext cx="10203713" cy="525960"/>
          </a:xfrm>
        </p:spPr>
        <p:txBody>
          <a:bodyPr>
            <a:noAutofit/>
          </a:bodyPr>
          <a:lstStyle/>
          <a:p>
            <a:r>
              <a:rPr lang="en-US" sz="2400" b="1" dirty="0">
                <a:solidFill>
                  <a:srgbClr val="FF0000"/>
                </a:solidFill>
                <a:latin typeface="Time new roman"/>
              </a:rPr>
              <a:t>NGHĨA VỤ VÀ TRÁCH NHIỆM CỦA GV THỰC HIỆN CHƯƠNG TRÌNH HĐTN,HN.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300242"/>
              </p:ext>
            </p:extLst>
          </p:nvPr>
        </p:nvGraphicFramePr>
        <p:xfrm>
          <a:off x="1674812" y="904973"/>
          <a:ext cx="9208266" cy="2170365"/>
        </p:xfrm>
        <a:graphic>
          <a:graphicData uri="http://schemas.openxmlformats.org/drawingml/2006/table">
            <a:tbl>
              <a:tblPr firstRow="1" bandRow="1">
                <a:tableStyleId>{5C22544A-7EE6-4342-B048-85BDC9FD1C3A}</a:tableStyleId>
              </a:tblPr>
              <a:tblGrid>
                <a:gridCol w="3378965">
                  <a:extLst>
                    <a:ext uri="{9D8B030D-6E8A-4147-A177-3AD203B41FA5}">
                      <a16:colId xmlns:a16="http://schemas.microsoft.com/office/drawing/2014/main" val="20000"/>
                    </a:ext>
                  </a:extLst>
                </a:gridCol>
                <a:gridCol w="1861457">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224644">
                  <a:extLst>
                    <a:ext uri="{9D8B030D-6E8A-4147-A177-3AD203B41FA5}">
                      <a16:colId xmlns:a16="http://schemas.microsoft.com/office/drawing/2014/main" val="20003"/>
                    </a:ext>
                  </a:extLst>
                </a:gridCol>
              </a:tblGrid>
              <a:tr h="510095">
                <a:tc>
                  <a:txBody>
                    <a:bodyPr/>
                    <a:lstStyle/>
                    <a:p>
                      <a:endParaRPr lang="en-US" dirty="0"/>
                    </a:p>
                  </a:txBody>
                  <a:tcPr/>
                </a:tc>
                <a:tc>
                  <a:txBody>
                    <a:bodyPr/>
                    <a:lstStyle/>
                    <a:p>
                      <a:pPr algn="ctr"/>
                      <a:r>
                        <a:rPr lang="en-US" dirty="0"/>
                        <a:t>GVCN + TPT</a:t>
                      </a:r>
                    </a:p>
                    <a:p>
                      <a:pPr algn="ctr"/>
                      <a:r>
                        <a:rPr lang="en-US" dirty="0"/>
                        <a:t>(1)</a:t>
                      </a:r>
                    </a:p>
                  </a:txBody>
                  <a:tcPr/>
                </a:tc>
                <a:tc>
                  <a:txBody>
                    <a:bodyPr/>
                    <a:lstStyle/>
                    <a:p>
                      <a:pPr algn="ctr"/>
                      <a:r>
                        <a:rPr lang="en-US" dirty="0"/>
                        <a:t>GVCN HOẶC GV KHÁC</a:t>
                      </a:r>
                    </a:p>
                    <a:p>
                      <a:pPr algn="ctr"/>
                      <a:r>
                        <a:rPr lang="en-US" dirty="0"/>
                        <a:t>(2)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GVCN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(3)</a:t>
                      </a:r>
                    </a:p>
                  </a:txBody>
                  <a:tcPr/>
                </a:tc>
                <a:extLst>
                  <a:ext uri="{0D108BD9-81ED-4DB2-BD59-A6C34878D82A}">
                    <a16:rowId xmlns:a16="http://schemas.microsoft.com/office/drawing/2014/main" val="10000"/>
                  </a:ext>
                </a:extLst>
              </a:tr>
              <a:tr h="510095">
                <a:tc>
                  <a:txBody>
                    <a:bodyPr/>
                    <a:lstStyle/>
                    <a:p>
                      <a:r>
                        <a:rPr lang="en-US" b="1" dirty="0">
                          <a:solidFill>
                            <a:srgbClr val="FF0000"/>
                          </a:solidFill>
                        </a:rPr>
                        <a:t>HĐTN,HN</a:t>
                      </a:r>
                      <a:r>
                        <a:rPr lang="en-US" b="1" baseline="0" dirty="0">
                          <a:solidFill>
                            <a:srgbClr val="FF0000"/>
                          </a:solidFill>
                        </a:rPr>
                        <a:t> 1 </a:t>
                      </a:r>
                      <a:r>
                        <a:rPr lang="en-US" b="1" baseline="0" dirty="0"/>
                        <a:t>(</a:t>
                      </a:r>
                      <a:r>
                        <a:rPr lang="en-US" b="1" dirty="0"/>
                        <a:t>SHDC)</a:t>
                      </a:r>
                    </a:p>
                  </a:txBody>
                  <a:tcPr/>
                </a:tc>
                <a:tc>
                  <a:txBody>
                    <a:bodyPr/>
                    <a:lstStyle/>
                    <a:p>
                      <a:r>
                        <a:rPr lang="en-US" dirty="0"/>
                        <a:t>*</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5100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FF0000"/>
                          </a:solidFill>
                        </a:rPr>
                        <a:t>HĐTN,HN</a:t>
                      </a:r>
                      <a:r>
                        <a:rPr lang="en-US" b="1" baseline="0" dirty="0">
                          <a:solidFill>
                            <a:srgbClr val="FF0000"/>
                          </a:solidFill>
                        </a:rPr>
                        <a:t> 2</a:t>
                      </a:r>
                      <a:r>
                        <a:rPr lang="en-US" b="1" baseline="0" dirty="0"/>
                        <a:t> (</a:t>
                      </a:r>
                      <a:r>
                        <a:rPr lang="en-US" b="1" dirty="0"/>
                        <a:t>HĐGDTCĐ)</a:t>
                      </a:r>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tc>
                <a:tc>
                  <a:txBody>
                    <a:bodyPr/>
                    <a:lstStyle/>
                    <a:p>
                      <a:endParaRPr lang="en-US"/>
                    </a:p>
                  </a:txBody>
                  <a:tcPr/>
                </a:tc>
                <a:extLst>
                  <a:ext uri="{0D108BD9-81ED-4DB2-BD59-A6C34878D82A}">
                    <a16:rowId xmlns:a16="http://schemas.microsoft.com/office/drawing/2014/main" val="10002"/>
                  </a:ext>
                </a:extLst>
              </a:tr>
              <a:tr h="5100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FF0000"/>
                          </a:solidFill>
                        </a:rPr>
                        <a:t>HĐTN,HN</a:t>
                      </a:r>
                      <a:r>
                        <a:rPr lang="en-US" b="1" baseline="0" dirty="0">
                          <a:solidFill>
                            <a:srgbClr val="FF0000"/>
                          </a:solidFill>
                        </a:rPr>
                        <a:t> 3 </a:t>
                      </a:r>
                      <a:r>
                        <a:rPr lang="en-US" b="1" baseline="0" dirty="0"/>
                        <a:t>(</a:t>
                      </a:r>
                      <a:r>
                        <a:rPr lang="en-US" b="1" dirty="0"/>
                        <a:t>SHL)</a:t>
                      </a:r>
                    </a:p>
                  </a:txBody>
                  <a:tcPr/>
                </a:tc>
                <a:tc>
                  <a:txBody>
                    <a:bodyPr/>
                    <a:lstStyle/>
                    <a:p>
                      <a:endParaRPr lang="en-US" dirty="0"/>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10003"/>
                  </a:ext>
                </a:extLst>
              </a:tr>
            </a:tbl>
          </a:graphicData>
        </a:graphic>
      </p:graphicFrame>
      <p:sp>
        <p:nvSpPr>
          <p:cNvPr id="5" name="Content Placeholder 2"/>
          <p:cNvSpPr txBox="1">
            <a:spLocks/>
          </p:cNvSpPr>
          <p:nvPr/>
        </p:nvSpPr>
        <p:spPr>
          <a:xfrm>
            <a:off x="1728932" y="3285242"/>
            <a:ext cx="9100025" cy="2667785"/>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latin typeface="Arial" panose="020B0604020202020204" pitchFamily="34" charset="0"/>
                <a:cs typeface="Arial" panose="020B0604020202020204" pitchFamily="34" charset="0"/>
              </a:rPr>
              <a:t>(1). GVCN &amp; TPT </a:t>
            </a:r>
            <a:r>
              <a:rPr lang="en-US" dirty="0" err="1">
                <a:latin typeface="Arial" panose="020B0604020202020204" pitchFamily="34" charset="0"/>
                <a:cs typeface="Arial" panose="020B0604020202020204" pitchFamily="34" charset="0"/>
              </a:rPr>
              <a:t>cùng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buổi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cờ</a:t>
            </a:r>
            <a:r>
              <a:rPr lang="en-US" dirty="0">
                <a:latin typeface="Arial" panose="020B0604020202020204" pitchFamily="34" charset="0"/>
                <a:cs typeface="Arial" panose="020B0604020202020204" pitchFamily="34" charset="0"/>
              </a:rPr>
              <a:t> qui </a:t>
            </a:r>
            <a:r>
              <a:rPr lang="en-US" dirty="0" err="1">
                <a:latin typeface="Arial" panose="020B0604020202020204" pitchFamily="34" charset="0"/>
                <a:cs typeface="Arial" panose="020B0604020202020204" pitchFamily="34" charset="0"/>
              </a:rPr>
              <a:t>mô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nếu</a:t>
            </a:r>
            <a:r>
              <a:rPr lang="en-US" dirty="0">
                <a:latin typeface="Arial" panose="020B0604020202020204" pitchFamily="34" charset="0"/>
                <a:cs typeface="Arial" panose="020B0604020202020204" pitchFamily="34" charset="0"/>
              </a:rPr>
              <a:t> qui </a:t>
            </a:r>
            <a:r>
              <a:rPr lang="en-US" dirty="0" err="1">
                <a:latin typeface="Arial" panose="020B0604020202020204" pitchFamily="34" charset="0"/>
                <a:cs typeface="Arial" panose="020B0604020202020204" pitchFamily="34" charset="0"/>
              </a:rPr>
              <a:t>mô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lớp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thì</a:t>
            </a:r>
            <a:r>
              <a:rPr lang="en-US" dirty="0">
                <a:latin typeface="Arial" panose="020B0604020202020204" pitchFamily="34" charset="0"/>
                <a:cs typeface="Arial" panose="020B0604020202020204" pitchFamily="34" charset="0"/>
              </a:rPr>
              <a:t>  GVCN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(2). AI THỰC HIỆN THÌ TÍNH TIẾT CHO NGƯỜI ĐÓ</a:t>
            </a:r>
          </a:p>
          <a:p>
            <a:r>
              <a:rPr lang="en-US" dirty="0">
                <a:latin typeface="Arial" panose="020B0604020202020204" pitchFamily="34" charset="0"/>
                <a:cs typeface="Arial" panose="020B0604020202020204" pitchFamily="34" charset="0"/>
              </a:rPr>
              <a:t>(3). SỐ TIẾT NÀY ĐÃ ĐƯỢC TÍNH TRONG NHIỆM VỤ CỦA GVCN (4 </a:t>
            </a:r>
            <a:r>
              <a:rPr lang="en-US" dirty="0" err="1">
                <a:latin typeface="Arial" panose="020B0604020202020204" pitchFamily="34" charset="0"/>
                <a:cs typeface="Arial" panose="020B0604020202020204" pitchFamily="34" charset="0"/>
              </a:rPr>
              <a:t>tiết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tuần</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dục</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Cả</a:t>
            </a:r>
            <a:r>
              <a:rPr lang="en-US" dirty="0">
                <a:latin typeface="Arial" panose="020B0604020202020204" pitchFamily="34" charset="0"/>
                <a:cs typeface="Arial" panose="020B0604020202020204" pitchFamily="34" charset="0"/>
              </a:rPr>
              <a:t> 3 </a:t>
            </a:r>
            <a:r>
              <a:rPr lang="en-US" dirty="0" err="1">
                <a:latin typeface="Arial" panose="020B0604020202020204" pitchFamily="34" charset="0"/>
                <a:cs typeface="Arial" panose="020B0604020202020204" pitchFamily="34" charset="0"/>
              </a:rPr>
              <a:t>đối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tượng</a:t>
            </a:r>
            <a:r>
              <a:rPr lang="en-US" dirty="0">
                <a:latin typeface="Arial" panose="020B0604020202020204" pitchFamily="34" charset="0"/>
                <a:cs typeface="Arial" panose="020B0604020202020204" pitchFamily="34" charset="0"/>
              </a:rPr>
              <a:t> (1) (2)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(3) </a:t>
            </a:r>
            <a:r>
              <a:rPr lang="en-US" dirty="0" err="1">
                <a:latin typeface="Arial" panose="020B0604020202020204" pitchFamily="34" charset="0"/>
                <a:cs typeface="Arial" panose="020B0604020202020204" pitchFamily="34" charset="0"/>
              </a:rPr>
              <a:t>cùng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chặt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p>
          <a:p>
            <a:r>
              <a:rPr lang="en-US" dirty="0" err="1">
                <a:latin typeface="Arial" panose="020B0604020202020204" pitchFamily="34" charset="0"/>
                <a:cs typeface="Arial" panose="020B0604020202020204" pitchFamily="34" charset="0"/>
              </a:rPr>
              <a:t>Người</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mục</a:t>
            </a:r>
            <a:r>
              <a:rPr lang="en-US" dirty="0">
                <a:latin typeface="Arial" panose="020B0604020202020204" pitchFamily="34" charset="0"/>
                <a:cs typeface="Arial" panose="020B0604020202020204" pitchFamily="34" charset="0"/>
              </a:rPr>
              <a:t> (2) </a:t>
            </a:r>
            <a:r>
              <a:rPr lang="en-US" dirty="0" err="1">
                <a:latin typeface="Arial" panose="020B0604020202020204" pitchFamily="34" charset="0"/>
                <a:cs typeface="Arial" panose="020B0604020202020204" pitchFamily="34" charset="0"/>
              </a:rPr>
              <a:t>chịu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SGK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YCCĐ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SGK.</a:t>
            </a:r>
          </a:p>
          <a:p>
            <a:r>
              <a:rPr lang="en-US" dirty="0" err="1">
                <a:latin typeface="Arial" panose="020B0604020202020204" pitchFamily="34" charset="0"/>
                <a:cs typeface="Arial" panose="020B0604020202020204" pitchFamily="34" charset="0"/>
              </a:rPr>
              <a:t>Người</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mục</a:t>
            </a:r>
            <a:r>
              <a:rPr lang="en-US" dirty="0">
                <a:latin typeface="Arial" panose="020B0604020202020204" pitchFamily="34" charset="0"/>
                <a:cs typeface="Arial" panose="020B0604020202020204" pitchFamily="34" charset="0"/>
              </a:rPr>
              <a:t> (3)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tục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rèn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luyện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mục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tiêu</a:t>
            </a:r>
            <a:r>
              <a:rPr lang="en-US" dirty="0">
                <a:latin typeface="Arial" panose="020B0604020202020204" pitchFamily="34" charset="0"/>
                <a:cs typeface="Arial" panose="020B0604020202020204" pitchFamily="34" charset="0"/>
              </a:rPr>
              <a:t> (YCCĐ)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SGK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giờ</a:t>
            </a:r>
            <a:r>
              <a:rPr lang="en-US" dirty="0">
                <a:latin typeface="Arial" panose="020B0604020202020204" pitchFamily="34" charset="0"/>
                <a:cs typeface="Arial" panose="020B0604020202020204" pitchFamily="34" charset="0"/>
              </a:rPr>
              <a:t> SHDC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SHL;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chịu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tổng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(1), (2)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(3).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51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302" y="1480458"/>
            <a:ext cx="5734051" cy="1530221"/>
          </a:xfrm>
        </p:spPr>
        <p:txBody>
          <a:bodyPr>
            <a:noAutofit/>
          </a:bodyPr>
          <a:lstStyle/>
          <a:p>
            <a:r>
              <a:rPr lang="en-US" sz="3200" b="1" dirty="0">
                <a:solidFill>
                  <a:schemeClr val="accent4">
                    <a:lumMod val="75000"/>
                  </a:schemeClr>
                </a:solidFill>
                <a:latin typeface="Arial" panose="020B0604020202020204" pitchFamily="34" charset="0"/>
                <a:cs typeface="Arial" panose="020B0604020202020204" pitchFamily="34" charset="0"/>
              </a:rPr>
              <a:t>HOẠT ĐỘNG TRẢI NGHIỆM, HƯỚNG NGHIỆP </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TRONG CTGDPT 2018</a:t>
            </a:r>
          </a:p>
        </p:txBody>
      </p:sp>
      <p:sp>
        <p:nvSpPr>
          <p:cNvPr id="3" name="Subtitle 2"/>
          <p:cNvSpPr>
            <a:spLocks noGrp="1"/>
          </p:cNvSpPr>
          <p:nvPr>
            <p:ph type="subTitle" idx="1"/>
          </p:nvPr>
        </p:nvSpPr>
        <p:spPr>
          <a:xfrm>
            <a:off x="667104" y="3686215"/>
            <a:ext cx="6035605" cy="676904"/>
          </a:xfrm>
        </p:spPr>
        <p:txBody>
          <a:bodyPr>
            <a:noAutofit/>
          </a:bodyPr>
          <a:lstStyle/>
          <a:p>
            <a:r>
              <a:rPr lang="en-US" sz="3200" b="1" dirty="0">
                <a:solidFill>
                  <a:srgbClr val="FF0000"/>
                </a:solidFill>
                <a:latin typeface="Arial" panose="020B0604020202020204" pitchFamily="34" charset="0"/>
                <a:cs typeface="Arial" panose="020B0604020202020204" pitchFamily="34" charset="0"/>
              </a:rPr>
              <a:t>LÀ HOẠT ĐỘNG GIÁO DỤC BẮT BUỘC</a:t>
            </a:r>
          </a:p>
          <a:p>
            <a:endParaRPr lang="en-US" sz="3200" b="1" dirty="0">
              <a:solidFill>
                <a:srgbClr val="FF0000"/>
              </a:solidFill>
              <a:latin typeface="Arial" panose="020B0604020202020204" pitchFamily="34" charset="0"/>
              <a:cs typeface="Arial" panose="020B0604020202020204" pitchFamily="34" charset="0"/>
            </a:endParaRPr>
          </a:p>
          <a:p>
            <a:r>
              <a:rPr lang="en-US" sz="2800" b="1" dirty="0">
                <a:solidFill>
                  <a:srgbClr val="00B050"/>
                </a:solidFill>
                <a:latin typeface="Arial" panose="020B0604020202020204" pitchFamily="34" charset="0"/>
                <a:cs typeface="Arial" panose="020B0604020202020204" pitchFamily="34" charset="0"/>
              </a:rPr>
              <a:t>ĐÂY KHÔNG PHẢI LÀ MÔN HỌC</a:t>
            </a:r>
          </a:p>
        </p:txBody>
      </p:sp>
      <p:pic>
        <p:nvPicPr>
          <p:cNvPr id="6" name="Picture Placeholder 5"/>
          <p:cNvPicPr>
            <a:picLocks noGrp="1" noChangeAspect="1"/>
          </p:cNvPicPr>
          <p:nvPr>
            <p:ph type="pic" sz="quarter" idx="13"/>
          </p:nvPr>
        </p:nvPicPr>
        <p:blipFill>
          <a:blip r:embed="rId2"/>
          <a:srcRect l="15186" r="15186"/>
          <a:stretch>
            <a:fillRect/>
          </a:stretch>
        </p:blipFill>
        <p:spPr>
          <a:prstGeom prst="rect">
            <a:avLst/>
          </a:prstGeom>
        </p:spPr>
      </p:pic>
    </p:spTree>
    <p:extLst>
      <p:ext uri="{BB962C8B-B14F-4D97-AF65-F5344CB8AC3E}">
        <p14:creationId xmlns:p14="http://schemas.microsoft.com/office/powerpoint/2010/main" val="28321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927" y="1769466"/>
            <a:ext cx="9793896" cy="1468641"/>
          </a:xfrm>
        </p:spPr>
        <p:txBody>
          <a:bodyPr>
            <a:noAutofit/>
          </a:bodyPr>
          <a:lstStyle/>
          <a:p>
            <a:r>
              <a:rPr lang="en-US" sz="3600" dirty="0">
                <a:latin typeface="Arial" panose="020B0604020202020204" pitchFamily="34" charset="0"/>
                <a:cs typeface="Arial" panose="020B0604020202020204" pitchFamily="34" charset="0"/>
              </a:rPr>
              <a:t>LỚP ĐÃ THỰC HIỆN CT HĐTN,HN; CÁC LỚP CÒN LẠI CÓ THỂ CÙNG THỰC HIỆN CÁC CHỦ ĐIỂM SHDC &amp; SHL ĐƯỢC GỢI Ý TRONG SÁCH GIÁO KHOA ĐƯỢC KHÔNG?</a:t>
            </a:r>
            <a:br>
              <a:rPr lang="en-US" sz="4000" dirty="0">
                <a:latin typeface="Time new roman"/>
              </a:rPr>
            </a:br>
            <a:r>
              <a:rPr lang="en-US" sz="4000" dirty="0">
                <a:solidFill>
                  <a:srgbClr val="FF0000"/>
                </a:solidFill>
                <a:latin typeface="Time new roman"/>
              </a:rPr>
              <a:t>TRẢ LỜI:</a:t>
            </a:r>
            <a:br>
              <a:rPr lang="en-US" sz="4000" dirty="0">
                <a:solidFill>
                  <a:srgbClr val="FF0000"/>
                </a:solidFill>
                <a:latin typeface="Time new roman"/>
              </a:rPr>
            </a:br>
            <a:br>
              <a:rPr lang="en-US" sz="4000" dirty="0">
                <a:solidFill>
                  <a:srgbClr val="FF0000"/>
                </a:solidFill>
                <a:latin typeface="Time new roman"/>
              </a:rPr>
            </a:br>
            <a:endParaRPr lang="en-US" sz="4000" dirty="0">
              <a:solidFill>
                <a:srgbClr val="FF0000"/>
              </a:solidFill>
              <a:latin typeface="Time new roman"/>
            </a:endParaRPr>
          </a:p>
        </p:txBody>
      </p:sp>
      <p:sp>
        <p:nvSpPr>
          <p:cNvPr id="3" name="Content Placeholder 2"/>
          <p:cNvSpPr>
            <a:spLocks noGrp="1"/>
          </p:cNvSpPr>
          <p:nvPr>
            <p:ph idx="1"/>
          </p:nvPr>
        </p:nvSpPr>
        <p:spPr>
          <a:xfrm>
            <a:off x="1725659" y="3619894"/>
            <a:ext cx="8915400" cy="2508146"/>
          </a:xfrm>
        </p:spPr>
        <p:txBody>
          <a:bodyPr>
            <a:normAutofit/>
          </a:bodyPr>
          <a:lstStyle/>
          <a:p>
            <a:r>
              <a:rPr lang="en-US" sz="2400" dirty="0">
                <a:latin typeface="Time new roman"/>
              </a:rPr>
              <a:t>RẤT TỐT NẾU NHÀ TRƯỜNG ĐỒNG BỘ THỰC HIỆN CÁC CHỦ ĐIỂM SINH HOẠT CHO CÁC LỚP SAU.</a:t>
            </a:r>
          </a:p>
          <a:p>
            <a:r>
              <a:rPr lang="en-US" sz="2400" dirty="0">
                <a:latin typeface="Time new roman"/>
              </a:rPr>
              <a:t>SÁCH GIÁO KHOA 6,7,8,9 RA ĐỀU CÓ CÁC CHỦ ĐIỂM SINH HOẠT ĐƯỢC GỢI Ý THEO SỰ THỐNG NHẤT VỚI NHAU BỞI ĐÂY LÀ CÁC CHỦ ĐIỂM GỢI Ý GIÁO DỤC CHO HỌC SINH TOÀN TRƯỜNG.</a:t>
            </a:r>
          </a:p>
        </p:txBody>
      </p:sp>
    </p:spTree>
    <p:extLst>
      <p:ext uri="{BB962C8B-B14F-4D97-AF65-F5344CB8AC3E}">
        <p14:creationId xmlns:p14="http://schemas.microsoft.com/office/powerpoint/2010/main" val="173335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130" y="737232"/>
            <a:ext cx="9496702" cy="597816"/>
          </a:xfrm>
        </p:spPr>
        <p:txBody>
          <a:bodyPr>
            <a:normAutofit fontScale="90000"/>
          </a:bodyPr>
          <a:lstStyle/>
          <a:p>
            <a:r>
              <a:rPr lang="en-US" b="1" dirty="0">
                <a:latin typeface="Time new roman"/>
              </a:rPr>
              <a:t>PHÂN PHỐI CHƯƠNG TRÌNH &amp; GIÁO ÁN</a:t>
            </a:r>
          </a:p>
        </p:txBody>
      </p:sp>
      <p:sp>
        <p:nvSpPr>
          <p:cNvPr id="3" name="Content Placeholder 2"/>
          <p:cNvSpPr>
            <a:spLocks noGrp="1"/>
          </p:cNvSpPr>
          <p:nvPr>
            <p:ph idx="1"/>
          </p:nvPr>
        </p:nvSpPr>
        <p:spPr>
          <a:xfrm>
            <a:off x="2058280" y="1747269"/>
            <a:ext cx="8915400" cy="4180002"/>
          </a:xfrm>
        </p:spPr>
        <p:txBody>
          <a:bodyPr>
            <a:noAutofit/>
          </a:bodyPr>
          <a:lstStyle/>
          <a:p>
            <a:r>
              <a:rPr lang="en-US" sz="2000" dirty="0">
                <a:solidFill>
                  <a:srgbClr val="0070C0"/>
                </a:solidFill>
                <a:latin typeface="Arial" panose="020B0604020202020204" pitchFamily="34" charset="0"/>
                <a:cs typeface="Arial" panose="020B0604020202020204" pitchFamily="34" charset="0"/>
              </a:rPr>
              <a:t>TỔ TRƯỞNG CHUYÊN MÔN CÙNG VỚI GV TRONG TỔ XÂY DỰNG KẾ HOẠCH HOẠT ĐỘNG CHO CẢ NĂM, XÁC ĐỊNH RÕ VAI TRÒ VÀ NHIỆM VỤ CỦA TỪNG NGƯỜI TRONG THỰC HIỆN CHƯƠNG TRÌNH.</a:t>
            </a:r>
          </a:p>
          <a:p>
            <a:r>
              <a:rPr lang="en-US" sz="2000" dirty="0">
                <a:solidFill>
                  <a:srgbClr val="0070C0"/>
                </a:solidFill>
                <a:latin typeface="Arial" panose="020B0604020202020204" pitchFamily="34" charset="0"/>
                <a:cs typeface="Arial" panose="020B0604020202020204" pitchFamily="34" charset="0"/>
              </a:rPr>
              <a:t>NHỮNG GV THỰC HIỆN HĐGDTCĐ LÀ NHỮNG NGƯỜI SOẠN GIÁO ÁN THEO SGK VÀ SÁCH HƯỚNG DẪN GV.</a:t>
            </a:r>
          </a:p>
          <a:p>
            <a:r>
              <a:rPr lang="en-US" sz="2000" dirty="0">
                <a:solidFill>
                  <a:srgbClr val="0070C0"/>
                </a:solidFill>
                <a:latin typeface="Arial" panose="020B0604020202020204" pitchFamily="34" charset="0"/>
                <a:cs typeface="Arial" panose="020B0604020202020204" pitchFamily="34" charset="0"/>
              </a:rPr>
              <a:t>TPT VÀ GVCN PHỐI KẾT HỢP XÂY DỰNG KẾ HOẠCH CÁC HOẠT ĐỘNG GIÁO DỤC HS CHO CÁC GIỜ SHDC.</a:t>
            </a:r>
          </a:p>
          <a:p>
            <a:r>
              <a:rPr lang="en-US" sz="2000" dirty="0">
                <a:solidFill>
                  <a:srgbClr val="0070C0"/>
                </a:solidFill>
                <a:latin typeface="Arial" panose="020B0604020202020204" pitchFamily="34" charset="0"/>
                <a:cs typeface="Arial" panose="020B0604020202020204" pitchFamily="34" charset="0"/>
              </a:rPr>
              <a:t>GVCN XÂY DỰNG KẾ HOẠCH CHO CÁC GIỜ SHL. KẾT HỢP VỚI GV THỰC HIỆN HĐGDTCĐ XÁC ĐỊNH CÁC NỘI DUNG CẦN LUYỆN TẬP VÀ CỦNG CỐ TRÊN CÁC GIỜ SHDC VÀ SHL ĐỂ ĐƯA VÀO KẾ HOẠCH CỦA MÌNH.</a:t>
            </a:r>
          </a:p>
        </p:txBody>
      </p:sp>
    </p:spTree>
    <p:extLst>
      <p:ext uri="{BB962C8B-B14F-4D97-AF65-F5344CB8AC3E}">
        <p14:creationId xmlns:p14="http://schemas.microsoft.com/office/powerpoint/2010/main" val="919391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063" y="650450"/>
            <a:ext cx="10515600" cy="851702"/>
          </a:xfrm>
        </p:spPr>
        <p:txBody>
          <a:bodyPr>
            <a:normAutofit/>
          </a:bodyPr>
          <a:lstStyle/>
          <a:p>
            <a:r>
              <a:rPr lang="en-US" sz="4000" b="1" dirty="0">
                <a:solidFill>
                  <a:srgbClr val="FF0000"/>
                </a:solidFill>
                <a:latin typeface="Arial" panose="020B0604020202020204" pitchFamily="34" charset="0"/>
                <a:cs typeface="Arial" panose="020B0604020202020204" pitchFamily="34" charset="0"/>
              </a:rPr>
              <a:t>VẬN DỤNG VÀO THỰC TIỄN ĐÁNH GIÁ</a:t>
            </a:r>
          </a:p>
        </p:txBody>
      </p:sp>
      <p:sp>
        <p:nvSpPr>
          <p:cNvPr id="3" name="Content Placeholder 2"/>
          <p:cNvSpPr>
            <a:spLocks noGrp="1"/>
          </p:cNvSpPr>
          <p:nvPr>
            <p:ph sz="half" idx="1"/>
          </p:nvPr>
        </p:nvSpPr>
        <p:spPr>
          <a:xfrm>
            <a:off x="857054" y="2177591"/>
            <a:ext cx="5181600" cy="3735421"/>
          </a:xfrm>
        </p:spPr>
        <p:txBody>
          <a:bodyPr>
            <a:normAutofit/>
          </a:bodyPr>
          <a:lstStyle/>
          <a:p>
            <a:r>
              <a:rPr lang="en-US" sz="2400" dirty="0">
                <a:latin typeface="Arial" panose="020B0604020202020204" pitchFamily="34" charset="0"/>
                <a:cs typeface="Arial" panose="020B0604020202020204" pitchFamily="34" charset="0"/>
              </a:rPr>
              <a:t>NGƯỜI THỰC HIỆN HĐGD THEO CHỦ ĐỀ LÀ NGƯỜI THỰC HIỆN VIỆC ĐÁNH GIÁ ĐỊNH KÌ CỦA CẢ HOẠT ĐỘNG</a:t>
            </a:r>
          </a:p>
          <a:p>
            <a:r>
              <a:rPr lang="en-US" sz="2400" dirty="0">
                <a:latin typeface="Arial" panose="020B0604020202020204" pitchFamily="34" charset="0"/>
                <a:cs typeface="Arial" panose="020B0604020202020204" pitchFamily="34" charset="0"/>
              </a:rPr>
              <a:t>ĐÁNH GIÁ THƯỜNG XUYÊN: GV, GVCN VÀ TPT CÓ TRÁCH NHIỆM ĐÁNH GIÁ THƯỜNG XUYÊN</a:t>
            </a:r>
          </a:p>
        </p:txBody>
      </p:sp>
      <p:sp>
        <p:nvSpPr>
          <p:cNvPr id="4" name="Content Placeholder 3"/>
          <p:cNvSpPr>
            <a:spLocks noGrp="1"/>
          </p:cNvSpPr>
          <p:nvPr>
            <p:ph sz="half" idx="2"/>
          </p:nvPr>
        </p:nvSpPr>
        <p:spPr>
          <a:xfrm>
            <a:off x="6213836" y="2300139"/>
            <a:ext cx="5181600" cy="3829689"/>
          </a:xfrm>
        </p:spPr>
        <p:txBody>
          <a:bodyPr>
            <a:normAutofit/>
          </a:bodyPr>
          <a:lstStyle/>
          <a:p>
            <a:r>
              <a:rPr lang="en-US" sz="2400" dirty="0">
                <a:latin typeface="Arial" panose="020B0604020202020204" pitchFamily="34" charset="0"/>
                <a:cs typeface="Arial" panose="020B0604020202020204" pitchFamily="34" charset="0"/>
              </a:rPr>
              <a:t>GVCN LÀ NGƯỜI TỔNG HỢP KẾT QUẢ ĐÁNH GIÁ ĐỊNH KÌ, THƯỜNG XUYÊN.</a:t>
            </a:r>
          </a:p>
        </p:txBody>
      </p:sp>
      <p:sp>
        <p:nvSpPr>
          <p:cNvPr id="5" name="Content Placeholder 2"/>
          <p:cNvSpPr txBox="1">
            <a:spLocks/>
          </p:cNvSpPr>
          <p:nvPr/>
        </p:nvSpPr>
        <p:spPr>
          <a:xfrm>
            <a:off x="6751523" y="4045301"/>
            <a:ext cx="4573573" cy="1433484"/>
          </a:xfrm>
          <a:prstGeom prst="rect">
            <a:avLst/>
          </a:prstGeom>
          <a:solidFill>
            <a:srgbClr val="92D050"/>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latin typeface="Arial" panose="020B0604020202020204" pitchFamily="34" charset="0"/>
                <a:cs typeface="Arial" panose="020B0604020202020204" pitchFamily="34" charset="0"/>
              </a:rPr>
              <a:t>ĐÁNH GIÁ KẾT QUẢ HĐTN,HN BẰNG NHẬN XÉT THEO MỨC ĐẠT/KHÔNG ĐẠT</a:t>
            </a:r>
          </a:p>
        </p:txBody>
      </p:sp>
    </p:spTree>
    <p:extLst>
      <p:ext uri="{BB962C8B-B14F-4D97-AF65-F5344CB8AC3E}">
        <p14:creationId xmlns:p14="http://schemas.microsoft.com/office/powerpoint/2010/main" val="295341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A50C-43F6-888F-4E5D-DA392AD73EBE}"/>
              </a:ext>
            </a:extLst>
          </p:cNvPr>
          <p:cNvSpPr>
            <a:spLocks noGrp="1"/>
          </p:cNvSpPr>
          <p:nvPr>
            <p:ph type="title"/>
          </p:nvPr>
        </p:nvSpPr>
        <p:spPr>
          <a:xfrm>
            <a:off x="1870997" y="1607809"/>
            <a:ext cx="9236026" cy="2876680"/>
          </a:xfrm>
        </p:spPr>
        <p:txBody>
          <a:bodyPr vert="horz" lIns="91440" tIns="45720" rIns="91440" bIns="45720" rtlCol="0" anchor="b">
            <a:normAutofit/>
          </a:bodyPr>
          <a:lstStyle/>
          <a:p>
            <a:pPr>
              <a:spcBef>
                <a:spcPct val="0"/>
              </a:spcBef>
            </a:pPr>
            <a:r>
              <a:rPr lang="en-US" sz="6000" kern="1200" dirty="0">
                <a:solidFill>
                  <a:srgbClr val="FF0000"/>
                </a:solidFill>
                <a:ea typeface="+mj-ea"/>
              </a:rPr>
              <a:t>MỘT SỐ LƯU Ý CHUNG</a:t>
            </a:r>
          </a:p>
        </p:txBody>
      </p:sp>
      <p:sp>
        <p:nvSpPr>
          <p:cNvPr id="5" name="Slide Number Placeholder 4">
            <a:extLst>
              <a:ext uri="{FF2B5EF4-FFF2-40B4-BE49-F238E27FC236}">
                <a16:creationId xmlns:a16="http://schemas.microsoft.com/office/drawing/2014/main" id="{AA18BEEF-7B91-7629-2314-A869074E9034}"/>
              </a:ext>
            </a:extLst>
          </p:cNvPr>
          <p:cNvSpPr>
            <a:spLocks noGrp="1"/>
          </p:cNvSpPr>
          <p:nvPr>
            <p:ph type="sldNum" idx="12"/>
          </p:nvPr>
        </p:nvSpPr>
        <p:spPr>
          <a:xfrm>
            <a:off x="10707624" y="6382512"/>
            <a:ext cx="685800" cy="320040"/>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sz="1000">
                <a:solidFill>
                  <a:schemeClr val="tx1">
                    <a:tint val="75000"/>
                  </a:schemeClr>
                </a:solidFill>
                <a:latin typeface="+mn-lt"/>
                <a:ea typeface="+mn-ea"/>
              </a:rPr>
              <a:pPr lvl="0" indent="0">
                <a:spcBef>
                  <a:spcPts val="0"/>
                </a:spcBef>
                <a:spcAft>
                  <a:spcPts val="600"/>
                </a:spcAft>
                <a:buNone/>
              </a:pPr>
              <a:t>43</a:t>
            </a:fld>
            <a:endParaRPr lang="en-US" sz="1000">
              <a:solidFill>
                <a:schemeClr val="tx1">
                  <a:tint val="75000"/>
                </a:schemeClr>
              </a:solidFill>
              <a:latin typeface="+mn-lt"/>
              <a:ea typeface="+mn-ea"/>
            </a:endParaRPr>
          </a:p>
        </p:txBody>
      </p:sp>
    </p:spTree>
    <p:extLst>
      <p:ext uri="{BB962C8B-B14F-4D97-AF65-F5344CB8AC3E}">
        <p14:creationId xmlns:p14="http://schemas.microsoft.com/office/powerpoint/2010/main" val="2440486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C9976-90C8-372D-125F-F3E44E9AA043}"/>
              </a:ext>
            </a:extLst>
          </p:cNvPr>
          <p:cNvSpPr>
            <a:spLocks noGrp="1"/>
          </p:cNvSpPr>
          <p:nvPr>
            <p:ph type="title"/>
          </p:nvPr>
        </p:nvSpPr>
        <p:spPr>
          <a:xfrm>
            <a:off x="765051" y="662400"/>
            <a:ext cx="4516505" cy="1492132"/>
          </a:xfrm>
        </p:spPr>
        <p:txBody>
          <a:bodyPr vert="horz" lIns="91440" tIns="45720" rIns="91440" bIns="45720" rtlCol="0" anchor="t">
            <a:normAutofit/>
          </a:bodyPr>
          <a:lstStyle/>
          <a:p>
            <a:pPr>
              <a:spcBef>
                <a:spcPct val="0"/>
              </a:spcBef>
            </a:pPr>
            <a:r>
              <a:rPr lang="en-US" sz="2800">
                <a:latin typeface="+mj-lt"/>
                <a:ea typeface="+mj-ea"/>
                <a:cs typeface="+mj-cs"/>
              </a:rPr>
              <a:t>Tạo bầu không khí vui vẻ, cởi mở và khích lệ hS.</a:t>
            </a:r>
            <a:br>
              <a:rPr lang="en-US" sz="2800">
                <a:latin typeface="+mj-lt"/>
                <a:ea typeface="+mj-ea"/>
                <a:cs typeface="+mj-cs"/>
              </a:rPr>
            </a:br>
            <a:endParaRPr lang="en-US" sz="2800">
              <a:latin typeface="+mj-lt"/>
              <a:ea typeface="+mj-ea"/>
              <a:cs typeface="+mj-cs"/>
            </a:endParaRPr>
          </a:p>
        </p:txBody>
      </p:sp>
      <p:sp>
        <p:nvSpPr>
          <p:cNvPr id="3" name="Content Placeholder 2">
            <a:extLst>
              <a:ext uri="{FF2B5EF4-FFF2-40B4-BE49-F238E27FC236}">
                <a16:creationId xmlns:a16="http://schemas.microsoft.com/office/drawing/2014/main" id="{F5E227C9-906A-9CE7-4BA1-BFCB09480401}"/>
              </a:ext>
            </a:extLst>
          </p:cNvPr>
          <p:cNvSpPr>
            <a:spLocks noGrp="1"/>
          </p:cNvSpPr>
          <p:nvPr>
            <p:ph type="body" idx="1"/>
          </p:nvPr>
        </p:nvSpPr>
        <p:spPr>
          <a:xfrm>
            <a:off x="482138" y="2286001"/>
            <a:ext cx="5305233" cy="3844800"/>
          </a:xfrm>
        </p:spPr>
        <p:txBody>
          <a:bodyPr vert="horz" lIns="91440" tIns="45720" rIns="91440" bIns="45720" rtlCol="0">
            <a:normAutofit/>
          </a:bodyPr>
          <a:lstStyle/>
          <a:p>
            <a:pPr>
              <a:buFont typeface="Arial" panose="020B0604020202020204" pitchFamily="34" charset="0"/>
              <a:buChar char="•"/>
            </a:pPr>
            <a:r>
              <a:rPr lang="en-US" sz="2400" dirty="0" err="1">
                <a:solidFill>
                  <a:schemeClr val="tx1">
                    <a:alpha val="60000"/>
                  </a:schemeClr>
                </a:solidFill>
                <a:ea typeface="+mn-ea"/>
              </a:rPr>
              <a:t>Luôn</a:t>
            </a:r>
            <a:r>
              <a:rPr lang="en-US" sz="2400" dirty="0">
                <a:solidFill>
                  <a:schemeClr val="tx1">
                    <a:alpha val="60000"/>
                  </a:schemeClr>
                </a:solidFill>
                <a:ea typeface="+mn-ea"/>
              </a:rPr>
              <a:t> </a:t>
            </a:r>
            <a:r>
              <a:rPr lang="en-US" sz="2400" dirty="0" err="1">
                <a:solidFill>
                  <a:schemeClr val="tx1">
                    <a:alpha val="60000"/>
                  </a:schemeClr>
                </a:solidFill>
                <a:ea typeface="+mn-ea"/>
              </a:rPr>
              <a:t>giữ</a:t>
            </a:r>
            <a:r>
              <a:rPr lang="en-US" sz="2400" dirty="0">
                <a:solidFill>
                  <a:schemeClr val="tx1">
                    <a:alpha val="60000"/>
                  </a:schemeClr>
                </a:solidFill>
                <a:ea typeface="+mn-ea"/>
              </a:rPr>
              <a:t> </a:t>
            </a:r>
            <a:r>
              <a:rPr lang="en-US" sz="2400" dirty="0" err="1">
                <a:solidFill>
                  <a:schemeClr val="tx1">
                    <a:alpha val="60000"/>
                  </a:schemeClr>
                </a:solidFill>
                <a:ea typeface="+mn-ea"/>
              </a:rPr>
              <a:t>được</a:t>
            </a:r>
            <a:r>
              <a:rPr lang="en-US" sz="2400" dirty="0">
                <a:solidFill>
                  <a:schemeClr val="tx1">
                    <a:alpha val="60000"/>
                  </a:schemeClr>
                </a:solidFill>
                <a:ea typeface="+mn-ea"/>
              </a:rPr>
              <a:t> </a:t>
            </a:r>
            <a:r>
              <a:rPr lang="en-US" sz="2400" dirty="0" err="1">
                <a:solidFill>
                  <a:schemeClr val="tx1">
                    <a:alpha val="60000"/>
                  </a:schemeClr>
                </a:solidFill>
                <a:ea typeface="+mn-ea"/>
              </a:rPr>
              <a:t>nụ</a:t>
            </a:r>
            <a:r>
              <a:rPr lang="en-US" sz="2400" dirty="0">
                <a:solidFill>
                  <a:schemeClr val="tx1">
                    <a:alpha val="60000"/>
                  </a:schemeClr>
                </a:solidFill>
                <a:ea typeface="+mn-ea"/>
              </a:rPr>
              <a:t> </a:t>
            </a:r>
            <a:r>
              <a:rPr lang="en-US" sz="2400" dirty="0" err="1">
                <a:solidFill>
                  <a:schemeClr val="tx1">
                    <a:alpha val="60000"/>
                  </a:schemeClr>
                </a:solidFill>
                <a:ea typeface="+mn-ea"/>
              </a:rPr>
              <a:t>cười</a:t>
            </a:r>
            <a:r>
              <a:rPr lang="en-US" sz="2400" dirty="0">
                <a:solidFill>
                  <a:schemeClr val="tx1">
                    <a:alpha val="60000"/>
                  </a:schemeClr>
                </a:solidFill>
                <a:ea typeface="+mn-ea"/>
              </a:rPr>
              <a:t> </a:t>
            </a:r>
            <a:r>
              <a:rPr lang="en-US" sz="2400" dirty="0" err="1">
                <a:solidFill>
                  <a:schemeClr val="tx1">
                    <a:alpha val="60000"/>
                  </a:schemeClr>
                </a:solidFill>
                <a:ea typeface="+mn-ea"/>
              </a:rPr>
              <a:t>trên</a:t>
            </a:r>
            <a:r>
              <a:rPr lang="en-US" sz="2400" dirty="0">
                <a:solidFill>
                  <a:schemeClr val="tx1">
                    <a:alpha val="60000"/>
                  </a:schemeClr>
                </a:solidFill>
                <a:ea typeface="+mn-ea"/>
              </a:rPr>
              <a:t> </a:t>
            </a:r>
            <a:r>
              <a:rPr lang="en-US" sz="2400" dirty="0" err="1">
                <a:solidFill>
                  <a:schemeClr val="tx1">
                    <a:alpha val="60000"/>
                  </a:schemeClr>
                </a:solidFill>
                <a:ea typeface="+mn-ea"/>
              </a:rPr>
              <a:t>môi</a:t>
            </a:r>
            <a:endParaRPr lang="en-US" sz="2400" dirty="0">
              <a:solidFill>
                <a:schemeClr val="tx1">
                  <a:alpha val="60000"/>
                </a:schemeClr>
              </a:solidFill>
              <a:ea typeface="+mn-ea"/>
            </a:endParaRPr>
          </a:p>
          <a:p>
            <a:pPr>
              <a:buFont typeface="Arial" panose="020B0604020202020204" pitchFamily="34" charset="0"/>
              <a:buChar char="•"/>
            </a:pPr>
            <a:r>
              <a:rPr lang="en-US" sz="2400" dirty="0" err="1">
                <a:solidFill>
                  <a:schemeClr val="tx1">
                    <a:alpha val="60000"/>
                  </a:schemeClr>
                </a:solidFill>
                <a:ea typeface="+mn-ea"/>
              </a:rPr>
              <a:t>Giọng</a:t>
            </a:r>
            <a:r>
              <a:rPr lang="en-US" sz="2400" dirty="0">
                <a:solidFill>
                  <a:schemeClr val="tx1">
                    <a:alpha val="60000"/>
                  </a:schemeClr>
                </a:solidFill>
                <a:ea typeface="+mn-ea"/>
              </a:rPr>
              <a:t> </a:t>
            </a:r>
            <a:r>
              <a:rPr lang="en-US" sz="2400" dirty="0" err="1">
                <a:solidFill>
                  <a:schemeClr val="tx1">
                    <a:alpha val="60000"/>
                  </a:schemeClr>
                </a:solidFill>
                <a:ea typeface="+mn-ea"/>
              </a:rPr>
              <a:t>nói</a:t>
            </a:r>
            <a:r>
              <a:rPr lang="en-US" sz="2400" dirty="0">
                <a:solidFill>
                  <a:schemeClr val="tx1">
                    <a:alpha val="60000"/>
                  </a:schemeClr>
                </a:solidFill>
                <a:ea typeface="+mn-ea"/>
              </a:rPr>
              <a:t> </a:t>
            </a:r>
            <a:r>
              <a:rPr lang="en-US" sz="2400" dirty="0" err="1">
                <a:solidFill>
                  <a:schemeClr val="tx1">
                    <a:alpha val="60000"/>
                  </a:schemeClr>
                </a:solidFill>
                <a:ea typeface="+mn-ea"/>
              </a:rPr>
              <a:t>có</a:t>
            </a:r>
            <a:r>
              <a:rPr lang="en-US" sz="2400" dirty="0">
                <a:solidFill>
                  <a:schemeClr val="tx1">
                    <a:alpha val="60000"/>
                  </a:schemeClr>
                </a:solidFill>
                <a:ea typeface="+mn-ea"/>
              </a:rPr>
              <a:t> </a:t>
            </a:r>
            <a:r>
              <a:rPr lang="en-US" sz="2400" dirty="0" err="1">
                <a:solidFill>
                  <a:schemeClr val="tx1">
                    <a:alpha val="60000"/>
                  </a:schemeClr>
                </a:solidFill>
                <a:ea typeface="+mn-ea"/>
              </a:rPr>
              <a:t>năng</a:t>
            </a:r>
            <a:r>
              <a:rPr lang="en-US" sz="2400" dirty="0">
                <a:solidFill>
                  <a:schemeClr val="tx1">
                    <a:alpha val="60000"/>
                  </a:schemeClr>
                </a:solidFill>
                <a:ea typeface="+mn-ea"/>
              </a:rPr>
              <a:t> </a:t>
            </a:r>
            <a:r>
              <a:rPr lang="en-US" sz="2400" dirty="0" err="1">
                <a:solidFill>
                  <a:schemeClr val="tx1">
                    <a:alpha val="60000"/>
                  </a:schemeClr>
                </a:solidFill>
                <a:ea typeface="+mn-ea"/>
              </a:rPr>
              <a:t>lượng</a:t>
            </a:r>
            <a:endParaRPr lang="en-US" sz="2400" dirty="0">
              <a:solidFill>
                <a:schemeClr val="tx1">
                  <a:alpha val="60000"/>
                </a:schemeClr>
              </a:solidFill>
              <a:ea typeface="+mn-ea"/>
            </a:endParaRPr>
          </a:p>
          <a:p>
            <a:pPr>
              <a:buFont typeface="Arial" panose="020B0604020202020204" pitchFamily="34" charset="0"/>
              <a:buChar char="•"/>
            </a:pPr>
            <a:r>
              <a:rPr lang="en-US" sz="2400" dirty="0">
                <a:solidFill>
                  <a:schemeClr val="tx1">
                    <a:alpha val="60000"/>
                  </a:schemeClr>
                </a:solidFill>
                <a:ea typeface="+mn-ea"/>
              </a:rPr>
              <a:t>Quan </a:t>
            </a:r>
            <a:r>
              <a:rPr lang="en-US" sz="2400" dirty="0" err="1">
                <a:solidFill>
                  <a:schemeClr val="tx1">
                    <a:alpha val="60000"/>
                  </a:schemeClr>
                </a:solidFill>
                <a:ea typeface="+mn-ea"/>
              </a:rPr>
              <a:t>tâm</a:t>
            </a:r>
            <a:r>
              <a:rPr lang="en-US" sz="2400" dirty="0">
                <a:solidFill>
                  <a:schemeClr val="tx1">
                    <a:alpha val="60000"/>
                  </a:schemeClr>
                </a:solidFill>
                <a:ea typeface="+mn-ea"/>
              </a:rPr>
              <a:t> </a:t>
            </a:r>
            <a:r>
              <a:rPr lang="en-US" sz="2400" dirty="0" err="1">
                <a:solidFill>
                  <a:schemeClr val="tx1">
                    <a:alpha val="60000"/>
                  </a:schemeClr>
                </a:solidFill>
                <a:ea typeface="+mn-ea"/>
              </a:rPr>
              <a:t>đến</a:t>
            </a:r>
            <a:r>
              <a:rPr lang="en-US" sz="2400" dirty="0">
                <a:solidFill>
                  <a:schemeClr val="tx1">
                    <a:alpha val="60000"/>
                  </a:schemeClr>
                </a:solidFill>
                <a:ea typeface="+mn-ea"/>
              </a:rPr>
              <a:t> </a:t>
            </a:r>
            <a:r>
              <a:rPr lang="en-US" sz="2400" dirty="0" err="1">
                <a:solidFill>
                  <a:schemeClr val="tx1">
                    <a:alpha val="60000"/>
                  </a:schemeClr>
                </a:solidFill>
                <a:ea typeface="+mn-ea"/>
              </a:rPr>
              <a:t>cá</a:t>
            </a:r>
            <a:r>
              <a:rPr lang="en-US" sz="2400" dirty="0">
                <a:solidFill>
                  <a:schemeClr val="tx1">
                    <a:alpha val="60000"/>
                  </a:schemeClr>
                </a:solidFill>
                <a:ea typeface="+mn-ea"/>
              </a:rPr>
              <a:t> </a:t>
            </a:r>
            <a:r>
              <a:rPr lang="en-US" sz="2400" dirty="0" err="1">
                <a:solidFill>
                  <a:schemeClr val="tx1">
                    <a:alpha val="60000"/>
                  </a:schemeClr>
                </a:solidFill>
                <a:ea typeface="+mn-ea"/>
              </a:rPr>
              <a:t>nhân</a:t>
            </a:r>
            <a:r>
              <a:rPr lang="en-US" sz="2400" dirty="0">
                <a:solidFill>
                  <a:schemeClr val="tx1">
                    <a:alpha val="60000"/>
                  </a:schemeClr>
                </a:solidFill>
                <a:ea typeface="+mn-ea"/>
              </a:rPr>
              <a:t> HS </a:t>
            </a:r>
            <a:r>
              <a:rPr lang="en-US" sz="2400" dirty="0" err="1">
                <a:solidFill>
                  <a:schemeClr val="tx1">
                    <a:alpha val="60000"/>
                  </a:schemeClr>
                </a:solidFill>
                <a:ea typeface="+mn-ea"/>
              </a:rPr>
              <a:t>và</a:t>
            </a:r>
            <a:r>
              <a:rPr lang="en-US" sz="2400" dirty="0">
                <a:solidFill>
                  <a:schemeClr val="tx1">
                    <a:alpha val="60000"/>
                  </a:schemeClr>
                </a:solidFill>
                <a:ea typeface="+mn-ea"/>
              </a:rPr>
              <a:t> </a:t>
            </a:r>
            <a:r>
              <a:rPr lang="en-US" sz="2400" dirty="0" err="1">
                <a:solidFill>
                  <a:schemeClr val="tx1">
                    <a:alpha val="60000"/>
                  </a:schemeClr>
                </a:solidFill>
                <a:ea typeface="+mn-ea"/>
              </a:rPr>
              <a:t>công</a:t>
            </a:r>
            <a:r>
              <a:rPr lang="en-US" sz="2400" dirty="0">
                <a:solidFill>
                  <a:schemeClr val="tx1">
                    <a:alpha val="60000"/>
                  </a:schemeClr>
                </a:solidFill>
                <a:ea typeface="+mn-ea"/>
              </a:rPr>
              <a:t> </a:t>
            </a:r>
            <a:r>
              <a:rPr lang="en-US" sz="2400" dirty="0" err="1">
                <a:solidFill>
                  <a:schemeClr val="tx1">
                    <a:alpha val="60000"/>
                  </a:schemeClr>
                </a:solidFill>
                <a:ea typeface="+mn-ea"/>
              </a:rPr>
              <a:t>bằng</a:t>
            </a:r>
            <a:r>
              <a:rPr lang="en-US" sz="2400" dirty="0">
                <a:solidFill>
                  <a:schemeClr val="tx1">
                    <a:alpha val="60000"/>
                  </a:schemeClr>
                </a:solidFill>
                <a:ea typeface="+mn-ea"/>
              </a:rPr>
              <a:t> </a:t>
            </a:r>
            <a:r>
              <a:rPr lang="en-US" sz="2400" dirty="0" err="1">
                <a:solidFill>
                  <a:schemeClr val="tx1">
                    <a:alpha val="60000"/>
                  </a:schemeClr>
                </a:solidFill>
                <a:ea typeface="+mn-ea"/>
              </a:rPr>
              <a:t>trong</a:t>
            </a:r>
            <a:r>
              <a:rPr lang="en-US" sz="2400" dirty="0">
                <a:solidFill>
                  <a:schemeClr val="tx1">
                    <a:alpha val="60000"/>
                  </a:schemeClr>
                </a:solidFill>
                <a:ea typeface="+mn-ea"/>
              </a:rPr>
              <a:t> </a:t>
            </a:r>
            <a:r>
              <a:rPr lang="en-US" sz="2400" dirty="0" err="1">
                <a:solidFill>
                  <a:schemeClr val="tx1">
                    <a:alpha val="60000"/>
                  </a:schemeClr>
                </a:solidFill>
                <a:ea typeface="+mn-ea"/>
              </a:rPr>
              <a:t>sự</a:t>
            </a:r>
            <a:r>
              <a:rPr lang="en-US" sz="2400" dirty="0">
                <a:solidFill>
                  <a:schemeClr val="tx1">
                    <a:alpha val="60000"/>
                  </a:schemeClr>
                </a:solidFill>
                <a:ea typeface="+mn-ea"/>
              </a:rPr>
              <a:t> </a:t>
            </a:r>
            <a:r>
              <a:rPr lang="en-US" sz="2400" dirty="0" err="1">
                <a:solidFill>
                  <a:schemeClr val="tx1">
                    <a:alpha val="60000"/>
                  </a:schemeClr>
                </a:solidFill>
                <a:ea typeface="+mn-ea"/>
              </a:rPr>
              <a:t>quan</a:t>
            </a:r>
            <a:r>
              <a:rPr lang="en-US" sz="2400" dirty="0">
                <a:solidFill>
                  <a:schemeClr val="tx1">
                    <a:alpha val="60000"/>
                  </a:schemeClr>
                </a:solidFill>
                <a:ea typeface="+mn-ea"/>
              </a:rPr>
              <a:t> </a:t>
            </a:r>
            <a:r>
              <a:rPr lang="en-US" sz="2400" dirty="0" err="1">
                <a:solidFill>
                  <a:schemeClr val="tx1">
                    <a:alpha val="60000"/>
                  </a:schemeClr>
                </a:solidFill>
                <a:ea typeface="+mn-ea"/>
              </a:rPr>
              <a:t>tâm</a:t>
            </a:r>
            <a:endParaRPr lang="en-US" sz="2400" dirty="0">
              <a:solidFill>
                <a:schemeClr val="tx1">
                  <a:alpha val="60000"/>
                </a:schemeClr>
              </a:solidFill>
              <a:ea typeface="+mn-ea"/>
            </a:endParaRPr>
          </a:p>
          <a:p>
            <a:pPr>
              <a:buFont typeface="Arial" panose="020B0604020202020204" pitchFamily="34" charset="0"/>
              <a:buChar char="•"/>
            </a:pPr>
            <a:r>
              <a:rPr lang="en-US" sz="2400" dirty="0">
                <a:solidFill>
                  <a:schemeClr val="tx1">
                    <a:alpha val="60000"/>
                  </a:schemeClr>
                </a:solidFill>
                <a:ea typeface="+mn-ea"/>
              </a:rPr>
              <a:t>Quan </a:t>
            </a:r>
            <a:r>
              <a:rPr lang="en-US" sz="2400" dirty="0" err="1">
                <a:solidFill>
                  <a:schemeClr val="tx1">
                    <a:alpha val="60000"/>
                  </a:schemeClr>
                </a:solidFill>
                <a:ea typeface="+mn-ea"/>
              </a:rPr>
              <a:t>sát</a:t>
            </a:r>
            <a:r>
              <a:rPr lang="en-US" sz="2400" dirty="0">
                <a:solidFill>
                  <a:schemeClr val="tx1">
                    <a:alpha val="60000"/>
                  </a:schemeClr>
                </a:solidFill>
                <a:ea typeface="+mn-ea"/>
              </a:rPr>
              <a:t> </a:t>
            </a:r>
            <a:r>
              <a:rPr lang="en-US" sz="2400" dirty="0" err="1">
                <a:solidFill>
                  <a:schemeClr val="tx1">
                    <a:alpha val="60000"/>
                  </a:schemeClr>
                </a:solidFill>
                <a:ea typeface="+mn-ea"/>
              </a:rPr>
              <a:t>và</a:t>
            </a:r>
            <a:r>
              <a:rPr lang="en-US" sz="2400" dirty="0">
                <a:solidFill>
                  <a:schemeClr val="tx1">
                    <a:alpha val="60000"/>
                  </a:schemeClr>
                </a:solidFill>
                <a:ea typeface="+mn-ea"/>
              </a:rPr>
              <a:t> </a:t>
            </a:r>
            <a:r>
              <a:rPr lang="en-US" sz="2400" dirty="0" err="1">
                <a:solidFill>
                  <a:schemeClr val="tx1">
                    <a:alpha val="60000"/>
                  </a:schemeClr>
                </a:solidFill>
                <a:ea typeface="+mn-ea"/>
              </a:rPr>
              <a:t>ghi</a:t>
            </a:r>
            <a:r>
              <a:rPr lang="en-US" sz="2400" dirty="0">
                <a:solidFill>
                  <a:schemeClr val="tx1">
                    <a:alpha val="60000"/>
                  </a:schemeClr>
                </a:solidFill>
                <a:ea typeface="+mn-ea"/>
              </a:rPr>
              <a:t> </a:t>
            </a:r>
            <a:r>
              <a:rPr lang="en-US" sz="2400" dirty="0" err="1">
                <a:solidFill>
                  <a:schemeClr val="tx1">
                    <a:alpha val="60000"/>
                  </a:schemeClr>
                </a:solidFill>
                <a:ea typeface="+mn-ea"/>
              </a:rPr>
              <a:t>nhận</a:t>
            </a:r>
            <a:r>
              <a:rPr lang="en-US" sz="2400" dirty="0">
                <a:solidFill>
                  <a:schemeClr val="tx1">
                    <a:alpha val="60000"/>
                  </a:schemeClr>
                </a:solidFill>
                <a:ea typeface="+mn-ea"/>
              </a:rPr>
              <a:t> HS </a:t>
            </a:r>
            <a:r>
              <a:rPr lang="en-US" sz="2400" dirty="0" err="1">
                <a:solidFill>
                  <a:schemeClr val="tx1">
                    <a:alpha val="60000"/>
                  </a:schemeClr>
                </a:solidFill>
                <a:ea typeface="+mn-ea"/>
              </a:rPr>
              <a:t>từ</a:t>
            </a:r>
            <a:r>
              <a:rPr lang="en-US" sz="2400" dirty="0">
                <a:solidFill>
                  <a:schemeClr val="tx1">
                    <a:alpha val="60000"/>
                  </a:schemeClr>
                </a:solidFill>
                <a:ea typeface="+mn-ea"/>
              </a:rPr>
              <a:t> </a:t>
            </a:r>
            <a:r>
              <a:rPr lang="en-US" sz="2400" dirty="0" err="1">
                <a:solidFill>
                  <a:schemeClr val="tx1">
                    <a:alpha val="60000"/>
                  </a:schemeClr>
                </a:solidFill>
                <a:ea typeface="+mn-ea"/>
              </a:rPr>
              <a:t>những</a:t>
            </a:r>
            <a:r>
              <a:rPr lang="en-US" sz="2400" dirty="0">
                <a:solidFill>
                  <a:schemeClr val="tx1">
                    <a:alpha val="60000"/>
                  </a:schemeClr>
                </a:solidFill>
                <a:ea typeface="+mn-ea"/>
              </a:rPr>
              <a:t> </a:t>
            </a:r>
            <a:r>
              <a:rPr lang="en-US" sz="2400" dirty="0" err="1">
                <a:solidFill>
                  <a:schemeClr val="tx1">
                    <a:alpha val="60000"/>
                  </a:schemeClr>
                </a:solidFill>
                <a:ea typeface="+mn-ea"/>
              </a:rPr>
              <a:t>tiến</a:t>
            </a:r>
            <a:r>
              <a:rPr lang="en-US" sz="2400" dirty="0">
                <a:solidFill>
                  <a:schemeClr val="tx1">
                    <a:alpha val="60000"/>
                  </a:schemeClr>
                </a:solidFill>
                <a:ea typeface="+mn-ea"/>
              </a:rPr>
              <a:t> </a:t>
            </a:r>
            <a:r>
              <a:rPr lang="en-US" sz="2400" dirty="0" err="1">
                <a:solidFill>
                  <a:schemeClr val="tx1">
                    <a:alpha val="60000"/>
                  </a:schemeClr>
                </a:solidFill>
                <a:ea typeface="+mn-ea"/>
              </a:rPr>
              <a:t>bộ</a:t>
            </a:r>
            <a:r>
              <a:rPr lang="en-US" sz="2400" dirty="0">
                <a:solidFill>
                  <a:schemeClr val="tx1">
                    <a:alpha val="60000"/>
                  </a:schemeClr>
                </a:solidFill>
                <a:ea typeface="+mn-ea"/>
              </a:rPr>
              <a:t> </a:t>
            </a:r>
            <a:r>
              <a:rPr lang="en-US" sz="2400" dirty="0" err="1">
                <a:solidFill>
                  <a:schemeClr val="tx1">
                    <a:alpha val="60000"/>
                  </a:schemeClr>
                </a:solidFill>
                <a:ea typeface="+mn-ea"/>
              </a:rPr>
              <a:t>nhỏ</a:t>
            </a:r>
            <a:r>
              <a:rPr lang="en-US" sz="2400" dirty="0">
                <a:solidFill>
                  <a:schemeClr val="tx1">
                    <a:alpha val="60000"/>
                  </a:schemeClr>
                </a:solidFill>
                <a:ea typeface="+mn-ea"/>
              </a:rPr>
              <a:t> </a:t>
            </a:r>
            <a:r>
              <a:rPr lang="en-US" sz="2400" dirty="0" err="1">
                <a:solidFill>
                  <a:schemeClr val="tx1">
                    <a:alpha val="60000"/>
                  </a:schemeClr>
                </a:solidFill>
                <a:ea typeface="+mn-ea"/>
              </a:rPr>
              <a:t>nhất</a:t>
            </a:r>
            <a:r>
              <a:rPr lang="en-US" sz="2400" dirty="0">
                <a:solidFill>
                  <a:schemeClr val="tx1">
                    <a:alpha val="60000"/>
                  </a:schemeClr>
                </a:solidFill>
                <a:ea typeface="+mn-ea"/>
              </a:rPr>
              <a:t> hay </a:t>
            </a:r>
            <a:r>
              <a:rPr lang="en-US" sz="2400" dirty="0" err="1">
                <a:solidFill>
                  <a:schemeClr val="tx1">
                    <a:alpha val="60000"/>
                  </a:schemeClr>
                </a:solidFill>
                <a:ea typeface="+mn-ea"/>
              </a:rPr>
              <a:t>biểu</a:t>
            </a:r>
            <a:r>
              <a:rPr lang="en-US" sz="2400" dirty="0">
                <a:solidFill>
                  <a:schemeClr val="tx1">
                    <a:alpha val="60000"/>
                  </a:schemeClr>
                </a:solidFill>
                <a:ea typeface="+mn-ea"/>
              </a:rPr>
              <a:t> </a:t>
            </a:r>
            <a:r>
              <a:rPr lang="en-US" sz="2400" dirty="0" err="1">
                <a:solidFill>
                  <a:schemeClr val="tx1">
                    <a:alpha val="60000"/>
                  </a:schemeClr>
                </a:solidFill>
                <a:ea typeface="+mn-ea"/>
              </a:rPr>
              <a:t>hiện</a:t>
            </a:r>
            <a:r>
              <a:rPr lang="en-US" sz="2400" dirty="0">
                <a:solidFill>
                  <a:schemeClr val="tx1">
                    <a:alpha val="60000"/>
                  </a:schemeClr>
                </a:solidFill>
                <a:ea typeface="+mn-ea"/>
              </a:rPr>
              <a:t> </a:t>
            </a:r>
            <a:r>
              <a:rPr lang="en-US" sz="2400" dirty="0" err="1">
                <a:solidFill>
                  <a:schemeClr val="tx1">
                    <a:alpha val="60000"/>
                  </a:schemeClr>
                </a:solidFill>
                <a:ea typeface="+mn-ea"/>
              </a:rPr>
              <a:t>tích</a:t>
            </a:r>
            <a:r>
              <a:rPr lang="en-US" sz="2400" dirty="0">
                <a:solidFill>
                  <a:schemeClr val="tx1">
                    <a:alpha val="60000"/>
                  </a:schemeClr>
                </a:solidFill>
                <a:ea typeface="+mn-ea"/>
              </a:rPr>
              <a:t> </a:t>
            </a:r>
            <a:r>
              <a:rPr lang="en-US" sz="2400" dirty="0" err="1">
                <a:solidFill>
                  <a:schemeClr val="tx1">
                    <a:alpha val="60000"/>
                  </a:schemeClr>
                </a:solidFill>
                <a:ea typeface="+mn-ea"/>
              </a:rPr>
              <a:t>cực</a:t>
            </a:r>
            <a:r>
              <a:rPr lang="en-US" sz="2400" dirty="0">
                <a:solidFill>
                  <a:schemeClr val="tx1">
                    <a:alpha val="60000"/>
                  </a:schemeClr>
                </a:solidFill>
                <a:ea typeface="+mn-ea"/>
              </a:rPr>
              <a:t> </a:t>
            </a:r>
            <a:r>
              <a:rPr lang="en-US" sz="2400" dirty="0" err="1">
                <a:solidFill>
                  <a:schemeClr val="tx1">
                    <a:alpha val="60000"/>
                  </a:schemeClr>
                </a:solidFill>
                <a:ea typeface="+mn-ea"/>
              </a:rPr>
              <a:t>nhỏ</a:t>
            </a:r>
            <a:r>
              <a:rPr lang="en-US" sz="2400" dirty="0">
                <a:solidFill>
                  <a:schemeClr val="tx1">
                    <a:alpha val="60000"/>
                  </a:schemeClr>
                </a:solidFill>
                <a:ea typeface="+mn-ea"/>
              </a:rPr>
              <a:t> </a:t>
            </a:r>
            <a:r>
              <a:rPr lang="en-US" sz="2400" dirty="0" err="1">
                <a:solidFill>
                  <a:schemeClr val="tx1">
                    <a:alpha val="60000"/>
                  </a:schemeClr>
                </a:solidFill>
                <a:ea typeface="+mn-ea"/>
              </a:rPr>
              <a:t>nhất</a:t>
            </a:r>
            <a:endParaRPr lang="en-US" sz="2400" dirty="0">
              <a:solidFill>
                <a:schemeClr val="tx1">
                  <a:alpha val="60000"/>
                </a:schemeClr>
              </a:solidFill>
              <a:ea typeface="+mn-ea"/>
            </a:endParaRPr>
          </a:p>
          <a:p>
            <a:pPr>
              <a:buFont typeface="Arial" panose="020B0604020202020204" pitchFamily="34" charset="0"/>
              <a:buChar char="•"/>
            </a:pPr>
            <a:r>
              <a:rPr lang="en-US" sz="2400" dirty="0">
                <a:solidFill>
                  <a:schemeClr val="tx1">
                    <a:alpha val="60000"/>
                  </a:schemeClr>
                </a:solidFill>
                <a:ea typeface="+mn-ea"/>
              </a:rPr>
              <a:t>….????</a:t>
            </a:r>
          </a:p>
        </p:txBody>
      </p:sp>
      <p:sp>
        <p:nvSpPr>
          <p:cNvPr id="4" name="Slide Number Placeholder 3">
            <a:extLst>
              <a:ext uri="{FF2B5EF4-FFF2-40B4-BE49-F238E27FC236}">
                <a16:creationId xmlns:a16="http://schemas.microsoft.com/office/drawing/2014/main" id="{B828E8F2-EB98-D613-AAD4-8A98E295825B}"/>
              </a:ext>
            </a:extLst>
          </p:cNvPr>
          <p:cNvSpPr>
            <a:spLocks noGrp="1"/>
          </p:cNvSpPr>
          <p:nvPr>
            <p:ph type="sldNum" idx="12"/>
          </p:nvPr>
        </p:nvSpPr>
        <p:spPr>
          <a:xfrm>
            <a:off x="7772400" y="6373368"/>
            <a:ext cx="527765" cy="345796"/>
          </a:xfrm>
        </p:spPr>
        <p:txBody>
          <a:bodyPr vert="horz" lIns="91440" tIns="45720" rIns="91440" bIns="45720" rtlCol="0" anchor="ctr">
            <a:normAutofit/>
          </a:bodyPr>
          <a:lstStyle/>
          <a:p>
            <a:pPr>
              <a:lnSpc>
                <a:spcPct val="90000"/>
              </a:lnSpc>
              <a:spcAft>
                <a:spcPts val="600"/>
              </a:spcAft>
              <a:defRPr/>
            </a:pPr>
            <a:fld id="{E36C4244-8667-4452-9A72-D44C31FCB7CC}" type="slidenum">
              <a:rPr lang="en-US" b="0">
                <a:solidFill>
                  <a:schemeClr val="tx1">
                    <a:alpha val="70000"/>
                  </a:schemeClr>
                </a:solidFill>
                <a:latin typeface="Calibri" panose="020F0502020204030204"/>
                <a:ea typeface="+mn-ea"/>
              </a:rPr>
              <a:pPr>
                <a:lnSpc>
                  <a:spcPct val="90000"/>
                </a:lnSpc>
                <a:spcAft>
                  <a:spcPts val="600"/>
                </a:spcAft>
                <a:defRPr/>
              </a:pPr>
              <a:t>44</a:t>
            </a:fld>
            <a:endParaRPr lang="en-US" b="0">
              <a:solidFill>
                <a:schemeClr val="tx1">
                  <a:alpha val="70000"/>
                </a:schemeClr>
              </a:solidFill>
              <a:latin typeface="Calibri" panose="020F0502020204030204"/>
              <a:ea typeface="+mn-ea"/>
            </a:endParaRPr>
          </a:p>
        </p:txBody>
      </p:sp>
      <p:pic>
        <p:nvPicPr>
          <p:cNvPr id="1026" name="Picture 2" descr="Trang trí lớp học - Ý tưởng chụp ảnh kỷ yếu siêu đẹp">
            <a:extLst>
              <a:ext uri="{FF2B5EF4-FFF2-40B4-BE49-F238E27FC236}">
                <a16:creationId xmlns:a16="http://schemas.microsoft.com/office/drawing/2014/main" id="{9018CA63-6F37-A336-BDBE-FF62BE0CF35F}"/>
              </a:ext>
            </a:extLst>
          </p:cNvPr>
          <p:cNvPicPr>
            <a:picLocks noGrp="1" noChangeAspect="1" noChangeArrowheads="1"/>
          </p:cNvPicPr>
          <p:nvPr>
            <p:ph type="pic" idx="2"/>
          </p:nvPr>
        </p:nvPicPr>
        <p:blipFill rotWithShape="1">
          <a:blip r:embed="rId2">
            <a:extLst>
              <a:ext uri="{28A0092B-C50C-407E-A947-70E740481C1C}">
                <a14:useLocalDpi xmlns:a14="http://schemas.microsoft.com/office/drawing/2010/main" val="0"/>
              </a:ext>
            </a:extLst>
          </a:blip>
          <a:srcRect l="15680" r="17235" b="1"/>
          <a:stretch/>
        </p:blipFill>
        <p:spPr bwMode="auto">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noFill/>
          <a:ln w="2032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00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28" y="48463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697DBB-E75F-68F3-A748-DEEEEEDA0207}"/>
              </a:ext>
            </a:extLst>
          </p:cNvPr>
          <p:cNvSpPr>
            <a:spLocks noGrp="1"/>
          </p:cNvSpPr>
          <p:nvPr>
            <p:ph type="title"/>
          </p:nvPr>
        </p:nvSpPr>
        <p:spPr>
          <a:xfrm>
            <a:off x="700390" y="891241"/>
            <a:ext cx="3628129" cy="5075519"/>
          </a:xfrm>
        </p:spPr>
        <p:txBody>
          <a:bodyPr>
            <a:normAutofit/>
          </a:bodyPr>
          <a:lstStyle/>
          <a:p>
            <a:pPr algn="r"/>
            <a:r>
              <a:rPr lang="en-US" sz="4000" dirty="0" err="1">
                <a:solidFill>
                  <a:srgbClr val="FFFFFF"/>
                </a:solidFill>
                <a:latin typeface="Arial" panose="020B0604020202020204" pitchFamily="34" charset="0"/>
                <a:cs typeface="Arial" panose="020B0604020202020204" pitchFamily="34" charset="0"/>
              </a:rPr>
              <a:t>Giọng</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nói</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truyền</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được</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cảm</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hứng</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và</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năng</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lượng</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cho</a:t>
            </a:r>
            <a:r>
              <a:rPr lang="en-US" sz="4000" dirty="0">
                <a:solidFill>
                  <a:srgbClr val="FFFFFF"/>
                </a:solidFill>
                <a:latin typeface="Arial" panose="020B0604020202020204" pitchFamily="34" charset="0"/>
                <a:cs typeface="Arial" panose="020B0604020202020204" pitchFamily="34" charset="0"/>
              </a:rPr>
              <a:t> HS, </a:t>
            </a:r>
            <a:r>
              <a:rPr lang="en-US" sz="4000" dirty="0" err="1">
                <a:solidFill>
                  <a:srgbClr val="FFFFFF"/>
                </a:solidFill>
                <a:latin typeface="Arial" panose="020B0604020202020204" pitchFamily="34" charset="0"/>
                <a:cs typeface="Arial" panose="020B0604020202020204" pitchFamily="34" charset="0"/>
              </a:rPr>
              <a:t>tăng</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cường</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tương</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tác</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ngôn</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ngữ</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hình</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thể</a:t>
            </a:r>
            <a:r>
              <a:rPr lang="en-US" sz="4000" dirty="0">
                <a:solidFill>
                  <a:srgbClr val="FFFFFF"/>
                </a:solidFill>
                <a:latin typeface="Arial" panose="020B0604020202020204" pitchFamily="34" charset="0"/>
                <a:cs typeface="Arial" panose="020B0604020202020204" pitchFamily="34" charset="0"/>
              </a:rPr>
              <a:t>.</a:t>
            </a:r>
            <a:br>
              <a:rPr lang="en-US" sz="4000" dirty="0">
                <a:solidFill>
                  <a:srgbClr val="FFFFFF"/>
                </a:solidFill>
              </a:rPr>
            </a:br>
            <a:endParaRPr lang="en-US" sz="4000" dirty="0">
              <a:solidFill>
                <a:srgbClr val="FFFFFF"/>
              </a:solidFill>
            </a:endParaRPr>
          </a:p>
        </p:txBody>
      </p:sp>
      <p:cxnSp>
        <p:nvCxnSpPr>
          <p:cNvPr id="26" name="Straight Connector 25">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D3F63E7-E4E6-3CF8-A077-7F52A6EB5F35}"/>
              </a:ext>
            </a:extLst>
          </p:cNvPr>
          <p:cNvSpPr>
            <a:spLocks noGrp="1"/>
          </p:cNvSpPr>
          <p:nvPr>
            <p:ph idx="1"/>
          </p:nvPr>
        </p:nvSpPr>
        <p:spPr>
          <a:xfrm>
            <a:off x="4963690" y="891241"/>
            <a:ext cx="6359677" cy="5075519"/>
          </a:xfrm>
        </p:spPr>
        <p:txBody>
          <a:bodyPr anchor="ctr">
            <a:normAutofit/>
          </a:bodyPr>
          <a:lstStyle/>
          <a:p>
            <a:pPr>
              <a:spcAft>
                <a:spcPts val="600"/>
              </a:spcAft>
            </a:pPr>
            <a:r>
              <a:rPr lang="en-US" sz="2400" dirty="0" err="1">
                <a:solidFill>
                  <a:srgbClr val="FFFFFF"/>
                </a:solidFill>
                <a:latin typeface="Arial" panose="020B0604020202020204" pitchFamily="34" charset="0"/>
                <a:cs typeface="Arial" panose="020B0604020202020204" pitchFamily="34" charset="0"/>
              </a:rPr>
              <a:t>Giọng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nói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có</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cảm</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xúc</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có</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năng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lượng</a:t>
            </a:r>
            <a:endParaRPr lang="en-US" sz="2400" dirty="0">
              <a:solidFill>
                <a:srgbClr val="FFFFFF"/>
              </a:solidFill>
              <a:latin typeface="Arial" panose="020B0604020202020204" pitchFamily="34" charset="0"/>
              <a:cs typeface="Arial" panose="020B0604020202020204" pitchFamily="34" charset="0"/>
            </a:endParaRPr>
          </a:p>
          <a:p>
            <a:pPr>
              <a:spcAft>
                <a:spcPts val="600"/>
              </a:spcAft>
            </a:pPr>
            <a:r>
              <a:rPr lang="en-US" sz="2400" dirty="0" err="1">
                <a:solidFill>
                  <a:srgbClr val="FFFFFF"/>
                </a:solidFill>
                <a:latin typeface="Arial" panose="020B0604020202020204" pitchFamily="34" charset="0"/>
                <a:cs typeface="Arial" panose="020B0604020202020204" pitchFamily="34" charset="0"/>
              </a:rPr>
              <a:t>Lệnh</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rõ</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ràng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ngắn</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gọn</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chậm</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vừa</a:t>
            </a:r>
            <a:endParaRPr lang="en-US" sz="2400" dirty="0">
              <a:solidFill>
                <a:srgbClr val="FFFFFF"/>
              </a:solidFill>
              <a:latin typeface="Arial" panose="020B0604020202020204" pitchFamily="34" charset="0"/>
              <a:cs typeface="Arial" panose="020B0604020202020204" pitchFamily="34" charset="0"/>
            </a:endParaRPr>
          </a:p>
          <a:p>
            <a:pPr>
              <a:spcAft>
                <a:spcPts val="600"/>
              </a:spcAft>
            </a:pPr>
            <a:r>
              <a:rPr lang="en-US" sz="2400" dirty="0" err="1">
                <a:solidFill>
                  <a:srgbClr val="FFFFFF"/>
                </a:solidFill>
                <a:latin typeface="Arial" panose="020B0604020202020204" pitchFamily="34" charset="0"/>
                <a:cs typeface="Arial" panose="020B0604020202020204" pitchFamily="34" charset="0"/>
              </a:rPr>
              <a:t>Sử</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dụng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ngôn</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ngữ</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hình</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thể</a:t>
            </a:r>
            <a:r>
              <a:rPr lang="en-US" sz="2400" dirty="0">
                <a:solidFill>
                  <a:srgbClr val="FFFFFF"/>
                </a:solidFill>
                <a:latin typeface="Arial" panose="020B0604020202020204" pitchFamily="34" charset="0"/>
                <a:cs typeface="Arial" panose="020B0604020202020204" pitchFamily="34" charset="0"/>
              </a:rPr>
              <a:t>: </a:t>
            </a:r>
          </a:p>
          <a:p>
            <a:pPr lvl="1">
              <a:spcAft>
                <a:spcPts val="600"/>
              </a:spcAft>
            </a:pPr>
            <a:r>
              <a:rPr lang="en-US" sz="2000" dirty="0" err="1">
                <a:solidFill>
                  <a:srgbClr val="FFFFFF"/>
                </a:solidFill>
                <a:latin typeface="Arial" panose="020B0604020202020204" pitchFamily="34" charset="0"/>
                <a:cs typeface="Arial" panose="020B0604020202020204" pitchFamily="34" charset="0"/>
              </a:rPr>
              <a:t>Ánh</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mắt</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nhìn</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khích</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lệ</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nghiêm</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khắc</a:t>
            </a:r>
            <a:endParaRPr lang="en-US" sz="2000" dirty="0">
              <a:solidFill>
                <a:srgbClr val="FFFFFF"/>
              </a:solidFill>
              <a:latin typeface="Arial" panose="020B0604020202020204" pitchFamily="34" charset="0"/>
              <a:cs typeface="Arial" panose="020B0604020202020204" pitchFamily="34" charset="0"/>
            </a:endParaRPr>
          </a:p>
          <a:p>
            <a:pPr lvl="1">
              <a:spcAft>
                <a:spcPts val="600"/>
              </a:spcAft>
            </a:pPr>
            <a:r>
              <a:rPr lang="en-US" sz="2000" dirty="0" err="1">
                <a:solidFill>
                  <a:srgbClr val="FFFFFF"/>
                </a:solidFill>
                <a:latin typeface="Arial" panose="020B0604020202020204" pitchFamily="34" charset="0"/>
                <a:cs typeface="Arial" panose="020B0604020202020204" pitchFamily="34" charset="0"/>
              </a:rPr>
              <a:t>Hiệu</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lệnh</a:t>
            </a:r>
            <a:r>
              <a:rPr lang="en-US" sz="2000"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tay</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cử</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chỉ</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thân</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thiện</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của</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bàn</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tay</a:t>
            </a:r>
            <a:endParaRPr lang="en-US" sz="2000" dirty="0">
              <a:solidFill>
                <a:srgbClr val="FFFFFF"/>
              </a:solidFill>
              <a:latin typeface="Arial" panose="020B0604020202020204" pitchFamily="34" charset="0"/>
              <a:cs typeface="Arial" panose="020B0604020202020204" pitchFamily="34" charset="0"/>
            </a:endParaRPr>
          </a:p>
          <a:p>
            <a:pPr lvl="1">
              <a:spcAft>
                <a:spcPts val="600"/>
              </a:spcAft>
            </a:pPr>
            <a:r>
              <a:rPr lang="en-US" sz="2000" dirty="0">
                <a:solidFill>
                  <a:srgbClr val="FFFFFF"/>
                </a:solidFill>
                <a:latin typeface="Arial" panose="020B0604020202020204" pitchFamily="34" charset="0"/>
                <a:cs typeface="Arial" panose="020B0604020202020204" pitchFamily="34" charset="0"/>
              </a:rPr>
              <a:t>…</a:t>
            </a:r>
          </a:p>
          <a:p>
            <a:pPr>
              <a:spcAft>
                <a:spcPts val="600"/>
              </a:spcAft>
            </a:pPr>
            <a:r>
              <a:rPr lang="en-US" sz="2400" dirty="0" err="1">
                <a:solidFill>
                  <a:srgbClr val="FFFFFF"/>
                </a:solidFill>
                <a:latin typeface="Arial" panose="020B0604020202020204" pitchFamily="34" charset="0"/>
                <a:cs typeface="Arial" panose="020B0604020202020204" pitchFamily="34" charset="0"/>
              </a:rPr>
              <a:t>Tư</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thế</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tác</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phong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nhanh</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nhen</a:t>
            </a:r>
            <a:endParaRPr lang="en-US" sz="2400" dirty="0">
              <a:solidFill>
                <a:srgbClr val="FFFFFF"/>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5FCF619-D67C-27BC-5822-0505B8DE0ECE}"/>
              </a:ext>
            </a:extLst>
          </p:cNvPr>
          <p:cNvSpPr>
            <a:spLocks noGrp="1"/>
          </p:cNvSpPr>
          <p:nvPr>
            <p:ph type="sldNum" sz="quarter" idx="10"/>
          </p:nvPr>
        </p:nvSpPr>
        <p:spPr>
          <a:xfrm>
            <a:off x="10591847" y="6424407"/>
            <a:ext cx="731520" cy="274320"/>
          </a:xfrm>
        </p:spPr>
        <p:txBody>
          <a:bodyPr>
            <a:normAutofit/>
          </a:bodyPr>
          <a:lstStyle/>
          <a:p>
            <a:pPr>
              <a:spcAft>
                <a:spcPts val="600"/>
              </a:spcAft>
            </a:pPr>
            <a:fld id="{E36C4244-8667-4452-9A72-D44C31FCB7CC}" type="slidenum">
              <a:rPr lang="en-US"/>
              <a:pPr>
                <a:spcAft>
                  <a:spcPts val="600"/>
                </a:spcAft>
              </a:pPr>
              <a:t>45</a:t>
            </a:fld>
            <a:endParaRPr lang="en-US"/>
          </a:p>
        </p:txBody>
      </p:sp>
    </p:spTree>
    <p:extLst>
      <p:ext uri="{BB962C8B-B14F-4D97-AF65-F5344CB8AC3E}">
        <p14:creationId xmlns:p14="http://schemas.microsoft.com/office/powerpoint/2010/main" val="553771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28" y="48463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32F55-82AB-E637-28B3-EC84D836054B}"/>
              </a:ext>
            </a:extLst>
          </p:cNvPr>
          <p:cNvSpPr>
            <a:spLocks noGrp="1"/>
          </p:cNvSpPr>
          <p:nvPr>
            <p:ph type="title"/>
          </p:nvPr>
        </p:nvSpPr>
        <p:spPr>
          <a:xfrm>
            <a:off x="700390" y="891241"/>
            <a:ext cx="3628129" cy="5075519"/>
          </a:xfrm>
        </p:spPr>
        <p:txBody>
          <a:bodyPr>
            <a:normAutofit/>
          </a:bodyPr>
          <a:lstStyle/>
          <a:p>
            <a:pPr algn="r"/>
            <a:r>
              <a:rPr lang="en-US" sz="3600" dirty="0" err="1">
                <a:solidFill>
                  <a:srgbClr val="FFFFFF"/>
                </a:solidFill>
                <a:latin typeface="Arial" panose="020B0604020202020204" pitchFamily="34" charset="0"/>
                <a:cs typeface="Arial" panose="020B0604020202020204" pitchFamily="34" charset="0"/>
              </a:rPr>
              <a:t>Luôn</a:t>
            </a:r>
            <a:r>
              <a:rPr lang="en-US" sz="3600" dirty="0">
                <a:solidFill>
                  <a:srgbClr val="FFFFFF"/>
                </a:solidFill>
                <a:latin typeface="Arial" panose="020B0604020202020204" pitchFamily="34" charset="0"/>
                <a:cs typeface="Arial" panose="020B0604020202020204" pitchFamily="34" charset="0"/>
              </a:rPr>
              <a:t> </a:t>
            </a:r>
            <a:r>
              <a:rPr lang="en-US" sz="3600" dirty="0" err="1">
                <a:solidFill>
                  <a:srgbClr val="FFFFFF"/>
                </a:solidFill>
                <a:latin typeface="Arial" panose="020B0604020202020204" pitchFamily="34" charset="0"/>
                <a:cs typeface="Arial" panose="020B0604020202020204" pitchFamily="34" charset="0"/>
              </a:rPr>
              <a:t>Điều</a:t>
            </a:r>
            <a:r>
              <a:rPr lang="en-US" sz="3600" dirty="0">
                <a:solidFill>
                  <a:srgbClr val="FFFFFF"/>
                </a:solidFill>
                <a:latin typeface="Arial" panose="020B0604020202020204" pitchFamily="34" charset="0"/>
                <a:cs typeface="Arial" panose="020B0604020202020204" pitchFamily="34" charset="0"/>
              </a:rPr>
              <a:t> </a:t>
            </a:r>
            <a:r>
              <a:rPr lang="en-US" sz="3600" dirty="0" err="1">
                <a:solidFill>
                  <a:srgbClr val="FFFFFF"/>
                </a:solidFill>
                <a:latin typeface="Arial" panose="020B0604020202020204" pitchFamily="34" charset="0"/>
                <a:cs typeface="Arial" panose="020B0604020202020204" pitchFamily="34" charset="0"/>
              </a:rPr>
              <a:t>chỉnh</a:t>
            </a:r>
            <a:r>
              <a:rPr lang="en-US" sz="3600" dirty="0">
                <a:solidFill>
                  <a:srgbClr val="FFFFFF"/>
                </a:solidFill>
                <a:latin typeface="Arial" panose="020B0604020202020204" pitchFamily="34" charset="0"/>
                <a:cs typeface="Arial" panose="020B0604020202020204" pitchFamily="34" charset="0"/>
              </a:rPr>
              <a:t> </a:t>
            </a:r>
            <a:r>
              <a:rPr lang="en-US" sz="3600" dirty="0" err="1">
                <a:solidFill>
                  <a:srgbClr val="FFFFFF"/>
                </a:solidFill>
                <a:latin typeface="Arial" panose="020B0604020202020204" pitchFamily="34" charset="0"/>
                <a:cs typeface="Arial" panose="020B0604020202020204" pitchFamily="34" charset="0"/>
              </a:rPr>
              <a:t>hành</a:t>
            </a:r>
            <a:r>
              <a:rPr lang="en-US" sz="3600" dirty="0">
                <a:solidFill>
                  <a:srgbClr val="FFFFFF"/>
                </a:solidFill>
                <a:latin typeface="Arial" panose="020B0604020202020204" pitchFamily="34" charset="0"/>
                <a:cs typeface="Arial" panose="020B0604020202020204" pitchFamily="34" charset="0"/>
              </a:rPr>
              <a:t> vi HS</a:t>
            </a:r>
          </a:p>
        </p:txBody>
      </p:sp>
      <p:cxnSp>
        <p:nvCxnSpPr>
          <p:cNvPr id="13" name="Straight Connector 12">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C36542-FB04-B022-CE84-0E74A4886A24}"/>
              </a:ext>
            </a:extLst>
          </p:cNvPr>
          <p:cNvSpPr>
            <a:spLocks noGrp="1"/>
          </p:cNvSpPr>
          <p:nvPr>
            <p:ph idx="1"/>
          </p:nvPr>
        </p:nvSpPr>
        <p:spPr>
          <a:xfrm>
            <a:off x="4963690" y="891241"/>
            <a:ext cx="6359677" cy="5075519"/>
          </a:xfrm>
        </p:spPr>
        <p:txBody>
          <a:bodyPr anchor="ctr">
            <a:normAutofit/>
          </a:bodyPr>
          <a:lstStyle/>
          <a:p>
            <a:pPr>
              <a:spcAft>
                <a:spcPts val="600"/>
              </a:spcAft>
            </a:pPr>
            <a:r>
              <a:rPr lang="en-US" sz="2400" dirty="0">
                <a:solidFill>
                  <a:srgbClr val="FFFFFF"/>
                </a:solidFill>
                <a:latin typeface="Arial" panose="020B0604020202020204" pitchFamily="34" charset="0"/>
                <a:cs typeface="Arial" panose="020B0604020202020204" pitchFamily="34" charset="0"/>
              </a:rPr>
              <a:t>Quan </a:t>
            </a:r>
            <a:r>
              <a:rPr lang="en-US" sz="2400" dirty="0" err="1">
                <a:solidFill>
                  <a:srgbClr val="FFFFFF"/>
                </a:solidFill>
                <a:latin typeface="Arial" panose="020B0604020202020204" pitchFamily="34" charset="0"/>
                <a:cs typeface="Arial" panose="020B0604020202020204" pitchFamily="34" charset="0"/>
              </a:rPr>
              <a:t>sát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tất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cả</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mọi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hành</a:t>
            </a:r>
            <a:r>
              <a:rPr lang="en-US" sz="2400" dirty="0">
                <a:solidFill>
                  <a:srgbClr val="FFFFFF"/>
                </a:solidFill>
                <a:latin typeface="Arial" panose="020B0604020202020204" pitchFamily="34" charset="0"/>
                <a:cs typeface="Arial" panose="020B0604020202020204" pitchFamily="34" charset="0"/>
              </a:rPr>
              <a:t> vi </a:t>
            </a:r>
            <a:r>
              <a:rPr lang="en-US" sz="2400" dirty="0" err="1">
                <a:solidFill>
                  <a:srgbClr val="FFFFFF"/>
                </a:solidFill>
                <a:latin typeface="Arial" panose="020B0604020202020204" pitchFamily="34" charset="0"/>
                <a:cs typeface="Arial" panose="020B0604020202020204" pitchFamily="34" charset="0"/>
              </a:rPr>
              <a:t>của</a:t>
            </a:r>
            <a:r>
              <a:rPr lang="en-US" sz="2400" dirty="0">
                <a:solidFill>
                  <a:srgbClr val="FFFFFF"/>
                </a:solidFill>
                <a:latin typeface="Arial" panose="020B0604020202020204" pitchFamily="34" charset="0"/>
                <a:cs typeface="Arial" panose="020B0604020202020204" pitchFamily="34" charset="0"/>
              </a:rPr>
              <a:t> HS </a:t>
            </a:r>
            <a:r>
              <a:rPr lang="en-US" sz="2400" dirty="0" err="1">
                <a:solidFill>
                  <a:srgbClr val="FFFFFF"/>
                </a:solidFill>
                <a:latin typeface="Arial" panose="020B0604020202020204" pitchFamily="34" charset="0"/>
                <a:cs typeface="Arial" panose="020B0604020202020204" pitchFamily="34" charset="0"/>
              </a:rPr>
              <a:t>và</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điều</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chỉnh</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ngay</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trong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mỗi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hoạt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động</a:t>
            </a:r>
            <a:r>
              <a:rPr lang="en-US" sz="2400" dirty="0">
                <a:solidFill>
                  <a:srgbClr val="FFFFFF"/>
                </a:solidFill>
                <a:latin typeface="Arial" panose="020B0604020202020204" pitchFamily="34" charset="0"/>
                <a:cs typeface="Arial" panose="020B0604020202020204" pitchFamily="34" charset="0"/>
              </a:rPr>
              <a:t>; </a:t>
            </a:r>
          </a:p>
          <a:p>
            <a:pPr lvl="1">
              <a:spcAft>
                <a:spcPts val="600"/>
              </a:spcAft>
            </a:pPr>
            <a:r>
              <a:rPr lang="en-US" sz="2000" dirty="0" err="1">
                <a:solidFill>
                  <a:srgbClr val="FFFFFF"/>
                </a:solidFill>
                <a:latin typeface="Arial" panose="020B0604020202020204" pitchFamily="34" charset="0"/>
                <a:cs typeface="Arial" panose="020B0604020202020204" pitchFamily="34" charset="0"/>
              </a:rPr>
              <a:t>không</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chỉ</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nghe</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nội</a:t>
            </a:r>
            <a:r>
              <a:rPr lang="en-US" sz="2000" dirty="0">
                <a:solidFill>
                  <a:srgbClr val="FFFFFF"/>
                </a:solidFill>
                <a:latin typeface="Arial" panose="020B0604020202020204" pitchFamily="34" charset="0"/>
                <a:cs typeface="Arial" panose="020B0604020202020204" pitchFamily="34" charset="0"/>
              </a:rPr>
              <a:t> dung </a:t>
            </a:r>
            <a:r>
              <a:rPr lang="en-US" sz="2000" dirty="0" err="1">
                <a:solidFill>
                  <a:srgbClr val="FFFFFF"/>
                </a:solidFill>
                <a:latin typeface="Arial" panose="020B0604020202020204" pitchFamily="34" charset="0"/>
                <a:cs typeface="Arial" panose="020B0604020202020204" pitchFamily="34" charset="0"/>
              </a:rPr>
              <a:t>câu</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trả</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lời</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mà</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cần</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chỉnh</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sửa</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mỗi</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lời</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nó</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hành</a:t>
            </a:r>
            <a:r>
              <a:rPr lang="en-US" sz="2000" dirty="0">
                <a:solidFill>
                  <a:srgbClr val="FFFFFF"/>
                </a:solidFill>
                <a:latin typeface="Arial" panose="020B0604020202020204" pitchFamily="34" charset="0"/>
                <a:cs typeface="Arial" panose="020B0604020202020204" pitchFamily="34" charset="0"/>
              </a:rPr>
              <a:t> vi </a:t>
            </a:r>
            <a:r>
              <a:rPr lang="en-US" sz="2000" dirty="0" err="1">
                <a:solidFill>
                  <a:srgbClr val="FFFFFF"/>
                </a:solidFill>
                <a:latin typeface="Arial" panose="020B0604020202020204" pitchFamily="34" charset="0"/>
                <a:cs typeface="Arial" panose="020B0604020202020204" pitchFamily="34" charset="0"/>
              </a:rPr>
              <a:t>khi</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trả</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lời</a:t>
            </a:r>
            <a:r>
              <a:rPr lang="en-US" sz="2000" dirty="0">
                <a:solidFill>
                  <a:srgbClr val="FFFFFF"/>
                </a:solidFill>
                <a:latin typeface="Arial" panose="020B0604020202020204" pitchFamily="34" charset="0"/>
                <a:cs typeface="Arial" panose="020B0604020202020204" pitchFamily="34" charset="0"/>
              </a:rPr>
              <a:t>.</a:t>
            </a:r>
          </a:p>
          <a:p>
            <a:pPr>
              <a:spcAft>
                <a:spcPts val="600"/>
              </a:spcAft>
            </a:pPr>
            <a:r>
              <a:rPr lang="en-US" sz="2400" dirty="0" err="1">
                <a:solidFill>
                  <a:srgbClr val="FFFFFF"/>
                </a:solidFill>
                <a:latin typeface="Arial" panose="020B0604020202020204" pitchFamily="34" charset="0"/>
                <a:cs typeface="Arial" panose="020B0604020202020204" pitchFamily="34" charset="0"/>
              </a:rPr>
              <a:t>Luôn</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nhớ</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tập</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trung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vào</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kỹ</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năng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thay</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vì</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tập</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trung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sửa</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nội</a:t>
            </a:r>
            <a:r>
              <a:rPr lang="en-US" sz="2400" dirty="0">
                <a:solidFill>
                  <a:srgbClr val="FFFFFF"/>
                </a:solidFill>
                <a:latin typeface="Arial" panose="020B0604020202020204" pitchFamily="34" charset="0"/>
                <a:cs typeface="Arial" panose="020B0604020202020204" pitchFamily="34" charset="0"/>
              </a:rPr>
              <a:t> dung </a:t>
            </a:r>
            <a:r>
              <a:rPr lang="en-US" sz="2400" dirty="0" err="1">
                <a:solidFill>
                  <a:srgbClr val="FFFFFF"/>
                </a:solidFill>
                <a:latin typeface="Arial" panose="020B0604020202020204" pitchFamily="34" charset="0"/>
                <a:cs typeface="Arial" panose="020B0604020202020204" pitchFamily="34" charset="0"/>
              </a:rPr>
              <a:t>lời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nói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mà</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quên</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phần</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ký</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năng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thể</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hiện</a:t>
            </a:r>
            <a:r>
              <a:rPr lang="en-US" sz="2400" dirty="0">
                <a:solidFill>
                  <a:srgbClr val="FFFFFF"/>
                </a:solidFill>
                <a:latin typeface="Arial" panose="020B0604020202020204" pitchFamily="34" charset="0"/>
                <a:cs typeface="Arial" panose="020B0604020202020204" pitchFamily="34" charset="0"/>
              </a:rPr>
              <a:t>.</a:t>
            </a:r>
            <a:endParaRPr lang="en-US" sz="2400" dirty="0">
              <a:solidFill>
                <a:srgbClr val="FFFFFF"/>
              </a:solidFill>
            </a:endParaRPr>
          </a:p>
        </p:txBody>
      </p:sp>
      <p:sp>
        <p:nvSpPr>
          <p:cNvPr id="4" name="Slide Number Placeholder 3">
            <a:extLst>
              <a:ext uri="{FF2B5EF4-FFF2-40B4-BE49-F238E27FC236}">
                <a16:creationId xmlns:a16="http://schemas.microsoft.com/office/drawing/2014/main" id="{5F4D8592-5D04-C771-5866-E5E1F6B75DFA}"/>
              </a:ext>
            </a:extLst>
          </p:cNvPr>
          <p:cNvSpPr>
            <a:spLocks noGrp="1"/>
          </p:cNvSpPr>
          <p:nvPr>
            <p:ph type="sldNum" sz="quarter" idx="10"/>
          </p:nvPr>
        </p:nvSpPr>
        <p:spPr>
          <a:xfrm>
            <a:off x="10591847" y="6424407"/>
            <a:ext cx="731520" cy="274320"/>
          </a:xfrm>
        </p:spPr>
        <p:txBody>
          <a:bodyPr>
            <a:normAutofit/>
          </a:bodyPr>
          <a:lstStyle/>
          <a:p>
            <a:pPr>
              <a:spcAft>
                <a:spcPts val="600"/>
              </a:spcAft>
            </a:pPr>
            <a:fld id="{E36C4244-8667-4452-9A72-D44C31FCB7CC}" type="slidenum">
              <a:rPr lang="en-US"/>
              <a:pPr>
                <a:spcAft>
                  <a:spcPts val="600"/>
                </a:spcAft>
              </a:pPr>
              <a:t>46</a:t>
            </a:fld>
            <a:endParaRPr lang="en-US"/>
          </a:p>
        </p:txBody>
      </p:sp>
    </p:spTree>
    <p:extLst>
      <p:ext uri="{BB962C8B-B14F-4D97-AF65-F5344CB8AC3E}">
        <p14:creationId xmlns:p14="http://schemas.microsoft.com/office/powerpoint/2010/main" val="2447656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28" y="48463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B98E6C-C09B-13E6-0553-A2EC2D2F5D8F}"/>
              </a:ext>
            </a:extLst>
          </p:cNvPr>
          <p:cNvSpPr>
            <a:spLocks noGrp="1"/>
          </p:cNvSpPr>
          <p:nvPr>
            <p:ph type="title"/>
          </p:nvPr>
        </p:nvSpPr>
        <p:spPr>
          <a:xfrm>
            <a:off x="700390" y="891241"/>
            <a:ext cx="3628129" cy="5075519"/>
          </a:xfrm>
        </p:spPr>
        <p:txBody>
          <a:bodyPr>
            <a:normAutofit/>
          </a:bodyPr>
          <a:lstStyle/>
          <a:p>
            <a:pPr algn="r"/>
            <a:r>
              <a:rPr lang="en-US" sz="4000" dirty="0" err="1">
                <a:solidFill>
                  <a:srgbClr val="FFFFFF"/>
                </a:solidFill>
                <a:latin typeface="Arial" panose="020B0604020202020204" pitchFamily="34" charset="0"/>
                <a:cs typeface="Arial" panose="020B0604020202020204" pitchFamily="34" charset="0"/>
              </a:rPr>
              <a:t>Chạm</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đến</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cảm</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xúc</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của</a:t>
            </a:r>
            <a:r>
              <a:rPr lang="en-US" sz="4000" dirty="0">
                <a:solidFill>
                  <a:srgbClr val="FFFFFF"/>
                </a:solidFill>
                <a:latin typeface="Arial" panose="020B0604020202020204" pitchFamily="34" charset="0"/>
                <a:cs typeface="Arial" panose="020B0604020202020204" pitchFamily="34" charset="0"/>
              </a:rPr>
              <a:t> HS </a:t>
            </a:r>
            <a:r>
              <a:rPr lang="en-US" sz="4000" dirty="0" err="1">
                <a:solidFill>
                  <a:srgbClr val="FFFFFF"/>
                </a:solidFill>
                <a:latin typeface="Arial" panose="020B0604020202020204" pitchFamily="34" charset="0"/>
                <a:cs typeface="Arial" panose="020B0604020202020204" pitchFamily="34" charset="0"/>
              </a:rPr>
              <a:t>khi</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tổ</a:t>
            </a:r>
            <a:r>
              <a:rPr lang="en-US" sz="4000" dirty="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chức</a:t>
            </a:r>
            <a:r>
              <a:rPr lang="en-US" sz="4000" dirty="0">
                <a:solidFill>
                  <a:srgbClr val="FFFFFF"/>
                </a:solidFill>
                <a:latin typeface="Arial" panose="020B0604020202020204" pitchFamily="34" charset="0"/>
                <a:cs typeface="Arial" panose="020B0604020202020204" pitchFamily="34" charset="0"/>
              </a:rPr>
              <a:t> HĐ</a:t>
            </a:r>
          </a:p>
        </p:txBody>
      </p:sp>
      <p:cxnSp>
        <p:nvCxnSpPr>
          <p:cNvPr id="8" name="Straight Connector 12">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C9C2EF-61C6-DF85-CBF2-4345254CDF7B}"/>
              </a:ext>
            </a:extLst>
          </p:cNvPr>
          <p:cNvSpPr>
            <a:spLocks noGrp="1"/>
          </p:cNvSpPr>
          <p:nvPr>
            <p:ph idx="1"/>
          </p:nvPr>
        </p:nvSpPr>
        <p:spPr>
          <a:xfrm>
            <a:off x="4963690" y="891241"/>
            <a:ext cx="6359677" cy="5075519"/>
          </a:xfrm>
        </p:spPr>
        <p:txBody>
          <a:bodyPr anchor="ctr">
            <a:normAutofit/>
          </a:bodyPr>
          <a:lstStyle/>
          <a:p>
            <a:pPr>
              <a:spcAft>
                <a:spcPts val="600"/>
              </a:spcAft>
            </a:pPr>
            <a:r>
              <a:rPr lang="en-US" sz="2400" dirty="0" err="1">
                <a:solidFill>
                  <a:srgbClr val="FFFFFF"/>
                </a:solidFill>
                <a:latin typeface="Arial" panose="020B0604020202020204" pitchFamily="34" charset="0"/>
                <a:cs typeface="Arial" panose="020B0604020202020204" pitchFamily="34" charset="0"/>
              </a:rPr>
              <a:t>Để</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tổ</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chức</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tốt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hoạt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động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cần</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thẩm</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thấu</a:t>
            </a:r>
            <a:r>
              <a:rPr lang="en-US" sz="2400" dirty="0">
                <a:solidFill>
                  <a:srgbClr val="FFFFFF"/>
                </a:solidFill>
                <a:latin typeface="Arial" panose="020B0604020202020204" pitchFamily="34" charset="0"/>
                <a:cs typeface="Arial" panose="020B0604020202020204" pitchFamily="34" charset="0"/>
              </a:rPr>
              <a:t> ý </a:t>
            </a:r>
            <a:r>
              <a:rPr lang="en-US" sz="2400" dirty="0" err="1">
                <a:solidFill>
                  <a:srgbClr val="FFFFFF"/>
                </a:solidFill>
                <a:latin typeface="Arial" panose="020B0604020202020204" pitchFamily="34" charset="0"/>
                <a:cs typeface="Arial" panose="020B0604020202020204" pitchFamily="34" charset="0"/>
              </a:rPr>
              <a:t>nghĩa</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của</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toàn</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chủ</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đề</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và</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của</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từng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hoạt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động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khi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tổ</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chức</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cho</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học</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sinh</a:t>
            </a:r>
            <a:r>
              <a:rPr lang="en-US" sz="2400" dirty="0">
                <a:solidFill>
                  <a:srgbClr val="FFFFFF"/>
                </a:solidFill>
                <a:latin typeface="Arial" panose="020B0604020202020204" pitchFamily="34" charset="0"/>
                <a:cs typeface="Arial" panose="020B0604020202020204" pitchFamily="34" charset="0"/>
              </a:rPr>
              <a:t>. </a:t>
            </a:r>
          </a:p>
          <a:p>
            <a:pPr>
              <a:spcAft>
                <a:spcPts val="600"/>
              </a:spcAft>
            </a:pPr>
            <a:r>
              <a:rPr lang="en-US" sz="2400" dirty="0" err="1">
                <a:solidFill>
                  <a:srgbClr val="FFFFFF"/>
                </a:solidFill>
                <a:latin typeface="Arial" panose="020B0604020202020204" pitchFamily="34" charset="0"/>
                <a:cs typeface="Arial" panose="020B0604020202020204" pitchFamily="34" charset="0"/>
              </a:rPr>
              <a:t>Hiểu</a:t>
            </a:r>
            <a:r>
              <a:rPr lang="en-US" sz="2400" dirty="0">
                <a:solidFill>
                  <a:srgbClr val="FFFFFF"/>
                </a:solidFill>
                <a:latin typeface="Arial" panose="020B0604020202020204" pitchFamily="34" charset="0"/>
                <a:cs typeface="Arial" panose="020B0604020202020204" pitchFamily="34" charset="0"/>
              </a:rPr>
              <a:t> HĐ </a:t>
            </a:r>
            <a:r>
              <a:rPr lang="en-US" sz="2400" dirty="0" err="1">
                <a:solidFill>
                  <a:srgbClr val="FFFFFF"/>
                </a:solidFill>
                <a:latin typeface="Arial" panose="020B0604020202020204" pitchFamily="34" charset="0"/>
                <a:cs typeface="Arial" panose="020B0604020202020204" pitchFamily="34" charset="0"/>
              </a:rPr>
              <a:t>để</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cố</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gắng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làm</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cho</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tới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cảm</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xúc</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cần</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đạt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của</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mỗi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hoạt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động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mang</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lại</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cho</a:t>
            </a:r>
            <a:r>
              <a:rPr lang="en-US" sz="2400" dirty="0">
                <a:solidFill>
                  <a:srgbClr val="FFFFFF"/>
                </a:solidFill>
                <a:latin typeface="Arial" panose="020B0604020202020204" pitchFamily="34" charset="0"/>
                <a:cs typeface="Arial" panose="020B0604020202020204" pitchFamily="34" charset="0"/>
              </a:rPr>
              <a:t> HS.</a:t>
            </a:r>
          </a:p>
          <a:p>
            <a:pPr>
              <a:spcAft>
                <a:spcPts val="600"/>
              </a:spcAft>
            </a:pPr>
            <a:endParaRPr lang="en-US" sz="2400" dirty="0">
              <a:solidFill>
                <a:srgbClr val="FFFFFF"/>
              </a:solidFill>
            </a:endParaRPr>
          </a:p>
        </p:txBody>
      </p:sp>
      <p:sp>
        <p:nvSpPr>
          <p:cNvPr id="4" name="Slide Number Placeholder 3">
            <a:extLst>
              <a:ext uri="{FF2B5EF4-FFF2-40B4-BE49-F238E27FC236}">
                <a16:creationId xmlns:a16="http://schemas.microsoft.com/office/drawing/2014/main" id="{507A2F5C-F697-66C1-720A-E72CB9D249B8}"/>
              </a:ext>
            </a:extLst>
          </p:cNvPr>
          <p:cNvSpPr>
            <a:spLocks noGrp="1"/>
          </p:cNvSpPr>
          <p:nvPr>
            <p:ph type="sldNum" sz="quarter" idx="10"/>
          </p:nvPr>
        </p:nvSpPr>
        <p:spPr>
          <a:xfrm>
            <a:off x="10591847" y="6424407"/>
            <a:ext cx="731520" cy="274320"/>
          </a:xfrm>
        </p:spPr>
        <p:txBody>
          <a:bodyPr>
            <a:normAutofit/>
          </a:bodyPr>
          <a:lstStyle/>
          <a:p>
            <a:pPr>
              <a:spcAft>
                <a:spcPts val="600"/>
              </a:spcAft>
            </a:pPr>
            <a:fld id="{E36C4244-8667-4452-9A72-D44C31FCB7CC}" type="slidenum">
              <a:rPr lang="en-US" smtClean="0"/>
              <a:pPr>
                <a:spcAft>
                  <a:spcPts val="600"/>
                </a:spcAft>
              </a:pPr>
              <a:t>47</a:t>
            </a:fld>
            <a:endParaRPr lang="en-US"/>
          </a:p>
        </p:txBody>
      </p:sp>
    </p:spTree>
    <p:extLst>
      <p:ext uri="{BB962C8B-B14F-4D97-AF65-F5344CB8AC3E}">
        <p14:creationId xmlns:p14="http://schemas.microsoft.com/office/powerpoint/2010/main" val="589186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23EC2800-F80D-7CAD-DE9C-81DC9170D712}"/>
              </a:ext>
            </a:extLst>
          </p:cNvPr>
          <p:cNvSpPr>
            <a:spLocks noGrp="1"/>
          </p:cNvSpPr>
          <p:nvPr>
            <p:ph type="title"/>
          </p:nvPr>
        </p:nvSpPr>
        <p:spPr>
          <a:xfrm>
            <a:off x="573409" y="559477"/>
            <a:ext cx="3765200" cy="5709931"/>
          </a:xfrm>
        </p:spPr>
        <p:txBody>
          <a:bodyPr>
            <a:normAutofit/>
          </a:bodyPr>
          <a:lstStyle/>
          <a:p>
            <a:pPr algn="ctr"/>
            <a:r>
              <a:rPr lang="en-US" sz="4400" dirty="0" err="1">
                <a:latin typeface="Arial" panose="020B0604020202020204" pitchFamily="34" charset="0"/>
                <a:cs typeface="Arial" panose="020B0604020202020204" pitchFamily="34" charset="0"/>
              </a:rPr>
              <a:t>Lặp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lặp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lại</a:t>
            </a:r>
            <a:r>
              <a:rPr lang="en-US" sz="4400" dirty="0">
                <a:latin typeface="Arial" panose="020B0604020202020204" pitchFamily="34" charset="0"/>
                <a:cs typeface="Arial" panose="020B0604020202020204" pitchFamily="34" charset="0"/>
              </a:rPr>
              <a:t> – </a:t>
            </a:r>
            <a:r>
              <a:rPr lang="en-US" sz="4400" dirty="0" err="1">
                <a:latin typeface="Arial" panose="020B0604020202020204" pitchFamily="34" charset="0"/>
                <a:cs typeface="Arial" panose="020B0604020202020204" pitchFamily="34" charset="0"/>
              </a:rPr>
              <a:t>yếu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quyết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hành</a:t>
            </a:r>
            <a:r>
              <a:rPr lang="en-US" sz="4400" dirty="0">
                <a:latin typeface="Arial" panose="020B0604020202020204" pitchFamily="34" charset="0"/>
                <a:cs typeface="Arial" panose="020B0604020202020204" pitchFamily="34" charset="0"/>
              </a:rPr>
              <a:t> vi</a:t>
            </a:r>
          </a:p>
        </p:txBody>
      </p:sp>
      <p:sp>
        <p:nvSpPr>
          <p:cNvPr id="4" name="Slide Number Placeholder 3">
            <a:extLst>
              <a:ext uri="{FF2B5EF4-FFF2-40B4-BE49-F238E27FC236}">
                <a16:creationId xmlns:a16="http://schemas.microsoft.com/office/drawing/2014/main" id="{39A9E522-5697-CC4A-6B5D-AFC5237A24D1}"/>
              </a:ext>
            </a:extLst>
          </p:cNvPr>
          <p:cNvSpPr>
            <a:spLocks noGrp="1"/>
          </p:cNvSpPr>
          <p:nvPr>
            <p:ph type="sldNum" sz="quarter" idx="10"/>
          </p:nvPr>
        </p:nvSpPr>
        <p:spPr>
          <a:xfrm>
            <a:off x="10972825" y="6307672"/>
            <a:ext cx="822960" cy="274320"/>
          </a:xfrm>
        </p:spPr>
        <p:txBody>
          <a:bodyPr>
            <a:normAutofit/>
          </a:bodyPr>
          <a:lstStyle/>
          <a:p>
            <a:pPr>
              <a:spcAft>
                <a:spcPts val="600"/>
              </a:spcAft>
            </a:pPr>
            <a:fld id="{E36C4244-8667-4452-9A72-D44C31FCB7CC}" type="slidenum">
              <a:rPr lang="en-US"/>
              <a:pPr>
                <a:spcAft>
                  <a:spcPts val="600"/>
                </a:spcAft>
              </a:pPr>
              <a:t>48</a:t>
            </a:fld>
            <a:endParaRPr lang="en-US"/>
          </a:p>
        </p:txBody>
      </p:sp>
      <p:graphicFrame>
        <p:nvGraphicFramePr>
          <p:cNvPr id="6" name="Content Placeholder 2">
            <a:extLst>
              <a:ext uri="{FF2B5EF4-FFF2-40B4-BE49-F238E27FC236}">
                <a16:creationId xmlns:a16="http://schemas.microsoft.com/office/drawing/2014/main" id="{3253A7A9-239E-E6EE-B1EE-50DF8428E100}"/>
              </a:ext>
            </a:extLst>
          </p:cNvPr>
          <p:cNvGraphicFramePr>
            <a:graphicFrameLocks noGrp="1"/>
          </p:cNvGraphicFramePr>
          <p:nvPr>
            <p:ph idx="1"/>
            <p:extLst>
              <p:ext uri="{D42A27DB-BD31-4B8C-83A1-F6EECF244321}">
                <p14:modId xmlns:p14="http://schemas.microsoft.com/office/powerpoint/2010/main" val="2484873507"/>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8059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229" y="365923"/>
            <a:ext cx="8539842" cy="1325218"/>
          </a:xfrm>
          <a:solidFill>
            <a:schemeClr val="accent6">
              <a:lumMod val="60000"/>
              <a:lumOff val="40000"/>
            </a:schemeClr>
          </a:solidFill>
        </p:spPr>
        <p:txBody>
          <a:bodyPr>
            <a:normAutofit/>
          </a:bodyPr>
          <a:lstStyle/>
          <a:p>
            <a:r>
              <a:rPr lang="en-US" sz="3199" b="1" dirty="0" err="1">
                <a:solidFill>
                  <a:srgbClr val="002060"/>
                </a:solidFill>
                <a:latin typeface="Arial" panose="020B0604020202020204" pitchFamily="34" charset="0"/>
                <a:cs typeface="Arial" panose="020B0604020202020204" pitchFamily="34" charset="0"/>
              </a:rPr>
              <a:t>Khi</a:t>
            </a:r>
            <a:r>
              <a:rPr lang="en-US" sz="3199" b="1" dirty="0">
                <a:solidFill>
                  <a:srgbClr val="002060"/>
                </a:solidFill>
                <a:latin typeface="Arial" panose="020B0604020202020204" pitchFamily="34" charset="0"/>
                <a:cs typeface="Arial" panose="020B0604020202020204" pitchFamily="34" charset="0"/>
              </a:rPr>
              <a:t> </a:t>
            </a:r>
            <a:r>
              <a:rPr lang="en-US" sz="3199" b="1" dirty="0" err="1">
                <a:solidFill>
                  <a:srgbClr val="002060"/>
                </a:solidFill>
                <a:latin typeface="Arial" panose="020B0604020202020204" pitchFamily="34" charset="0"/>
                <a:cs typeface="Arial" panose="020B0604020202020204" pitchFamily="34" charset="0"/>
              </a:rPr>
              <a:t>tổ</a:t>
            </a:r>
            <a:r>
              <a:rPr lang="en-US" sz="3199" b="1" dirty="0">
                <a:solidFill>
                  <a:srgbClr val="002060"/>
                </a:solidFill>
                <a:latin typeface="Arial" panose="020B0604020202020204" pitchFamily="34" charset="0"/>
                <a:cs typeface="Arial" panose="020B0604020202020204" pitchFamily="34" charset="0"/>
              </a:rPr>
              <a:t> </a:t>
            </a:r>
            <a:r>
              <a:rPr lang="en-US" sz="3199" b="1" dirty="0" err="1">
                <a:solidFill>
                  <a:srgbClr val="002060"/>
                </a:solidFill>
                <a:latin typeface="Arial" panose="020B0604020202020204" pitchFamily="34" charset="0"/>
                <a:cs typeface="Arial" panose="020B0604020202020204" pitchFamily="34" charset="0"/>
              </a:rPr>
              <a:t>chức</a:t>
            </a:r>
            <a:r>
              <a:rPr lang="en-US" sz="3199" b="1" dirty="0">
                <a:solidFill>
                  <a:srgbClr val="002060"/>
                </a:solidFill>
                <a:latin typeface="Arial" panose="020B0604020202020204" pitchFamily="34" charset="0"/>
                <a:cs typeface="Arial" panose="020B0604020202020204" pitchFamily="34" charset="0"/>
              </a:rPr>
              <a:t> HĐTN,HN - GV </a:t>
            </a:r>
            <a:r>
              <a:rPr lang="en-US" sz="3199" b="1" dirty="0" err="1">
                <a:solidFill>
                  <a:srgbClr val="002060"/>
                </a:solidFill>
                <a:latin typeface="Arial" panose="020B0604020202020204" pitchFamily="34" charset="0"/>
                <a:cs typeface="Arial" panose="020B0604020202020204" pitchFamily="34" charset="0"/>
              </a:rPr>
              <a:t>cần</a:t>
            </a:r>
            <a:r>
              <a:rPr lang="en-US" sz="3199" b="1" dirty="0">
                <a:solidFill>
                  <a:srgbClr val="002060"/>
                </a:solidFill>
                <a:latin typeface="Arial" panose="020B0604020202020204" pitchFamily="34" charset="0"/>
                <a:cs typeface="Arial" panose="020B0604020202020204" pitchFamily="34" charset="0"/>
              </a:rPr>
              <a:t> </a:t>
            </a:r>
            <a:r>
              <a:rPr lang="en-US" sz="3199" b="1" dirty="0" err="1">
                <a:solidFill>
                  <a:srgbClr val="002060"/>
                </a:solidFill>
                <a:latin typeface="Arial" panose="020B0604020202020204" pitchFamily="34" charset="0"/>
                <a:cs typeface="Arial" panose="020B0604020202020204" pitchFamily="34" charset="0"/>
              </a:rPr>
              <a:t>lưu</a:t>
            </a:r>
            <a:r>
              <a:rPr lang="en-US" sz="3199" b="1" dirty="0">
                <a:solidFill>
                  <a:srgbClr val="002060"/>
                </a:solidFill>
                <a:latin typeface="Arial" panose="020B0604020202020204" pitchFamily="34" charset="0"/>
                <a:cs typeface="Arial" panose="020B0604020202020204" pitchFamily="34" charset="0"/>
              </a:rPr>
              <a:t> ý </a:t>
            </a:r>
            <a:r>
              <a:rPr lang="en-US" sz="3199" b="1" dirty="0" err="1">
                <a:solidFill>
                  <a:srgbClr val="002060"/>
                </a:solidFill>
                <a:latin typeface="Arial" panose="020B0604020202020204" pitchFamily="34" charset="0"/>
                <a:cs typeface="Arial" panose="020B0604020202020204" pitchFamily="34" charset="0"/>
              </a:rPr>
              <a:t>các</a:t>
            </a:r>
            <a:r>
              <a:rPr lang="en-US" sz="3199" b="1" dirty="0">
                <a:solidFill>
                  <a:srgbClr val="002060"/>
                </a:solidFill>
                <a:latin typeface="Arial" panose="020B0604020202020204" pitchFamily="34" charset="0"/>
                <a:cs typeface="Arial" panose="020B0604020202020204" pitchFamily="34" charset="0"/>
              </a:rPr>
              <a:t> </a:t>
            </a:r>
            <a:r>
              <a:rPr lang="en-US" sz="3199" b="1" dirty="0" err="1">
                <a:solidFill>
                  <a:srgbClr val="002060"/>
                </a:solidFill>
                <a:latin typeface="Arial" panose="020B0604020202020204" pitchFamily="34" charset="0"/>
                <a:cs typeface="Arial" panose="020B0604020202020204" pitchFamily="34" charset="0"/>
              </a:rPr>
              <a:t>nội</a:t>
            </a:r>
            <a:r>
              <a:rPr lang="en-US" sz="3199" b="1" dirty="0">
                <a:solidFill>
                  <a:srgbClr val="002060"/>
                </a:solidFill>
                <a:latin typeface="Arial" panose="020B0604020202020204" pitchFamily="34" charset="0"/>
                <a:cs typeface="Arial" panose="020B0604020202020204" pitchFamily="34" charset="0"/>
              </a:rPr>
              <a:t> dung </a:t>
            </a:r>
            <a:r>
              <a:rPr lang="en-US" sz="3199" b="1" dirty="0" err="1">
                <a:solidFill>
                  <a:srgbClr val="002060"/>
                </a:solidFill>
                <a:latin typeface="Arial" panose="020B0604020202020204" pitchFamily="34" charset="0"/>
                <a:cs typeface="Arial" panose="020B0604020202020204" pitchFamily="34" charset="0"/>
              </a:rPr>
              <a:t>sau</a:t>
            </a:r>
            <a:r>
              <a:rPr lang="en-US" sz="3199" b="1" dirty="0">
                <a:solidFill>
                  <a:srgbClr val="002060"/>
                </a:solidFill>
                <a:latin typeface="Arial" panose="020B0604020202020204" pitchFamily="34" charset="0"/>
                <a:cs typeface="Arial" panose="020B0604020202020204" pitchFamily="34" charset="0"/>
              </a:rPr>
              <a:t>:</a:t>
            </a:r>
          </a:p>
        </p:txBody>
      </p:sp>
      <p:graphicFrame>
        <p:nvGraphicFramePr>
          <p:cNvPr id="4" name="Content Placeholder 3"/>
          <p:cNvGraphicFramePr>
            <a:graphicFrameLocks noGrp="1"/>
          </p:cNvGraphicFramePr>
          <p:nvPr>
            <p:ph idx="1"/>
          </p:nvPr>
        </p:nvGraphicFramePr>
        <p:xfrm>
          <a:off x="290272" y="1995428"/>
          <a:ext cx="11515231" cy="4661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688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38" y="304800"/>
            <a:ext cx="12191851" cy="457200"/>
          </a:xfrm>
          <a:solidFill>
            <a:schemeClr val="accent1">
              <a:lumMod val="40000"/>
              <a:lumOff val="60000"/>
            </a:schemeClr>
          </a:solidFill>
        </p:spPr>
        <p:txBody>
          <a:bodyPr>
            <a:normAutofit/>
          </a:bodyPr>
          <a:lstStyle/>
          <a:p>
            <a:pPr algn="ctr"/>
            <a:r>
              <a:rPr lang="en-US" sz="2400" dirty="0">
                <a:latin typeface="Arial" panose="020B0604020202020204" pitchFamily="34" charset="0"/>
                <a:cs typeface="Arial" panose="020B0604020202020204" pitchFamily="34" charset="0"/>
              </a:rPr>
              <a:t>HOẠT ĐỘNG TRẢI NGHIỆM, HƯỚNG NGHIỆP TRONG CTGDPT 2018</a:t>
            </a:r>
          </a:p>
        </p:txBody>
      </p:sp>
      <p:graphicFrame>
        <p:nvGraphicFramePr>
          <p:cNvPr id="2" name="Content Placeholder 1"/>
          <p:cNvGraphicFramePr>
            <a:graphicFrameLocks noGrp="1"/>
          </p:cNvGraphicFramePr>
          <p:nvPr>
            <p:ph idx="1"/>
          </p:nvPr>
        </p:nvGraphicFramePr>
        <p:xfrm>
          <a:off x="1103387" y="1219200"/>
          <a:ext cx="99822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30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569" y="736725"/>
            <a:ext cx="10512862" cy="1089318"/>
          </a:xfrm>
        </p:spPr>
        <p:txBody>
          <a:bodyPr/>
          <a:lstStyle/>
          <a:p>
            <a:r>
              <a:rPr lang="en-US" dirty="0" err="1">
                <a:solidFill>
                  <a:srgbClr val="00B050"/>
                </a:solidFill>
                <a:latin typeface="Arial" panose="020B0604020202020204" pitchFamily="34" charset="0"/>
                <a:cs typeface="Arial" panose="020B0604020202020204" pitchFamily="34" charset="0"/>
              </a:rPr>
              <a:t>Tính</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trải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nghiệm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trong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các</a:t>
            </a:r>
            <a:r>
              <a:rPr lang="en-US" dirty="0">
                <a:solidFill>
                  <a:srgbClr val="00B050"/>
                </a:solidFill>
                <a:latin typeface="Arial" panose="020B0604020202020204" pitchFamily="34" charset="0"/>
                <a:cs typeface="Arial" panose="020B0604020202020204" pitchFamily="34" charset="0"/>
              </a:rPr>
              <a:t> HĐGD </a:t>
            </a:r>
          </a:p>
        </p:txBody>
      </p:sp>
      <p:graphicFrame>
        <p:nvGraphicFramePr>
          <p:cNvPr id="7" name="Content Placeholder 6"/>
          <p:cNvGraphicFramePr>
            <a:graphicFrameLocks noGrp="1"/>
          </p:cNvGraphicFramePr>
          <p:nvPr>
            <p:ph idx="1"/>
          </p:nvPr>
        </p:nvGraphicFramePr>
        <p:xfrm>
          <a:off x="839569" y="1826043"/>
          <a:ext cx="10512862" cy="4350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945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8C6D-9EFD-420E-3974-DD3F7D71B170}"/>
              </a:ext>
            </a:extLst>
          </p:cNvPr>
          <p:cNvSpPr>
            <a:spLocks noGrp="1"/>
          </p:cNvSpPr>
          <p:nvPr>
            <p:ph type="title"/>
          </p:nvPr>
        </p:nvSpPr>
        <p:spPr>
          <a:xfrm>
            <a:off x="448454" y="1323538"/>
            <a:ext cx="11323284" cy="1027021"/>
          </a:xfrm>
        </p:spPr>
        <p:txBody>
          <a:bodyPr/>
          <a:lstStyle/>
          <a:p>
            <a:r>
              <a:rPr lang="en-US" dirty="0" err="1"/>
              <a:t>Ví</a:t>
            </a:r>
            <a:r>
              <a:rPr lang="en-US" dirty="0"/>
              <a:t> </a:t>
            </a:r>
            <a:r>
              <a:rPr lang="en-US" dirty="0" err="1"/>
              <a:t>dụ</a:t>
            </a:r>
            <a:r>
              <a:rPr lang="en-US" dirty="0"/>
              <a:t> </a:t>
            </a:r>
            <a:r>
              <a:rPr lang="en-US" dirty="0" err="1"/>
              <a:t>Phân</a:t>
            </a:r>
            <a:r>
              <a:rPr lang="en-US" dirty="0"/>
              <a:t> </a:t>
            </a:r>
            <a:r>
              <a:rPr lang="en-US" dirty="0" err="1"/>
              <a:t>phối</a:t>
            </a:r>
            <a:r>
              <a:rPr lang="en-US" dirty="0"/>
              <a:t> </a:t>
            </a:r>
            <a:r>
              <a:rPr lang="en-US" dirty="0" err="1"/>
              <a:t>chương</a:t>
            </a:r>
            <a:r>
              <a:rPr lang="en-US" dirty="0"/>
              <a:t> </a:t>
            </a:r>
            <a:r>
              <a:rPr lang="en-US" dirty="0" err="1"/>
              <a:t>trình</a:t>
            </a:r>
            <a:endParaRPr lang="en-US" dirty="0"/>
          </a:p>
        </p:txBody>
      </p:sp>
      <p:sp>
        <p:nvSpPr>
          <p:cNvPr id="3" name="Content Placeholder 2">
            <a:extLst>
              <a:ext uri="{FF2B5EF4-FFF2-40B4-BE49-F238E27FC236}">
                <a16:creationId xmlns:a16="http://schemas.microsoft.com/office/drawing/2014/main" id="{CCD73E81-972F-684D-685E-758420259785}"/>
              </a:ext>
            </a:extLst>
          </p:cNvPr>
          <p:cNvSpPr>
            <a:spLocks noGrp="1"/>
          </p:cNvSpPr>
          <p:nvPr>
            <p:ph idx="1"/>
          </p:nvPr>
        </p:nvSpPr>
        <p:spPr>
          <a:xfrm>
            <a:off x="448490" y="2827867"/>
            <a:ext cx="11321144" cy="3507052"/>
          </a:xfrm>
        </p:spPr>
        <p:txBody>
          <a:bodyPr/>
          <a:lstStyle/>
          <a:p>
            <a:r>
              <a:rPr lang="en-US" dirty="0" err="1">
                <a:hlinkClick r:id="rId2" action="ppaction://hlinkpres?slideindex=1&amp;slidetitle="/>
              </a:rPr>
              <a:t>Phân</a:t>
            </a:r>
            <a:r>
              <a:rPr lang="en-US" dirty="0">
                <a:hlinkClick r:id="rId2" action="ppaction://hlinkpres?slideindex=1&amp;slidetitle="/>
              </a:rPr>
              <a:t> </a:t>
            </a:r>
            <a:r>
              <a:rPr lang="en-US" dirty="0" err="1">
                <a:hlinkClick r:id="rId2" action="ppaction://hlinkpres?slideindex=1&amp;slidetitle="/>
              </a:rPr>
              <a:t>phối</a:t>
            </a:r>
            <a:r>
              <a:rPr lang="en-US" dirty="0">
                <a:hlinkClick r:id="rId2" action="ppaction://hlinkpres?slideindex=1&amp;slidetitle="/>
              </a:rPr>
              <a:t> </a:t>
            </a:r>
            <a:r>
              <a:rPr lang="en-US" dirty="0" err="1">
                <a:hlinkClick r:id="rId2" action="ppaction://hlinkpres?slideindex=1&amp;slidetitle="/>
              </a:rPr>
              <a:t>chương</a:t>
            </a:r>
            <a:r>
              <a:rPr lang="en-US" dirty="0">
                <a:hlinkClick r:id="rId2" action="ppaction://hlinkpres?slideindex=1&amp;slidetitle="/>
              </a:rPr>
              <a:t> </a:t>
            </a:r>
            <a:r>
              <a:rPr lang="en-US" dirty="0" err="1">
                <a:hlinkClick r:id="rId2" action="ppaction://hlinkpres?slideindex=1&amp;slidetitle="/>
              </a:rPr>
              <a:t>trình</a:t>
            </a:r>
            <a:r>
              <a:rPr lang="en-US" dirty="0">
                <a:hlinkClick r:id="rId2" action="ppaction://hlinkpres?slideindex=1&amp;slidetitle="/>
              </a:rPr>
              <a:t> </a:t>
            </a:r>
            <a:r>
              <a:rPr lang="en-US" dirty="0" err="1">
                <a:hlinkClick r:id="rId2" action="ppaction://hlinkpres?slideindex=1&amp;slidetitle="/>
              </a:rPr>
              <a:t>lớp</a:t>
            </a:r>
            <a:r>
              <a:rPr lang="en-US" dirty="0">
                <a:hlinkClick r:id="rId2" action="ppaction://hlinkpres?slideindex=1&amp;slidetitle="/>
              </a:rPr>
              <a:t> 6</a:t>
            </a:r>
            <a:endParaRPr lang="en-US" dirty="0">
              <a:hlinkClick r:id="rId3" action="ppaction://hlinkfile"/>
            </a:endParaRPr>
          </a:p>
          <a:p>
            <a:r>
              <a:rPr lang="en-US" dirty="0" err="1">
                <a:hlinkClick r:id="rId3" action="ppaction://hlinkfile"/>
              </a:rPr>
              <a:t>Phân</a:t>
            </a:r>
            <a:r>
              <a:rPr lang="en-US" dirty="0">
                <a:hlinkClick r:id="rId3" action="ppaction://hlinkfile"/>
              </a:rPr>
              <a:t> </a:t>
            </a:r>
            <a:r>
              <a:rPr lang="en-US" dirty="0" err="1">
                <a:hlinkClick r:id="rId3" action="ppaction://hlinkfile"/>
              </a:rPr>
              <a:t>phối</a:t>
            </a:r>
            <a:r>
              <a:rPr lang="en-US" dirty="0">
                <a:hlinkClick r:id="rId3" action="ppaction://hlinkfile"/>
              </a:rPr>
              <a:t> </a:t>
            </a:r>
            <a:r>
              <a:rPr lang="en-US" dirty="0" err="1">
                <a:hlinkClick r:id="rId3" action="ppaction://hlinkfile"/>
              </a:rPr>
              <a:t>chương</a:t>
            </a:r>
            <a:r>
              <a:rPr lang="en-US" dirty="0">
                <a:hlinkClick r:id="rId3" action="ppaction://hlinkfile"/>
              </a:rPr>
              <a:t> </a:t>
            </a:r>
            <a:r>
              <a:rPr lang="en-US" dirty="0" err="1">
                <a:hlinkClick r:id="rId3" action="ppaction://hlinkfile"/>
              </a:rPr>
              <a:t>trình</a:t>
            </a:r>
            <a:r>
              <a:rPr lang="en-US" dirty="0">
                <a:hlinkClick r:id="rId3" action="ppaction://hlinkfile"/>
              </a:rPr>
              <a:t> </a:t>
            </a:r>
            <a:r>
              <a:rPr lang="en-US" dirty="0" err="1">
                <a:hlinkClick r:id="rId3" action="ppaction://hlinkfile"/>
              </a:rPr>
              <a:t>lớp</a:t>
            </a:r>
            <a:r>
              <a:rPr lang="en-US" dirty="0">
                <a:hlinkClick r:id="rId3" action="ppaction://hlinkfile"/>
              </a:rPr>
              <a:t> 7</a:t>
            </a:r>
            <a:endParaRPr lang="en-US" dirty="0"/>
          </a:p>
          <a:p>
            <a:r>
              <a:rPr lang="en-US" dirty="0" err="1">
                <a:hlinkClick r:id="rId4" action="ppaction://hlinkfile"/>
              </a:rPr>
              <a:t>Phân</a:t>
            </a:r>
            <a:r>
              <a:rPr lang="en-US" dirty="0">
                <a:hlinkClick r:id="rId4" action="ppaction://hlinkfile"/>
              </a:rPr>
              <a:t> </a:t>
            </a:r>
            <a:r>
              <a:rPr lang="en-US" dirty="0" err="1">
                <a:hlinkClick r:id="rId4" action="ppaction://hlinkfile"/>
              </a:rPr>
              <a:t>phối</a:t>
            </a:r>
            <a:r>
              <a:rPr lang="en-US" dirty="0">
                <a:hlinkClick r:id="rId4" action="ppaction://hlinkfile"/>
              </a:rPr>
              <a:t> </a:t>
            </a:r>
            <a:r>
              <a:rPr lang="en-US" dirty="0" err="1">
                <a:hlinkClick r:id="rId4" action="ppaction://hlinkfile"/>
              </a:rPr>
              <a:t>chương</a:t>
            </a:r>
            <a:r>
              <a:rPr lang="en-US" dirty="0">
                <a:hlinkClick r:id="rId4" action="ppaction://hlinkfile"/>
              </a:rPr>
              <a:t> </a:t>
            </a:r>
            <a:r>
              <a:rPr lang="en-US" dirty="0" err="1">
                <a:hlinkClick r:id="rId4" action="ppaction://hlinkfile"/>
              </a:rPr>
              <a:t>trình</a:t>
            </a:r>
            <a:r>
              <a:rPr lang="en-US" dirty="0">
                <a:hlinkClick r:id="rId4" action="ppaction://hlinkfile"/>
              </a:rPr>
              <a:t> </a:t>
            </a:r>
            <a:r>
              <a:rPr lang="en-US" dirty="0" err="1">
                <a:hlinkClick r:id="rId4" action="ppaction://hlinkfile"/>
              </a:rPr>
              <a:t>lớp</a:t>
            </a:r>
            <a:r>
              <a:rPr lang="en-US" dirty="0">
                <a:hlinkClick r:id="rId4" action="ppaction://hlinkfile"/>
              </a:rPr>
              <a:t> 10</a:t>
            </a:r>
            <a:endParaRPr lang="en-US" dirty="0"/>
          </a:p>
        </p:txBody>
      </p:sp>
      <p:sp>
        <p:nvSpPr>
          <p:cNvPr id="4" name="Slide Number Placeholder 3">
            <a:extLst>
              <a:ext uri="{FF2B5EF4-FFF2-40B4-BE49-F238E27FC236}">
                <a16:creationId xmlns:a16="http://schemas.microsoft.com/office/drawing/2014/main" id="{0F6109E0-BD95-CA49-2412-5D323C584435}"/>
              </a:ext>
            </a:extLst>
          </p:cNvPr>
          <p:cNvSpPr>
            <a:spLocks noGrp="1"/>
          </p:cNvSpPr>
          <p:nvPr>
            <p:ph type="sldNum" sz="quarter" idx="10"/>
          </p:nvPr>
        </p:nvSpPr>
        <p:spPr/>
        <p:txBody>
          <a:bodyPr/>
          <a:lstStyle/>
          <a:p>
            <a:fld id="{E36C4244-8667-4452-9A72-D44C31FCB7CC}" type="slidenum">
              <a:rPr lang="en-US" smtClean="0"/>
              <a:pPr/>
              <a:t>51</a:t>
            </a:fld>
            <a:endParaRPr lang="en-US"/>
          </a:p>
        </p:txBody>
      </p:sp>
    </p:spTree>
    <p:extLst>
      <p:ext uri="{BB962C8B-B14F-4D97-AF65-F5344CB8AC3E}">
        <p14:creationId xmlns:p14="http://schemas.microsoft.com/office/powerpoint/2010/main" val="3692359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DFDD-E357-9DFD-84D1-D57F52903202}"/>
              </a:ext>
            </a:extLst>
          </p:cNvPr>
          <p:cNvSpPr>
            <a:spLocks noGrp="1"/>
          </p:cNvSpPr>
          <p:nvPr>
            <p:ph type="title"/>
          </p:nvPr>
        </p:nvSpPr>
        <p:spPr>
          <a:xfrm>
            <a:off x="310847" y="1524356"/>
            <a:ext cx="11323284" cy="1027021"/>
          </a:xfrm>
        </p:spPr>
        <p:txBody>
          <a:bodyPr/>
          <a:lstStyle/>
          <a:p>
            <a:r>
              <a:rPr lang="en-US" dirty="0"/>
              <a:t>Minh </a:t>
            </a:r>
            <a:r>
              <a:rPr lang="en-US" dirty="0" err="1"/>
              <a:t>họa</a:t>
            </a:r>
            <a:r>
              <a:rPr lang="en-US" dirty="0"/>
              <a:t> </a:t>
            </a:r>
            <a:r>
              <a:rPr lang="en-US" dirty="0" err="1"/>
              <a:t>kiểm</a:t>
            </a:r>
            <a:r>
              <a:rPr lang="en-US" dirty="0"/>
              <a:t> </a:t>
            </a:r>
            <a:r>
              <a:rPr lang="en-US" dirty="0" err="1"/>
              <a:t>tra</a:t>
            </a:r>
            <a:r>
              <a:rPr lang="en-US" dirty="0"/>
              <a:t> </a:t>
            </a:r>
            <a:r>
              <a:rPr lang="en-US" dirty="0" err="1"/>
              <a:t>đánh</a:t>
            </a:r>
            <a:r>
              <a:rPr lang="en-US" dirty="0"/>
              <a:t> </a:t>
            </a:r>
            <a:r>
              <a:rPr lang="en-US" dirty="0" err="1"/>
              <a:t>giá</a:t>
            </a:r>
            <a:r>
              <a:rPr lang="en-US" dirty="0"/>
              <a:t> (</a:t>
            </a:r>
            <a:r>
              <a:rPr lang="en-US" dirty="0" err="1"/>
              <a:t>lớp</a:t>
            </a:r>
            <a:r>
              <a:rPr lang="en-US" dirty="0"/>
              <a:t> 6)</a:t>
            </a:r>
          </a:p>
        </p:txBody>
      </p:sp>
      <p:sp>
        <p:nvSpPr>
          <p:cNvPr id="3" name="Content Placeholder 2">
            <a:extLst>
              <a:ext uri="{FF2B5EF4-FFF2-40B4-BE49-F238E27FC236}">
                <a16:creationId xmlns:a16="http://schemas.microsoft.com/office/drawing/2014/main" id="{060FD414-9B27-6CD8-8693-D6B4D07DF671}"/>
              </a:ext>
            </a:extLst>
          </p:cNvPr>
          <p:cNvSpPr>
            <a:spLocks noGrp="1"/>
          </p:cNvSpPr>
          <p:nvPr>
            <p:ph idx="1"/>
          </p:nvPr>
        </p:nvSpPr>
        <p:spPr>
          <a:xfrm>
            <a:off x="448490" y="2709333"/>
            <a:ext cx="11321144" cy="3625586"/>
          </a:xfrm>
        </p:spPr>
        <p:txBody>
          <a:bodyPr/>
          <a:lstStyle/>
          <a:p>
            <a:r>
              <a:rPr lang="en-US" dirty="0" err="1">
                <a:hlinkClick r:id="rId2" action="ppaction://hlinkfile"/>
              </a:rPr>
              <a:t>Bài</a:t>
            </a:r>
            <a:r>
              <a:rPr lang="en-US" dirty="0">
                <a:hlinkClick r:id="rId2" action="ppaction://hlinkfile"/>
              </a:rPr>
              <a:t> </a:t>
            </a:r>
            <a:r>
              <a:rPr lang="en-US" dirty="0" err="1">
                <a:hlinkClick r:id="rId2" action="ppaction://hlinkfile"/>
              </a:rPr>
              <a:t>kiểm</a:t>
            </a:r>
            <a:r>
              <a:rPr lang="en-US" dirty="0">
                <a:hlinkClick r:id="rId2" action="ppaction://hlinkfile"/>
              </a:rPr>
              <a:t> </a:t>
            </a:r>
            <a:r>
              <a:rPr lang="en-US" dirty="0" err="1">
                <a:hlinkClick r:id="rId2" action="ppaction://hlinkfile"/>
              </a:rPr>
              <a:t>tra</a:t>
            </a:r>
            <a:r>
              <a:rPr lang="en-US" dirty="0">
                <a:hlinkClick r:id="rId2" action="ppaction://hlinkfile"/>
              </a:rPr>
              <a:t> </a:t>
            </a:r>
            <a:r>
              <a:rPr lang="en-US" dirty="0" err="1">
                <a:hlinkClick r:id="rId2" action="ppaction://hlinkfile"/>
              </a:rPr>
              <a:t>đánh</a:t>
            </a:r>
            <a:r>
              <a:rPr lang="en-US" dirty="0">
                <a:hlinkClick r:id="rId2" action="ppaction://hlinkfile"/>
              </a:rPr>
              <a:t> </a:t>
            </a:r>
            <a:r>
              <a:rPr lang="en-US" dirty="0" err="1">
                <a:hlinkClick r:id="rId2" action="ppaction://hlinkfile"/>
              </a:rPr>
              <a:t>giá</a:t>
            </a:r>
            <a:r>
              <a:rPr lang="en-US" dirty="0">
                <a:hlinkClick r:id="rId2" action="ppaction://hlinkfile"/>
              </a:rPr>
              <a:t> </a:t>
            </a:r>
            <a:r>
              <a:rPr lang="en-US" dirty="0" err="1">
                <a:hlinkClick r:id="rId2" action="ppaction://hlinkfile"/>
              </a:rPr>
              <a:t>thường</a:t>
            </a:r>
            <a:r>
              <a:rPr lang="en-US" dirty="0">
                <a:hlinkClick r:id="rId2" action="ppaction://hlinkfile"/>
              </a:rPr>
              <a:t> </a:t>
            </a:r>
            <a:r>
              <a:rPr lang="en-US" dirty="0" err="1">
                <a:hlinkClick r:id="rId2" action="ppaction://hlinkfile"/>
              </a:rPr>
              <a:t>xuyên</a:t>
            </a:r>
            <a:endParaRPr lang="en-US" dirty="0"/>
          </a:p>
          <a:p>
            <a:r>
              <a:rPr lang="en-US" dirty="0" err="1">
                <a:hlinkClick r:id="rId3" action="ppaction://hlinkfile"/>
              </a:rPr>
              <a:t>Bài</a:t>
            </a:r>
            <a:r>
              <a:rPr lang="en-US" dirty="0">
                <a:hlinkClick r:id="rId3" action="ppaction://hlinkfile"/>
              </a:rPr>
              <a:t> </a:t>
            </a:r>
            <a:r>
              <a:rPr lang="en-US" dirty="0" err="1">
                <a:hlinkClick r:id="rId3" action="ppaction://hlinkfile"/>
              </a:rPr>
              <a:t>kiểm</a:t>
            </a:r>
            <a:r>
              <a:rPr lang="en-US" dirty="0">
                <a:hlinkClick r:id="rId3" action="ppaction://hlinkfile"/>
              </a:rPr>
              <a:t> </a:t>
            </a:r>
            <a:r>
              <a:rPr lang="en-US" dirty="0" err="1">
                <a:hlinkClick r:id="rId3" action="ppaction://hlinkfile"/>
              </a:rPr>
              <a:t>tra</a:t>
            </a:r>
            <a:r>
              <a:rPr lang="en-US" dirty="0">
                <a:hlinkClick r:id="rId3" action="ppaction://hlinkfile"/>
              </a:rPr>
              <a:t> </a:t>
            </a:r>
            <a:r>
              <a:rPr lang="en-US" dirty="0" err="1">
                <a:hlinkClick r:id="rId3" action="ppaction://hlinkfile"/>
              </a:rPr>
              <a:t>đánh</a:t>
            </a:r>
            <a:r>
              <a:rPr lang="en-US" dirty="0">
                <a:hlinkClick r:id="rId3" action="ppaction://hlinkfile"/>
              </a:rPr>
              <a:t> </a:t>
            </a:r>
            <a:r>
              <a:rPr lang="en-US" dirty="0" err="1">
                <a:hlinkClick r:id="rId3" action="ppaction://hlinkfile"/>
              </a:rPr>
              <a:t>giá</a:t>
            </a:r>
            <a:r>
              <a:rPr lang="en-US" dirty="0">
                <a:hlinkClick r:id="rId3" action="ppaction://hlinkfile"/>
              </a:rPr>
              <a:t> </a:t>
            </a:r>
            <a:r>
              <a:rPr lang="en-US" dirty="0" err="1">
                <a:hlinkClick r:id="rId3" action="ppaction://hlinkfile"/>
              </a:rPr>
              <a:t>định</a:t>
            </a:r>
            <a:r>
              <a:rPr lang="en-US" dirty="0">
                <a:hlinkClick r:id="rId3" action="ppaction://hlinkfile"/>
              </a:rPr>
              <a:t> </a:t>
            </a:r>
            <a:r>
              <a:rPr lang="en-US" dirty="0" err="1">
                <a:hlinkClick r:id="rId3" action="ppaction://hlinkfile"/>
              </a:rPr>
              <a:t>kỳ</a:t>
            </a:r>
            <a:endParaRPr lang="en-US" dirty="0"/>
          </a:p>
          <a:p>
            <a:endParaRPr lang="en-US" dirty="0"/>
          </a:p>
          <a:p>
            <a:r>
              <a:rPr lang="en-US" dirty="0" err="1">
                <a:hlinkClick r:id="rId4" action="ppaction://hlinkfile"/>
              </a:rPr>
              <a:t>Thông</a:t>
            </a:r>
            <a:r>
              <a:rPr lang="en-US" dirty="0">
                <a:hlinkClick r:id="rId4" action="ppaction://hlinkfile"/>
              </a:rPr>
              <a:t> </a:t>
            </a:r>
            <a:r>
              <a:rPr lang="en-US" dirty="0" err="1">
                <a:hlinkClick r:id="rId4" action="ppaction://hlinkfile"/>
              </a:rPr>
              <a:t>tư</a:t>
            </a:r>
            <a:r>
              <a:rPr lang="en-US" dirty="0">
                <a:hlinkClick r:id="rId4" action="ppaction://hlinkfile"/>
              </a:rPr>
              <a:t> 26 </a:t>
            </a:r>
            <a:r>
              <a:rPr lang="en-US" dirty="0" err="1">
                <a:hlinkClick r:id="rId4" action="ppaction://hlinkfile"/>
              </a:rPr>
              <a:t>bổ</a:t>
            </a:r>
            <a:r>
              <a:rPr lang="en-US" dirty="0">
                <a:hlinkClick r:id="rId4" action="ppaction://hlinkfile"/>
              </a:rPr>
              <a:t> sung </a:t>
            </a:r>
            <a:r>
              <a:rPr lang="en-US" dirty="0" err="1">
                <a:hlinkClick r:id="rId4" action="ppaction://hlinkfile"/>
              </a:rPr>
              <a:t>thông</a:t>
            </a:r>
            <a:r>
              <a:rPr lang="en-US" dirty="0">
                <a:hlinkClick r:id="rId4" action="ppaction://hlinkfile"/>
              </a:rPr>
              <a:t> </a:t>
            </a:r>
            <a:r>
              <a:rPr lang="en-US" dirty="0" err="1">
                <a:hlinkClick r:id="rId4" action="ppaction://hlinkfile"/>
              </a:rPr>
              <a:t>tư</a:t>
            </a:r>
            <a:r>
              <a:rPr lang="en-US" dirty="0">
                <a:hlinkClick r:id="rId4" action="ppaction://hlinkfile"/>
              </a:rPr>
              <a:t> 58 </a:t>
            </a:r>
            <a:r>
              <a:rPr lang="en-US" dirty="0" err="1">
                <a:hlinkClick r:id="rId4" action="ppaction://hlinkfile"/>
              </a:rPr>
              <a:t>về</a:t>
            </a:r>
            <a:r>
              <a:rPr lang="en-US" dirty="0">
                <a:hlinkClick r:id="rId4" action="ppaction://hlinkfile"/>
              </a:rPr>
              <a:t> </a:t>
            </a:r>
            <a:r>
              <a:rPr lang="en-US" dirty="0" err="1">
                <a:hlinkClick r:id="rId4" action="ppaction://hlinkfile"/>
              </a:rPr>
              <a:t>kiểm</a:t>
            </a:r>
            <a:r>
              <a:rPr lang="en-US" dirty="0">
                <a:hlinkClick r:id="rId4" action="ppaction://hlinkfile"/>
              </a:rPr>
              <a:t> </a:t>
            </a:r>
            <a:r>
              <a:rPr lang="en-US" dirty="0" err="1">
                <a:hlinkClick r:id="rId4" action="ppaction://hlinkfile"/>
              </a:rPr>
              <a:t>tra</a:t>
            </a:r>
            <a:r>
              <a:rPr lang="en-US" dirty="0">
                <a:hlinkClick r:id="rId4" action="ppaction://hlinkfile"/>
              </a:rPr>
              <a:t> </a:t>
            </a:r>
            <a:r>
              <a:rPr lang="en-US" dirty="0" err="1">
                <a:hlinkClick r:id="rId4" action="ppaction://hlinkfile"/>
              </a:rPr>
              <a:t>đánh</a:t>
            </a:r>
            <a:r>
              <a:rPr lang="en-US" dirty="0">
                <a:hlinkClick r:id="rId4" action="ppaction://hlinkfile"/>
              </a:rPr>
              <a:t> </a:t>
            </a:r>
            <a:r>
              <a:rPr lang="en-US" dirty="0" err="1">
                <a:hlinkClick r:id="rId4" action="ppaction://hlinkfile"/>
              </a:rPr>
              <a:t>giá</a:t>
            </a:r>
            <a:r>
              <a:rPr lang="en-US" dirty="0">
                <a:hlinkClick r:id="rId4" action="ppaction://hlinkfile"/>
              </a:rPr>
              <a:t>.</a:t>
            </a:r>
            <a:endParaRPr lang="en-US" dirty="0"/>
          </a:p>
        </p:txBody>
      </p:sp>
      <p:sp>
        <p:nvSpPr>
          <p:cNvPr id="4" name="Slide Number Placeholder 3">
            <a:extLst>
              <a:ext uri="{FF2B5EF4-FFF2-40B4-BE49-F238E27FC236}">
                <a16:creationId xmlns:a16="http://schemas.microsoft.com/office/drawing/2014/main" id="{2A16FEAB-EED0-96BB-37E6-B79508486809}"/>
              </a:ext>
            </a:extLst>
          </p:cNvPr>
          <p:cNvSpPr>
            <a:spLocks noGrp="1"/>
          </p:cNvSpPr>
          <p:nvPr>
            <p:ph type="sldNum" sz="quarter" idx="10"/>
          </p:nvPr>
        </p:nvSpPr>
        <p:spPr/>
        <p:txBody>
          <a:bodyPr/>
          <a:lstStyle/>
          <a:p>
            <a:fld id="{E36C4244-8667-4452-9A72-D44C31FCB7CC}" type="slidenum">
              <a:rPr lang="en-US" smtClean="0"/>
              <a:pPr/>
              <a:t>52</a:t>
            </a:fld>
            <a:endParaRPr lang="en-US"/>
          </a:p>
        </p:txBody>
      </p:sp>
    </p:spTree>
    <p:extLst>
      <p:ext uri="{BB962C8B-B14F-4D97-AF65-F5344CB8AC3E}">
        <p14:creationId xmlns:p14="http://schemas.microsoft.com/office/powerpoint/2010/main" val="2527757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288805" y="895519"/>
            <a:ext cx="12191851" cy="457200"/>
          </a:xfrm>
          <a:prstGeom prst="rect">
            <a:avLst/>
          </a:prstGeom>
          <a:solidFill>
            <a:schemeClr val="accent1">
              <a:lumMod val="40000"/>
              <a:lumOff val="6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accent1">
                    <a:lumMod val="50000"/>
                  </a:schemeClr>
                </a:solidFill>
                <a:latin typeface="+mj-lt"/>
                <a:ea typeface="+mj-ea"/>
                <a:cs typeface="+mj-cs"/>
              </a:defRPr>
            </a:lvl1pPr>
          </a:lstStyle>
          <a:p>
            <a:pPr lvl="0" algn="ctr"/>
            <a:r>
              <a:rPr lang="en-US" sz="2400" b="1" dirty="0">
                <a:solidFill>
                  <a:schemeClr val="tx1"/>
                </a:solidFill>
              </a:rPr>
              <a:t>THIẾT BỊ GIÁO DỤC</a:t>
            </a:r>
          </a:p>
        </p:txBody>
      </p:sp>
      <p:graphicFrame>
        <p:nvGraphicFramePr>
          <p:cNvPr id="7" name="Content Placeholder 6"/>
          <p:cNvGraphicFramePr>
            <a:graphicFrameLocks noGrp="1"/>
          </p:cNvGraphicFramePr>
          <p:nvPr>
            <p:ph idx="1"/>
          </p:nvPr>
        </p:nvGraphicFramePr>
        <p:xfrm>
          <a:off x="1123517" y="1326102"/>
          <a:ext cx="99822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1017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022" y="508623"/>
            <a:ext cx="8910083" cy="1066800"/>
          </a:xfrm>
        </p:spPr>
        <p:txBody>
          <a:bodyPr>
            <a:noAutofit/>
          </a:bodyPr>
          <a:lstStyle/>
          <a:p>
            <a:r>
              <a:rPr lang="en-US" sz="2800" b="1" dirty="0">
                <a:solidFill>
                  <a:srgbClr val="FF0000"/>
                </a:solidFill>
              </a:rPr>
              <a:t>XIN KÍNH MỜI THẦY CÔ XEM VIDEO MINH HỌA VÀ TẬP TRUNG ĐỂ TRẢ LỜI CÁC CÂU HỎI ĐÓ:</a:t>
            </a:r>
            <a:endParaRPr lang="en-US" sz="2800" dirty="0">
              <a:solidFill>
                <a:srgbClr val="FF0000"/>
              </a:solidFill>
            </a:endParaRPr>
          </a:p>
        </p:txBody>
      </p:sp>
      <p:sp>
        <p:nvSpPr>
          <p:cNvPr id="6" name="Rectangle 5"/>
          <p:cNvSpPr/>
          <p:nvPr/>
        </p:nvSpPr>
        <p:spPr>
          <a:xfrm>
            <a:off x="3659402" y="3571629"/>
            <a:ext cx="5601553" cy="523220"/>
          </a:xfrm>
          <a:prstGeom prst="rect">
            <a:avLst/>
          </a:prstGeom>
        </p:spPr>
        <p:txBody>
          <a:bodyPr wrap="square">
            <a:spAutoFit/>
          </a:bodyPr>
          <a:lstStyle/>
          <a:p>
            <a:r>
              <a:rPr lang="en-US" sz="2800" dirty="0">
                <a:hlinkClick r:id="rId2"/>
              </a:rPr>
              <a:t>https://youtu.be/f6yz5Wbn2c8</a:t>
            </a:r>
            <a:endParaRPr lang="en-US" sz="2800" dirty="0"/>
          </a:p>
        </p:txBody>
      </p:sp>
      <p:sp>
        <p:nvSpPr>
          <p:cNvPr id="7" name="Rectangle 6"/>
          <p:cNvSpPr/>
          <p:nvPr/>
        </p:nvSpPr>
        <p:spPr>
          <a:xfrm>
            <a:off x="1057823" y="2069030"/>
            <a:ext cx="6939720"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HDTN,HN6 _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659402" y="2950107"/>
            <a:ext cx="6408423" cy="523220"/>
          </a:xfrm>
          <a:prstGeom prst="rect">
            <a:avLst/>
          </a:prstGeom>
        </p:spPr>
        <p:txBody>
          <a:bodyPr wrap="square">
            <a:spAutoFit/>
          </a:bodyPr>
          <a:lstStyle/>
          <a:p>
            <a:r>
              <a:rPr lang="en-US" sz="2800" dirty="0">
                <a:hlinkClick r:id="rId3"/>
              </a:rPr>
              <a:t>https://youtu.be/7_lynGmF0y0</a:t>
            </a:r>
            <a:endParaRPr lang="en-US" sz="2800" dirty="0"/>
          </a:p>
        </p:txBody>
      </p:sp>
      <p:sp>
        <p:nvSpPr>
          <p:cNvPr id="8" name="Rectangle 7"/>
          <p:cNvSpPr/>
          <p:nvPr/>
        </p:nvSpPr>
        <p:spPr>
          <a:xfrm>
            <a:off x="3659402" y="4167504"/>
            <a:ext cx="5601555" cy="523220"/>
          </a:xfrm>
          <a:prstGeom prst="rect">
            <a:avLst/>
          </a:prstGeom>
        </p:spPr>
        <p:txBody>
          <a:bodyPr wrap="square">
            <a:spAutoFit/>
          </a:bodyPr>
          <a:lstStyle/>
          <a:p>
            <a:r>
              <a:rPr lang="en-US" sz="2800" dirty="0">
                <a:hlinkClick r:id="rId4"/>
              </a:rPr>
              <a:t>https://youtu.be/rbGWI_3exrY</a:t>
            </a:r>
            <a:endParaRPr lang="en-US" sz="2800" dirty="0"/>
          </a:p>
        </p:txBody>
      </p:sp>
      <p:sp>
        <p:nvSpPr>
          <p:cNvPr id="9" name="Rectangle 8"/>
          <p:cNvSpPr/>
          <p:nvPr/>
        </p:nvSpPr>
        <p:spPr>
          <a:xfrm>
            <a:off x="3659402" y="4789026"/>
            <a:ext cx="6229315" cy="523220"/>
          </a:xfrm>
          <a:prstGeom prst="rect">
            <a:avLst/>
          </a:prstGeom>
        </p:spPr>
        <p:txBody>
          <a:bodyPr wrap="square">
            <a:spAutoFit/>
          </a:bodyPr>
          <a:lstStyle/>
          <a:p>
            <a:r>
              <a:rPr lang="en-US" sz="2800" dirty="0">
                <a:hlinkClick r:id="rId5"/>
              </a:rPr>
              <a:t>https://youtu.be/8wSpA9FmGO8</a:t>
            </a:r>
            <a:endParaRPr lang="en-US" sz="2800" dirty="0"/>
          </a:p>
        </p:txBody>
      </p:sp>
      <p:sp>
        <p:nvSpPr>
          <p:cNvPr id="3" name="Rectangle 2"/>
          <p:cNvSpPr/>
          <p:nvPr/>
        </p:nvSpPr>
        <p:spPr>
          <a:xfrm>
            <a:off x="2538952" y="3065477"/>
            <a:ext cx="816990" cy="2246769"/>
          </a:xfrm>
          <a:prstGeom prst="rect">
            <a:avLst/>
          </a:prstGeom>
        </p:spPr>
        <p:txBody>
          <a:bodyPr wrap="square">
            <a:spAutoFit/>
          </a:bodyPr>
          <a:lstStyle/>
          <a:p>
            <a:r>
              <a:rPr lang="en-US" sz="2000" b="1" dirty="0" err="1"/>
              <a:t>Tiết</a:t>
            </a:r>
            <a:r>
              <a:rPr lang="en-US" sz="2000" b="1" dirty="0"/>
              <a:t> 1</a:t>
            </a:r>
          </a:p>
          <a:p>
            <a:endParaRPr lang="en-US" sz="2000" b="1" dirty="0"/>
          </a:p>
          <a:p>
            <a:r>
              <a:rPr lang="en-US" sz="2000" b="1" dirty="0" err="1"/>
              <a:t>Tiết</a:t>
            </a:r>
            <a:r>
              <a:rPr lang="en-US" sz="2000" b="1" dirty="0"/>
              <a:t> 2</a:t>
            </a:r>
          </a:p>
          <a:p>
            <a:endParaRPr lang="en-US" sz="2000" b="1" dirty="0"/>
          </a:p>
          <a:p>
            <a:r>
              <a:rPr lang="en-US" sz="2000" b="1" dirty="0" err="1"/>
              <a:t>Tiết</a:t>
            </a:r>
            <a:r>
              <a:rPr lang="en-US" sz="2000" b="1" dirty="0"/>
              <a:t> 3</a:t>
            </a:r>
          </a:p>
          <a:p>
            <a:endParaRPr lang="en-US" sz="2000" b="1" dirty="0"/>
          </a:p>
          <a:p>
            <a:r>
              <a:rPr lang="en-US" sz="2000" b="1" dirty="0" err="1"/>
              <a:t>Tiết</a:t>
            </a:r>
            <a:r>
              <a:rPr lang="en-US" sz="2000" b="1" dirty="0"/>
              <a:t> 4</a:t>
            </a:r>
          </a:p>
        </p:txBody>
      </p:sp>
    </p:spTree>
    <p:extLst>
      <p:ext uri="{BB962C8B-B14F-4D97-AF65-F5344CB8AC3E}">
        <p14:creationId xmlns:p14="http://schemas.microsoft.com/office/powerpoint/2010/main" val="422313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69979" y="5159742"/>
            <a:ext cx="8193610" cy="1143086"/>
          </a:xfrm>
        </p:spPr>
        <p:txBody>
          <a:bodyPr>
            <a:normAutofit/>
          </a:bodyPr>
          <a:lstStyle/>
          <a:p>
            <a:r>
              <a:rPr lang="en-US" b="1" dirty="0">
                <a:latin typeface="Arial" panose="020B0604020202020204" pitchFamily="34" charset="0"/>
                <a:cs typeface="Arial" panose="020B0604020202020204" pitchFamily="34" charset="0"/>
              </a:rPr>
              <a:t>XÂY DỰNG KẾ HOẠCH TỔ CHỨC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HOẠT ĐỘNG TRẢI NGHIỆM, HƯỚNG NGHIỆP 6</a:t>
            </a:r>
          </a:p>
        </p:txBody>
      </p:sp>
      <p:pic>
        <p:nvPicPr>
          <p:cNvPr id="7" name="Picture Placeholder 6"/>
          <p:cNvPicPr>
            <a:picLocks noGrp="1" noChangeAspect="1"/>
          </p:cNvPicPr>
          <p:nvPr>
            <p:ph type="pic" idx="1"/>
          </p:nvPr>
        </p:nvPicPr>
        <p:blipFill>
          <a:blip r:embed="rId2"/>
          <a:srcRect t="17994" b="17994"/>
          <a:stretch>
            <a:fillRect/>
          </a:stretch>
        </p:blipFill>
        <p:spPr>
          <a:prstGeom prst="rect">
            <a:avLst/>
          </a:prstGeom>
        </p:spPr>
      </p:pic>
    </p:spTree>
    <p:extLst>
      <p:ext uri="{BB962C8B-B14F-4D97-AF65-F5344CB8AC3E}">
        <p14:creationId xmlns:p14="http://schemas.microsoft.com/office/powerpoint/2010/main" val="24048318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7019"/>
            <a:ext cx="10515600" cy="1325563"/>
          </a:xfrm>
        </p:spPr>
        <p:txBody>
          <a:bodyPr>
            <a:normAutofit/>
          </a:bodyPr>
          <a:lstStyle/>
          <a:p>
            <a:pPr algn="ctr"/>
            <a:r>
              <a:rPr lang="en-US" sz="2666" b="1" dirty="0">
                <a:solidFill>
                  <a:srgbClr val="FF0000"/>
                </a:solidFill>
                <a:latin typeface="Times New Roman" panose="02020603050405020304" pitchFamily="18" charset="0"/>
                <a:cs typeface="Times New Roman" panose="02020603050405020304" pitchFamily="18" charset="0"/>
              </a:rPr>
              <a:t>CÁC ĐỊA CHỈ TRANG WEBSITE KHAI THÁC TÀI LIỆU CHO </a:t>
            </a:r>
            <a:br>
              <a:rPr lang="en-US" sz="2666" b="1" dirty="0">
                <a:solidFill>
                  <a:srgbClr val="FF0000"/>
                </a:solidFill>
                <a:latin typeface="Times New Roman" panose="02020603050405020304" pitchFamily="18" charset="0"/>
                <a:cs typeface="Times New Roman" panose="02020603050405020304" pitchFamily="18" charset="0"/>
              </a:rPr>
            </a:br>
            <a:r>
              <a:rPr lang="en-US" sz="2666" b="1" dirty="0">
                <a:solidFill>
                  <a:srgbClr val="FF0000"/>
                </a:solidFill>
                <a:latin typeface="Times New Roman" panose="02020603050405020304" pitchFamily="18" charset="0"/>
                <a:cs typeface="Times New Roman" panose="02020603050405020304" pitchFamily="18" charset="0"/>
              </a:rPr>
              <a:t>HOẠT ĐỘNG TRẢI NGHIỆM, HƯỚNG NGHIỆP</a:t>
            </a:r>
            <a:endParaRPr lang="en-US" sz="2666"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838200" y="2380796"/>
            <a:ext cx="5181600" cy="3317875"/>
          </a:xfrm>
        </p:spPr>
        <p:txBody>
          <a:bodyPr>
            <a:noAutofit/>
          </a:bodyPr>
          <a:lstStyle/>
          <a:p>
            <a:pPr>
              <a:lnSpc>
                <a:spcPct val="100000"/>
              </a:lnSpc>
            </a:pPr>
            <a:r>
              <a:rPr lang="en-US" sz="2400" dirty="0">
                <a:solidFill>
                  <a:srgbClr val="FF0000"/>
                </a:solidFill>
                <a:hlinkClick r:id="rId2"/>
              </a:rPr>
              <a:t>http://www.nxbgd.vn/</a:t>
            </a:r>
            <a:endParaRPr lang="en-US" sz="2400" dirty="0">
              <a:solidFill>
                <a:srgbClr val="FF0000"/>
              </a:solidFill>
            </a:endParaRPr>
          </a:p>
          <a:p>
            <a:pPr>
              <a:lnSpc>
                <a:spcPct val="100000"/>
              </a:lnSpc>
            </a:pPr>
            <a:r>
              <a:rPr lang="en-US" sz="2400" dirty="0">
                <a:solidFill>
                  <a:srgbClr val="FF0000"/>
                </a:solidFill>
                <a:hlinkClick r:id="rId3"/>
              </a:rPr>
              <a:t>http://www.hanhtrangso.nxbgd.vn/</a:t>
            </a:r>
            <a:endParaRPr lang="en-US" sz="2400" dirty="0">
              <a:solidFill>
                <a:srgbClr val="FF0000"/>
              </a:solidFill>
              <a:hlinkClick r:id="" action="ppaction://noaction"/>
            </a:endParaRPr>
          </a:p>
          <a:p>
            <a:pPr>
              <a:lnSpc>
                <a:spcPct val="100000"/>
              </a:lnSpc>
            </a:pPr>
            <a:r>
              <a:rPr lang="en-US" sz="2400" dirty="0">
                <a:solidFill>
                  <a:srgbClr val="FF0000"/>
                </a:solidFill>
                <a:hlinkClick r:id="rId4"/>
              </a:rPr>
              <a:t>http://sachthietbigiaoduc.vn/</a:t>
            </a:r>
            <a:endParaRPr lang="en-US" sz="2400" dirty="0">
              <a:solidFill>
                <a:srgbClr val="FF0000"/>
              </a:solidFill>
            </a:endParaRPr>
          </a:p>
          <a:p>
            <a:pPr>
              <a:lnSpc>
                <a:spcPct val="100000"/>
              </a:lnSpc>
            </a:pPr>
            <a:r>
              <a:rPr lang="en-US" sz="2400" dirty="0">
                <a:solidFill>
                  <a:srgbClr val="FF0000"/>
                </a:solidFill>
                <a:hlinkClick r:id="rId5"/>
              </a:rPr>
              <a:t>http://taphuan.nxbgd.vn/</a:t>
            </a:r>
            <a:endParaRPr lang="en-US" sz="2400" dirty="0">
              <a:solidFill>
                <a:srgbClr val="FF0000"/>
              </a:solidFill>
            </a:endParaRPr>
          </a:p>
          <a:p>
            <a:pPr>
              <a:lnSpc>
                <a:spcPct val="100000"/>
              </a:lnSpc>
            </a:pPr>
            <a:r>
              <a:rPr lang="en-US" sz="2400" dirty="0">
                <a:solidFill>
                  <a:srgbClr val="FF0000"/>
                </a:solidFill>
                <a:hlinkClick r:id="rId6"/>
              </a:rPr>
              <a:t>http://chantroisangtao.vn/</a:t>
            </a:r>
            <a:endParaRPr lang="en-US" sz="2400" dirty="0">
              <a:solidFill>
                <a:srgbClr val="FF0000"/>
              </a:solidFill>
            </a:endParaRPr>
          </a:p>
          <a:p>
            <a:pPr marL="0" indent="0">
              <a:buNone/>
            </a:pPr>
            <a:endParaRPr lang="en-US" sz="2400" dirty="0"/>
          </a:p>
          <a:p>
            <a:endParaRPr lang="en-US" sz="2400" b="1" dirty="0"/>
          </a:p>
          <a:p>
            <a:pPr>
              <a:lnSpc>
                <a:spcPct val="100000"/>
              </a:lnSpc>
            </a:pPr>
            <a:endParaRPr lang="en-US" sz="2400" dirty="0">
              <a:solidFill>
                <a:srgbClr val="FF0000"/>
              </a:solidFill>
            </a:endParaRPr>
          </a:p>
        </p:txBody>
      </p:sp>
      <p:sp>
        <p:nvSpPr>
          <p:cNvPr id="4" name="Content Placeholder 3"/>
          <p:cNvSpPr>
            <a:spLocks noGrp="1"/>
          </p:cNvSpPr>
          <p:nvPr>
            <p:ph sz="half" idx="2"/>
          </p:nvPr>
        </p:nvSpPr>
        <p:spPr>
          <a:xfrm>
            <a:off x="6340929" y="2380796"/>
            <a:ext cx="5181600" cy="3301547"/>
          </a:xfrm>
        </p:spPr>
        <p:txBody>
          <a:bodyPr>
            <a:normAutofit/>
          </a:bodyPr>
          <a:lstStyle/>
          <a:p>
            <a:pPr marL="0" indent="0">
              <a:buNone/>
            </a:pPr>
            <a:r>
              <a:rPr lang="en-US" b="1" dirty="0" err="1"/>
              <a:t>Nguồn</a:t>
            </a:r>
            <a:r>
              <a:rPr lang="en-US" b="1" dirty="0"/>
              <a:t> </a:t>
            </a:r>
            <a:r>
              <a:rPr lang="en-US" b="1" dirty="0" err="1"/>
              <a:t>tài</a:t>
            </a:r>
            <a:r>
              <a:rPr lang="en-US" b="1" dirty="0"/>
              <a:t> </a:t>
            </a:r>
            <a:r>
              <a:rPr lang="en-US" b="1" dirty="0" err="1"/>
              <a:t>liệu</a:t>
            </a:r>
            <a:r>
              <a:rPr lang="en-US" b="1" dirty="0"/>
              <a:t> </a:t>
            </a:r>
            <a:r>
              <a:rPr lang="en-US" b="1" dirty="0" err="1"/>
              <a:t>tập</a:t>
            </a:r>
            <a:r>
              <a:rPr lang="en-US" b="1" dirty="0"/>
              <a:t> </a:t>
            </a:r>
            <a:r>
              <a:rPr lang="en-US" b="1" dirty="0" err="1"/>
              <a:t>huấn</a:t>
            </a:r>
            <a:endParaRPr lang="en-US" b="1" dirty="0"/>
          </a:p>
          <a:p>
            <a:pPr marL="0" indent="0">
              <a:buNone/>
            </a:pPr>
            <a:r>
              <a:rPr lang="en-US" b="1" dirty="0" err="1">
                <a:solidFill>
                  <a:srgbClr val="C00000"/>
                </a:solidFill>
              </a:rPr>
              <a:t>Hoạt</a:t>
            </a:r>
            <a:r>
              <a:rPr lang="en-US" b="1" dirty="0">
                <a:solidFill>
                  <a:srgbClr val="C00000"/>
                </a:solidFill>
              </a:rPr>
              <a:t> </a:t>
            </a:r>
            <a:r>
              <a:rPr lang="en-US" b="1" dirty="0" err="1">
                <a:solidFill>
                  <a:srgbClr val="C00000"/>
                </a:solidFill>
              </a:rPr>
              <a:t>động</a:t>
            </a:r>
            <a:r>
              <a:rPr lang="en-US" b="1" dirty="0">
                <a:solidFill>
                  <a:srgbClr val="C00000"/>
                </a:solidFill>
              </a:rPr>
              <a:t> </a:t>
            </a:r>
            <a:r>
              <a:rPr lang="en-US" b="1" dirty="0" err="1">
                <a:solidFill>
                  <a:srgbClr val="C00000"/>
                </a:solidFill>
              </a:rPr>
              <a:t>trải</a:t>
            </a:r>
            <a:r>
              <a:rPr lang="en-US" b="1" dirty="0">
                <a:solidFill>
                  <a:srgbClr val="C00000"/>
                </a:solidFill>
              </a:rPr>
              <a:t> </a:t>
            </a:r>
            <a:r>
              <a:rPr lang="en-US" b="1" dirty="0" err="1">
                <a:solidFill>
                  <a:srgbClr val="C00000"/>
                </a:solidFill>
              </a:rPr>
              <a:t>nghiệm</a:t>
            </a:r>
            <a:r>
              <a:rPr lang="en-US" b="1" dirty="0">
                <a:solidFill>
                  <a:srgbClr val="C00000"/>
                </a:solidFill>
              </a:rPr>
              <a:t>, </a:t>
            </a:r>
            <a:r>
              <a:rPr lang="en-US" b="1" dirty="0" err="1">
                <a:solidFill>
                  <a:srgbClr val="C00000"/>
                </a:solidFill>
              </a:rPr>
              <a:t>hướng</a:t>
            </a:r>
            <a:r>
              <a:rPr lang="en-US" b="1" dirty="0">
                <a:solidFill>
                  <a:srgbClr val="C00000"/>
                </a:solidFill>
              </a:rPr>
              <a:t> </a:t>
            </a:r>
            <a:r>
              <a:rPr lang="en-US" b="1" dirty="0" err="1">
                <a:solidFill>
                  <a:srgbClr val="C00000"/>
                </a:solidFill>
              </a:rPr>
              <a:t>nghiệp</a:t>
            </a:r>
            <a:r>
              <a:rPr lang="en-US" b="1" dirty="0">
                <a:solidFill>
                  <a:srgbClr val="C00000"/>
                </a:solidFill>
              </a:rPr>
              <a:t> 6</a:t>
            </a:r>
          </a:p>
          <a:p>
            <a:r>
              <a:rPr lang="en-US" u="sng" dirty="0">
                <a:hlinkClick r:id="rId7"/>
              </a:rPr>
              <a:t>https://</a:t>
            </a:r>
            <a:r>
              <a:rPr lang="en-US" b="1" u="sng" dirty="0">
                <a:hlinkClick r:id="rId7"/>
              </a:rPr>
              <a:t>drive.google.com/drive/folders/1N4Og9ANG3ovTGvC8USpgd9y3ggtawwx5?usp=sharing</a:t>
            </a:r>
            <a:endParaRPr lang="en-US" b="1" u="sng" dirty="0"/>
          </a:p>
        </p:txBody>
      </p:sp>
    </p:spTree>
    <p:extLst>
      <p:ext uri="{BB962C8B-B14F-4D97-AF65-F5344CB8AC3E}">
        <p14:creationId xmlns:p14="http://schemas.microsoft.com/office/powerpoint/2010/main" val="1909612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8700"/>
            <a:ext cx="10515600" cy="661988"/>
          </a:xfrm>
        </p:spPr>
        <p:txBody>
          <a:bodyPr>
            <a:normAutofit fontScale="90000"/>
          </a:bodyPr>
          <a:lstStyle/>
          <a:p>
            <a:r>
              <a:rPr lang="en-US" dirty="0" err="1"/>
              <a:t>Các</a:t>
            </a:r>
            <a:r>
              <a:rPr lang="en-US" dirty="0"/>
              <a:t> </a:t>
            </a:r>
            <a:r>
              <a:rPr lang="en-US" dirty="0" err="1"/>
              <a:t>đường</a:t>
            </a:r>
            <a:r>
              <a:rPr lang="en-US" dirty="0"/>
              <a:t> links </a:t>
            </a:r>
            <a:r>
              <a:rPr lang="en-US" dirty="0" err="1"/>
              <a:t>khác</a:t>
            </a:r>
            <a:r>
              <a:rPr lang="en-US" dirty="0"/>
              <a:t>…</a:t>
            </a:r>
          </a:p>
        </p:txBody>
      </p:sp>
      <p:sp>
        <p:nvSpPr>
          <p:cNvPr id="3" name="Content Placeholder 2"/>
          <p:cNvSpPr>
            <a:spLocks noGrp="1"/>
          </p:cNvSpPr>
          <p:nvPr>
            <p:ph sz="half" idx="1"/>
          </p:nvPr>
        </p:nvSpPr>
        <p:spPr>
          <a:xfrm>
            <a:off x="838200" y="2506662"/>
            <a:ext cx="5181600" cy="4351338"/>
          </a:xfrm>
        </p:spPr>
        <p:txBody>
          <a:bodyPr/>
          <a:lstStyle/>
          <a:p>
            <a:pPr marL="0" indent="0">
              <a:buNone/>
            </a:pPr>
            <a:r>
              <a:rPr lang="en-US" dirty="0" err="1"/>
              <a:t>Giới</a:t>
            </a:r>
            <a:r>
              <a:rPr lang="en-US" dirty="0"/>
              <a:t> </a:t>
            </a:r>
            <a:r>
              <a:rPr lang="en-US" dirty="0" err="1"/>
              <a:t>thiệu</a:t>
            </a:r>
            <a:r>
              <a:rPr lang="en-US" dirty="0"/>
              <a:t> </a:t>
            </a:r>
            <a:r>
              <a:rPr lang="en-US" dirty="0" err="1"/>
              <a:t>sách</a:t>
            </a:r>
            <a:r>
              <a:rPr lang="en-US" dirty="0"/>
              <a:t> HĐTN,HN6</a:t>
            </a:r>
          </a:p>
          <a:p>
            <a:r>
              <a:rPr lang="en-US" b="1" dirty="0">
                <a:hlinkClick r:id="rId3"/>
              </a:rPr>
              <a:t>https://www.youtube.com/watch?app=desktop&amp;v=q4h_mj9KQlo&amp;feature=share&amp;fbclid=IwAR3_cG0ruPv24GALTcDaEoaehNQkyefPNBUssY0i9sjcRq8Ag2MMx7mpbqg</a:t>
            </a:r>
            <a:endParaRPr lang="en-US" b="1" dirty="0"/>
          </a:p>
          <a:p>
            <a:pPr marL="0" indent="0">
              <a:buNone/>
            </a:pPr>
            <a:endParaRPr lang="en-US" dirty="0"/>
          </a:p>
        </p:txBody>
      </p:sp>
      <p:sp>
        <p:nvSpPr>
          <p:cNvPr id="4" name="Content Placeholder 3"/>
          <p:cNvSpPr>
            <a:spLocks noGrp="1"/>
          </p:cNvSpPr>
          <p:nvPr>
            <p:ph sz="half" idx="2"/>
          </p:nvPr>
        </p:nvSpPr>
        <p:spPr>
          <a:xfrm>
            <a:off x="6319157" y="2021568"/>
            <a:ext cx="5306786" cy="4351338"/>
          </a:xfrm>
        </p:spPr>
        <p:txBody>
          <a:bodyPr/>
          <a:lstStyle/>
          <a:p>
            <a:pPr marL="0" indent="0">
              <a:buNone/>
            </a:pPr>
            <a:r>
              <a:rPr lang="en-US" dirty="0"/>
              <a:t>SGV HĐTN,HN 6 </a:t>
            </a:r>
            <a:r>
              <a:rPr lang="en-US" dirty="0" err="1"/>
              <a:t>điện</a:t>
            </a:r>
            <a:r>
              <a:rPr lang="en-US" dirty="0"/>
              <a:t> </a:t>
            </a:r>
            <a:r>
              <a:rPr lang="en-US" dirty="0" err="1"/>
              <a:t>tử</a:t>
            </a:r>
            <a:endParaRPr lang="en-US" dirty="0"/>
          </a:p>
          <a:p>
            <a:r>
              <a:rPr lang="en-US" dirty="0">
                <a:hlinkClick r:id="rId4"/>
              </a:rPr>
              <a:t>https://sachdientu.sachthietbigiaoduc.vn/ebook/read/hoat-dong-trai-nghiem-huong-nghiep-6</a:t>
            </a:r>
            <a:endParaRPr lang="en-US" dirty="0"/>
          </a:p>
          <a:p>
            <a:pPr marL="0" indent="0">
              <a:buNone/>
            </a:pPr>
            <a:r>
              <a:rPr lang="en-US" dirty="0"/>
              <a:t>SGK HĐTN,HN 6 </a:t>
            </a:r>
            <a:r>
              <a:rPr lang="en-US" dirty="0" err="1"/>
              <a:t>điện</a:t>
            </a:r>
            <a:r>
              <a:rPr lang="en-US" dirty="0"/>
              <a:t> </a:t>
            </a:r>
            <a:r>
              <a:rPr lang="en-US" dirty="0" err="1"/>
              <a:t>tử</a:t>
            </a:r>
            <a:endParaRPr lang="en-US" dirty="0"/>
          </a:p>
          <a:p>
            <a:r>
              <a:rPr lang="en-US" dirty="0">
                <a:hlinkClick r:id="rId5"/>
              </a:rPr>
              <a:t>https://sachdientu.sachthietbigiaoduc.vn/ebook/read/sgk-hdtnhn6</a:t>
            </a:r>
            <a:endParaRPr lang="en-US" dirty="0"/>
          </a:p>
          <a:p>
            <a:pPr marL="0" indent="0">
              <a:buNone/>
            </a:pPr>
            <a:endParaRPr lang="en-US" dirty="0"/>
          </a:p>
        </p:txBody>
      </p:sp>
      <p:sp>
        <p:nvSpPr>
          <p:cNvPr id="5" name="Rectangle 4"/>
          <p:cNvSpPr/>
          <p:nvPr/>
        </p:nvSpPr>
        <p:spPr>
          <a:xfrm>
            <a:off x="1324507" y="5110841"/>
            <a:ext cx="5432898" cy="923330"/>
          </a:xfrm>
          <a:prstGeom prst="rect">
            <a:avLst/>
          </a:prstGeom>
        </p:spPr>
        <p:txBody>
          <a:bodyPr wrap="none">
            <a:spAutoFit/>
          </a:bodyPr>
          <a:lstStyle/>
          <a:p>
            <a:r>
              <a:rPr lang="en-US" dirty="0">
                <a:hlinkClick r:id="rId6"/>
              </a:rPr>
              <a:t>CÁNH DIỀU</a:t>
            </a:r>
          </a:p>
          <a:p>
            <a:r>
              <a:rPr lang="en-US" dirty="0">
                <a:hlinkClick r:id="rId6"/>
              </a:rPr>
              <a:t>https://www.hoc10.com/tai-lieu-tap-huan.html</a:t>
            </a:r>
            <a:endParaRPr lang="en-US" dirty="0"/>
          </a:p>
          <a:p>
            <a:endParaRPr lang="en-US" dirty="0"/>
          </a:p>
        </p:txBody>
      </p:sp>
    </p:spTree>
    <p:extLst>
      <p:ext uri="{BB962C8B-B14F-4D97-AF65-F5344CB8AC3E}">
        <p14:creationId xmlns:p14="http://schemas.microsoft.com/office/powerpoint/2010/main" val="2108369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073" y="1067134"/>
            <a:ext cx="10247210" cy="518758"/>
          </a:xfrm>
        </p:spPr>
        <p:txBody>
          <a:bodyPr>
            <a:normAutofit fontScale="90000"/>
          </a:bodyPr>
          <a:lstStyle/>
          <a:p>
            <a:pPr algn="ctr"/>
            <a:r>
              <a:rPr lang="en-US" sz="2666" b="1" dirty="0">
                <a:solidFill>
                  <a:srgbClr val="FF0000"/>
                </a:solidFill>
                <a:latin typeface="Times New Roman" panose="02020603050405020304" pitchFamily="18" charset="0"/>
                <a:cs typeface="Times New Roman" panose="02020603050405020304" pitchFamily="18" charset="0"/>
              </a:rPr>
              <a:t>CÁC ĐỊA CHỈ TRANG WEBSITE KHAI THÁC TÀI LIỆU CHO </a:t>
            </a:r>
            <a:br>
              <a:rPr lang="en-US" sz="2666" b="1" dirty="0">
                <a:solidFill>
                  <a:srgbClr val="FF0000"/>
                </a:solidFill>
                <a:latin typeface="Times New Roman" panose="02020603050405020304" pitchFamily="18" charset="0"/>
                <a:cs typeface="Times New Roman" panose="02020603050405020304" pitchFamily="18" charset="0"/>
              </a:rPr>
            </a:br>
            <a:r>
              <a:rPr lang="en-US" sz="2666" b="1" dirty="0">
                <a:solidFill>
                  <a:srgbClr val="FF0000"/>
                </a:solidFill>
                <a:latin typeface="Times New Roman" panose="02020603050405020304" pitchFamily="18" charset="0"/>
                <a:cs typeface="Times New Roman" panose="02020603050405020304" pitchFamily="18" charset="0"/>
              </a:rPr>
              <a:t>HOẠT ĐỘNG TRẢI NGHIỆM, HƯỚNG NGHIỆP</a:t>
            </a:r>
          </a:p>
        </p:txBody>
      </p:sp>
      <p:sp>
        <p:nvSpPr>
          <p:cNvPr id="3" name="Content Placeholder 2"/>
          <p:cNvSpPr>
            <a:spLocks noGrp="1"/>
          </p:cNvSpPr>
          <p:nvPr>
            <p:ph idx="1"/>
          </p:nvPr>
        </p:nvSpPr>
        <p:spPr>
          <a:xfrm>
            <a:off x="778718" y="2139884"/>
            <a:ext cx="10825114" cy="3894785"/>
          </a:xfrm>
        </p:spPr>
        <p:txBody>
          <a:bodyPr>
            <a:noAutofit/>
          </a:bodyPr>
          <a:lstStyle/>
          <a:p>
            <a:pPr marL="0" indent="0">
              <a:lnSpc>
                <a:spcPct val="100000"/>
              </a:lnSpc>
              <a:buNone/>
            </a:pPr>
            <a:r>
              <a:rPr lang="en-US" sz="2000" dirty="0">
                <a:solidFill>
                  <a:srgbClr val="FF0000"/>
                </a:solidFill>
                <a:hlinkClick r:id="rId3"/>
              </a:rPr>
              <a:t>Facebook:</a:t>
            </a:r>
            <a:r>
              <a:rPr lang="en-US" u="sng" dirty="0">
                <a:hlinkClick r:id="rId3"/>
              </a:rPr>
              <a:t> </a:t>
            </a:r>
          </a:p>
          <a:p>
            <a:pPr marL="0" indent="0">
              <a:lnSpc>
                <a:spcPct val="100000"/>
              </a:lnSpc>
              <a:spcBef>
                <a:spcPts val="0"/>
              </a:spcBef>
              <a:buNone/>
            </a:pPr>
            <a:r>
              <a:rPr lang="en-US" sz="2000" dirty="0">
                <a:solidFill>
                  <a:srgbClr val="FF0000"/>
                </a:solidFill>
              </a:rPr>
              <a:t>1.</a:t>
            </a:r>
          </a:p>
          <a:p>
            <a:pPr marL="0" indent="0">
              <a:lnSpc>
                <a:spcPct val="100000"/>
              </a:lnSpc>
              <a:spcBef>
                <a:spcPts val="0"/>
              </a:spcBef>
              <a:buNone/>
            </a:pPr>
            <a:r>
              <a:rPr lang="vi-VN" sz="2000" dirty="0">
                <a:solidFill>
                  <a:srgbClr val="FF0000"/>
                </a:solidFill>
                <a:hlinkClick r:id="rId3"/>
              </a:rPr>
              <a:t>TỔ CHỨC HOẠT ĐỘNG TRẢI NGHIỆM &amp; HƯỚNG NGHIỆP TRONG NHÀ TRƯỜNG</a:t>
            </a:r>
            <a:endParaRPr lang="en-US" sz="2000" dirty="0">
              <a:solidFill>
                <a:srgbClr val="FF0000"/>
              </a:solidFill>
              <a:hlinkClick r:id="" action="ppaction://noaction"/>
            </a:endParaRPr>
          </a:p>
          <a:p>
            <a:pPr marL="0" indent="0">
              <a:lnSpc>
                <a:spcPct val="100000"/>
              </a:lnSpc>
              <a:spcBef>
                <a:spcPts val="0"/>
              </a:spcBef>
              <a:buNone/>
            </a:pPr>
            <a:r>
              <a:rPr lang="en-US" sz="2000" dirty="0">
                <a:solidFill>
                  <a:srgbClr val="FF0000"/>
                </a:solidFill>
                <a:hlinkClick r:id="rId3"/>
              </a:rPr>
              <a:t>https://www.facebook.com/groups/290341101457833/?ref=bookmarks</a:t>
            </a:r>
            <a:endParaRPr lang="en-US" sz="2000" dirty="0">
              <a:solidFill>
                <a:srgbClr val="FF0000"/>
              </a:solidFill>
            </a:endParaRPr>
          </a:p>
          <a:p>
            <a:pPr marL="0" indent="0">
              <a:lnSpc>
                <a:spcPct val="100000"/>
              </a:lnSpc>
              <a:spcBef>
                <a:spcPts val="0"/>
              </a:spcBef>
              <a:buNone/>
            </a:pPr>
            <a:r>
              <a:rPr lang="en-US" sz="2000" dirty="0">
                <a:solidFill>
                  <a:srgbClr val="FF0000"/>
                </a:solidFill>
              </a:rPr>
              <a:t>2. </a:t>
            </a:r>
          </a:p>
          <a:p>
            <a:pPr marL="0" indent="0">
              <a:lnSpc>
                <a:spcPct val="100000"/>
              </a:lnSpc>
              <a:spcBef>
                <a:spcPts val="0"/>
              </a:spcBef>
              <a:buNone/>
            </a:pPr>
            <a:r>
              <a:rPr lang="en-US" sz="2000" dirty="0" err="1">
                <a:solidFill>
                  <a:srgbClr val="FF0000"/>
                </a:solidFill>
                <a:hlinkClick r:id="rId4"/>
              </a:rPr>
              <a:t>Fanpage</a:t>
            </a:r>
            <a:r>
              <a:rPr lang="en-US" sz="2000" dirty="0">
                <a:solidFill>
                  <a:srgbClr val="FF0000"/>
                </a:solidFill>
                <a:hlinkClick r:id="rId4"/>
              </a:rPr>
              <a:t>: </a:t>
            </a:r>
            <a:r>
              <a:rPr lang="vi-VN" sz="2000" dirty="0">
                <a:solidFill>
                  <a:srgbClr val="FF0000"/>
                </a:solidFill>
                <a:hlinkClick r:id="rId4"/>
              </a:rPr>
              <a:t>Hoạt động trải nghiệm - hướng nghiệp</a:t>
            </a:r>
            <a:endParaRPr lang="en-US" sz="2000" dirty="0">
              <a:solidFill>
                <a:srgbClr val="FF0000"/>
              </a:solidFill>
              <a:hlinkClick r:id="" action="ppaction://noaction"/>
            </a:endParaRPr>
          </a:p>
          <a:p>
            <a:pPr marL="0" indent="0">
              <a:lnSpc>
                <a:spcPct val="100000"/>
              </a:lnSpc>
              <a:spcBef>
                <a:spcPts val="0"/>
              </a:spcBef>
              <a:buNone/>
            </a:pPr>
            <a:r>
              <a:rPr lang="en-US" sz="2000" dirty="0">
                <a:solidFill>
                  <a:srgbClr val="FF0000"/>
                </a:solidFill>
                <a:hlinkClick r:id="rId4"/>
              </a:rPr>
              <a:t>https://www.facebook.com/TACGIASGK1102/?modal=admin_todo_tour</a:t>
            </a:r>
            <a:endParaRPr lang="en-US" sz="2000" dirty="0">
              <a:solidFill>
                <a:srgbClr val="FF0000"/>
              </a:solidFill>
            </a:endParaRPr>
          </a:p>
          <a:p>
            <a:pPr marL="0" indent="0">
              <a:lnSpc>
                <a:spcPct val="100000"/>
              </a:lnSpc>
              <a:spcBef>
                <a:spcPts val="0"/>
              </a:spcBef>
              <a:buNone/>
            </a:pPr>
            <a:r>
              <a:rPr lang="en-US" sz="2000" dirty="0">
                <a:solidFill>
                  <a:srgbClr val="FF0000"/>
                </a:solidFill>
              </a:rPr>
              <a:t>3.</a:t>
            </a:r>
          </a:p>
          <a:p>
            <a:pPr marL="0" indent="0">
              <a:lnSpc>
                <a:spcPct val="100000"/>
              </a:lnSpc>
              <a:spcBef>
                <a:spcPts val="0"/>
              </a:spcBef>
              <a:buNone/>
            </a:pPr>
            <a:r>
              <a:rPr lang="en-US" sz="2000" dirty="0" err="1">
                <a:solidFill>
                  <a:srgbClr val="FF0000"/>
                </a:solidFill>
              </a:rPr>
              <a:t>Kênh</a:t>
            </a:r>
            <a:r>
              <a:rPr lang="en-US" sz="2000" dirty="0">
                <a:solidFill>
                  <a:srgbClr val="FF0000"/>
                </a:solidFill>
              </a:rPr>
              <a:t> </a:t>
            </a:r>
            <a:r>
              <a:rPr lang="en-US" sz="2000" dirty="0" err="1">
                <a:solidFill>
                  <a:srgbClr val="FF0000"/>
                </a:solidFill>
              </a:rPr>
              <a:t>Youtube</a:t>
            </a:r>
            <a:r>
              <a:rPr lang="en-US" sz="2000" dirty="0">
                <a:solidFill>
                  <a:srgbClr val="FF0000"/>
                </a:solidFill>
              </a:rPr>
              <a:t> ĐINH THỊ KIM THOA </a:t>
            </a:r>
          </a:p>
          <a:p>
            <a:pPr marL="0" indent="0">
              <a:lnSpc>
                <a:spcPct val="100000"/>
              </a:lnSpc>
              <a:spcBef>
                <a:spcPts val="0"/>
              </a:spcBef>
              <a:buNone/>
            </a:pPr>
            <a:endParaRPr lang="en-US" sz="2000" dirty="0">
              <a:solidFill>
                <a:schemeClr val="tx2"/>
              </a:solidFill>
            </a:endParaRPr>
          </a:p>
          <a:p>
            <a:pPr marL="0" indent="0">
              <a:lnSpc>
                <a:spcPct val="100000"/>
              </a:lnSpc>
              <a:spcBef>
                <a:spcPts val="0"/>
              </a:spcBef>
              <a:buNone/>
            </a:pPr>
            <a:endParaRPr lang="en-US" sz="2000" dirty="0">
              <a:solidFill>
                <a:srgbClr val="FF0000"/>
              </a:solidFill>
              <a:hlinkClick r:id="rId4"/>
            </a:endParaRPr>
          </a:p>
        </p:txBody>
      </p:sp>
    </p:spTree>
    <p:extLst>
      <p:ext uri="{BB962C8B-B14F-4D97-AF65-F5344CB8AC3E}">
        <p14:creationId xmlns:p14="http://schemas.microsoft.com/office/powerpoint/2010/main" val="27042174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9DAA-D9BC-C194-4A5B-6588984B06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8C6501-2C06-BCFD-4C36-B1D0078D5D30}"/>
              </a:ext>
            </a:extLst>
          </p:cNvPr>
          <p:cNvSpPr>
            <a:spLocks noGrp="1"/>
          </p:cNvSpPr>
          <p:nvPr>
            <p:ph idx="1"/>
          </p:nvPr>
        </p:nvSpPr>
        <p:spPr/>
        <p:txBody>
          <a:bodyPr/>
          <a:lstStyle/>
          <a:p>
            <a:pPr marL="0" indent="0">
              <a:lnSpc>
                <a:spcPct val="100000"/>
              </a:lnSpc>
              <a:spcBef>
                <a:spcPts val="0"/>
              </a:spcBef>
              <a:buNone/>
            </a:pPr>
            <a:r>
              <a:rPr lang="en-US" sz="1800" dirty="0">
                <a:solidFill>
                  <a:srgbClr val="FF0000"/>
                </a:solidFill>
              </a:rPr>
              <a:t>(</a:t>
            </a:r>
            <a:r>
              <a:rPr lang="en-US" sz="1800" dirty="0" err="1">
                <a:solidFill>
                  <a:srgbClr val="FF0000"/>
                </a:solidFill>
              </a:rPr>
              <a:t>nhiều</a:t>
            </a:r>
            <a:r>
              <a:rPr lang="en-US" sz="1800" dirty="0">
                <a:solidFill>
                  <a:srgbClr val="FF0000"/>
                </a:solidFill>
              </a:rPr>
              <a:t> </a:t>
            </a:r>
            <a:r>
              <a:rPr lang="en-US" sz="1800" dirty="0" err="1">
                <a:solidFill>
                  <a:srgbClr val="FF0000"/>
                </a:solidFill>
              </a:rPr>
              <a:t>youtube</a:t>
            </a:r>
            <a:r>
              <a:rPr lang="en-US" sz="1800" dirty="0">
                <a:solidFill>
                  <a:srgbClr val="FF0000"/>
                </a:solidFill>
              </a:rPr>
              <a:t> </a:t>
            </a:r>
            <a:r>
              <a:rPr lang="en-US" sz="1800" dirty="0" err="1">
                <a:solidFill>
                  <a:srgbClr val="FF0000"/>
                </a:solidFill>
              </a:rPr>
              <a:t>khác</a:t>
            </a:r>
            <a:r>
              <a:rPr lang="en-US" sz="1800" dirty="0">
                <a:solidFill>
                  <a:srgbClr val="FF0000"/>
                </a:solidFill>
              </a:rPr>
              <a:t> </a:t>
            </a:r>
            <a:r>
              <a:rPr lang="en-US" sz="1800" dirty="0" err="1">
                <a:solidFill>
                  <a:srgbClr val="FF0000"/>
                </a:solidFill>
              </a:rPr>
              <a:t>nhau</a:t>
            </a:r>
            <a:r>
              <a:rPr lang="en-US" sz="1800" dirty="0">
                <a:solidFill>
                  <a:srgbClr val="FF0000"/>
                </a:solidFill>
              </a:rPr>
              <a:t>, </a:t>
            </a:r>
            <a:r>
              <a:rPr lang="en-US" sz="1800" dirty="0" err="1">
                <a:solidFill>
                  <a:srgbClr val="FF0000"/>
                </a:solidFill>
              </a:rPr>
              <a:t>đặc</a:t>
            </a:r>
            <a:r>
              <a:rPr lang="en-US" sz="1800" dirty="0">
                <a:solidFill>
                  <a:srgbClr val="FF0000"/>
                </a:solidFill>
              </a:rPr>
              <a:t> </a:t>
            </a:r>
            <a:r>
              <a:rPr lang="en-US" sz="1800" dirty="0" err="1">
                <a:solidFill>
                  <a:srgbClr val="FF0000"/>
                </a:solidFill>
              </a:rPr>
              <a:t>biệt</a:t>
            </a:r>
            <a:r>
              <a:rPr lang="en-US" sz="1800" dirty="0">
                <a:solidFill>
                  <a:srgbClr val="FF0000"/>
                </a:solidFill>
              </a:rPr>
              <a:t> </a:t>
            </a:r>
            <a:r>
              <a:rPr lang="en-US" sz="1800" dirty="0" err="1">
                <a:solidFill>
                  <a:srgbClr val="FF0000"/>
                </a:solidFill>
              </a:rPr>
              <a:t>là</a:t>
            </a:r>
            <a:r>
              <a:rPr lang="en-US" sz="1800" dirty="0">
                <a:solidFill>
                  <a:srgbClr val="FF0000"/>
                </a:solidFill>
              </a:rPr>
              <a:t> </a:t>
            </a:r>
            <a:r>
              <a:rPr lang="en-US" sz="2000" b="1" dirty="0">
                <a:solidFill>
                  <a:srgbClr val="FF0000"/>
                </a:solidFill>
              </a:rPr>
              <a:t>4 clip </a:t>
            </a:r>
            <a:r>
              <a:rPr lang="en-US" sz="2000" b="1" dirty="0" err="1">
                <a:solidFill>
                  <a:srgbClr val="FF0000"/>
                </a:solidFill>
              </a:rPr>
              <a:t>cho</a:t>
            </a:r>
            <a:r>
              <a:rPr lang="en-US" sz="2000" b="1" dirty="0">
                <a:solidFill>
                  <a:srgbClr val="FF0000"/>
                </a:solidFill>
              </a:rPr>
              <a:t> 4 </a:t>
            </a:r>
            <a:r>
              <a:rPr lang="en-US" sz="2000" b="1" dirty="0" err="1">
                <a:solidFill>
                  <a:srgbClr val="FF0000"/>
                </a:solidFill>
              </a:rPr>
              <a:t>tiết</a:t>
            </a:r>
            <a:r>
              <a:rPr lang="en-US" sz="2000" b="1" dirty="0">
                <a:solidFill>
                  <a:srgbClr val="FF0000"/>
                </a:solidFill>
              </a:rPr>
              <a:t> </a:t>
            </a:r>
            <a:r>
              <a:rPr lang="en-US" sz="2000" b="1" dirty="0" err="1">
                <a:solidFill>
                  <a:srgbClr val="FF0000"/>
                </a:solidFill>
              </a:rPr>
              <a:t>của</a:t>
            </a:r>
            <a:r>
              <a:rPr lang="en-US" sz="2000" b="1" dirty="0">
                <a:solidFill>
                  <a:srgbClr val="FF0000"/>
                </a:solidFill>
              </a:rPr>
              <a:t> </a:t>
            </a:r>
            <a:r>
              <a:rPr lang="en-US" sz="2000" b="1" dirty="0" err="1">
                <a:solidFill>
                  <a:srgbClr val="FF0000"/>
                </a:solidFill>
              </a:rPr>
              <a:t>chủ</a:t>
            </a:r>
            <a:r>
              <a:rPr lang="en-US" sz="2000" b="1" dirty="0">
                <a:solidFill>
                  <a:srgbClr val="FF0000"/>
                </a:solidFill>
              </a:rPr>
              <a:t> </a:t>
            </a:r>
            <a:r>
              <a:rPr lang="en-US" sz="2000" b="1" dirty="0" err="1">
                <a:solidFill>
                  <a:srgbClr val="FF0000"/>
                </a:solidFill>
              </a:rPr>
              <a:t>đề</a:t>
            </a:r>
            <a:r>
              <a:rPr lang="en-US" sz="2000" b="1" dirty="0">
                <a:solidFill>
                  <a:srgbClr val="FF0000"/>
                </a:solidFill>
              </a:rPr>
              <a:t> 2 – </a:t>
            </a:r>
            <a:r>
              <a:rPr lang="en-US" sz="2000" b="1" dirty="0" err="1">
                <a:solidFill>
                  <a:srgbClr val="FF0000"/>
                </a:solidFill>
              </a:rPr>
              <a:t>Chăm</a:t>
            </a:r>
            <a:r>
              <a:rPr lang="en-US" sz="2000" b="1" dirty="0">
                <a:solidFill>
                  <a:srgbClr val="FF0000"/>
                </a:solidFill>
              </a:rPr>
              <a:t> </a:t>
            </a:r>
            <a:r>
              <a:rPr lang="en-US" sz="2000" b="1" dirty="0" err="1">
                <a:solidFill>
                  <a:srgbClr val="FF0000"/>
                </a:solidFill>
              </a:rPr>
              <a:t>sóc</a:t>
            </a:r>
            <a:r>
              <a:rPr lang="en-US" sz="2000" b="1" dirty="0">
                <a:solidFill>
                  <a:srgbClr val="FF0000"/>
                </a:solidFill>
              </a:rPr>
              <a:t> </a:t>
            </a:r>
            <a:r>
              <a:rPr lang="en-US" sz="2000" b="1" dirty="0" err="1">
                <a:solidFill>
                  <a:srgbClr val="FF0000"/>
                </a:solidFill>
              </a:rPr>
              <a:t>cuộc</a:t>
            </a:r>
            <a:r>
              <a:rPr lang="en-US" sz="2000" b="1" dirty="0">
                <a:solidFill>
                  <a:srgbClr val="FF0000"/>
                </a:solidFill>
              </a:rPr>
              <a:t> </a:t>
            </a:r>
            <a:r>
              <a:rPr lang="en-US" sz="2000" b="1" dirty="0" err="1">
                <a:solidFill>
                  <a:srgbClr val="FF0000"/>
                </a:solidFill>
              </a:rPr>
              <a:t>sống</a:t>
            </a:r>
            <a:r>
              <a:rPr lang="en-US" sz="2000" b="1" dirty="0">
                <a:solidFill>
                  <a:srgbClr val="FF0000"/>
                </a:solidFill>
              </a:rPr>
              <a:t> </a:t>
            </a:r>
            <a:r>
              <a:rPr lang="en-US" sz="2000" b="1" dirty="0" err="1">
                <a:solidFill>
                  <a:srgbClr val="FF0000"/>
                </a:solidFill>
              </a:rPr>
              <a:t>cá</a:t>
            </a:r>
            <a:r>
              <a:rPr lang="en-US" sz="2000" b="1" dirty="0">
                <a:solidFill>
                  <a:srgbClr val="FF0000"/>
                </a:solidFill>
              </a:rPr>
              <a:t> </a:t>
            </a:r>
            <a:r>
              <a:rPr lang="en-US" sz="2000" b="1" dirty="0" err="1">
                <a:solidFill>
                  <a:srgbClr val="FF0000"/>
                </a:solidFill>
              </a:rPr>
              <a:t>nhân</a:t>
            </a:r>
            <a:r>
              <a:rPr lang="en-US" sz="2000" b="1" dirty="0">
                <a:solidFill>
                  <a:srgbClr val="FF0000"/>
                </a:solidFill>
              </a:rPr>
              <a:t>)</a:t>
            </a:r>
            <a:endParaRPr lang="en-US" sz="1800" b="1" dirty="0">
              <a:solidFill>
                <a:srgbClr val="FF0000"/>
              </a:solidFill>
            </a:endParaRPr>
          </a:p>
          <a:p>
            <a:pPr marL="0" indent="0">
              <a:lnSpc>
                <a:spcPct val="100000"/>
              </a:lnSpc>
              <a:spcBef>
                <a:spcPts val="0"/>
              </a:spcBef>
              <a:buNone/>
            </a:pPr>
            <a:endParaRPr lang="en-US" sz="1800" dirty="0">
              <a:solidFill>
                <a:srgbClr val="FF0000"/>
              </a:solidFill>
            </a:endParaRPr>
          </a:p>
          <a:p>
            <a:pPr marL="0" indent="0">
              <a:lnSpc>
                <a:spcPct val="100000"/>
              </a:lnSpc>
              <a:spcBef>
                <a:spcPts val="0"/>
              </a:spcBef>
              <a:buNone/>
            </a:pPr>
            <a:r>
              <a:rPr lang="en-US" sz="1600" dirty="0" err="1">
                <a:solidFill>
                  <a:schemeClr val="tx2"/>
                </a:solidFill>
              </a:rPr>
              <a:t>Các</a:t>
            </a:r>
            <a:r>
              <a:rPr lang="en-US" sz="1600" dirty="0">
                <a:solidFill>
                  <a:schemeClr val="tx2"/>
                </a:solidFill>
              </a:rPr>
              <a:t> </a:t>
            </a:r>
            <a:r>
              <a:rPr lang="en-US" sz="1600" dirty="0" err="1">
                <a:solidFill>
                  <a:schemeClr val="tx2"/>
                </a:solidFill>
              </a:rPr>
              <a:t>thầy</a:t>
            </a:r>
            <a:r>
              <a:rPr lang="en-US" sz="1600" dirty="0">
                <a:solidFill>
                  <a:schemeClr val="tx2"/>
                </a:solidFill>
              </a:rPr>
              <a:t> </a:t>
            </a:r>
            <a:r>
              <a:rPr lang="en-US" sz="1600" dirty="0" err="1">
                <a:solidFill>
                  <a:schemeClr val="tx2"/>
                </a:solidFill>
              </a:rPr>
              <a:t>cô</a:t>
            </a:r>
            <a:r>
              <a:rPr lang="en-US" sz="1600" dirty="0">
                <a:solidFill>
                  <a:schemeClr val="tx2"/>
                </a:solidFill>
              </a:rPr>
              <a:t> </a:t>
            </a:r>
            <a:r>
              <a:rPr lang="en-US" sz="1600" dirty="0" err="1">
                <a:solidFill>
                  <a:schemeClr val="tx2"/>
                </a:solidFill>
              </a:rPr>
              <a:t>có</a:t>
            </a:r>
            <a:r>
              <a:rPr lang="en-US" sz="1600" dirty="0">
                <a:solidFill>
                  <a:schemeClr val="tx2"/>
                </a:solidFill>
              </a:rPr>
              <a:t> </a:t>
            </a:r>
            <a:r>
              <a:rPr lang="en-US" sz="1600" dirty="0" err="1">
                <a:solidFill>
                  <a:schemeClr val="tx2"/>
                </a:solidFill>
              </a:rPr>
              <a:t>thể</a:t>
            </a:r>
            <a:r>
              <a:rPr lang="en-US" sz="1600" dirty="0">
                <a:solidFill>
                  <a:schemeClr val="tx2"/>
                </a:solidFill>
              </a:rPr>
              <a:t> </a:t>
            </a:r>
            <a:r>
              <a:rPr lang="en-US" sz="1600" dirty="0" err="1">
                <a:solidFill>
                  <a:schemeClr val="tx2"/>
                </a:solidFill>
              </a:rPr>
              <a:t>khai</a:t>
            </a:r>
            <a:r>
              <a:rPr lang="en-US" sz="1600" dirty="0">
                <a:solidFill>
                  <a:schemeClr val="tx2"/>
                </a:solidFill>
              </a:rPr>
              <a:t> </a:t>
            </a:r>
            <a:r>
              <a:rPr lang="en-US" sz="1600" dirty="0" err="1">
                <a:solidFill>
                  <a:schemeClr val="tx2"/>
                </a:solidFill>
              </a:rPr>
              <a:t>thác</a:t>
            </a:r>
            <a:r>
              <a:rPr lang="en-US" sz="1600" dirty="0">
                <a:solidFill>
                  <a:schemeClr val="tx2"/>
                </a:solidFill>
              </a:rPr>
              <a:t> </a:t>
            </a:r>
            <a:r>
              <a:rPr lang="en-US" sz="1600" dirty="0" err="1">
                <a:solidFill>
                  <a:schemeClr val="tx2"/>
                </a:solidFill>
              </a:rPr>
              <a:t>các</a:t>
            </a:r>
            <a:r>
              <a:rPr lang="en-US" sz="1600" dirty="0">
                <a:solidFill>
                  <a:schemeClr val="tx2"/>
                </a:solidFill>
              </a:rPr>
              <a:t> </a:t>
            </a:r>
            <a:r>
              <a:rPr lang="en-US" sz="1600" dirty="0" err="1">
                <a:solidFill>
                  <a:schemeClr val="tx2"/>
                </a:solidFill>
              </a:rPr>
              <a:t>hướng</a:t>
            </a:r>
            <a:r>
              <a:rPr lang="en-US" sz="1600" dirty="0">
                <a:solidFill>
                  <a:schemeClr val="tx2"/>
                </a:solidFill>
              </a:rPr>
              <a:t> </a:t>
            </a:r>
            <a:r>
              <a:rPr lang="en-US" sz="1600" dirty="0" err="1">
                <a:solidFill>
                  <a:schemeClr val="tx2"/>
                </a:solidFill>
              </a:rPr>
              <a:t>dẫn</a:t>
            </a:r>
            <a:r>
              <a:rPr lang="en-US" sz="1600" dirty="0">
                <a:solidFill>
                  <a:schemeClr val="tx2"/>
                </a:solidFill>
              </a:rPr>
              <a:t> </a:t>
            </a:r>
            <a:r>
              <a:rPr lang="en-US" sz="1600" dirty="0" err="1">
                <a:solidFill>
                  <a:schemeClr val="tx2"/>
                </a:solidFill>
              </a:rPr>
              <a:t>tổ</a:t>
            </a:r>
            <a:r>
              <a:rPr lang="en-US" sz="1600" dirty="0">
                <a:solidFill>
                  <a:schemeClr val="tx2"/>
                </a:solidFill>
              </a:rPr>
              <a:t> </a:t>
            </a:r>
            <a:r>
              <a:rPr lang="en-US" sz="1600" dirty="0" err="1">
                <a:solidFill>
                  <a:schemeClr val="tx2"/>
                </a:solidFill>
              </a:rPr>
              <a:t>chức</a:t>
            </a:r>
            <a:r>
              <a:rPr lang="en-US" sz="1600" dirty="0">
                <a:solidFill>
                  <a:schemeClr val="tx2"/>
                </a:solidFill>
              </a:rPr>
              <a:t>, </a:t>
            </a:r>
            <a:r>
              <a:rPr lang="en-US" sz="1600" dirty="0" err="1">
                <a:solidFill>
                  <a:schemeClr val="tx2"/>
                </a:solidFill>
              </a:rPr>
              <a:t>các</a:t>
            </a:r>
            <a:r>
              <a:rPr lang="en-US" sz="1600" dirty="0">
                <a:solidFill>
                  <a:schemeClr val="tx2"/>
                </a:solidFill>
              </a:rPr>
              <a:t> </a:t>
            </a:r>
            <a:r>
              <a:rPr lang="en-US" sz="1600" dirty="0" err="1">
                <a:solidFill>
                  <a:schemeClr val="tx2"/>
                </a:solidFill>
              </a:rPr>
              <a:t>giáo</a:t>
            </a:r>
            <a:r>
              <a:rPr lang="en-US" sz="1600" dirty="0">
                <a:solidFill>
                  <a:schemeClr val="tx2"/>
                </a:solidFill>
              </a:rPr>
              <a:t> </a:t>
            </a:r>
            <a:r>
              <a:rPr lang="en-US" sz="1600" dirty="0" err="1">
                <a:solidFill>
                  <a:schemeClr val="tx2"/>
                </a:solidFill>
              </a:rPr>
              <a:t>án</a:t>
            </a:r>
            <a:r>
              <a:rPr lang="en-US" sz="1600" dirty="0">
                <a:solidFill>
                  <a:schemeClr val="tx2"/>
                </a:solidFill>
              </a:rPr>
              <a:t> </a:t>
            </a:r>
            <a:r>
              <a:rPr lang="en-US" sz="1600" dirty="0" err="1">
                <a:solidFill>
                  <a:schemeClr val="tx2"/>
                </a:solidFill>
              </a:rPr>
              <a:t>mẫu</a:t>
            </a:r>
            <a:r>
              <a:rPr lang="en-US" sz="1600" dirty="0">
                <a:solidFill>
                  <a:schemeClr val="tx2"/>
                </a:solidFill>
              </a:rPr>
              <a:t> </a:t>
            </a:r>
            <a:r>
              <a:rPr lang="en-US" sz="1600" dirty="0" err="1">
                <a:solidFill>
                  <a:schemeClr val="tx2"/>
                </a:solidFill>
              </a:rPr>
              <a:t>tổ</a:t>
            </a:r>
            <a:r>
              <a:rPr lang="en-US" sz="1600" dirty="0">
                <a:solidFill>
                  <a:schemeClr val="tx2"/>
                </a:solidFill>
              </a:rPr>
              <a:t> </a:t>
            </a:r>
            <a:r>
              <a:rPr lang="en-US" sz="1600" dirty="0" err="1">
                <a:solidFill>
                  <a:schemeClr val="tx2"/>
                </a:solidFill>
              </a:rPr>
              <a:t>chức</a:t>
            </a:r>
            <a:r>
              <a:rPr lang="en-US" sz="1600" dirty="0">
                <a:solidFill>
                  <a:schemeClr val="tx2"/>
                </a:solidFill>
              </a:rPr>
              <a:t> </a:t>
            </a:r>
            <a:r>
              <a:rPr lang="en-US" sz="1600" dirty="0" err="1">
                <a:solidFill>
                  <a:schemeClr val="tx2"/>
                </a:solidFill>
              </a:rPr>
              <a:t>Sinh</a:t>
            </a:r>
            <a:r>
              <a:rPr lang="en-US" sz="1600" dirty="0">
                <a:solidFill>
                  <a:schemeClr val="tx2"/>
                </a:solidFill>
              </a:rPr>
              <a:t> </a:t>
            </a:r>
            <a:r>
              <a:rPr lang="en-US" sz="1600" dirty="0" err="1">
                <a:solidFill>
                  <a:schemeClr val="tx2"/>
                </a:solidFill>
              </a:rPr>
              <a:t>hoạt</a:t>
            </a:r>
            <a:r>
              <a:rPr lang="en-US" sz="1600" dirty="0">
                <a:solidFill>
                  <a:schemeClr val="tx2"/>
                </a:solidFill>
              </a:rPr>
              <a:t> </a:t>
            </a:r>
            <a:r>
              <a:rPr lang="en-US" sz="1600" dirty="0" err="1">
                <a:solidFill>
                  <a:schemeClr val="tx2"/>
                </a:solidFill>
              </a:rPr>
              <a:t>dưới</a:t>
            </a:r>
            <a:r>
              <a:rPr lang="en-US" sz="1600" dirty="0">
                <a:solidFill>
                  <a:schemeClr val="tx2"/>
                </a:solidFill>
              </a:rPr>
              <a:t> </a:t>
            </a:r>
            <a:r>
              <a:rPr lang="en-US" sz="1600" dirty="0" err="1">
                <a:solidFill>
                  <a:schemeClr val="tx2"/>
                </a:solidFill>
              </a:rPr>
              <a:t>cờ</a:t>
            </a:r>
            <a:r>
              <a:rPr lang="en-US" sz="1600" dirty="0">
                <a:solidFill>
                  <a:schemeClr val="tx2"/>
                </a:solidFill>
              </a:rPr>
              <a:t>, </a:t>
            </a:r>
            <a:r>
              <a:rPr lang="en-US" sz="1600" dirty="0" err="1">
                <a:solidFill>
                  <a:schemeClr val="tx2"/>
                </a:solidFill>
              </a:rPr>
              <a:t>Sinh</a:t>
            </a:r>
            <a:r>
              <a:rPr lang="en-US" sz="1600" dirty="0">
                <a:solidFill>
                  <a:schemeClr val="tx2"/>
                </a:solidFill>
              </a:rPr>
              <a:t> </a:t>
            </a:r>
            <a:r>
              <a:rPr lang="en-US" sz="1600" dirty="0" err="1">
                <a:solidFill>
                  <a:schemeClr val="tx2"/>
                </a:solidFill>
              </a:rPr>
              <a:t>hoạt</a:t>
            </a:r>
            <a:r>
              <a:rPr lang="en-US" sz="1600" dirty="0">
                <a:solidFill>
                  <a:schemeClr val="tx2"/>
                </a:solidFill>
              </a:rPr>
              <a:t> </a:t>
            </a:r>
            <a:r>
              <a:rPr lang="en-US" sz="1600" dirty="0" err="1">
                <a:solidFill>
                  <a:schemeClr val="tx2"/>
                </a:solidFill>
              </a:rPr>
              <a:t>lớp</a:t>
            </a:r>
            <a:r>
              <a:rPr lang="en-US" sz="1600" dirty="0">
                <a:solidFill>
                  <a:schemeClr val="tx2"/>
                </a:solidFill>
              </a:rPr>
              <a:t> </a:t>
            </a:r>
            <a:r>
              <a:rPr lang="en-US" sz="1600" dirty="0" err="1">
                <a:solidFill>
                  <a:schemeClr val="tx2"/>
                </a:solidFill>
              </a:rPr>
              <a:t>và</a:t>
            </a:r>
            <a:r>
              <a:rPr lang="en-US" sz="1600" dirty="0">
                <a:solidFill>
                  <a:schemeClr val="tx2"/>
                </a:solidFill>
              </a:rPr>
              <a:t> </a:t>
            </a:r>
            <a:r>
              <a:rPr lang="en-US" sz="1600" dirty="0" err="1">
                <a:solidFill>
                  <a:schemeClr val="tx2"/>
                </a:solidFill>
              </a:rPr>
              <a:t>Hoạt</a:t>
            </a:r>
            <a:r>
              <a:rPr lang="en-US" sz="1600" dirty="0">
                <a:solidFill>
                  <a:schemeClr val="tx2"/>
                </a:solidFill>
              </a:rPr>
              <a:t> </a:t>
            </a:r>
            <a:r>
              <a:rPr lang="en-US" sz="1600" dirty="0" err="1">
                <a:solidFill>
                  <a:schemeClr val="tx2"/>
                </a:solidFill>
              </a:rPr>
              <a:t>động</a:t>
            </a:r>
            <a:r>
              <a:rPr lang="en-US" sz="1600" dirty="0">
                <a:solidFill>
                  <a:schemeClr val="tx2"/>
                </a:solidFill>
              </a:rPr>
              <a:t> </a:t>
            </a:r>
            <a:r>
              <a:rPr lang="en-US" sz="1600" dirty="0" err="1">
                <a:solidFill>
                  <a:schemeClr val="tx2"/>
                </a:solidFill>
              </a:rPr>
              <a:t>giáo</a:t>
            </a:r>
            <a:r>
              <a:rPr lang="en-US" sz="1600" dirty="0">
                <a:solidFill>
                  <a:schemeClr val="tx2"/>
                </a:solidFill>
              </a:rPr>
              <a:t> </a:t>
            </a:r>
            <a:r>
              <a:rPr lang="en-US" sz="1600" dirty="0" err="1">
                <a:solidFill>
                  <a:schemeClr val="tx2"/>
                </a:solidFill>
              </a:rPr>
              <a:t>dục</a:t>
            </a:r>
            <a:r>
              <a:rPr lang="en-US" sz="1600" dirty="0">
                <a:solidFill>
                  <a:schemeClr val="tx2"/>
                </a:solidFill>
              </a:rPr>
              <a:t> </a:t>
            </a:r>
            <a:r>
              <a:rPr lang="en-US" sz="1600" dirty="0" err="1">
                <a:solidFill>
                  <a:schemeClr val="tx2"/>
                </a:solidFill>
              </a:rPr>
              <a:t>theo</a:t>
            </a:r>
            <a:r>
              <a:rPr lang="en-US" sz="1600" dirty="0">
                <a:solidFill>
                  <a:schemeClr val="tx2"/>
                </a:solidFill>
              </a:rPr>
              <a:t> </a:t>
            </a:r>
            <a:r>
              <a:rPr lang="en-US" sz="1600" dirty="0" err="1">
                <a:solidFill>
                  <a:schemeClr val="tx2"/>
                </a:solidFill>
              </a:rPr>
              <a:t>chủ</a:t>
            </a:r>
            <a:r>
              <a:rPr lang="en-US" sz="1600" dirty="0">
                <a:solidFill>
                  <a:schemeClr val="tx2"/>
                </a:solidFill>
              </a:rPr>
              <a:t> </a:t>
            </a:r>
            <a:r>
              <a:rPr lang="en-US" sz="1600" dirty="0" err="1">
                <a:solidFill>
                  <a:schemeClr val="tx2"/>
                </a:solidFill>
              </a:rPr>
              <a:t>đề</a:t>
            </a:r>
            <a:r>
              <a:rPr lang="en-US" sz="1600" dirty="0">
                <a:solidFill>
                  <a:schemeClr val="tx2"/>
                </a:solidFill>
              </a:rPr>
              <a:t>, </a:t>
            </a:r>
            <a:r>
              <a:rPr lang="en-US" sz="1600" dirty="0" err="1">
                <a:solidFill>
                  <a:schemeClr val="tx2"/>
                </a:solidFill>
              </a:rPr>
              <a:t>phân</a:t>
            </a:r>
            <a:r>
              <a:rPr lang="en-US" sz="1600" dirty="0">
                <a:solidFill>
                  <a:schemeClr val="tx2"/>
                </a:solidFill>
              </a:rPr>
              <a:t> </a:t>
            </a:r>
            <a:r>
              <a:rPr lang="en-US" sz="1600" dirty="0" err="1">
                <a:solidFill>
                  <a:schemeClr val="tx2"/>
                </a:solidFill>
              </a:rPr>
              <a:t>phối</a:t>
            </a:r>
            <a:r>
              <a:rPr lang="en-US" sz="1600" dirty="0">
                <a:solidFill>
                  <a:schemeClr val="tx2"/>
                </a:solidFill>
              </a:rPr>
              <a:t> </a:t>
            </a:r>
            <a:r>
              <a:rPr lang="en-US" sz="1600" dirty="0" err="1">
                <a:solidFill>
                  <a:schemeClr val="tx2"/>
                </a:solidFill>
              </a:rPr>
              <a:t>chương</a:t>
            </a:r>
            <a:r>
              <a:rPr lang="en-US" sz="1600" dirty="0">
                <a:solidFill>
                  <a:schemeClr val="tx2"/>
                </a:solidFill>
              </a:rPr>
              <a:t> </a:t>
            </a:r>
            <a:r>
              <a:rPr lang="en-US" sz="1600" dirty="0" err="1">
                <a:solidFill>
                  <a:schemeClr val="tx2"/>
                </a:solidFill>
              </a:rPr>
              <a:t>trình</a:t>
            </a:r>
            <a:r>
              <a:rPr lang="en-US" sz="1600" dirty="0">
                <a:solidFill>
                  <a:schemeClr val="tx2"/>
                </a:solidFill>
              </a:rPr>
              <a:t>, video clip,…</a:t>
            </a:r>
          </a:p>
          <a:p>
            <a:pPr>
              <a:lnSpc>
                <a:spcPct val="100000"/>
              </a:lnSpc>
              <a:spcBef>
                <a:spcPts val="0"/>
              </a:spcBef>
              <a:buFont typeface="Wingdings" panose="05000000000000000000" pitchFamily="2" charset="2"/>
              <a:buChar char="ü"/>
            </a:pPr>
            <a:r>
              <a:rPr lang="en-US" sz="1600" dirty="0" err="1">
                <a:solidFill>
                  <a:schemeClr val="tx2"/>
                </a:solidFill>
              </a:rPr>
              <a:t>Nhiều</a:t>
            </a:r>
            <a:r>
              <a:rPr lang="en-US" sz="1600" dirty="0">
                <a:solidFill>
                  <a:schemeClr val="tx2"/>
                </a:solidFill>
              </a:rPr>
              <a:t> </a:t>
            </a:r>
            <a:r>
              <a:rPr lang="en-US" sz="1600" dirty="0" err="1">
                <a:solidFill>
                  <a:schemeClr val="tx2"/>
                </a:solidFill>
              </a:rPr>
              <a:t>câu</a:t>
            </a:r>
            <a:r>
              <a:rPr lang="en-US" sz="1600" dirty="0">
                <a:solidFill>
                  <a:schemeClr val="tx2"/>
                </a:solidFill>
              </a:rPr>
              <a:t> </a:t>
            </a:r>
            <a:r>
              <a:rPr lang="en-US" sz="1600" dirty="0" err="1">
                <a:solidFill>
                  <a:schemeClr val="tx2"/>
                </a:solidFill>
              </a:rPr>
              <a:t>chuyện</a:t>
            </a:r>
            <a:r>
              <a:rPr lang="en-US" sz="1600" dirty="0">
                <a:solidFill>
                  <a:schemeClr val="tx2"/>
                </a:solidFill>
              </a:rPr>
              <a:t> </a:t>
            </a:r>
            <a:r>
              <a:rPr lang="en-US" sz="1600" dirty="0" err="1">
                <a:solidFill>
                  <a:schemeClr val="tx2"/>
                </a:solidFill>
              </a:rPr>
              <a:t>giáo</a:t>
            </a:r>
            <a:r>
              <a:rPr lang="en-US" sz="1600" dirty="0">
                <a:solidFill>
                  <a:schemeClr val="tx2"/>
                </a:solidFill>
              </a:rPr>
              <a:t> </a:t>
            </a:r>
            <a:r>
              <a:rPr lang="en-US" sz="1600" dirty="0" err="1">
                <a:solidFill>
                  <a:schemeClr val="tx2"/>
                </a:solidFill>
              </a:rPr>
              <a:t>dục</a:t>
            </a:r>
            <a:r>
              <a:rPr lang="en-US" sz="1600" dirty="0">
                <a:solidFill>
                  <a:schemeClr val="tx2"/>
                </a:solidFill>
              </a:rPr>
              <a:t> </a:t>
            </a:r>
            <a:r>
              <a:rPr lang="en-US" sz="1600" dirty="0" err="1">
                <a:solidFill>
                  <a:schemeClr val="tx2"/>
                </a:solidFill>
              </a:rPr>
              <a:t>bổ</a:t>
            </a:r>
            <a:r>
              <a:rPr lang="en-US" sz="1600" dirty="0">
                <a:solidFill>
                  <a:schemeClr val="tx2"/>
                </a:solidFill>
              </a:rPr>
              <a:t> </a:t>
            </a:r>
            <a:r>
              <a:rPr lang="en-US" sz="1600" dirty="0" err="1">
                <a:solidFill>
                  <a:schemeClr val="tx2"/>
                </a:solidFill>
              </a:rPr>
              <a:t>ích</a:t>
            </a:r>
            <a:r>
              <a:rPr lang="en-US" sz="1600" dirty="0">
                <a:solidFill>
                  <a:schemeClr val="tx2"/>
                </a:solidFill>
              </a:rPr>
              <a:t>, </a:t>
            </a:r>
            <a:r>
              <a:rPr lang="en-US" sz="1600" dirty="0" err="1">
                <a:solidFill>
                  <a:schemeClr val="tx2"/>
                </a:solidFill>
              </a:rPr>
              <a:t>những</a:t>
            </a:r>
            <a:r>
              <a:rPr lang="en-US" sz="1600" dirty="0">
                <a:solidFill>
                  <a:schemeClr val="tx2"/>
                </a:solidFill>
              </a:rPr>
              <a:t> </a:t>
            </a:r>
            <a:r>
              <a:rPr lang="en-US" sz="1600" dirty="0" err="1">
                <a:solidFill>
                  <a:schemeClr val="tx2"/>
                </a:solidFill>
              </a:rPr>
              <a:t>hoạt</a:t>
            </a:r>
            <a:r>
              <a:rPr lang="en-US" sz="1600" dirty="0">
                <a:solidFill>
                  <a:schemeClr val="tx2"/>
                </a:solidFill>
              </a:rPr>
              <a:t> </a:t>
            </a:r>
            <a:r>
              <a:rPr lang="en-US" sz="1600" dirty="0" err="1">
                <a:solidFill>
                  <a:schemeClr val="tx2"/>
                </a:solidFill>
              </a:rPr>
              <a:t>động</a:t>
            </a:r>
            <a:r>
              <a:rPr lang="en-US" sz="1600" dirty="0">
                <a:solidFill>
                  <a:schemeClr val="tx2"/>
                </a:solidFill>
              </a:rPr>
              <a:t> </a:t>
            </a:r>
            <a:r>
              <a:rPr lang="en-US" sz="1600" dirty="0" err="1">
                <a:solidFill>
                  <a:schemeClr val="tx2"/>
                </a:solidFill>
              </a:rPr>
              <a:t>trải</a:t>
            </a:r>
            <a:r>
              <a:rPr lang="en-US" sz="1600" dirty="0">
                <a:solidFill>
                  <a:schemeClr val="tx2"/>
                </a:solidFill>
              </a:rPr>
              <a:t> </a:t>
            </a:r>
            <a:r>
              <a:rPr lang="en-US" sz="1600" dirty="0" err="1">
                <a:solidFill>
                  <a:schemeClr val="tx2"/>
                </a:solidFill>
              </a:rPr>
              <a:t>nghiệm</a:t>
            </a:r>
            <a:r>
              <a:rPr lang="en-US" sz="1600" dirty="0">
                <a:solidFill>
                  <a:schemeClr val="tx2"/>
                </a:solidFill>
              </a:rPr>
              <a:t> </a:t>
            </a:r>
            <a:r>
              <a:rPr lang="en-US" sz="1600" dirty="0" err="1">
                <a:solidFill>
                  <a:schemeClr val="tx2"/>
                </a:solidFill>
              </a:rPr>
              <a:t>của</a:t>
            </a:r>
            <a:r>
              <a:rPr lang="en-US" sz="1600" dirty="0">
                <a:solidFill>
                  <a:schemeClr val="tx2"/>
                </a:solidFill>
              </a:rPr>
              <a:t> </a:t>
            </a:r>
            <a:r>
              <a:rPr lang="en-US" sz="1600" dirty="0" err="1">
                <a:solidFill>
                  <a:schemeClr val="tx2"/>
                </a:solidFill>
              </a:rPr>
              <a:t>các</a:t>
            </a:r>
            <a:r>
              <a:rPr lang="en-US" sz="1600" dirty="0">
                <a:solidFill>
                  <a:schemeClr val="tx2"/>
                </a:solidFill>
              </a:rPr>
              <a:t> </a:t>
            </a:r>
            <a:r>
              <a:rPr lang="en-US" sz="1600" dirty="0" err="1">
                <a:solidFill>
                  <a:schemeClr val="tx2"/>
                </a:solidFill>
              </a:rPr>
              <a:t>trường</a:t>
            </a:r>
            <a:r>
              <a:rPr lang="en-US" sz="1600" dirty="0">
                <a:solidFill>
                  <a:schemeClr val="tx2"/>
                </a:solidFill>
              </a:rPr>
              <a:t> </a:t>
            </a:r>
            <a:r>
              <a:rPr lang="en-US" sz="1600" dirty="0" err="1">
                <a:solidFill>
                  <a:schemeClr val="tx2"/>
                </a:solidFill>
              </a:rPr>
              <a:t>khác</a:t>
            </a:r>
            <a:r>
              <a:rPr lang="en-US" sz="1600" dirty="0">
                <a:solidFill>
                  <a:schemeClr val="tx2"/>
                </a:solidFill>
              </a:rPr>
              <a:t> </a:t>
            </a:r>
            <a:r>
              <a:rPr lang="en-US" sz="1600" dirty="0" err="1">
                <a:solidFill>
                  <a:schemeClr val="tx2"/>
                </a:solidFill>
              </a:rPr>
              <a:t>nhau</a:t>
            </a:r>
            <a:r>
              <a:rPr lang="en-US" sz="1600" dirty="0">
                <a:solidFill>
                  <a:schemeClr val="tx2"/>
                </a:solidFill>
              </a:rPr>
              <a:t> </a:t>
            </a:r>
            <a:r>
              <a:rPr lang="en-US" sz="1600" dirty="0" err="1">
                <a:solidFill>
                  <a:schemeClr val="tx2"/>
                </a:solidFill>
              </a:rPr>
              <a:t>trên</a:t>
            </a:r>
            <a:r>
              <a:rPr lang="en-US" sz="1600" dirty="0">
                <a:solidFill>
                  <a:schemeClr val="tx2"/>
                </a:solidFill>
              </a:rPr>
              <a:t> </a:t>
            </a:r>
            <a:r>
              <a:rPr lang="en-US" sz="1600" dirty="0" err="1">
                <a:solidFill>
                  <a:schemeClr val="tx2"/>
                </a:solidFill>
              </a:rPr>
              <a:t>khắp</a:t>
            </a:r>
            <a:r>
              <a:rPr lang="en-US" sz="1600" dirty="0">
                <a:solidFill>
                  <a:schemeClr val="tx2"/>
                </a:solidFill>
              </a:rPr>
              <a:t> </a:t>
            </a:r>
            <a:r>
              <a:rPr lang="en-US" sz="1600" dirty="0" err="1">
                <a:solidFill>
                  <a:schemeClr val="tx2"/>
                </a:solidFill>
              </a:rPr>
              <a:t>mọi</a:t>
            </a:r>
            <a:r>
              <a:rPr lang="en-US" sz="1600" dirty="0">
                <a:solidFill>
                  <a:schemeClr val="tx2"/>
                </a:solidFill>
              </a:rPr>
              <a:t> </a:t>
            </a:r>
            <a:r>
              <a:rPr lang="en-US" sz="1600" dirty="0" err="1">
                <a:solidFill>
                  <a:schemeClr val="tx2"/>
                </a:solidFill>
              </a:rPr>
              <a:t>miền</a:t>
            </a:r>
            <a:r>
              <a:rPr lang="en-US" sz="1600" dirty="0">
                <a:solidFill>
                  <a:schemeClr val="tx2"/>
                </a:solidFill>
              </a:rPr>
              <a:t> </a:t>
            </a:r>
            <a:r>
              <a:rPr lang="en-US" sz="1600" dirty="0" err="1">
                <a:solidFill>
                  <a:schemeClr val="tx2"/>
                </a:solidFill>
              </a:rPr>
              <a:t>đất</a:t>
            </a:r>
            <a:r>
              <a:rPr lang="en-US" sz="1600" dirty="0">
                <a:solidFill>
                  <a:schemeClr val="tx2"/>
                </a:solidFill>
              </a:rPr>
              <a:t> </a:t>
            </a:r>
            <a:r>
              <a:rPr lang="en-US" sz="1600" dirty="0" err="1">
                <a:solidFill>
                  <a:schemeClr val="tx2"/>
                </a:solidFill>
              </a:rPr>
              <a:t>nước</a:t>
            </a:r>
            <a:r>
              <a:rPr lang="en-US" sz="1600" dirty="0">
                <a:solidFill>
                  <a:schemeClr val="tx2"/>
                </a:solidFill>
              </a:rPr>
              <a:t>.</a:t>
            </a:r>
          </a:p>
          <a:p>
            <a:pPr>
              <a:lnSpc>
                <a:spcPct val="100000"/>
              </a:lnSpc>
              <a:spcBef>
                <a:spcPts val="0"/>
              </a:spcBef>
              <a:buFont typeface="Wingdings" panose="05000000000000000000" pitchFamily="2" charset="2"/>
              <a:buChar char="ü"/>
            </a:pPr>
            <a:r>
              <a:rPr lang="en-US" sz="1600" dirty="0" err="1">
                <a:solidFill>
                  <a:schemeClr val="tx2"/>
                </a:solidFill>
              </a:rPr>
              <a:t>Các</a:t>
            </a:r>
            <a:r>
              <a:rPr lang="en-US" sz="1600" dirty="0">
                <a:solidFill>
                  <a:schemeClr val="tx2"/>
                </a:solidFill>
              </a:rPr>
              <a:t> </a:t>
            </a:r>
            <a:r>
              <a:rPr lang="en-US" sz="1600" dirty="0" err="1">
                <a:solidFill>
                  <a:schemeClr val="tx2"/>
                </a:solidFill>
              </a:rPr>
              <a:t>thầy</a:t>
            </a:r>
            <a:r>
              <a:rPr lang="en-US" sz="1600" dirty="0">
                <a:solidFill>
                  <a:schemeClr val="tx2"/>
                </a:solidFill>
              </a:rPr>
              <a:t> </a:t>
            </a:r>
            <a:r>
              <a:rPr lang="en-US" sz="1600" dirty="0" err="1">
                <a:solidFill>
                  <a:schemeClr val="tx2"/>
                </a:solidFill>
              </a:rPr>
              <a:t>cô</a:t>
            </a:r>
            <a:r>
              <a:rPr lang="en-US" sz="1600" dirty="0">
                <a:solidFill>
                  <a:schemeClr val="tx2"/>
                </a:solidFill>
              </a:rPr>
              <a:t> </a:t>
            </a:r>
            <a:r>
              <a:rPr lang="en-US" sz="1600" dirty="0" err="1">
                <a:solidFill>
                  <a:schemeClr val="tx2"/>
                </a:solidFill>
              </a:rPr>
              <a:t>có</a:t>
            </a:r>
            <a:r>
              <a:rPr lang="en-US" sz="1600" dirty="0">
                <a:solidFill>
                  <a:schemeClr val="tx2"/>
                </a:solidFill>
              </a:rPr>
              <a:t> </a:t>
            </a:r>
            <a:r>
              <a:rPr lang="en-US" sz="1600" dirty="0" err="1">
                <a:solidFill>
                  <a:schemeClr val="tx2"/>
                </a:solidFill>
              </a:rPr>
              <a:t>thể</a:t>
            </a:r>
            <a:r>
              <a:rPr lang="en-US" sz="1600" dirty="0">
                <a:solidFill>
                  <a:schemeClr val="tx2"/>
                </a:solidFill>
              </a:rPr>
              <a:t> </a:t>
            </a:r>
            <a:r>
              <a:rPr lang="en-US" sz="1600" dirty="0" err="1">
                <a:solidFill>
                  <a:schemeClr val="tx2"/>
                </a:solidFill>
              </a:rPr>
              <a:t>bổ</a:t>
            </a:r>
            <a:r>
              <a:rPr lang="en-US" sz="1600" dirty="0">
                <a:solidFill>
                  <a:schemeClr val="tx2"/>
                </a:solidFill>
              </a:rPr>
              <a:t> sung </a:t>
            </a:r>
            <a:r>
              <a:rPr lang="en-US" sz="1600" dirty="0" err="1">
                <a:solidFill>
                  <a:schemeClr val="tx2"/>
                </a:solidFill>
              </a:rPr>
              <a:t>nguyên</a:t>
            </a:r>
            <a:r>
              <a:rPr lang="en-US" sz="1600" dirty="0">
                <a:solidFill>
                  <a:schemeClr val="tx2"/>
                </a:solidFill>
              </a:rPr>
              <a:t> </a:t>
            </a:r>
            <a:r>
              <a:rPr lang="en-US" sz="1600" dirty="0" err="1">
                <a:solidFill>
                  <a:schemeClr val="tx2"/>
                </a:solidFill>
              </a:rPr>
              <a:t>liệu</a:t>
            </a:r>
            <a:r>
              <a:rPr lang="en-US" sz="1600" dirty="0">
                <a:solidFill>
                  <a:schemeClr val="tx2"/>
                </a:solidFill>
              </a:rPr>
              <a:t> </a:t>
            </a:r>
            <a:r>
              <a:rPr lang="en-US" sz="1600" dirty="0" err="1">
                <a:solidFill>
                  <a:schemeClr val="tx2"/>
                </a:solidFill>
              </a:rPr>
              <a:t>của</a:t>
            </a:r>
            <a:r>
              <a:rPr lang="en-US" sz="1600" dirty="0">
                <a:solidFill>
                  <a:schemeClr val="tx2"/>
                </a:solidFill>
              </a:rPr>
              <a:t> </a:t>
            </a:r>
            <a:r>
              <a:rPr lang="en-US" sz="1600" dirty="0" err="1">
                <a:solidFill>
                  <a:schemeClr val="tx2"/>
                </a:solidFill>
              </a:rPr>
              <a:t>mình</a:t>
            </a:r>
            <a:r>
              <a:rPr lang="en-US" sz="1600" dirty="0">
                <a:solidFill>
                  <a:schemeClr val="tx2"/>
                </a:solidFill>
              </a:rPr>
              <a:t> </a:t>
            </a:r>
            <a:r>
              <a:rPr lang="en-US" sz="1600" dirty="0" err="1">
                <a:solidFill>
                  <a:schemeClr val="tx2"/>
                </a:solidFill>
              </a:rPr>
              <a:t>để</a:t>
            </a:r>
            <a:r>
              <a:rPr lang="en-US" sz="1600" dirty="0">
                <a:solidFill>
                  <a:schemeClr val="tx2"/>
                </a:solidFill>
              </a:rPr>
              <a:t> </a:t>
            </a:r>
            <a:r>
              <a:rPr lang="en-US" sz="1600" dirty="0" err="1">
                <a:solidFill>
                  <a:schemeClr val="tx2"/>
                </a:solidFill>
              </a:rPr>
              <a:t>các</a:t>
            </a:r>
            <a:r>
              <a:rPr lang="en-US" sz="1600" dirty="0">
                <a:solidFill>
                  <a:schemeClr val="tx2"/>
                </a:solidFill>
              </a:rPr>
              <a:t> </a:t>
            </a:r>
            <a:r>
              <a:rPr lang="en-US" sz="1600" dirty="0" err="1">
                <a:solidFill>
                  <a:schemeClr val="tx2"/>
                </a:solidFill>
              </a:rPr>
              <a:t>thầy</a:t>
            </a:r>
            <a:r>
              <a:rPr lang="en-US" sz="1600" dirty="0">
                <a:solidFill>
                  <a:schemeClr val="tx2"/>
                </a:solidFill>
              </a:rPr>
              <a:t> </a:t>
            </a:r>
            <a:r>
              <a:rPr lang="en-US" sz="1600" dirty="0" err="1">
                <a:solidFill>
                  <a:schemeClr val="tx2"/>
                </a:solidFill>
              </a:rPr>
              <a:t>cô</a:t>
            </a:r>
            <a:r>
              <a:rPr lang="en-US" sz="1600" dirty="0">
                <a:solidFill>
                  <a:schemeClr val="tx2"/>
                </a:solidFill>
              </a:rPr>
              <a:t> </a:t>
            </a:r>
            <a:r>
              <a:rPr lang="en-US" sz="1600" dirty="0" err="1">
                <a:solidFill>
                  <a:schemeClr val="tx2"/>
                </a:solidFill>
              </a:rPr>
              <a:t>trong</a:t>
            </a:r>
            <a:r>
              <a:rPr lang="en-US" sz="1600" dirty="0">
                <a:solidFill>
                  <a:schemeClr val="tx2"/>
                </a:solidFill>
              </a:rPr>
              <a:t> </a:t>
            </a:r>
            <a:r>
              <a:rPr lang="en-US" sz="1600" dirty="0" err="1">
                <a:solidFill>
                  <a:schemeClr val="tx2"/>
                </a:solidFill>
              </a:rPr>
              <a:t>cả</a:t>
            </a:r>
            <a:r>
              <a:rPr lang="en-US" sz="1600" dirty="0">
                <a:solidFill>
                  <a:schemeClr val="tx2"/>
                </a:solidFill>
              </a:rPr>
              <a:t> </a:t>
            </a:r>
            <a:r>
              <a:rPr lang="en-US" sz="1600" dirty="0" err="1">
                <a:solidFill>
                  <a:schemeClr val="tx2"/>
                </a:solidFill>
              </a:rPr>
              <a:t>nước</a:t>
            </a:r>
            <a:r>
              <a:rPr lang="en-US" sz="1600" dirty="0">
                <a:solidFill>
                  <a:schemeClr val="tx2"/>
                </a:solidFill>
              </a:rPr>
              <a:t> </a:t>
            </a:r>
            <a:r>
              <a:rPr lang="en-US" sz="1600" dirty="0" err="1">
                <a:solidFill>
                  <a:schemeClr val="tx2"/>
                </a:solidFill>
              </a:rPr>
              <a:t>tham</a:t>
            </a:r>
            <a:r>
              <a:rPr lang="en-US" sz="1600" dirty="0">
                <a:solidFill>
                  <a:schemeClr val="tx2"/>
                </a:solidFill>
              </a:rPr>
              <a:t> </a:t>
            </a:r>
            <a:r>
              <a:rPr lang="en-US" sz="1600" dirty="0" err="1">
                <a:solidFill>
                  <a:schemeClr val="tx2"/>
                </a:solidFill>
              </a:rPr>
              <a:t>khảo</a:t>
            </a:r>
            <a:r>
              <a:rPr lang="en-US" sz="1600" dirty="0">
                <a:solidFill>
                  <a:schemeClr val="tx2"/>
                </a:solidFill>
              </a:rPr>
              <a:t> </a:t>
            </a:r>
            <a:r>
              <a:rPr lang="en-US" sz="1600" dirty="0" err="1">
                <a:solidFill>
                  <a:schemeClr val="tx2"/>
                </a:solidFill>
              </a:rPr>
              <a:t>và</a:t>
            </a:r>
            <a:r>
              <a:rPr lang="en-US" sz="1600" dirty="0">
                <a:solidFill>
                  <a:schemeClr val="tx2"/>
                </a:solidFill>
              </a:rPr>
              <a:t> </a:t>
            </a:r>
            <a:r>
              <a:rPr lang="en-US" sz="1600" dirty="0" err="1">
                <a:solidFill>
                  <a:schemeClr val="tx2"/>
                </a:solidFill>
              </a:rPr>
              <a:t>học</a:t>
            </a:r>
            <a:r>
              <a:rPr lang="en-US" sz="1600" dirty="0">
                <a:solidFill>
                  <a:schemeClr val="tx2"/>
                </a:solidFill>
              </a:rPr>
              <a:t> </a:t>
            </a:r>
            <a:r>
              <a:rPr lang="en-US" sz="1600" dirty="0" err="1">
                <a:solidFill>
                  <a:schemeClr val="tx2"/>
                </a:solidFill>
              </a:rPr>
              <a:t>tập</a:t>
            </a:r>
            <a:r>
              <a:rPr lang="en-US" sz="1800" dirty="0">
                <a:solidFill>
                  <a:schemeClr val="tx2"/>
                </a:solidFill>
              </a:rPr>
              <a:t>.</a:t>
            </a:r>
            <a:endParaRPr lang="en-US" dirty="0"/>
          </a:p>
        </p:txBody>
      </p:sp>
    </p:spTree>
    <p:extLst>
      <p:ext uri="{BB962C8B-B14F-4D97-AF65-F5344CB8AC3E}">
        <p14:creationId xmlns:p14="http://schemas.microsoft.com/office/powerpoint/2010/main" val="23876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2"/>
          <p:cNvSpPr>
            <a:spLocks noGrp="1"/>
          </p:cNvSpPr>
          <p:nvPr>
            <p:ph type="title"/>
          </p:nvPr>
        </p:nvSpPr>
        <p:spPr>
          <a:xfrm>
            <a:off x="653712" y="1678786"/>
            <a:ext cx="2063628" cy="335846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en-US" sz="2400" b="1" dirty="0">
                <a:solidFill>
                  <a:srgbClr val="00B050"/>
                </a:solidFill>
                <a:latin typeface="Arial" panose="020B0604020202020204" pitchFamily="34" charset="0"/>
                <a:cs typeface="Arial" panose="020B0604020202020204" pitchFamily="34" charset="0"/>
              </a:rPr>
              <a:t>MỤC TIÊU CỦA CHƯƠNG TRÌNH ĐƯỢC THỰC </a:t>
            </a:r>
            <a:r>
              <a:rPr lang="en-US" sz="2400" b="1" dirty="0" err="1">
                <a:solidFill>
                  <a:srgbClr val="00B050"/>
                </a:solidFill>
                <a:latin typeface="Arial" panose="020B0604020202020204" pitchFamily="34" charset="0"/>
                <a:cs typeface="Arial" panose="020B0604020202020204" pitchFamily="34" charset="0"/>
              </a:rPr>
              <a:t>HIỆN</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NHƯ</a:t>
            </a:r>
            <a:r>
              <a:rPr lang="en-US" sz="2400" b="1" dirty="0">
                <a:solidFill>
                  <a:srgbClr val="00B050"/>
                </a:solidFill>
                <a:latin typeface="Arial" panose="020B0604020202020204" pitchFamily="34" charset="0"/>
                <a:cs typeface="Arial" panose="020B0604020202020204" pitchFamily="34" charset="0"/>
              </a:rPr>
              <a:t> THẾ NÀO?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04594248"/>
              </p:ext>
            </p:extLst>
          </p:nvPr>
        </p:nvGraphicFramePr>
        <p:xfrm>
          <a:off x="1837532" y="1826395"/>
          <a:ext cx="8227457" cy="3210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92753999"/>
              </p:ext>
            </p:extLst>
          </p:nvPr>
        </p:nvGraphicFramePr>
        <p:xfrm>
          <a:off x="1861357" y="5370762"/>
          <a:ext cx="8215358" cy="10840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1199252118"/>
              </p:ext>
            </p:extLst>
          </p:nvPr>
        </p:nvGraphicFramePr>
        <p:xfrm>
          <a:off x="2021747" y="140026"/>
          <a:ext cx="8025922" cy="138447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9" name="Group 8"/>
          <p:cNvGrpSpPr/>
          <p:nvPr/>
        </p:nvGrpSpPr>
        <p:grpSpPr>
          <a:xfrm>
            <a:off x="3781168" y="1379583"/>
            <a:ext cx="3414933" cy="927012"/>
            <a:chOff x="3937000" y="1524000"/>
            <a:chExt cx="3287889" cy="762001"/>
          </a:xfrm>
        </p:grpSpPr>
        <p:cxnSp>
          <p:nvCxnSpPr>
            <p:cNvPr id="33" name="Straight Arrow Connector 32"/>
            <p:cNvCxnSpPr/>
            <p:nvPr/>
          </p:nvCxnSpPr>
          <p:spPr>
            <a:xfrm flipH="1">
              <a:off x="4049889" y="1636890"/>
              <a:ext cx="3175000" cy="649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937001" y="1524000"/>
              <a:ext cx="493889"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3937000" y="1524000"/>
              <a:ext cx="1834444"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5329635" y="1266309"/>
            <a:ext cx="2167004" cy="1120173"/>
            <a:chOff x="5249333" y="1425222"/>
            <a:chExt cx="2356556" cy="1397001"/>
          </a:xfrm>
        </p:grpSpPr>
        <p:cxnSp>
          <p:nvCxnSpPr>
            <p:cNvPr id="12" name="Straight Arrow Connector 11"/>
            <p:cNvCxnSpPr/>
            <p:nvPr/>
          </p:nvCxnSpPr>
          <p:spPr>
            <a:xfrm>
              <a:off x="5249333" y="1524000"/>
              <a:ext cx="2356556" cy="12982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7224889" y="1636890"/>
              <a:ext cx="381000" cy="1185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561667" y="1425222"/>
              <a:ext cx="1044222" cy="1397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756502" y="1379582"/>
            <a:ext cx="1908067" cy="638688"/>
            <a:chOff x="5249334" y="1425222"/>
            <a:chExt cx="1608668" cy="400756"/>
          </a:xfrm>
        </p:grpSpPr>
        <p:cxnSp>
          <p:nvCxnSpPr>
            <p:cNvPr id="15" name="Straight Arrow Connector 14"/>
            <p:cNvCxnSpPr/>
            <p:nvPr/>
          </p:nvCxnSpPr>
          <p:spPr>
            <a:xfrm flipH="1">
              <a:off x="6448779" y="1425222"/>
              <a:ext cx="409223" cy="4007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448778" y="1524000"/>
              <a:ext cx="0" cy="301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249334" y="1524000"/>
              <a:ext cx="1199445" cy="301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4050426" y="5037249"/>
            <a:ext cx="3801670" cy="482707"/>
            <a:chOff x="4049890" y="5037667"/>
            <a:chExt cx="3838221" cy="465666"/>
          </a:xfrm>
        </p:grpSpPr>
        <p:cxnSp>
          <p:nvCxnSpPr>
            <p:cNvPr id="35" name="Straight Arrow Connector 34"/>
            <p:cNvCxnSpPr/>
            <p:nvPr/>
          </p:nvCxnSpPr>
          <p:spPr>
            <a:xfrm flipV="1">
              <a:off x="4049890" y="5037669"/>
              <a:ext cx="1919111" cy="352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flipV="1">
              <a:off x="5969001" y="5037667"/>
              <a:ext cx="1919110" cy="465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5249334" y="5037667"/>
              <a:ext cx="719667" cy="3527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5969001" y="5037669"/>
              <a:ext cx="1" cy="352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5969001" y="5037669"/>
              <a:ext cx="889000" cy="352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aphicFrame>
        <p:nvGraphicFramePr>
          <p:cNvPr id="23" name="Content Placeholder 11"/>
          <p:cNvGraphicFramePr>
            <a:graphicFrameLocks/>
          </p:cNvGraphicFramePr>
          <p:nvPr>
            <p:extLst>
              <p:ext uri="{D42A27DB-BD31-4B8C-83A1-F6EECF244321}">
                <p14:modId xmlns:p14="http://schemas.microsoft.com/office/powerpoint/2010/main" val="1642026458"/>
              </p:ext>
            </p:extLst>
          </p:nvPr>
        </p:nvGraphicFramePr>
        <p:xfrm>
          <a:off x="4565358" y="2287450"/>
          <a:ext cx="8216609" cy="315173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 name="TextBox 1"/>
          <p:cNvSpPr txBox="1"/>
          <p:nvPr/>
        </p:nvSpPr>
        <p:spPr>
          <a:xfrm>
            <a:off x="7161214" y="4255721"/>
            <a:ext cx="1149756" cy="584624"/>
          </a:xfrm>
          <a:prstGeom prst="rect">
            <a:avLst/>
          </a:prstGeom>
          <a:noFill/>
        </p:spPr>
        <p:txBody>
          <a:bodyPr wrap="square" rtlCol="0">
            <a:spAutoFit/>
          </a:bodyPr>
          <a:lstStyle/>
          <a:p>
            <a:r>
              <a:rPr lang="en-US" sz="1600" b="1" dirty="0"/>
              <a:t>NL </a:t>
            </a:r>
            <a:r>
              <a:rPr lang="en-US" sz="1600" b="1" dirty="0" err="1"/>
              <a:t>đặc</a:t>
            </a:r>
            <a:r>
              <a:rPr lang="en-US" sz="1600" b="1" dirty="0"/>
              <a:t> </a:t>
            </a:r>
          </a:p>
          <a:p>
            <a:r>
              <a:rPr lang="en-US" sz="1600" b="1" dirty="0" err="1"/>
              <a:t>thù</a:t>
            </a:r>
            <a:r>
              <a:rPr lang="en-US" sz="1600" b="1" dirty="0"/>
              <a:t> </a:t>
            </a:r>
            <a:r>
              <a:rPr lang="en-US" sz="1600" b="1" dirty="0" err="1"/>
              <a:t>khác</a:t>
            </a:r>
            <a:endParaRPr lang="en-US" sz="1600" b="1" dirty="0"/>
          </a:p>
        </p:txBody>
      </p:sp>
    </p:spTree>
    <p:extLst>
      <p:ext uri="{BB962C8B-B14F-4D97-AF65-F5344CB8AC3E}">
        <p14:creationId xmlns:p14="http://schemas.microsoft.com/office/powerpoint/2010/main" val="316939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7" grpId="0">
        <p:bldAsOne/>
      </p:bldGraphic>
      <p:bldGraphic spid="23" grpId="0">
        <p:bldAsOne/>
      </p:bldGraphic>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88F0-46C1-4628-8DA6-060BC2D31682}"/>
              </a:ext>
            </a:extLst>
          </p:cNvPr>
          <p:cNvSpPr>
            <a:spLocks noGrp="1"/>
          </p:cNvSpPr>
          <p:nvPr>
            <p:ph type="title"/>
          </p:nvPr>
        </p:nvSpPr>
        <p:spPr>
          <a:xfrm>
            <a:off x="838200" y="930442"/>
            <a:ext cx="10515600" cy="760246"/>
          </a:xfrm>
        </p:spPr>
        <p:txBody>
          <a:bodyPr/>
          <a:lstStyle/>
          <a:p>
            <a:r>
              <a:rPr lang="en-US" dirty="0"/>
              <a:t>clip </a:t>
            </a:r>
            <a:r>
              <a:rPr lang="en-US" dirty="0" err="1"/>
              <a:t>minh</a:t>
            </a:r>
            <a:r>
              <a:rPr lang="en-US" dirty="0"/>
              <a:t> </a:t>
            </a:r>
            <a:r>
              <a:rPr lang="en-US" dirty="0" err="1"/>
              <a:t>họa</a:t>
            </a:r>
            <a:endParaRPr lang="en-US" dirty="0"/>
          </a:p>
        </p:txBody>
      </p:sp>
      <p:sp>
        <p:nvSpPr>
          <p:cNvPr id="3" name="Text Placeholder 2">
            <a:extLst>
              <a:ext uri="{FF2B5EF4-FFF2-40B4-BE49-F238E27FC236}">
                <a16:creationId xmlns:a16="http://schemas.microsoft.com/office/drawing/2014/main" id="{3B26A53A-97D3-BAE3-D21C-041DE1D0A9C8}"/>
              </a:ext>
            </a:extLst>
          </p:cNvPr>
          <p:cNvSpPr>
            <a:spLocks noGrp="1"/>
          </p:cNvSpPr>
          <p:nvPr>
            <p:ph type="body" idx="1"/>
          </p:nvPr>
        </p:nvSpPr>
        <p:spPr>
          <a:xfrm>
            <a:off x="838199" y="2133599"/>
            <a:ext cx="10936705" cy="4043363"/>
          </a:xfrm>
        </p:spPr>
        <p:txBody>
          <a:bodyPr>
            <a:normAutofit/>
          </a:bodyPr>
          <a:lstStyle/>
          <a:p>
            <a:endParaRPr lang="en-US" dirty="0"/>
          </a:p>
          <a:p>
            <a:r>
              <a:rPr lang="en-US" dirty="0">
                <a:hlinkClick r:id="rId2"/>
              </a:rPr>
              <a:t>https://www.youtube.com/watch?v=qp1bJ-5UvtQ</a:t>
            </a:r>
            <a:r>
              <a:rPr lang="en-US" dirty="0"/>
              <a:t> (</a:t>
            </a:r>
            <a:r>
              <a:rPr lang="en-US" dirty="0" err="1"/>
              <a:t>tiết</a:t>
            </a:r>
            <a:r>
              <a:rPr lang="en-US" dirty="0"/>
              <a:t> 1 Lớp7)</a:t>
            </a:r>
          </a:p>
          <a:p>
            <a:r>
              <a:rPr lang="en-US" dirty="0">
                <a:hlinkClick r:id="rId3"/>
              </a:rPr>
              <a:t>https://www.youtube.com/watch?v=1wyQqzvU0vE</a:t>
            </a:r>
            <a:r>
              <a:rPr lang="en-US" dirty="0"/>
              <a:t> (</a:t>
            </a:r>
            <a:r>
              <a:rPr lang="en-US" dirty="0" err="1"/>
              <a:t>tiết</a:t>
            </a:r>
            <a:r>
              <a:rPr lang="en-US" dirty="0"/>
              <a:t> 2 Lớp7)</a:t>
            </a:r>
          </a:p>
          <a:p>
            <a:endParaRPr lang="en-US" dirty="0"/>
          </a:p>
        </p:txBody>
      </p:sp>
    </p:spTree>
    <p:extLst>
      <p:ext uri="{BB962C8B-B14F-4D97-AF65-F5344CB8AC3E}">
        <p14:creationId xmlns:p14="http://schemas.microsoft.com/office/powerpoint/2010/main" val="3222409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C2D0-E263-90D6-A9EE-45EAED44BF81}"/>
              </a:ext>
            </a:extLst>
          </p:cNvPr>
          <p:cNvSpPr>
            <a:spLocks noGrp="1"/>
          </p:cNvSpPr>
          <p:nvPr>
            <p:ph type="title"/>
          </p:nvPr>
        </p:nvSpPr>
        <p:spPr/>
        <p:txBody>
          <a:bodyPr/>
          <a:lstStyle/>
          <a:p>
            <a:r>
              <a:rPr lang="en-US" dirty="0"/>
              <a:t>LỚP 10 BẢN 1</a:t>
            </a:r>
          </a:p>
        </p:txBody>
      </p:sp>
      <p:sp>
        <p:nvSpPr>
          <p:cNvPr id="3" name="Content Placeholder 2">
            <a:extLst>
              <a:ext uri="{FF2B5EF4-FFF2-40B4-BE49-F238E27FC236}">
                <a16:creationId xmlns:a16="http://schemas.microsoft.com/office/drawing/2014/main" id="{11F201DC-68D2-4196-E235-A5C42A7C6F45}"/>
              </a:ext>
            </a:extLst>
          </p:cNvPr>
          <p:cNvSpPr>
            <a:spLocks noGrp="1"/>
          </p:cNvSpPr>
          <p:nvPr>
            <p:ph idx="1"/>
          </p:nvPr>
        </p:nvSpPr>
        <p:spPr/>
        <p:txBody>
          <a:bodyPr/>
          <a:lstStyle/>
          <a:p>
            <a:r>
              <a:rPr lang="en-US" dirty="0">
                <a:hlinkClick r:id="rId2"/>
              </a:rPr>
              <a:t>https://youtu.be/ZkSxqzRpTNA</a:t>
            </a:r>
            <a:r>
              <a:rPr lang="en-US" dirty="0"/>
              <a:t> (</a:t>
            </a:r>
            <a:r>
              <a:rPr lang="en-US" dirty="0" err="1"/>
              <a:t>tiết</a:t>
            </a:r>
            <a:r>
              <a:rPr lang="en-US" dirty="0"/>
              <a:t> 1)</a:t>
            </a:r>
          </a:p>
          <a:p>
            <a:r>
              <a:rPr lang="en-US" dirty="0">
                <a:hlinkClick r:id="rId3"/>
              </a:rPr>
              <a:t>https://youtu.be/ePy8bDczU5Q</a:t>
            </a:r>
            <a:r>
              <a:rPr lang="en-US" dirty="0"/>
              <a:t> (</a:t>
            </a:r>
            <a:r>
              <a:rPr lang="en-US" dirty="0" err="1"/>
              <a:t>tiết</a:t>
            </a:r>
            <a:r>
              <a:rPr lang="en-US" dirty="0"/>
              <a:t> 2)</a:t>
            </a:r>
          </a:p>
          <a:p>
            <a:endParaRPr lang="en-US" dirty="0"/>
          </a:p>
        </p:txBody>
      </p:sp>
    </p:spTree>
    <p:extLst>
      <p:ext uri="{BB962C8B-B14F-4D97-AF65-F5344CB8AC3E}">
        <p14:creationId xmlns:p14="http://schemas.microsoft.com/office/powerpoint/2010/main" val="33894008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96E8-9368-27DA-1F0D-7EFD9B09FBB4}"/>
              </a:ext>
            </a:extLst>
          </p:cNvPr>
          <p:cNvSpPr>
            <a:spLocks noGrp="1"/>
          </p:cNvSpPr>
          <p:nvPr>
            <p:ph type="title"/>
          </p:nvPr>
        </p:nvSpPr>
        <p:spPr/>
        <p:txBody>
          <a:bodyPr>
            <a:normAutofit fontScale="90000"/>
          </a:bodyPr>
          <a:lstStyle/>
          <a:p>
            <a:r>
              <a:rPr lang="en-US" dirty="0"/>
              <a:t>Clip </a:t>
            </a:r>
            <a:r>
              <a:rPr lang="en-US" dirty="0" err="1"/>
              <a:t>minh</a:t>
            </a:r>
            <a:r>
              <a:rPr lang="en-US" dirty="0"/>
              <a:t> </a:t>
            </a:r>
            <a:r>
              <a:rPr lang="en-US" dirty="0" err="1"/>
              <a:t>họa</a:t>
            </a:r>
            <a:r>
              <a:rPr lang="en-US" dirty="0"/>
              <a:t> </a:t>
            </a:r>
            <a:r>
              <a:rPr lang="en-US" dirty="0" err="1"/>
              <a:t>lớp</a:t>
            </a:r>
            <a:r>
              <a:rPr lang="en-US"/>
              <a:t> 10, 7 </a:t>
            </a:r>
            <a:r>
              <a:rPr lang="en-US" dirty="0" err="1"/>
              <a:t>bản</a:t>
            </a:r>
            <a:r>
              <a:rPr lang="en-US" dirty="0"/>
              <a:t> 2 </a:t>
            </a:r>
            <a:r>
              <a:rPr lang="en-US" dirty="0" err="1"/>
              <a:t>bộ</a:t>
            </a:r>
            <a:r>
              <a:rPr lang="en-US" dirty="0"/>
              <a:t> CTST</a:t>
            </a:r>
          </a:p>
        </p:txBody>
      </p:sp>
      <p:sp>
        <p:nvSpPr>
          <p:cNvPr id="3" name="Content Placeholder 2">
            <a:extLst>
              <a:ext uri="{FF2B5EF4-FFF2-40B4-BE49-F238E27FC236}">
                <a16:creationId xmlns:a16="http://schemas.microsoft.com/office/drawing/2014/main" id="{F6B8D2D3-246D-893F-8D74-AF0860211C28}"/>
              </a:ext>
            </a:extLst>
          </p:cNvPr>
          <p:cNvSpPr>
            <a:spLocks noGrp="1"/>
          </p:cNvSpPr>
          <p:nvPr>
            <p:ph idx="1"/>
          </p:nvPr>
        </p:nvSpPr>
        <p:spPr/>
        <p:txBody>
          <a:bodyPr/>
          <a:lstStyle/>
          <a:p>
            <a:r>
              <a:rPr lang="en-US" dirty="0">
                <a:hlinkClick r:id="rId2"/>
              </a:rPr>
              <a:t>https://www.youtube.com/watch?v=5kWfm_jZBGA</a:t>
            </a:r>
            <a:r>
              <a:rPr lang="en-US" dirty="0"/>
              <a:t> ( LỚP 10 </a:t>
            </a:r>
            <a:r>
              <a:rPr lang="en-US" dirty="0" err="1"/>
              <a:t>tiết</a:t>
            </a:r>
            <a:r>
              <a:rPr lang="en-US" dirty="0"/>
              <a:t> 1)</a:t>
            </a:r>
          </a:p>
          <a:p>
            <a:r>
              <a:rPr lang="en-US" dirty="0">
                <a:hlinkClick r:id="rId3"/>
              </a:rPr>
              <a:t>https://www.youtube.com/watch?v=qeBFGu6Ju</a:t>
            </a:r>
            <a:r>
              <a:rPr lang="en-US" dirty="0"/>
              <a:t> (LỚP 10 </a:t>
            </a:r>
            <a:r>
              <a:rPr lang="en-US" dirty="0" err="1"/>
              <a:t>tiết</a:t>
            </a:r>
            <a:r>
              <a:rPr lang="en-US" dirty="0"/>
              <a:t> 2)</a:t>
            </a:r>
          </a:p>
          <a:p>
            <a:endParaRPr lang="en-US" dirty="0"/>
          </a:p>
          <a:p>
            <a:endParaRPr lang="en-US" dirty="0"/>
          </a:p>
          <a:p>
            <a:r>
              <a:rPr lang="en-US" dirty="0">
                <a:hlinkClick r:id="rId4"/>
              </a:rPr>
              <a:t>https://www.youtube.com/watch?v=om1_jem_Ms0</a:t>
            </a:r>
            <a:r>
              <a:rPr lang="en-US" dirty="0"/>
              <a:t> (</a:t>
            </a:r>
            <a:r>
              <a:rPr lang="en-US" dirty="0" err="1"/>
              <a:t>lớp</a:t>
            </a:r>
            <a:r>
              <a:rPr lang="en-US" dirty="0"/>
              <a:t> 7 </a:t>
            </a:r>
            <a:r>
              <a:rPr lang="en-US" dirty="0" err="1"/>
              <a:t>bản</a:t>
            </a:r>
            <a:r>
              <a:rPr lang="en-US" dirty="0"/>
              <a:t> 2)</a:t>
            </a:r>
          </a:p>
          <a:p>
            <a:r>
              <a:rPr lang="en-US" dirty="0">
                <a:hlinkClick r:id="rId5"/>
              </a:rPr>
              <a:t>https://www.youtube.com/watch?v=pV620keAwvo</a:t>
            </a:r>
            <a:r>
              <a:rPr lang="en-US" dirty="0"/>
              <a:t> (</a:t>
            </a:r>
            <a:r>
              <a:rPr lang="en-US" dirty="0" err="1"/>
              <a:t>lớp</a:t>
            </a:r>
            <a:r>
              <a:rPr lang="en-US" dirty="0"/>
              <a:t> 7 </a:t>
            </a:r>
            <a:r>
              <a:rPr lang="en-US" dirty="0" err="1"/>
              <a:t>bản</a:t>
            </a:r>
            <a:r>
              <a:rPr lang="en-US" dirty="0"/>
              <a:t> 2)</a:t>
            </a:r>
          </a:p>
        </p:txBody>
      </p:sp>
    </p:spTree>
    <p:extLst>
      <p:ext uri="{BB962C8B-B14F-4D97-AF65-F5344CB8AC3E}">
        <p14:creationId xmlns:p14="http://schemas.microsoft.com/office/powerpoint/2010/main" val="995273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40886-7107-56A4-A227-F4A4FDD21B4D}"/>
              </a:ext>
            </a:extLst>
          </p:cNvPr>
          <p:cNvSpPr>
            <a:spLocks noGrp="1"/>
          </p:cNvSpPr>
          <p:nvPr>
            <p:ph type="title"/>
          </p:nvPr>
        </p:nvSpPr>
        <p:spPr>
          <a:xfrm>
            <a:off x="843160" y="1359228"/>
            <a:ext cx="5251316" cy="1807305"/>
          </a:xfrm>
        </p:spPr>
        <p:txBody>
          <a:bodyPr>
            <a:normAutofit/>
          </a:bodyPr>
          <a:lstStyle/>
          <a:p>
            <a:r>
              <a:rPr lang="en-US" dirty="0" err="1">
                <a:hlinkClick r:id="rId2" action="ppaction://hlinkfile"/>
              </a:rPr>
              <a:t>Giáo</a:t>
            </a:r>
            <a:r>
              <a:rPr lang="en-US" dirty="0">
                <a:hlinkClick r:id="rId2" action="ppaction://hlinkfile"/>
              </a:rPr>
              <a:t> </a:t>
            </a:r>
            <a:r>
              <a:rPr lang="en-US" dirty="0" err="1">
                <a:hlinkClick r:id="rId2" action="ppaction://hlinkfile"/>
              </a:rPr>
              <a:t>án</a:t>
            </a:r>
            <a:r>
              <a:rPr lang="en-US" dirty="0">
                <a:hlinkClick r:id="rId2" action="ppaction://hlinkfile"/>
              </a:rPr>
              <a:t> </a:t>
            </a:r>
            <a:r>
              <a:rPr lang="en-US" dirty="0" err="1">
                <a:hlinkClick r:id="rId2" action="ppaction://hlinkfile"/>
              </a:rPr>
              <a:t>minh</a:t>
            </a:r>
            <a:r>
              <a:rPr lang="en-US" dirty="0">
                <a:hlinkClick r:id="rId2" action="ppaction://hlinkfile"/>
              </a:rPr>
              <a:t> </a:t>
            </a:r>
            <a:r>
              <a:rPr lang="en-US" dirty="0" err="1">
                <a:hlinkClick r:id="rId2" action="ppaction://hlinkfile"/>
              </a:rPr>
              <a:t>họa</a:t>
            </a:r>
            <a:r>
              <a:rPr lang="en-US" dirty="0">
                <a:hlinkClick r:id="rId2" action="ppaction://hlinkfile"/>
              </a:rPr>
              <a:t> </a:t>
            </a:r>
            <a:r>
              <a:rPr lang="en-US" dirty="0" err="1">
                <a:hlinkClick r:id="rId2" action="ppaction://hlinkfile"/>
              </a:rPr>
              <a:t>lớp</a:t>
            </a:r>
            <a:r>
              <a:rPr lang="en-US" dirty="0">
                <a:hlinkClick r:id="rId2" action="ppaction://hlinkfile"/>
              </a:rPr>
              <a:t> 6</a:t>
            </a:r>
            <a:endParaRPr lang="en-US" dirty="0"/>
          </a:p>
        </p:txBody>
      </p:sp>
      <p:sp>
        <p:nvSpPr>
          <p:cNvPr id="3" name="Content Placeholder 2">
            <a:extLst>
              <a:ext uri="{FF2B5EF4-FFF2-40B4-BE49-F238E27FC236}">
                <a16:creationId xmlns:a16="http://schemas.microsoft.com/office/drawing/2014/main" id="{833AEA61-2B9B-51D7-FC3C-A324319F113F}"/>
              </a:ext>
            </a:extLst>
          </p:cNvPr>
          <p:cNvSpPr>
            <a:spLocks noGrp="1"/>
          </p:cNvSpPr>
          <p:nvPr>
            <p:ph idx="1"/>
          </p:nvPr>
        </p:nvSpPr>
        <p:spPr>
          <a:xfrm>
            <a:off x="838200" y="3691467"/>
            <a:ext cx="4619621" cy="2485496"/>
          </a:xfrm>
        </p:spPr>
        <p:txBody>
          <a:bodyPr>
            <a:normAutofit/>
          </a:bodyPr>
          <a:lstStyle/>
          <a:p>
            <a:r>
              <a:rPr lang="en-US" sz="2000" dirty="0" err="1">
                <a:latin typeface="Time new roman"/>
              </a:rPr>
              <a:t>Dựa</a:t>
            </a:r>
            <a:r>
              <a:rPr lang="en-US" sz="2000" dirty="0">
                <a:latin typeface="Time new roman"/>
              </a:rPr>
              <a:t> </a:t>
            </a:r>
            <a:r>
              <a:rPr lang="en-US" sz="2000" dirty="0" err="1">
                <a:latin typeface="Time new roman"/>
              </a:rPr>
              <a:t>theo</a:t>
            </a:r>
            <a:r>
              <a:rPr lang="en-US" sz="2000" dirty="0">
                <a:latin typeface="Time new roman"/>
              </a:rPr>
              <a:t> </a:t>
            </a:r>
            <a:r>
              <a:rPr lang="en-US" sz="2000" dirty="0" err="1">
                <a:latin typeface="Time new roman"/>
              </a:rPr>
              <a:t>công</a:t>
            </a:r>
            <a:r>
              <a:rPr lang="en-US" sz="2000" dirty="0">
                <a:latin typeface="Time new roman"/>
              </a:rPr>
              <a:t> </a:t>
            </a:r>
            <a:r>
              <a:rPr lang="en-US" sz="2000" dirty="0" err="1">
                <a:latin typeface="Time new roman"/>
              </a:rPr>
              <a:t>văn</a:t>
            </a:r>
            <a:r>
              <a:rPr lang="en-US" sz="2000" dirty="0">
                <a:latin typeface="Time new roman"/>
              </a:rPr>
              <a:t> </a:t>
            </a:r>
            <a:r>
              <a:rPr lang="en-US" sz="2000" dirty="0" err="1">
                <a:latin typeface="Time new roman"/>
              </a:rPr>
              <a:t>hướng</a:t>
            </a:r>
            <a:r>
              <a:rPr lang="en-US" sz="2000" dirty="0">
                <a:latin typeface="Time new roman"/>
              </a:rPr>
              <a:t> </a:t>
            </a:r>
            <a:r>
              <a:rPr lang="en-US" sz="2000" dirty="0" err="1">
                <a:latin typeface="Time new roman"/>
              </a:rPr>
              <a:t>dẫn</a:t>
            </a:r>
            <a:r>
              <a:rPr lang="en-US" sz="2000" dirty="0">
                <a:latin typeface="Time new roman"/>
              </a:rPr>
              <a:t> 5512</a:t>
            </a:r>
          </a:p>
        </p:txBody>
      </p:sp>
      <p:pic>
        <p:nvPicPr>
          <p:cNvPr id="6" name="Picture 5">
            <a:extLst>
              <a:ext uri="{FF2B5EF4-FFF2-40B4-BE49-F238E27FC236}">
                <a16:creationId xmlns:a16="http://schemas.microsoft.com/office/drawing/2014/main" id="{5961FC84-CCF5-F3BC-11F6-ED18C1837D99}"/>
              </a:ext>
            </a:extLst>
          </p:cNvPr>
          <p:cNvPicPr>
            <a:picLocks noChangeAspect="1"/>
          </p:cNvPicPr>
          <p:nvPr/>
        </p:nvPicPr>
        <p:blipFill rotWithShape="1">
          <a:blip r:embed="rId3"/>
          <a:srcRect t="2286" b="1145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476F159D-5406-F539-32C7-86A26FC2E771}"/>
              </a:ext>
            </a:extLst>
          </p:cNvPr>
          <p:cNvSpPr>
            <a:spLocks noGrp="1"/>
          </p:cNvSpPr>
          <p:nvPr>
            <p:ph type="sldNum" sz="quarter" idx="10"/>
          </p:nvPr>
        </p:nvSpPr>
        <p:spPr>
          <a:xfrm>
            <a:off x="8610600" y="6356350"/>
            <a:ext cx="2743200" cy="365125"/>
          </a:xfrm>
        </p:spPr>
        <p:txBody>
          <a:bodyPr>
            <a:normAutofit/>
          </a:bodyPr>
          <a:lstStyle/>
          <a:p>
            <a:pPr>
              <a:spcAft>
                <a:spcPts val="600"/>
              </a:spcAft>
            </a:pPr>
            <a:fld id="{E36C4244-8667-4452-9A72-D44C31FCB7CC}" type="slidenum">
              <a:rPr lang="en-US">
                <a:solidFill>
                  <a:srgbClr val="FFFFFF"/>
                </a:solidFill>
              </a:rPr>
              <a:pPr>
                <a:spcAft>
                  <a:spcPts val="600"/>
                </a:spcAft>
              </a:pPr>
              <a:t>63</a:t>
            </a:fld>
            <a:endParaRPr lang="en-US">
              <a:solidFill>
                <a:srgbClr val="FFFFFF"/>
              </a:solidFill>
            </a:endParaRPr>
          </a:p>
        </p:txBody>
      </p:sp>
    </p:spTree>
    <p:extLst>
      <p:ext uri="{BB962C8B-B14F-4D97-AF65-F5344CB8AC3E}">
        <p14:creationId xmlns:p14="http://schemas.microsoft.com/office/powerpoint/2010/main" val="2909690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41572" y="609600"/>
            <a:ext cx="9309323" cy="5638800"/>
          </a:xfrm>
          <a:prstGeom prst="rect">
            <a:avLst/>
          </a:prstGeom>
        </p:spPr>
      </p:pic>
    </p:spTree>
    <p:extLst>
      <p:ext uri="{BB962C8B-B14F-4D97-AF65-F5344CB8AC3E}">
        <p14:creationId xmlns:p14="http://schemas.microsoft.com/office/powerpoint/2010/main" val="333852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4467"/>
          </a:xfrm>
          <a:prstGeom prst="rect">
            <a:avLst/>
          </a:prstGeom>
        </p:spPr>
      </p:pic>
      <p:pic>
        <p:nvPicPr>
          <p:cNvPr id="3" name="Picture 2"/>
          <p:cNvPicPr>
            <a:picLocks noChangeAspect="1"/>
          </p:cNvPicPr>
          <p:nvPr/>
        </p:nvPicPr>
        <p:blipFill>
          <a:blip r:embed="rId3"/>
          <a:stretch>
            <a:fillRect/>
          </a:stretch>
        </p:blipFill>
        <p:spPr>
          <a:xfrm>
            <a:off x="2838449" y="718458"/>
            <a:ext cx="7266215" cy="4088311"/>
          </a:xfrm>
          <a:prstGeom prst="rect">
            <a:avLst/>
          </a:prstGeom>
        </p:spPr>
      </p:pic>
    </p:spTree>
    <p:extLst>
      <p:ext uri="{BB962C8B-B14F-4D97-AF65-F5344CB8AC3E}">
        <p14:creationId xmlns:p14="http://schemas.microsoft.com/office/powerpoint/2010/main" val="3738076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433" y="711200"/>
            <a:ext cx="9999133" cy="685800"/>
          </a:xfrm>
        </p:spPr>
        <p:txBody>
          <a:bodyPr>
            <a:noAutofit/>
          </a:bodyPr>
          <a:lstStyle/>
          <a:p>
            <a:r>
              <a:rPr lang="en-US" sz="2400" b="1" dirty="0" err="1">
                <a:latin typeface="Arial" panose="020B0604020202020204" pitchFamily="34" charset="0"/>
                <a:cs typeface="Arial" panose="020B0604020202020204" pitchFamily="34" charset="0"/>
              </a:rPr>
              <a:t>Mục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tiêu</a:t>
            </a:r>
            <a:r>
              <a:rPr lang="en-US" sz="2400" b="1" dirty="0">
                <a:latin typeface="Arial" panose="020B0604020202020204" pitchFamily="34" charset="0"/>
                <a:cs typeface="Arial" panose="020B0604020202020204" pitchFamily="34" charset="0"/>
              </a:rPr>
              <a:t> CT </a:t>
            </a:r>
            <a:r>
              <a:rPr lang="en-US" sz="2400" b="1" dirty="0" err="1">
                <a:latin typeface="Arial" panose="020B0604020202020204" pitchFamily="34" charset="0"/>
                <a:cs typeface="Arial" panose="020B0604020202020204" pitchFamily="34" charset="0"/>
              </a:rPr>
              <a:t>cấp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Trung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sở</a:t>
            </a:r>
            <a:r>
              <a:rPr lang="en-US" sz="2400" b="1" dirty="0">
                <a:latin typeface="Arial" panose="020B0604020202020204" pitchFamily="34" charset="0"/>
                <a:cs typeface="Arial" panose="020B0604020202020204" pitchFamily="34" charset="0"/>
              </a:rPr>
              <a:t> </a:t>
            </a:r>
            <a:br>
              <a:rPr lang="en-US" sz="2400" b="1" dirty="0">
                <a:latin typeface="Arial" panose="020B0604020202020204" pitchFamily="34" charset="0"/>
                <a:cs typeface="Arial" panose="020B0604020202020204" pitchFamily="34" charset="0"/>
              </a:rPr>
            </a:br>
            <a:r>
              <a:rPr lang="vi-VN" sz="2400" dirty="0">
                <a:latin typeface="Arial" panose="020B0604020202020204" pitchFamily="34" charset="0"/>
                <a:cs typeface="Arial" panose="020B0604020202020204" pitchFamily="34" charset="0"/>
              </a:rPr>
              <a:t>Hoạt động trải nghiệm, hướng nghiệp giúp học sinh</a:t>
            </a:r>
            <a:r>
              <a:rPr lang="en-US" sz="2400" dirty="0">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nvPr>
        </p:nvGraphicFramePr>
        <p:xfrm>
          <a:off x="784210" y="1574800"/>
          <a:ext cx="1062358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47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247" y="609600"/>
            <a:ext cx="10912565" cy="533400"/>
          </a:xfrm>
        </p:spPr>
        <p:txBody>
          <a:bodyPr>
            <a:noAutofit/>
          </a:bodyPr>
          <a:lstStyle/>
          <a:p>
            <a:r>
              <a:rPr lang="en-GB" sz="3600" dirty="0">
                <a:latin typeface="Arial" panose="020B0604020202020204" pitchFamily="34" charset="0"/>
                <a:cs typeface="Arial" panose="020B0604020202020204" pitchFamily="34" charset="0"/>
              </a:rPr>
              <a:t>NĂNG LỰC THÍCH ỨNG VỚI CUỘC SỐNG (THCS)</a:t>
            </a:r>
            <a:endParaRPr lang="en-US" sz="3600" dirty="0">
              <a:latin typeface="Arial" panose="020B0604020202020204" pitchFamily="34" charset="0"/>
              <a:cs typeface="Arial" panose="020B0604020202020204" pitchFamily="34" charset="0"/>
            </a:endParaRPr>
          </a:p>
        </p:txBody>
      </p:sp>
      <p:graphicFrame>
        <p:nvGraphicFramePr>
          <p:cNvPr id="6" name="Content Placeholder 5"/>
          <p:cNvGraphicFramePr>
            <a:graphicFrameLocks noGrp="1"/>
          </p:cNvGraphicFramePr>
          <p:nvPr>
            <p:ph idx="1"/>
          </p:nvPr>
        </p:nvGraphicFramePr>
        <p:xfrm>
          <a:off x="822235" y="1447800"/>
          <a:ext cx="10591800" cy="4800600"/>
        </p:xfrm>
        <a:graphic>
          <a:graphicData uri="http://schemas.openxmlformats.org/drawingml/2006/table">
            <a:tbl>
              <a:tblPr bandRow="1">
                <a:tableStyleId>{3B4B98B0-60AC-42C2-AFA5-B58CD77FA1E5}</a:tableStyleId>
              </a:tblPr>
              <a:tblGrid>
                <a:gridCol w="1447800">
                  <a:extLst>
                    <a:ext uri="{9D8B030D-6E8A-4147-A177-3AD203B41FA5}">
                      <a16:colId xmlns:a16="http://schemas.microsoft.com/office/drawing/2014/main" val="20000"/>
                    </a:ext>
                  </a:extLst>
                </a:gridCol>
                <a:gridCol w="9144000">
                  <a:extLst>
                    <a:ext uri="{9D8B030D-6E8A-4147-A177-3AD203B41FA5}">
                      <a16:colId xmlns:a16="http://schemas.microsoft.com/office/drawing/2014/main" val="20001"/>
                    </a:ext>
                  </a:extLst>
                </a:gridCol>
              </a:tblGrid>
              <a:tr h="246087">
                <a:tc gridSpan="2">
                  <a:txBody>
                    <a:bodyPr/>
                    <a:lstStyle/>
                    <a:p>
                      <a:pPr marL="0" marR="360045" algn="l">
                        <a:lnSpc>
                          <a:spcPct val="100000"/>
                        </a:lnSpc>
                        <a:spcBef>
                          <a:spcPts val="0"/>
                        </a:spcBef>
                        <a:spcAft>
                          <a:spcPts val="0"/>
                        </a:spcAft>
                      </a:pPr>
                      <a:endParaRPr lang="en-US" sz="1400" dirty="0">
                        <a:effectLst/>
                        <a:latin typeface="Arial" panose="020B0604020202020204" pitchFamily="34" charset="0"/>
                        <a:ea typeface="Cambria" panose="02040503050406030204" pitchFamily="18" charset="0"/>
                        <a:cs typeface="Arial" panose="020B0604020202020204" pitchFamily="34" charset="0"/>
                      </a:endParaRPr>
                    </a:p>
                  </a:txBody>
                  <a:tcPr marL="48677" marR="48677" marT="0" marB="0" anchor="ctr"/>
                </a:tc>
                <a:tc hMerge="1">
                  <a:txBody>
                    <a:bodyPr/>
                    <a:lstStyle/>
                    <a:p>
                      <a:endParaRPr lang="en-US"/>
                    </a:p>
                  </a:txBody>
                  <a:tcPr/>
                </a:tc>
                <a:extLst>
                  <a:ext uri="{0D108BD9-81ED-4DB2-BD59-A6C34878D82A}">
                    <a16:rowId xmlns:a16="http://schemas.microsoft.com/office/drawing/2014/main" val="10000"/>
                  </a:ext>
                </a:extLst>
              </a:tr>
              <a:tr h="2816756">
                <a:tc>
                  <a:txBody>
                    <a:bodyPr/>
                    <a:lstStyle/>
                    <a:p>
                      <a:pPr marL="0" marR="0" algn="l">
                        <a:lnSpc>
                          <a:spcPct val="100000"/>
                        </a:lnSpc>
                        <a:spcBef>
                          <a:spcPts val="0"/>
                        </a:spcBef>
                        <a:spcAft>
                          <a:spcPts val="0"/>
                        </a:spcAft>
                      </a:pPr>
                      <a:r>
                        <a:rPr lang="vi-VN" sz="1600" b="1" dirty="0">
                          <a:effectLst/>
                          <a:latin typeface="Arial" panose="020B0604020202020204" pitchFamily="34" charset="0"/>
                          <a:cs typeface="Arial" panose="020B0604020202020204" pitchFamily="34" charset="0"/>
                        </a:rPr>
                        <a:t>Hiểu biết về bản thân và </a:t>
                      </a:r>
                      <a:r>
                        <a:rPr lang="vi-VN" sz="1600" b="1" spc="-40" dirty="0">
                          <a:effectLst/>
                          <a:latin typeface="Arial" panose="020B0604020202020204" pitchFamily="34" charset="0"/>
                          <a:cs typeface="Arial" panose="020B0604020202020204" pitchFamily="34" charset="0"/>
                        </a:rPr>
                        <a:t>môi trường sống</a:t>
                      </a:r>
                      <a:r>
                        <a:rPr lang="vi-VN"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Cambria" panose="02040503050406030204" pitchFamily="18" charset="0"/>
                        <a:cs typeface="Arial" panose="020B0604020202020204" pitchFamily="34" charset="0"/>
                      </a:endParaRPr>
                    </a:p>
                  </a:txBody>
                  <a:tcPr marL="48677" marR="48677" marT="0" marB="0">
                    <a:solidFill>
                      <a:schemeClr val="accent1">
                        <a:lumMod val="40000"/>
                        <a:lumOff val="60000"/>
                      </a:schemeClr>
                    </a:solidFill>
                  </a:tcPr>
                </a:tc>
                <a:tc>
                  <a:txBody>
                    <a:bodyPr/>
                    <a:lstStyle/>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Xác định được những nét đặc trưng về hành vi và lời nói của bản thân.</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Thể hiện được sở thích của mình theo hướng tích cực.</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a:t>
                      </a:r>
                      <a:r>
                        <a:rPr lang="vi-VN" sz="1600" spc="-40" dirty="0">
                          <a:effectLst/>
                          <a:latin typeface="Arial" panose="020B0604020202020204" pitchFamily="34" charset="0"/>
                          <a:cs typeface="Arial" panose="020B0604020202020204" pitchFamily="34" charset="0"/>
                        </a:rPr>
                        <a:t>Thể hiện được chính kiến khi phản biện, bình luận về các hiện tượng xã hội và giải quyết mâu thuẫn.</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Giải thích được ảnh hưởng của sự thay đổi cơ thể đến các trạng thái cảm xúc, hành vi của bản thân.</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Tìm được giá trị, ý nghĩa của bản thân đối với gia đình và bạn bè.</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Giải thích được tác động của sự đa dạng về thế giới, văn hoá, con người và môi trường thiên nhiên đối với cuộc sống.</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Nhận biết được những nguy cơ từ môi trường tự nhiên và xã hội </a:t>
                      </a:r>
                      <a:r>
                        <a:rPr lang="vi-VN" sz="1600" spc="-40" dirty="0">
                          <a:effectLst/>
                          <a:latin typeface="Arial" panose="020B0604020202020204" pitchFamily="34" charset="0"/>
                          <a:cs typeface="Arial" panose="020B0604020202020204" pitchFamily="34" charset="0"/>
                        </a:rPr>
                        <a:t>ảnh hưởng đến cuộc sống con người.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8677" marR="48677" marT="0" marB="0"/>
                </a:tc>
                <a:extLst>
                  <a:ext uri="{0D108BD9-81ED-4DB2-BD59-A6C34878D82A}">
                    <a16:rowId xmlns:a16="http://schemas.microsoft.com/office/drawing/2014/main" val="10001"/>
                  </a:ext>
                </a:extLst>
              </a:tr>
              <a:tr h="1737757">
                <a:tc>
                  <a:txBody>
                    <a:bodyPr/>
                    <a:lstStyle/>
                    <a:p>
                      <a:pPr marL="0" marR="0" algn="l">
                        <a:lnSpc>
                          <a:spcPct val="100000"/>
                        </a:lnSpc>
                        <a:spcBef>
                          <a:spcPts val="0"/>
                        </a:spcBef>
                        <a:spcAft>
                          <a:spcPts val="0"/>
                        </a:spcAft>
                      </a:pPr>
                      <a:r>
                        <a:rPr lang="vi-VN" sz="1600" b="1" dirty="0">
                          <a:effectLst/>
                          <a:latin typeface="Arial" panose="020B0604020202020204" pitchFamily="34" charset="0"/>
                          <a:cs typeface="Arial" panose="020B0604020202020204" pitchFamily="34" charset="0"/>
                        </a:rPr>
                        <a:t>Kĩ năng điều chỉnh bản thân và đáp ứng với sự thay đổi </a:t>
                      </a:r>
                      <a:endParaRPr lang="en-US" sz="1600" b="1" dirty="0">
                        <a:effectLst/>
                        <a:latin typeface="Arial" panose="020B0604020202020204" pitchFamily="34" charset="0"/>
                        <a:ea typeface="Cambria" panose="02040503050406030204" pitchFamily="18" charset="0"/>
                        <a:cs typeface="Arial" panose="020B0604020202020204" pitchFamily="34" charset="0"/>
                      </a:endParaRPr>
                    </a:p>
                  </a:txBody>
                  <a:tcPr marL="48677" marR="48677" marT="0" marB="0">
                    <a:solidFill>
                      <a:schemeClr val="accent1">
                        <a:lumMod val="40000"/>
                        <a:lumOff val="60000"/>
                      </a:schemeClr>
                    </a:solidFill>
                  </a:tcPr>
                </a:tc>
                <a:tc>
                  <a:txBody>
                    <a:bodyPr/>
                    <a:lstStyle/>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Vận dụng được kiến thức, kĩ năng đã học để giải quyết vấn đề </a:t>
                      </a:r>
                      <a:r>
                        <a:rPr lang="vi-VN" sz="1600" spc="-10" dirty="0">
                          <a:effectLst/>
                          <a:latin typeface="Arial" panose="020B0604020202020204" pitchFamily="34" charset="0"/>
                          <a:cs typeface="Arial" panose="020B0604020202020204" pitchFamily="34" charset="0"/>
                        </a:rPr>
                        <a:t>trong những tình huống khác nhau.</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Làm chủ được cảm xúc của bản thân trong các tình huống giao tiếp, ứng xử khác nhau.</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Tự chuẩn bị kiến thức và kĩ năng cần thiết để đáp ứng với nhiệm vụ được giao.</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Thực hiện được các nhiệm vụ với những yêu cầu khác nhau.</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Thể hiện được cách giao tiếp, ứng xử phù hợp với tình huống.</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vi-VN" sz="1600" dirty="0">
                          <a:effectLst/>
                          <a:latin typeface="Arial" panose="020B0604020202020204" pitchFamily="34" charset="0"/>
                          <a:cs typeface="Arial" panose="020B0604020202020204" pitchFamily="34" charset="0"/>
                        </a:rPr>
                        <a:t>– Biết cách ứng phó với nguy cơ, rủi ro từ môi trường tự nhiên và xã hội.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8677" marR="48677"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577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767" y="685800"/>
            <a:ext cx="11174233" cy="609600"/>
          </a:xfrm>
        </p:spPr>
        <p:txBody>
          <a:bodyPr>
            <a:noAutofit/>
          </a:bodyPr>
          <a:lstStyle/>
          <a:p>
            <a:r>
              <a:rPr lang="vi-VN" sz="3200" dirty="0">
                <a:latin typeface="Arial" panose="020B0604020202020204" pitchFamily="34" charset="0"/>
                <a:cs typeface="Arial" panose="020B0604020202020204" pitchFamily="34" charset="0"/>
              </a:rPr>
              <a:t>NĂNG LỰC THIẾT KẾ VÀ TỔ CHỨC HOẠT ĐỘNG</a:t>
            </a:r>
            <a:r>
              <a:rPr lang="en-US" sz="3200" dirty="0">
                <a:latin typeface="Arial" panose="020B0604020202020204" pitchFamily="34" charset="0"/>
                <a:cs typeface="Arial" panose="020B0604020202020204" pitchFamily="34" charset="0"/>
              </a:rPr>
              <a:t> (THCS)</a:t>
            </a:r>
          </a:p>
        </p:txBody>
      </p:sp>
      <p:graphicFrame>
        <p:nvGraphicFramePr>
          <p:cNvPr id="4" name="Content Placeholder 3"/>
          <p:cNvGraphicFramePr>
            <a:graphicFrameLocks noGrp="1"/>
          </p:cNvGraphicFramePr>
          <p:nvPr>
            <p:ph idx="1"/>
          </p:nvPr>
        </p:nvGraphicFramePr>
        <p:xfrm>
          <a:off x="609601" y="1524001"/>
          <a:ext cx="11201399" cy="4437720"/>
        </p:xfrm>
        <a:graphic>
          <a:graphicData uri="http://schemas.openxmlformats.org/drawingml/2006/table">
            <a:tbl>
              <a:tblPr bandRow="1">
                <a:tableStyleId>{3B4B98B0-60AC-42C2-AFA5-B58CD77FA1E5}</a:tableStyleId>
              </a:tblPr>
              <a:tblGrid>
                <a:gridCol w="1729077">
                  <a:extLst>
                    <a:ext uri="{9D8B030D-6E8A-4147-A177-3AD203B41FA5}">
                      <a16:colId xmlns:a16="http://schemas.microsoft.com/office/drawing/2014/main" val="20000"/>
                    </a:ext>
                  </a:extLst>
                </a:gridCol>
                <a:gridCol w="9472322">
                  <a:extLst>
                    <a:ext uri="{9D8B030D-6E8A-4147-A177-3AD203B41FA5}">
                      <a16:colId xmlns:a16="http://schemas.microsoft.com/office/drawing/2014/main" val="20001"/>
                    </a:ext>
                  </a:extLst>
                </a:gridCol>
              </a:tblGrid>
              <a:tr h="261823">
                <a:tc gridSpan="2">
                  <a:txBody>
                    <a:bodyPr/>
                    <a:lstStyle/>
                    <a:p>
                      <a:pPr marL="0" marR="0" algn="l">
                        <a:lnSpc>
                          <a:spcPct val="100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3089" marR="63089" marT="0" marB="0"/>
                </a:tc>
                <a:tc hMerge="1">
                  <a:txBody>
                    <a:bodyPr/>
                    <a:lstStyle/>
                    <a:p>
                      <a:endParaRPr lang="en-US"/>
                    </a:p>
                  </a:txBody>
                  <a:tcPr/>
                </a:tc>
                <a:extLst>
                  <a:ext uri="{0D108BD9-81ED-4DB2-BD59-A6C34878D82A}">
                    <a16:rowId xmlns:a16="http://schemas.microsoft.com/office/drawing/2014/main" val="10000"/>
                  </a:ext>
                </a:extLst>
              </a:tr>
              <a:tr h="1362360">
                <a:tc>
                  <a:txBody>
                    <a:bodyPr/>
                    <a:lstStyle/>
                    <a:p>
                      <a:pPr marL="0" marR="0" algn="l">
                        <a:lnSpc>
                          <a:spcPct val="100000"/>
                        </a:lnSpc>
                        <a:spcBef>
                          <a:spcPts val="0"/>
                        </a:spcBef>
                        <a:spcAft>
                          <a:spcPts val="0"/>
                        </a:spcAft>
                        <a:tabLst>
                          <a:tab pos="1188720" algn="l"/>
                        </a:tabLst>
                      </a:pPr>
                      <a:r>
                        <a:rPr lang="en-GB" sz="1600" b="1" dirty="0" err="1">
                          <a:effectLst/>
                          <a:latin typeface="Arial" panose="020B0604020202020204" pitchFamily="34" charset="0"/>
                          <a:cs typeface="Arial" panose="020B0604020202020204" pitchFamily="34" charset="0"/>
                        </a:rPr>
                        <a:t>Kĩ</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năng</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lập</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kế</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hoạch</a:t>
                      </a:r>
                      <a:endParaRPr lang="en-US" sz="1600" b="1" dirty="0">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Cambria" panose="02040503050406030204" pitchFamily="18" charset="0"/>
                        <a:cs typeface="Arial" panose="020B0604020202020204" pitchFamily="34" charset="0"/>
                      </a:endParaRPr>
                    </a:p>
                  </a:txBody>
                  <a:tcPr marL="63089" marR="63089" marT="0" marB="0">
                    <a:solidFill>
                      <a:schemeClr val="accent1">
                        <a:lumMod val="40000"/>
                        <a:lumOff val="60000"/>
                      </a:schemeClr>
                    </a:solidFill>
                  </a:tcPr>
                </a:tc>
                <a:tc>
                  <a:txBody>
                    <a:bodyPr/>
                    <a:lstStyle/>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Xác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định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mục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tiêu</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xuất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nội</a:t>
                      </a:r>
                      <a:r>
                        <a:rPr lang="en-GB" sz="1600" dirty="0">
                          <a:effectLst/>
                          <a:latin typeface="Arial" panose="020B0604020202020204" pitchFamily="34" charset="0"/>
                          <a:cs typeface="Arial" panose="020B0604020202020204" pitchFamily="34" charset="0"/>
                        </a:rPr>
                        <a:t> dung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phương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thức</a:t>
                      </a:r>
                      <a:r>
                        <a:rPr lang="en-GB" sz="1600" dirty="0">
                          <a:effectLst/>
                          <a:latin typeface="Arial" panose="020B0604020202020204" pitchFamily="34" charset="0"/>
                          <a:cs typeface="Arial" panose="020B0604020202020204" pitchFamily="34" charset="0"/>
                        </a:rPr>
                        <a:t> </a:t>
                      </a:r>
                      <a:r>
                        <a:rPr lang="en-GB" sz="1600" spc="-10" dirty="0" err="1">
                          <a:effectLst/>
                          <a:latin typeface="Arial" panose="020B0604020202020204" pitchFamily="34" charset="0"/>
                          <a:cs typeface="Arial" panose="020B0604020202020204" pitchFamily="34" charset="0"/>
                        </a:rPr>
                        <a:t>phù</a:t>
                      </a:r>
                      <a:r>
                        <a:rPr lang="en-GB" sz="1600" spc="-10" dirty="0">
                          <a:effectLst/>
                          <a:latin typeface="Arial" panose="020B0604020202020204" pitchFamily="34" charset="0"/>
                          <a:cs typeface="Arial" panose="020B0604020202020204" pitchFamily="34" charset="0"/>
                        </a:rPr>
                        <a:t> </a:t>
                      </a:r>
                      <a:r>
                        <a:rPr lang="en-GB" sz="1600" spc="-10" dirty="0" err="1">
                          <a:effectLst/>
                          <a:latin typeface="Arial" panose="020B0604020202020204" pitchFamily="34" charset="0"/>
                          <a:cs typeface="Arial" panose="020B0604020202020204" pitchFamily="34" charset="0"/>
                        </a:rPr>
                        <a:t>hợp</a:t>
                      </a:r>
                      <a:r>
                        <a:rPr lang="en-GB" sz="1600" spc="-10" dirty="0">
                          <a:effectLst/>
                          <a:latin typeface="Arial" panose="020B0604020202020204" pitchFamily="34" charset="0"/>
                          <a:cs typeface="Arial" panose="020B0604020202020204" pitchFamily="34" charset="0"/>
                        </a:rPr>
                        <a:t> </a:t>
                      </a:r>
                      <a:r>
                        <a:rPr lang="en-GB" sz="1600" spc="-10" dirty="0" err="1">
                          <a:effectLst/>
                          <a:latin typeface="Arial" panose="020B0604020202020204" pitchFamily="34" charset="0"/>
                          <a:cs typeface="Arial" panose="020B0604020202020204" pitchFamily="34" charset="0"/>
                        </a:rPr>
                        <a:t>cho</a:t>
                      </a:r>
                      <a:r>
                        <a:rPr lang="en-GB" sz="1600" spc="-10" dirty="0">
                          <a:effectLst/>
                          <a:latin typeface="Arial" panose="020B0604020202020204" pitchFamily="34" charset="0"/>
                          <a:cs typeface="Arial" panose="020B0604020202020204" pitchFamily="34" charset="0"/>
                        </a:rPr>
                        <a:t> </a:t>
                      </a:r>
                      <a:r>
                        <a:rPr lang="en-GB" sz="1600" spc="-10" dirty="0" err="1">
                          <a:effectLst/>
                          <a:latin typeface="Arial" panose="020B0604020202020204" pitchFamily="34" charset="0"/>
                          <a:cs typeface="Arial" panose="020B0604020202020204" pitchFamily="34" charset="0"/>
                        </a:rPr>
                        <a:t>các</a:t>
                      </a:r>
                      <a:r>
                        <a:rPr lang="en-GB" sz="1600" spc="-10" dirty="0">
                          <a:effectLst/>
                          <a:latin typeface="Arial" panose="020B0604020202020204" pitchFamily="34" charset="0"/>
                          <a:cs typeface="Arial" panose="020B0604020202020204" pitchFamily="34" charset="0"/>
                        </a:rPr>
                        <a:t> </a:t>
                      </a:r>
                      <a:r>
                        <a:rPr lang="en-GB" sz="1600" spc="-10" dirty="0" err="1">
                          <a:effectLst/>
                          <a:latin typeface="Arial" panose="020B0604020202020204" pitchFamily="34" charset="0"/>
                          <a:cs typeface="Arial" panose="020B0604020202020204" pitchFamily="34" charset="0"/>
                        </a:rPr>
                        <a:t>hoạt</a:t>
                      </a:r>
                      <a:r>
                        <a:rPr lang="en-GB" sz="1600" spc="-10" dirty="0">
                          <a:effectLst/>
                          <a:latin typeface="Arial" panose="020B0604020202020204" pitchFamily="34" charset="0"/>
                          <a:cs typeface="Arial" panose="020B0604020202020204" pitchFamily="34" charset="0"/>
                        </a:rPr>
                        <a:t> </a:t>
                      </a:r>
                      <a:r>
                        <a:rPr lang="en-GB" sz="1600" spc="-10" dirty="0" err="1">
                          <a:effectLst/>
                          <a:latin typeface="Arial" panose="020B0604020202020204" pitchFamily="34" charset="0"/>
                          <a:cs typeface="Arial" panose="020B0604020202020204" pitchFamily="34" charset="0"/>
                        </a:rPr>
                        <a:t>động</a:t>
                      </a:r>
                      <a:r>
                        <a:rPr lang="en-GB" sz="1600" spc="-10" dirty="0">
                          <a:effectLst/>
                          <a:latin typeface="Arial" panose="020B0604020202020204" pitchFamily="34" charset="0"/>
                          <a:cs typeface="Arial" panose="020B0604020202020204" pitchFamily="34" charset="0"/>
                        </a:rPr>
                        <a:t> </a:t>
                      </a:r>
                      <a:r>
                        <a:rPr lang="en-GB" sz="1600" spc="-10" dirty="0" err="1">
                          <a:effectLst/>
                          <a:latin typeface="Arial" panose="020B0604020202020204" pitchFamily="34" charset="0"/>
                          <a:cs typeface="Arial" panose="020B0604020202020204" pitchFamily="34" charset="0"/>
                        </a:rPr>
                        <a:t>cá</a:t>
                      </a:r>
                      <a:r>
                        <a:rPr lang="en-GB" sz="1600" spc="-10" dirty="0">
                          <a:effectLst/>
                          <a:latin typeface="Arial" panose="020B0604020202020204" pitchFamily="34" charset="0"/>
                          <a:cs typeface="Arial" panose="020B0604020202020204" pitchFamily="34" charset="0"/>
                        </a:rPr>
                        <a:t> </a:t>
                      </a:r>
                      <a:r>
                        <a:rPr lang="en-GB" sz="1600" spc="-10" dirty="0" err="1">
                          <a:effectLst/>
                          <a:latin typeface="Arial" panose="020B0604020202020204" pitchFamily="34" charset="0"/>
                          <a:cs typeface="Arial" panose="020B0604020202020204" pitchFamily="34" charset="0"/>
                        </a:rPr>
                        <a:t>nhân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động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nhóm</a:t>
                      </a:r>
                      <a:r>
                        <a:rPr lang="en-GB"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Dự</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kiến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nhân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sự</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tham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động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phân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công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nhiệm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vụ</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phù</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hợp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cho</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thành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viên</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Dự</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kiến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thời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gian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hoàn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thành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nhiệm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vụ</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3089" marR="63089" marT="0" marB="0"/>
                </a:tc>
                <a:extLst>
                  <a:ext uri="{0D108BD9-81ED-4DB2-BD59-A6C34878D82A}">
                    <a16:rowId xmlns:a16="http://schemas.microsoft.com/office/drawing/2014/main" val="10001"/>
                  </a:ext>
                </a:extLst>
              </a:tr>
              <a:tr h="1618273">
                <a:tc>
                  <a:txBody>
                    <a:bodyPr/>
                    <a:lstStyle/>
                    <a:p>
                      <a:pPr marL="0" marR="0" algn="l">
                        <a:lnSpc>
                          <a:spcPct val="100000"/>
                        </a:lnSpc>
                        <a:spcBef>
                          <a:spcPts val="0"/>
                        </a:spcBef>
                        <a:spcAft>
                          <a:spcPts val="0"/>
                        </a:spcAft>
                      </a:pPr>
                      <a:r>
                        <a:rPr lang="en-GB" sz="1600" b="1">
                          <a:effectLst/>
                          <a:latin typeface="Arial" panose="020B0604020202020204" pitchFamily="34" charset="0"/>
                          <a:cs typeface="Arial" panose="020B0604020202020204" pitchFamily="34" charset="0"/>
                        </a:rPr>
                        <a:t>Kĩ năng thực hiện kế hoạch và điều chỉnh </a:t>
                      </a:r>
                      <a:br>
                        <a:rPr lang="en-GB" sz="1600" b="1">
                          <a:effectLst/>
                          <a:latin typeface="Arial" panose="020B0604020202020204" pitchFamily="34" charset="0"/>
                          <a:cs typeface="Arial" panose="020B0604020202020204" pitchFamily="34" charset="0"/>
                        </a:rPr>
                      </a:br>
                      <a:r>
                        <a:rPr lang="en-GB" sz="1600" b="1">
                          <a:effectLst/>
                          <a:latin typeface="Arial" panose="020B0604020202020204" pitchFamily="34" charset="0"/>
                          <a:cs typeface="Arial" panose="020B0604020202020204" pitchFamily="34" charset="0"/>
                        </a:rPr>
                        <a:t>hoạt động </a:t>
                      </a:r>
                      <a:endParaRPr lang="en-US" sz="1600" b="1">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Cambria" panose="02040503050406030204" pitchFamily="18" charset="0"/>
                        <a:cs typeface="Arial" panose="020B0604020202020204" pitchFamily="34" charset="0"/>
                      </a:endParaRPr>
                    </a:p>
                  </a:txBody>
                  <a:tcPr marL="63089" marR="63089" marT="0" marB="0">
                    <a:solidFill>
                      <a:schemeClr val="accent1">
                        <a:lumMod val="40000"/>
                        <a:lumOff val="60000"/>
                      </a:schemeClr>
                    </a:solidFill>
                  </a:tcPr>
                </a:tc>
                <a:tc>
                  <a:txBody>
                    <a:bodyPr/>
                    <a:lstStyle/>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Thực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hiện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kế</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hoạch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động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của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nhân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linh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điều</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chỉnh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khi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cần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để</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mục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tiêu</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Thể</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hiện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sự</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hợp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giúp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đỡ</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hỗ</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trợ</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mọi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người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để</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cùng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thực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hiện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nhiệm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vụ</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Biết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cách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tự</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khích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lệ</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động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viên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người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khác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để</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cùng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hoàn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thành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nhiệm</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vụ</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Giải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quyết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vấn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đề</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nảy</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sinh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trong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động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trong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quan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hệ</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với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người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khác</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3089" marR="63089" marT="0" marB="0"/>
                </a:tc>
                <a:extLst>
                  <a:ext uri="{0D108BD9-81ED-4DB2-BD59-A6C34878D82A}">
                    <a16:rowId xmlns:a16="http://schemas.microsoft.com/office/drawing/2014/main" val="10002"/>
                  </a:ext>
                </a:extLst>
              </a:tr>
              <a:tr h="1195264">
                <a:tc>
                  <a:txBody>
                    <a:bodyPr/>
                    <a:lstStyle/>
                    <a:p>
                      <a:pPr marL="0" marR="0" algn="l">
                        <a:lnSpc>
                          <a:spcPct val="100000"/>
                        </a:lnSpc>
                        <a:spcBef>
                          <a:spcPts val="0"/>
                        </a:spcBef>
                        <a:spcAft>
                          <a:spcPts val="0"/>
                        </a:spcAft>
                      </a:pPr>
                      <a:r>
                        <a:rPr lang="en-GB" sz="1600" b="1" dirty="0" err="1">
                          <a:effectLst/>
                          <a:latin typeface="Arial" panose="020B0604020202020204" pitchFamily="34" charset="0"/>
                          <a:cs typeface="Arial" panose="020B0604020202020204" pitchFamily="34" charset="0"/>
                        </a:rPr>
                        <a:t>Kĩ</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năng</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đánh</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giá</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hoạt</a:t>
                      </a:r>
                      <a:r>
                        <a:rPr lang="en-GB" sz="1600" b="1" dirty="0">
                          <a:effectLst/>
                          <a:latin typeface="Arial" panose="020B0604020202020204" pitchFamily="34" charset="0"/>
                          <a:cs typeface="Arial" panose="020B0604020202020204" pitchFamily="34" charset="0"/>
                        </a:rPr>
                        <a:t> </a:t>
                      </a:r>
                      <a:r>
                        <a:rPr lang="en-GB" sz="1600" b="1" dirty="0" err="1">
                          <a:effectLst/>
                          <a:latin typeface="Arial" panose="020B0604020202020204" pitchFamily="34" charset="0"/>
                          <a:cs typeface="Arial" panose="020B0604020202020204" pitchFamily="34" charset="0"/>
                        </a:rPr>
                        <a:t>động</a:t>
                      </a:r>
                      <a:endParaRPr lang="en-US" sz="1600" b="1" dirty="0">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GB"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Cambria" panose="02040503050406030204" pitchFamily="18" charset="0"/>
                        <a:cs typeface="Arial" panose="020B0604020202020204" pitchFamily="34" charset="0"/>
                      </a:endParaRPr>
                    </a:p>
                  </a:txBody>
                  <a:tcPr marL="63089" marR="63089" marT="0" marB="0">
                    <a:solidFill>
                      <a:schemeClr val="accent1">
                        <a:lumMod val="40000"/>
                        <a:lumOff val="60000"/>
                      </a:schemeClr>
                    </a:solidFill>
                  </a:tcPr>
                </a:tc>
                <a:tc>
                  <a:txBody>
                    <a:bodyPr/>
                    <a:lstStyle/>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Đánh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giá</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sự</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hợp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lí</a:t>
                      </a:r>
                      <a:r>
                        <a:rPr lang="en-GB" sz="1600" dirty="0">
                          <a:effectLst/>
                          <a:latin typeface="Arial" panose="020B0604020202020204" pitchFamily="34" charset="0"/>
                          <a:cs typeface="Arial" panose="020B0604020202020204" pitchFamily="34" charset="0"/>
                        </a:rPr>
                        <a:t>/</a:t>
                      </a:r>
                      <a:r>
                        <a:rPr lang="en-GB" sz="1600" dirty="0" err="1">
                          <a:effectLst/>
                          <a:latin typeface="Arial" panose="020B0604020202020204" pitchFamily="34" charset="0"/>
                          <a:cs typeface="Arial" panose="020B0604020202020204" pitchFamily="34" charset="0"/>
                        </a:rPr>
                        <a:t>chưa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hợp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lí</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của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kế</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hoạch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động</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Đánh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giá</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những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yếu</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tố</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ảnh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hưởng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đến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quá</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trình</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thực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hiện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động</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Chỉ</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ra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được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những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đóng</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góp</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của</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bản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thân</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người</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khác</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vào</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kết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quả</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hoạt</a:t>
                      </a:r>
                      <a:r>
                        <a:rPr lang="en-GB" sz="1600" dirty="0">
                          <a:effectLst/>
                          <a:latin typeface="Arial" panose="020B0604020202020204" pitchFamily="34" charset="0"/>
                          <a:cs typeface="Arial" panose="020B0604020202020204" pitchFamily="34" charset="0"/>
                        </a:rPr>
                        <a:t> </a:t>
                      </a:r>
                      <a:r>
                        <a:rPr lang="en-GB" sz="1600" dirty="0" err="1">
                          <a:effectLst/>
                          <a:latin typeface="Arial" panose="020B0604020202020204" pitchFamily="34" charset="0"/>
                          <a:cs typeface="Arial" panose="020B0604020202020204" pitchFamily="34" charset="0"/>
                        </a:rPr>
                        <a:t>động</a:t>
                      </a:r>
                      <a:r>
                        <a:rPr lang="en-GB" sz="160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cs typeface="Arial" panose="020B0604020202020204" pitchFamily="34" charset="0"/>
                      </a:endParaRPr>
                    </a:p>
                    <a:p>
                      <a:pPr marL="0" marR="0" algn="just">
                        <a:lnSpc>
                          <a:spcPct val="100000"/>
                        </a:lnSpc>
                        <a:spcBef>
                          <a:spcPts val="0"/>
                        </a:spcBef>
                        <a:spcAft>
                          <a:spcPts val="0"/>
                        </a:spcAft>
                      </a:pP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Rút</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ra</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được</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những</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kinh</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nghiệm</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học</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được</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khi</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tham</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gia</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các</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hoạt</a:t>
                      </a:r>
                      <a:r>
                        <a:rPr lang="en-GB" sz="1600" spc="-50" dirty="0">
                          <a:effectLst/>
                          <a:latin typeface="Arial" panose="020B0604020202020204" pitchFamily="34" charset="0"/>
                          <a:cs typeface="Arial" panose="020B0604020202020204" pitchFamily="34" charset="0"/>
                        </a:rPr>
                        <a:t> </a:t>
                      </a:r>
                      <a:r>
                        <a:rPr lang="en-GB" sz="1600" spc="-50" dirty="0" err="1">
                          <a:effectLst/>
                          <a:latin typeface="Arial" panose="020B0604020202020204" pitchFamily="34" charset="0"/>
                          <a:cs typeface="Arial" panose="020B0604020202020204" pitchFamily="34" charset="0"/>
                        </a:rPr>
                        <a:t>động</a:t>
                      </a:r>
                      <a:r>
                        <a:rPr lang="en-GB" sz="1600" spc="-50" dirty="0">
                          <a:effectLst/>
                          <a:latin typeface="Arial" panose="020B0604020202020204" pitchFamily="34" charset="0"/>
                          <a:cs typeface="Arial" panose="020B0604020202020204" pitchFamily="34" charset="0"/>
                        </a:rPr>
                        <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3089" marR="63089"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6699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15076</TotalTime>
  <Words>5860</Words>
  <PresentationFormat>Màn hình rộng</PresentationFormat>
  <Paragraphs>677</Paragraphs>
  <Slides>65</Slides>
  <Notes>12</Notes>
  <HiddenSlides>5</HiddenSlides>
  <MMClips>0</MMClips>
  <ScaleCrop>false</ScaleCrop>
  <HeadingPairs>
    <vt:vector size="4" baseType="variant">
      <vt:variant>
        <vt:lpstr>Chủ đề</vt:lpstr>
      </vt:variant>
      <vt:variant>
        <vt:i4>1</vt:i4>
      </vt:variant>
      <vt:variant>
        <vt:lpstr>Tiêu đề Bản chiếu</vt:lpstr>
      </vt:variant>
      <vt:variant>
        <vt:i4>65</vt:i4>
      </vt:variant>
    </vt:vector>
  </HeadingPairs>
  <TitlesOfParts>
    <vt:vector size="66" baseType="lpstr">
      <vt:lpstr>Savon</vt:lpstr>
      <vt:lpstr>NHIỆT LIỆT CHÀO MỪNG  TẤT CẢ CÁC THẦY CÔ THAM GIA  TẬP HUẤN HOẠT ĐỘNG  TRẢI NGHIỆM, HƯỚNG NGHIỆP</vt:lpstr>
      <vt:lpstr>BĂN KHOĂN CỦA THẦY CÔ VỀ HĐTN,HN?</vt:lpstr>
      <vt:lpstr>Chương trình HOẠT ĐỘNG TRẢI NGHIỆM, HƯỚNG NGHIỆP trong CTGDPT 2018 được BGD phê duyệt và công bố ngày 26/12/2018</vt:lpstr>
      <vt:lpstr>HOẠT ĐỘNG TRẢI NGHIỆM, HƯỚNG NGHIỆP  TRONG CTGDPT 2018</vt:lpstr>
      <vt:lpstr>HOẠT ĐỘNG TRẢI NGHIỆM, HƯỚNG NGHIỆP TRONG CTGDPT 2018</vt:lpstr>
      <vt:lpstr>MỤC TIÊU CỦA CHƯƠNG TRÌNH ĐƯỢC THỰC HIỆN NHƯ THẾ NÀO? </vt:lpstr>
      <vt:lpstr>Mục tiêu CT cấp Trung học cơ sở  Hoạt động trải nghiệm, hướng nghiệp giúp học sinh: </vt:lpstr>
      <vt:lpstr>NĂNG LỰC THÍCH ỨNG VỚI CUỘC SỐNG (THCS)</vt:lpstr>
      <vt:lpstr>NĂNG LỰC THIẾT KẾ VÀ TỔ CHỨC HOẠT ĐỘNG (THCS)</vt:lpstr>
      <vt:lpstr>NĂNG LỰC ĐỊNH HƯỚNG NGHỀ NGHIỆP (THCS)</vt:lpstr>
      <vt:lpstr>Bản trình bày PowerPoint</vt:lpstr>
      <vt:lpstr>Bản trình bày PowerPoint</vt:lpstr>
      <vt:lpstr>Bản trình bày PowerPoint</vt:lpstr>
      <vt:lpstr>XẾP THỜI KHÓA BIỂU</vt:lpstr>
      <vt:lpstr>GỢI Ý CÁC PHƯƠNG ÁN XẾP THỜI KHÓA BIỂU CHO HĐTN,HN  105 TIẾT; 35 TUẦN; 3 TIẾT/TUẦN</vt:lpstr>
      <vt:lpstr>Bản trình bày PowerPoint</vt:lpstr>
      <vt:lpstr>Bản trình bày PowerPoint</vt:lpstr>
      <vt:lpstr>Bản trình bày PowerPoint</vt:lpstr>
      <vt:lpstr>Hoạt động nhóm</vt:lpstr>
      <vt:lpstr>VAI TRÒ CỦA TỪNG SÁCH TRONG THỰC HIỆN CT</vt:lpstr>
      <vt:lpstr>Bản trình bày PowerPoint</vt:lpstr>
      <vt:lpstr>Bản trình bày PowerPoint</vt:lpstr>
      <vt:lpstr>Bản trình bày PowerPoint</vt:lpstr>
      <vt:lpstr>Tên chủ đề</vt:lpstr>
      <vt:lpstr>Gợi ý một số hoạt động cho</vt:lpstr>
      <vt:lpstr>BỘ TÀI LIỆU SGK HĐTN, HN 10 GỒM 3 CUỐN</vt:lpstr>
      <vt:lpstr>CẤU TRÚC CUỐN SÁCH</vt:lpstr>
      <vt:lpstr>CẤU TRÚC CUỐN SÁCH</vt:lpstr>
      <vt:lpstr>CẤU TRÚC CHỦ ĐỀ</vt:lpstr>
      <vt:lpstr>TRANG ĐỊNH HƯỚNG</vt:lpstr>
      <vt:lpstr>Bản trình bày PowerPoint</vt:lpstr>
      <vt:lpstr>Đánh giá kết quả  Hoạt động trải nghiệm, hướng nghiệp</vt:lpstr>
      <vt:lpstr>Mục đích đánh giá </vt:lpstr>
      <vt:lpstr>Nội dung đánh giá </vt:lpstr>
      <vt:lpstr>Đánh giá kết quả HĐTN,HN cần phải kết hợp đánh giá giữa:</vt:lpstr>
      <vt:lpstr>Bản trình bày PowerPoint</vt:lpstr>
      <vt:lpstr>Kết quả đánh giá đối với mỗi học sinh là kết quả tổng hợp:  </vt:lpstr>
      <vt:lpstr>VẬN DỤNG TRONG XÂY DỰNG KẾ HOẠCH GIÁO DỤC</vt:lpstr>
      <vt:lpstr>NGHĨA VỤ VÀ TRÁCH NHIỆM CỦA GV THỰC HIỆN CHƯƠNG TRÌNH HĐTN,HN.</vt:lpstr>
      <vt:lpstr>LỚP ĐÃ THỰC HIỆN CT HĐTN,HN; CÁC LỚP CÒN LẠI CÓ THỂ CÙNG THỰC HIỆN CÁC CHỦ ĐIỂM SHDC &amp; SHL ĐƯỢC GỢI Ý TRONG SÁCH GIÁO KHOA ĐƯỢC KHÔNG? TRẢ LỜI:  </vt:lpstr>
      <vt:lpstr>PHÂN PHỐI CHƯƠNG TRÌNH &amp; GIÁO ÁN</vt:lpstr>
      <vt:lpstr>VẬN DỤNG VÀO THỰC TIỄN ĐÁNH GIÁ</vt:lpstr>
      <vt:lpstr>MỘT SỐ LƯU Ý CHUNG</vt:lpstr>
      <vt:lpstr>Tạo bầu không khí vui vẻ, cởi mở và khích lệ hS. </vt:lpstr>
      <vt:lpstr>Giọng nói truyền được cảm hứng và năng lượng cho HS, tăng cường tương tác ngôn ngữ hình thể. </vt:lpstr>
      <vt:lpstr>Luôn Điều chỉnh hành vi HS</vt:lpstr>
      <vt:lpstr>Chạm đến cảm xúc của HS khi tổ chức HĐ</vt:lpstr>
      <vt:lpstr>Lặp đi lặp lại – yếu tố quyết định để hình thành hành vi</vt:lpstr>
      <vt:lpstr>Khi tổ chức HĐTN,HN - GV cần lưu ý các nội dung sau:</vt:lpstr>
      <vt:lpstr>Tính trải nghiệm trong các HĐGD </vt:lpstr>
      <vt:lpstr>Ví dụ Phân phối chương trình</vt:lpstr>
      <vt:lpstr>Minh họa kiểm tra đánh giá (lớp 6)</vt:lpstr>
      <vt:lpstr>Bản trình bày PowerPoint</vt:lpstr>
      <vt:lpstr>XIN KÍNH MỜI THẦY CÔ XEM VIDEO MINH HỌA VÀ TẬP TRUNG ĐỂ TRẢ LỜI CÁC CÂU HỎI ĐÓ:</vt:lpstr>
      <vt:lpstr>XÂY DỰNG KẾ HOẠCH TỔ CHỨC  HOẠT ĐỘNG TRẢI NGHIỆM, HƯỚNG NGHIỆP 6</vt:lpstr>
      <vt:lpstr>CÁC ĐỊA CHỈ TRANG WEBSITE KHAI THÁC TÀI LIỆU CHO  HOẠT ĐỘNG TRẢI NGHIỆM, HƯỚNG NGHIỆP</vt:lpstr>
      <vt:lpstr>Các đường links khác…</vt:lpstr>
      <vt:lpstr>CÁC ĐỊA CHỈ TRANG WEBSITE KHAI THÁC TÀI LIỆU CHO  HOẠT ĐỘNG TRẢI NGHIỆM, HƯỚNG NGHIỆP</vt:lpstr>
      <vt:lpstr>Bản trình bày PowerPoint</vt:lpstr>
      <vt:lpstr>clip minh họa</vt:lpstr>
      <vt:lpstr>LỚP 10 BẢN 1</vt:lpstr>
      <vt:lpstr>Clip minh họa lớp 10, 7 bản 2 bộ CTST</vt:lpstr>
      <vt:lpstr>Giáo án minh họa lớp 6</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2021-01-29T04:35:28Z</dcterms:created>
  <dcterms:modified xsi:type="dcterms:W3CDTF">2022-08-25T12:31:10Z</dcterms:modified>
</cp:coreProperties>
</file>