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  <p:sldMasterId id="2147483783" r:id="rId3"/>
  </p:sldMasterIdLst>
  <p:notesMasterIdLst>
    <p:notesMasterId r:id="rId42"/>
  </p:notesMasterIdLst>
  <p:sldIdLst>
    <p:sldId id="313" r:id="rId4"/>
    <p:sldId id="352" r:id="rId5"/>
    <p:sldId id="327" r:id="rId6"/>
    <p:sldId id="329" r:id="rId7"/>
    <p:sldId id="328" r:id="rId8"/>
    <p:sldId id="330" r:id="rId9"/>
    <p:sldId id="331" r:id="rId10"/>
    <p:sldId id="332" r:id="rId11"/>
    <p:sldId id="333" r:id="rId12"/>
    <p:sldId id="334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36" r:id="rId27"/>
    <p:sldId id="338" r:id="rId28"/>
    <p:sldId id="339" r:id="rId29"/>
    <p:sldId id="345" r:id="rId30"/>
    <p:sldId id="340" r:id="rId31"/>
    <p:sldId id="341" r:id="rId32"/>
    <p:sldId id="343" r:id="rId33"/>
    <p:sldId id="342" r:id="rId34"/>
    <p:sldId id="344" r:id="rId35"/>
    <p:sldId id="346" r:id="rId36"/>
    <p:sldId id="347" r:id="rId37"/>
    <p:sldId id="348" r:id="rId38"/>
    <p:sldId id="349" r:id="rId39"/>
    <p:sldId id="350" r:id="rId40"/>
    <p:sldId id="351" r:id="rId41"/>
  </p:sldIdLst>
  <p:sldSz cx="24384000" cy="13716000"/>
  <p:notesSz cx="6858000" cy="9144000"/>
  <p:custDataLst>
    <p:tags r:id="rId4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52"/>
    <a:srgbClr val="008000"/>
    <a:srgbClr val="0000FF"/>
    <a:srgbClr val="3333FF"/>
    <a:srgbClr val="D6F7FE"/>
    <a:srgbClr val="FFFFFF"/>
    <a:srgbClr val="E7F7FF"/>
    <a:srgbClr val="EEF7E9"/>
    <a:srgbClr val="135F8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03" autoAdjust="0"/>
    <p:restoredTop sz="94139" autoAdjust="0"/>
  </p:normalViewPr>
  <p:slideViewPr>
    <p:cSldViewPr>
      <p:cViewPr varScale="1">
        <p:scale>
          <a:sx n="20" d="100"/>
          <a:sy n="20" d="100"/>
        </p:scale>
        <p:origin x="86" y="97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9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0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5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0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3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29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07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9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43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3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8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57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7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06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5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29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02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4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8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30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4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53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3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793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142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4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5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2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9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85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4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2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4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73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3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7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9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8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83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726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738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98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8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1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132.png"/><Relationship Id="rId4" Type="http://schemas.openxmlformats.org/officeDocument/2006/relationships/image" Target="../media/image123.png"/><Relationship Id="rId9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0.png"/><Relationship Id="rId5" Type="http://schemas.openxmlformats.org/officeDocument/2006/relationships/image" Target="../media/image22.png"/><Relationship Id="rId10" Type="http://schemas.openxmlformats.org/officeDocument/2006/relationships/image" Target="../media/image19.jpg"/><Relationship Id="rId4" Type="http://schemas.openxmlformats.org/officeDocument/2006/relationships/image" Target="../media/image170.png"/><Relationship Id="rId9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20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24.png"/><Relationship Id="rId10" Type="http://schemas.openxmlformats.org/officeDocument/2006/relationships/image" Target="../media/image19.jpg"/><Relationship Id="rId4" Type="http://schemas.openxmlformats.org/officeDocument/2006/relationships/image" Target="../media/image230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4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24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24.jpeg"/><Relationship Id="rId4" Type="http://schemas.openxmlformats.org/officeDocument/2006/relationships/image" Target="../media/image310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24.jpe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24.jpe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19.jp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19.jp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9.jp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0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9.jpg"/><Relationship Id="rId4" Type="http://schemas.openxmlformats.org/officeDocument/2006/relationships/image" Target="../media/image107.png"/><Relationship Id="rId9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3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8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5" Type="http://schemas.openxmlformats.org/officeDocument/2006/relationships/image" Target="../media/image24.jpeg"/><Relationship Id="rId4" Type="http://schemas.openxmlformats.org/officeDocument/2006/relationships/image" Target="../media/image1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24.jpe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5" Type="http://schemas.openxmlformats.org/officeDocument/2006/relationships/image" Target="../media/image24.jpe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png"/><Relationship Id="rId5" Type="http://schemas.openxmlformats.org/officeDocument/2006/relationships/image" Target="../media/image24.jpeg"/><Relationship Id="rId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5" Type="http://schemas.openxmlformats.org/officeDocument/2006/relationships/image" Target="../media/image24.jpe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1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I. MỆNH 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ĐỀ </a:t>
              </a:r>
              <a:r>
                <a:rPr lang="en-US" sz="4800" b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TẬP HỢP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211C765-F932-46D6-A080-B2C39EF8632D}"/>
              </a:ext>
            </a:extLst>
          </p:cNvPr>
          <p:cNvGrpSpPr/>
          <p:nvPr/>
        </p:nvGrpSpPr>
        <p:grpSpPr>
          <a:xfrm>
            <a:off x="63819" y="1923101"/>
            <a:ext cx="1299038" cy="641102"/>
            <a:chOff x="0" y="92326"/>
            <a:chExt cx="575416" cy="197663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890AF11-9AD5-41A3-87A4-41EC00749CA6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41" name="Arrow: Pentagon 140">
                <a:extLst>
                  <a:ext uri="{FF2B5EF4-FFF2-40B4-BE49-F238E27FC236}">
                    <a16:creationId xmlns:a16="http://schemas.microsoft.com/office/drawing/2014/main" id="{EA47A51A-AFFF-4A5D-8F61-E818165EA45D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2" name="Arrow: Chevron 141">
                <a:extLst>
                  <a:ext uri="{FF2B5EF4-FFF2-40B4-BE49-F238E27FC236}">
                    <a16:creationId xmlns:a16="http://schemas.microsoft.com/office/drawing/2014/main" id="{1D86D0A7-370A-486F-98DF-F1C2D6762EBF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3" name="Arrow: Chevron 142">
                <a:extLst>
                  <a:ext uri="{FF2B5EF4-FFF2-40B4-BE49-F238E27FC236}">
                    <a16:creationId xmlns:a16="http://schemas.microsoft.com/office/drawing/2014/main" id="{30CF7507-55EC-4EC6-B0C1-9254BBA04C90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39" name="Flowchart: Terminator 138">
              <a:extLst>
                <a:ext uri="{FF2B5EF4-FFF2-40B4-BE49-F238E27FC236}">
                  <a16:creationId xmlns:a16="http://schemas.microsoft.com/office/drawing/2014/main" id="{8A0DF078-4C49-42C0-B0F2-BD4BF054B16A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3C39E37-58E0-47DA-919A-F5BAA8EEC117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CB0E37-D79E-B3DD-4D7E-57138CC8E341}"/>
              </a:ext>
            </a:extLst>
          </p:cNvPr>
          <p:cNvSpPr/>
          <p:nvPr/>
        </p:nvSpPr>
        <p:spPr>
          <a:xfrm>
            <a:off x="245126" y="2564203"/>
            <a:ext cx="23834074" cy="107707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37E0B-E5AA-4F65-ED11-2D2739EDCE93}"/>
              </a:ext>
            </a:extLst>
          </p:cNvPr>
          <p:cNvSpPr txBox="1"/>
          <p:nvPr/>
        </p:nvSpPr>
        <p:spPr>
          <a:xfrm>
            <a:off x="999258" y="1923101"/>
            <a:ext cx="12197442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KIẾN THỨC CẦN GHI NHỚ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6B5A07-68B6-65A1-3DFD-80AAAA54A51E}"/>
                  </a:ext>
                </a:extLst>
              </p:cNvPr>
              <p:cNvSpPr txBox="1"/>
              <p:nvPr/>
            </p:nvSpPr>
            <p:spPr>
              <a:xfrm>
                <a:off x="1150100" y="2819422"/>
                <a:ext cx="15613899" cy="8213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16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6167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017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indent="36703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∈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𝑺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∉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∅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6B5A07-68B6-65A1-3DFD-80AAAA54A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00" y="2819422"/>
                <a:ext cx="15613899" cy="8213146"/>
              </a:xfrm>
              <a:prstGeom prst="rect">
                <a:avLst/>
              </a:prstGeom>
              <a:blipFill>
                <a:blip r:embed="rId3"/>
                <a:stretch>
                  <a:fillRect l="-1015" r="-1562" b="-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hape, circleDescription automatically generated">
            <a:extLst>
              <a:ext uri="{FF2B5EF4-FFF2-40B4-BE49-F238E27FC236}">
                <a16:creationId xmlns:a16="http://schemas.microsoft.com/office/drawing/2014/main" id="{6C5A321D-C263-C710-E986-0EC366BDA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744" y="3428999"/>
            <a:ext cx="4788256" cy="7358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54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84347C07-A17F-4F27-9001-99FC757C8407}"/>
              </a:ext>
            </a:extLst>
          </p:cNvPr>
          <p:cNvGrpSpPr/>
          <p:nvPr/>
        </p:nvGrpSpPr>
        <p:grpSpPr>
          <a:xfrm>
            <a:off x="571419" y="4538583"/>
            <a:ext cx="22914541" cy="4350802"/>
            <a:chOff x="386661" y="5341593"/>
            <a:chExt cx="22914541" cy="4350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Google Shape;428;p3">
                  <a:extLst>
                    <a:ext uri="{FF2B5EF4-FFF2-40B4-BE49-F238E27FC236}">
                      <a16:creationId xmlns:a16="http://schemas.microsoft.com/office/drawing/2014/main" id="{1BD6B3CB-F0D9-465B-AB0B-DBBB39D973AA}"/>
                    </a:ext>
                  </a:extLst>
                </p:cNvPr>
                <p:cNvSpPr/>
                <p:nvPr/>
              </p:nvSpPr>
              <p:spPr>
                <a:xfrm>
                  <a:off x="12933202" y="5377867"/>
                  <a:ext cx="10368000" cy="2088000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8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Google Shape;428;p3">
                  <a:extLst>
                    <a:ext uri="{FF2B5EF4-FFF2-40B4-BE49-F238E27FC236}">
                      <a16:creationId xmlns:a16="http://schemas.microsoft.com/office/drawing/2014/main" id="{1BD6B3CB-F0D9-465B-AB0B-DBBB39D973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3202" y="5377867"/>
                  <a:ext cx="10368000" cy="208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Google Shape;429;p3">
              <a:extLst>
                <a:ext uri="{FF2B5EF4-FFF2-40B4-BE49-F238E27FC236}">
                  <a16:creationId xmlns:a16="http://schemas.microsoft.com/office/drawing/2014/main" id="{D7D21F9B-1E23-4CAD-B127-8FDCC3DBAB58}"/>
                </a:ext>
              </a:extLst>
            </p:cNvPr>
            <p:cNvSpPr/>
            <p:nvPr/>
          </p:nvSpPr>
          <p:spPr>
            <a:xfrm>
              <a:off x="12251954" y="578843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01" name="Google Shape;430;p3">
              <a:extLst>
                <a:ext uri="{FF2B5EF4-FFF2-40B4-BE49-F238E27FC236}">
                  <a16:creationId xmlns:a16="http://schemas.microsoft.com/office/drawing/2014/main" id="{C640018A-3B33-49B8-BA3B-9D5BFDD39B23}"/>
                </a:ext>
              </a:extLst>
            </p:cNvPr>
            <p:cNvSpPr/>
            <p:nvPr/>
          </p:nvSpPr>
          <p:spPr>
            <a:xfrm>
              <a:off x="1112804" y="5341593"/>
              <a:ext cx="10368000" cy="20880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sz="48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sz="48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cạnh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48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Google Shape;431;p3">
              <a:extLst>
                <a:ext uri="{FF2B5EF4-FFF2-40B4-BE49-F238E27FC236}">
                  <a16:creationId xmlns:a16="http://schemas.microsoft.com/office/drawing/2014/main" id="{8A78D48B-3839-4D02-A052-F99230E78335}"/>
                </a:ext>
              </a:extLst>
            </p:cNvPr>
            <p:cNvSpPr/>
            <p:nvPr/>
          </p:nvSpPr>
          <p:spPr>
            <a:xfrm>
              <a:off x="386661" y="5829975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Google Shape;432;p3">
                  <a:extLst>
                    <a:ext uri="{FF2B5EF4-FFF2-40B4-BE49-F238E27FC236}">
                      <a16:creationId xmlns:a16="http://schemas.microsoft.com/office/drawing/2014/main" id="{81D0AE85-B814-4B7B-BAF3-F0F7FDB11F18}"/>
                    </a:ext>
                  </a:extLst>
                </p:cNvPr>
                <p:cNvSpPr/>
                <p:nvPr/>
              </p:nvSpPr>
              <p:spPr>
                <a:xfrm>
                  <a:off x="1065230" y="7586685"/>
                  <a:ext cx="10368000" cy="2088000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8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Google Shape;432;p3">
                  <a:extLst>
                    <a:ext uri="{FF2B5EF4-FFF2-40B4-BE49-F238E27FC236}">
                      <a16:creationId xmlns:a16="http://schemas.microsoft.com/office/drawing/2014/main" id="{81D0AE85-B814-4B7B-BAF3-F0F7FDB11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230" y="7586685"/>
                  <a:ext cx="10368000" cy="2088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Google Shape;433;p3">
              <a:extLst>
                <a:ext uri="{FF2B5EF4-FFF2-40B4-BE49-F238E27FC236}">
                  <a16:creationId xmlns:a16="http://schemas.microsoft.com/office/drawing/2014/main" id="{F155C761-C928-4C99-B79A-6DA8AC57807E}"/>
                </a:ext>
              </a:extLst>
            </p:cNvPr>
            <p:cNvSpPr/>
            <p:nvPr/>
          </p:nvSpPr>
          <p:spPr>
            <a:xfrm>
              <a:off x="386661" y="813050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16" name="Google Shape;434;p3">
              <a:extLst>
                <a:ext uri="{FF2B5EF4-FFF2-40B4-BE49-F238E27FC236}">
                  <a16:creationId xmlns:a16="http://schemas.microsoft.com/office/drawing/2014/main" id="{BE8B8438-A5DC-4092-98A1-10FAEC4D3942}"/>
                </a:ext>
              </a:extLst>
            </p:cNvPr>
            <p:cNvSpPr/>
            <p:nvPr/>
          </p:nvSpPr>
          <p:spPr>
            <a:xfrm>
              <a:off x="12906789" y="7604395"/>
              <a:ext cx="10368000" cy="20880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giỏi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quá</a:t>
              </a:r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  <a:endParaRPr lang="vi-VN" sz="48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Google Shape;435;p3">
              <a:extLst>
                <a:ext uri="{FF2B5EF4-FFF2-40B4-BE49-F238E27FC236}">
                  <a16:creationId xmlns:a16="http://schemas.microsoft.com/office/drawing/2014/main" id="{59B15B36-DA35-4719-BB51-88A3C8FF720D}"/>
                </a:ext>
              </a:extLst>
            </p:cNvPr>
            <p:cNvSpPr/>
            <p:nvPr/>
          </p:nvSpPr>
          <p:spPr>
            <a:xfrm>
              <a:off x="12216187" y="814667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118" name="Google Shape;441;p3">
            <a:extLst>
              <a:ext uri="{FF2B5EF4-FFF2-40B4-BE49-F238E27FC236}">
                <a16:creationId xmlns:a16="http://schemas.microsoft.com/office/drawing/2014/main" id="{195AAF5B-27C6-471C-89CE-F5D4C0BF9F56}"/>
              </a:ext>
            </a:extLst>
          </p:cNvPr>
          <p:cNvGrpSpPr/>
          <p:nvPr/>
        </p:nvGrpSpPr>
        <p:grpSpPr>
          <a:xfrm>
            <a:off x="33339" y="2743944"/>
            <a:ext cx="24085904" cy="1602845"/>
            <a:chOff x="923003" y="3917552"/>
            <a:chExt cx="24090260" cy="1603135"/>
          </a:xfrm>
        </p:grpSpPr>
        <p:sp>
          <p:nvSpPr>
            <p:cNvPr id="119" name="Google Shape;442;p3">
              <a:extLst>
                <a:ext uri="{FF2B5EF4-FFF2-40B4-BE49-F238E27FC236}">
                  <a16:creationId xmlns:a16="http://schemas.microsoft.com/office/drawing/2014/main" id="{9FD63781-CE99-4832-A564-93868EA05F0A}"/>
                </a:ext>
              </a:extLst>
            </p:cNvPr>
            <p:cNvSpPr/>
            <p:nvPr/>
          </p:nvSpPr>
          <p:spPr>
            <a:xfrm>
              <a:off x="1272210" y="4046189"/>
              <a:ext cx="23741053" cy="147449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48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</a:t>
              </a:r>
              <a:r>
                <a: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vi-VN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sz="48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grpSp>
          <p:nvGrpSpPr>
            <p:cNvPr id="120" name="Google Shape;444;p3">
              <a:extLst>
                <a:ext uri="{FF2B5EF4-FFF2-40B4-BE49-F238E27FC236}">
                  <a16:creationId xmlns:a16="http://schemas.microsoft.com/office/drawing/2014/main" id="{88ECDDD0-2A12-408F-BADB-72087A4240A5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21" name="Google Shape;445;p3">
                <a:extLst>
                  <a:ext uri="{FF2B5EF4-FFF2-40B4-BE49-F238E27FC236}">
                    <a16:creationId xmlns:a16="http://schemas.microsoft.com/office/drawing/2014/main" id="{AAC42852-1DEA-4D4C-9A0A-A820DEA80DAA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23" name="Google Shape;446;p3">
                  <a:extLst>
                    <a:ext uri="{FF2B5EF4-FFF2-40B4-BE49-F238E27FC236}">
                      <a16:creationId xmlns:a16="http://schemas.microsoft.com/office/drawing/2014/main" id="{E314BF7C-F33B-47C2-9AE5-BFADAF1F5057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sz="4800" b="1">
                    <a:solidFill>
                      <a:schemeClr val="dk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124" name="Google Shape;447;p3">
                  <a:extLst>
                    <a:ext uri="{FF2B5EF4-FFF2-40B4-BE49-F238E27FC236}">
                      <a16:creationId xmlns:a16="http://schemas.microsoft.com/office/drawing/2014/main" id="{EEC56178-8E63-46C5-A668-FB179F0DEF9E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77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800" b="1" dirty="0">
                      <a:solidFill>
                        <a:schemeClr val="dk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 1.17</a:t>
                  </a:r>
                  <a:endParaRPr sz="3800" b="1" dirty="0">
                    <a:solidFill>
                      <a:schemeClr val="dk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122" name="Google Shape;448;p3">
                <a:extLst>
                  <a:ext uri="{FF2B5EF4-FFF2-40B4-BE49-F238E27FC236}">
                    <a16:creationId xmlns:a16="http://schemas.microsoft.com/office/drawing/2014/main" id="{6764545D-2952-48E5-9963-DAB60CFEEF2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29" name="Google Shape;421;p3">
            <a:extLst>
              <a:ext uri="{FF2B5EF4-FFF2-40B4-BE49-F238E27FC236}">
                <a16:creationId xmlns:a16="http://schemas.microsoft.com/office/drawing/2014/main" id="{180BD45F-A025-4EC1-80BE-A35CA6A93743}"/>
              </a:ext>
            </a:extLst>
          </p:cNvPr>
          <p:cNvGrpSpPr/>
          <p:nvPr/>
        </p:nvGrpSpPr>
        <p:grpSpPr>
          <a:xfrm>
            <a:off x="618" y="9220197"/>
            <a:ext cx="24151964" cy="4114802"/>
            <a:chOff x="48567" y="4381498"/>
            <a:chExt cx="24156332" cy="6469539"/>
          </a:xfrm>
        </p:grpSpPr>
        <p:sp>
          <p:nvSpPr>
            <p:cNvPr id="130" name="Google Shape;422;p3">
              <a:extLst>
                <a:ext uri="{FF2B5EF4-FFF2-40B4-BE49-F238E27FC236}">
                  <a16:creationId xmlns:a16="http://schemas.microsoft.com/office/drawing/2014/main" id="{E952E64C-C562-4C4E-A38D-4ED390069C25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131" name="Google Shape;423;p3">
              <a:extLst>
                <a:ext uri="{FF2B5EF4-FFF2-40B4-BE49-F238E27FC236}">
                  <a16:creationId xmlns:a16="http://schemas.microsoft.com/office/drawing/2014/main" id="{33CFF02F-DB2D-4AC4-882E-40486EE16AE4}"/>
                </a:ext>
              </a:extLst>
            </p:cNvPr>
            <p:cNvGrpSpPr/>
            <p:nvPr/>
          </p:nvGrpSpPr>
          <p:grpSpPr>
            <a:xfrm>
              <a:off x="48567" y="4381498"/>
              <a:ext cx="3790913" cy="1589556"/>
              <a:chOff x="410517" y="4648198"/>
              <a:chExt cx="3790913" cy="1589556"/>
            </a:xfrm>
          </p:grpSpPr>
          <p:sp>
            <p:nvSpPr>
              <p:cNvPr id="132" name="Google Shape;424;p3">
                <a:extLst>
                  <a:ext uri="{FF2B5EF4-FFF2-40B4-BE49-F238E27FC236}">
                    <a16:creationId xmlns:a16="http://schemas.microsoft.com/office/drawing/2014/main" id="{96C0EAE0-FDFE-4981-B836-C3F3A57AB12F}"/>
                  </a:ext>
                </a:extLst>
              </p:cNvPr>
              <p:cNvSpPr/>
              <p:nvPr/>
            </p:nvSpPr>
            <p:spPr>
              <a:xfrm rot="5400000" flipH="1">
                <a:off x="2043177" y="4079500"/>
                <a:ext cx="1572810" cy="2743697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8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133" name="Google Shape;425;p3">
                <a:extLst>
                  <a:ext uri="{FF2B5EF4-FFF2-40B4-BE49-F238E27FC236}">
                    <a16:creationId xmlns:a16="http://schemas.microsoft.com/office/drawing/2014/main" id="{83F59A30-3A6C-4AC4-8565-DD0AFBCC9A9B}"/>
                  </a:ext>
                </a:extLst>
              </p:cNvPr>
              <p:cNvSpPr txBox="1"/>
              <p:nvPr/>
            </p:nvSpPr>
            <p:spPr>
              <a:xfrm>
                <a:off x="1315266" y="4758318"/>
                <a:ext cx="2743697" cy="130645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800" b="1" dirty="0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8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800" b="1" dirty="0">
                  <a:solidFill>
                    <a:srgbClr val="5481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134" name="Google Shape;426;p3">
                <a:extLst>
                  <a:ext uri="{FF2B5EF4-FFF2-40B4-BE49-F238E27FC236}">
                    <a16:creationId xmlns:a16="http://schemas.microsoft.com/office/drawing/2014/main" id="{99AAAD14-22F1-42CD-9533-A0B39D3CF1DB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198"/>
                <a:ext cx="1058947" cy="157281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39559" y="1818891"/>
            <a:ext cx="19155286" cy="669839"/>
            <a:chOff x="0" y="83466"/>
            <a:chExt cx="9245758" cy="206523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2065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– TRẮC NGHIỆM:</a:t>
              </a:r>
              <a:endParaRPr lang="vi-VN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44" name="Google Shape;436;p3">
            <a:extLst>
              <a:ext uri="{FF2B5EF4-FFF2-40B4-BE49-F238E27FC236}">
                <a16:creationId xmlns:a16="http://schemas.microsoft.com/office/drawing/2014/main" id="{D84B1A43-8220-4639-9A68-C2B61A71CC97}"/>
              </a:ext>
            </a:extLst>
          </p:cNvPr>
          <p:cNvSpPr/>
          <p:nvPr/>
        </p:nvSpPr>
        <p:spPr>
          <a:xfrm>
            <a:off x="12424687" y="737206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</a:t>
            </a:r>
            <a:endParaRPr sz="48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2E19D-E77F-6632-9164-2EB900306AE8}"/>
              </a:ext>
            </a:extLst>
          </p:cNvPr>
          <p:cNvSpPr txBox="1"/>
          <p:nvPr/>
        </p:nvSpPr>
        <p:spPr>
          <a:xfrm>
            <a:off x="571419" y="10900521"/>
            <a:ext cx="23591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6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35827" y="1633848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– TRẮC NGHIỆM:</a:t>
              </a:r>
              <a:endParaRPr lang="vi-VN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150270" y="4786678"/>
            <a:ext cx="23528941" cy="3691608"/>
            <a:chOff x="247890" y="5066003"/>
            <a:chExt cx="23528941" cy="3691608"/>
          </a:xfrm>
        </p:grpSpPr>
        <p:sp>
          <p:nvSpPr>
            <p:cNvPr id="34" name="Google Shape;428;p3">
              <a:extLst>
                <a:ext uri="{FF2B5EF4-FFF2-40B4-BE49-F238E27FC236}">
                  <a16:creationId xmlns:a16="http://schemas.microsoft.com/office/drawing/2014/main" id="{8713FB95-A1C3-4EA8-B072-795A2419CF51}"/>
                </a:ext>
              </a:extLst>
            </p:cNvPr>
            <p:cNvSpPr/>
            <p:nvPr/>
          </p:nvSpPr>
          <p:spPr>
            <a:xfrm>
              <a:off x="12793342" y="5072693"/>
              <a:ext cx="10908000" cy="17280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tam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kiện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cần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đủ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3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3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2048209" y="5382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36" name="Google Shape;430;p3">
              <a:extLst>
                <a:ext uri="{FF2B5EF4-FFF2-40B4-BE49-F238E27FC236}">
                  <a16:creationId xmlns:a16="http://schemas.microsoft.com/office/drawing/2014/main" id="{127A8F27-4B5A-4E0A-80A2-C6092B15777C}"/>
                </a:ext>
              </a:extLst>
            </p:cNvPr>
            <p:cNvSpPr/>
            <p:nvPr/>
          </p:nvSpPr>
          <p:spPr>
            <a:xfrm>
              <a:off x="1037315" y="5066003"/>
              <a:ext cx="10908000" cy="17280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Hai tam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kiện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cần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4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247890" y="542556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38" name="Google Shape;432;p3">
              <a:extLst>
                <a:ext uri="{FF2B5EF4-FFF2-40B4-BE49-F238E27FC236}">
                  <a16:creationId xmlns:a16="http://schemas.microsoft.com/office/drawing/2014/main" id="{3973D3D7-690E-47F5-A50D-816849671749}"/>
                </a:ext>
              </a:extLst>
            </p:cNvPr>
            <p:cNvSpPr/>
            <p:nvPr/>
          </p:nvSpPr>
          <p:spPr>
            <a:xfrm>
              <a:off x="1119024" y="7029611"/>
              <a:ext cx="10908000" cy="17280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Hai tam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kiện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đủ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4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276469" y="732898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0" name="Google Shape;434;p3">
              <a:extLst>
                <a:ext uri="{FF2B5EF4-FFF2-40B4-BE49-F238E27FC236}">
                  <a16:creationId xmlns:a16="http://schemas.microsoft.com/office/drawing/2014/main" id="{06568777-70C8-4E01-87D9-282D682F0FEE}"/>
                </a:ext>
              </a:extLst>
            </p:cNvPr>
            <p:cNvSpPr/>
            <p:nvPr/>
          </p:nvSpPr>
          <p:spPr>
            <a:xfrm>
              <a:off x="12868831" y="6984925"/>
              <a:ext cx="10908000" cy="17280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Hai tam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kiện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đủ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4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2086565" y="732896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0" y="2369454"/>
            <a:ext cx="24085904" cy="2202650"/>
            <a:chOff x="923003" y="3917552"/>
            <a:chExt cx="24090260" cy="2203048"/>
          </a:xfrm>
        </p:grpSpPr>
        <p:sp>
          <p:nvSpPr>
            <p:cNvPr id="43" name="Google Shape;442;p3">
              <a:extLst>
                <a:ext uri="{FF2B5EF4-FFF2-40B4-BE49-F238E27FC236}">
                  <a16:creationId xmlns:a16="http://schemas.microsoft.com/office/drawing/2014/main" id="{315F9580-9774-4E86-B9B3-06682F0599FC}"/>
                </a:ext>
              </a:extLst>
            </p:cNvPr>
            <p:cNvSpPr/>
            <p:nvPr/>
          </p:nvSpPr>
          <p:spPr>
            <a:xfrm>
              <a:off x="1272210" y="4134058"/>
              <a:ext cx="23741053" cy="19865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Cho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</a:p>
            <a:p>
              <a:pPr algn="ctr"/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“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Nếu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”. </a:t>
              </a:r>
            </a:p>
            <a:p>
              <a:pPr algn="ctr"/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1.18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618" y="8769405"/>
            <a:ext cx="24151964" cy="4565595"/>
            <a:chOff x="48567" y="4381498"/>
            <a:chExt cx="24156332" cy="6469539"/>
          </a:xfrm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7180C9FF-3293-4B05-B5CC-A763292FB352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vi-VN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8"/>
              <a:ext cx="3807431" cy="1417516"/>
              <a:chOff x="410517" y="4648198"/>
              <a:chExt cx="3807431" cy="1417516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1932768" y="4121482"/>
                <a:ext cx="1417514" cy="2470946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45108" y="4785240"/>
                <a:ext cx="2872840" cy="915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008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600" b="1" dirty="0">
                    <a:solidFill>
                      <a:srgbClr val="008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600" b="1" dirty="0" err="1">
                    <a:solidFill>
                      <a:srgbClr val="008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600" b="1" dirty="0">
                  <a:solidFill>
                    <a:srgbClr val="008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648199"/>
                <a:ext cx="1058947" cy="141751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12012687" y="704967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AAE38-E39D-B727-4D58-5C4780A5123E}"/>
              </a:ext>
            </a:extLst>
          </p:cNvPr>
          <p:cNvSpPr txBox="1"/>
          <p:nvPr/>
        </p:nvSpPr>
        <p:spPr>
          <a:xfrm>
            <a:off x="214750" y="9479733"/>
            <a:ext cx="23736759" cy="34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30555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pPr marL="630555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“Hai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0555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2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F0DA71-7CE2-4DDA-8337-2D83B5FD892B}"/>
              </a:ext>
            </a:extLst>
          </p:cNvPr>
          <p:cNvGrpSpPr/>
          <p:nvPr/>
        </p:nvGrpSpPr>
        <p:grpSpPr>
          <a:xfrm>
            <a:off x="506540" y="5341594"/>
            <a:ext cx="2337092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E6F5A320-8EA4-4DF7-93C2-6CA432B4CD5E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ar-AE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AE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ar-AE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ar-AE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2256D310-DA02-4A17-BC9C-CA89728F4184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2D56EECE-B8DB-4D58-A1EC-2ECBE791AFAA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E9047631-A91F-48CD-96A9-FFB0B839E89E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DA118356-BA5B-4D28-A038-2BC40BF21A77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DA118356-BA5B-4D28-A038-2BC40BF21A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F94B00AE-6253-40FB-8305-C231EFCBA348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E5D1AC95-42DC-4DF2-99E8-0E5B47F44754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F2BCD332-8874-4DCD-9F61-414BC58C97A0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680EEDC5-FFB7-428D-9863-FC7F8D0AE243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3B4EB045-0A55-4142-87B5-2168B1A25538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5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</a:t>
              </a:r>
              <a:r>
                <a: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5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04D0C2D9-2D03-4779-9946-13D27F62CF09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CDD50141-A97F-452F-BE2E-D580DD843175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BA3F3679-26AF-4980-8ED7-A0ED9C14586C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B72D0ACE-9285-4580-AE24-B2DA14AEA348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1.19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25431D01-FD2F-490A-80DB-D8273B9D64A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BD24A9D1-D4D1-4803-8A4C-727BCF9AFA0F}"/>
              </a:ext>
            </a:extLst>
          </p:cNvPr>
          <p:cNvGrpSpPr/>
          <p:nvPr/>
        </p:nvGrpSpPr>
        <p:grpSpPr>
          <a:xfrm>
            <a:off x="618" y="8906423"/>
            <a:ext cx="24151964" cy="4428578"/>
            <a:chOff x="48567" y="3888162"/>
            <a:chExt cx="24156332" cy="6962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6BCD0B42-4FDC-4371-A211-88D08FEC1064}"/>
                    </a:ext>
                  </a:extLst>
                </p:cNvPr>
                <p:cNvSpPr/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Xét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vi-VN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Loại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A.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Loại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B.</a:t>
                  </a:r>
                  <a:endParaRPr lang="vi-VN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Xét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Loại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C.</a:t>
                  </a:r>
                  <a:endParaRPr lang="vi-VN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6BCD0B42-4FDC-4371-A211-88D08FEC10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41F870F9-A7E1-4C76-902C-FA56DB11D906}"/>
                </a:ext>
              </a:extLst>
            </p:cNvPr>
            <p:cNvGrpSpPr/>
            <p:nvPr/>
          </p:nvGrpSpPr>
          <p:grpSpPr>
            <a:xfrm>
              <a:off x="48567" y="3888162"/>
              <a:ext cx="3991939" cy="1572811"/>
              <a:chOff x="410517" y="4154862"/>
              <a:chExt cx="3991939" cy="1572811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AEEBAC07-CA3F-48C3-9BBF-FB361375C2A3}"/>
                  </a:ext>
                </a:extLst>
              </p:cNvPr>
              <p:cNvSpPr/>
              <p:nvPr/>
            </p:nvSpPr>
            <p:spPr>
              <a:xfrm rot="5400000" flipH="1">
                <a:off x="2199505" y="3411588"/>
                <a:ext cx="1409498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E9888B32-3DFB-4BAA-BED6-CC3E2916A1A4}"/>
                  </a:ext>
                </a:extLst>
              </p:cNvPr>
              <p:cNvSpPr txBox="1"/>
              <p:nvPr/>
            </p:nvSpPr>
            <p:spPr>
              <a:xfrm>
                <a:off x="1448777" y="4324539"/>
                <a:ext cx="2872840" cy="111289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000" b="1" dirty="0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0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000" b="1" dirty="0">
                  <a:solidFill>
                    <a:srgbClr val="5481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73651172-0ADF-4F6F-AB63-D78D958D1F4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154862"/>
                <a:ext cx="1058947" cy="157281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7DFC0895-8F6A-470F-9D50-7D432A57C345}"/>
              </a:ext>
            </a:extLst>
          </p:cNvPr>
          <p:cNvSpPr/>
          <p:nvPr/>
        </p:nvSpPr>
        <p:spPr>
          <a:xfrm>
            <a:off x="13578193" y="720467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8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– TRẮC NGHIỆM:</a:t>
              </a:r>
              <a:endParaRPr lang="vi-VN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:a16="http://schemas.microsoft.com/office/drawing/2014/main" id="{3B08940C-512F-4295-9512-D4795626EC88}"/>
              </a:ext>
            </a:extLst>
          </p:cNvPr>
          <p:cNvGrpSpPr/>
          <p:nvPr/>
        </p:nvGrpSpPr>
        <p:grpSpPr>
          <a:xfrm>
            <a:off x="506540" y="5256240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909FAC14-079C-4E2E-B43F-6A40754910DC}"/>
                    </a:ext>
                  </a:extLst>
                </p:cNvPr>
                <p:cNvSpPr/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39CC1BA1-43E4-406A-986B-E90A74BDE30E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225191F6-0E49-42A5-8D8E-C7447DAD82F8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5159AEE0-3068-470B-9B0D-E1FC20427DED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EBB4C231-4A3C-4AD5-9FAC-4806DAC8DAB8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8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87138494-FE7F-4EC1-9879-3624A63EC2B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37955CF5-6D43-4289-98C7-78EDEC999CF3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oMath>
                    </m:oMathPara>
                  </a14:m>
                  <a:endParaRPr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FED09EFC-02D6-4E3E-A3DE-001DFF881B63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70E2292-0923-4185-A75C-4AB3D8134D2C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Google Shape;442;p3">
                  <a:extLst>
                    <a:ext uri="{FF2B5EF4-FFF2-40B4-BE49-F238E27FC236}">
                      <a16:creationId xmlns:a16="http://schemas.microsoft.com/office/drawing/2014/main" id="{F6618849-DE94-42F6-867B-AAC3C9AE343F}"/>
                    </a:ext>
                  </a:extLst>
                </p:cNvPr>
                <p:cNvSpPr/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5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5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5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ar-AE" sz="5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ar-AE" sz="5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ar-AE" sz="5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5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ar-AE" sz="5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5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d>
                    </m:oMath>
                  </a14:m>
                  <a:r>
                    <a:rPr lang="ar-AE" sz="5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5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5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5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5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5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5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5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con?</a:t>
                  </a:r>
                </a:p>
              </p:txBody>
            </p:sp>
          </mc:Choice>
          <mc:Fallback xmlns="">
            <p:sp>
              <p:nvSpPr>
                <p:cNvPr id="442" name="Google Shape;44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CDBDAC8D-3C96-40E6-982D-43DE1942475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5E5843C-C829-431E-BC8C-12426152BF6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8EDF442A-8091-48A5-AD3C-AEE9E5EC6846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0D98175C-DB2D-41AD-8DD5-40ED3C1908BD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 1.20</a:t>
                  </a:r>
                  <a:endParaRPr sz="3600" b="1" dirty="0">
                    <a:solidFill>
                      <a:schemeClr val="dk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811CBBD-102F-4189-86B9-4956FDE60815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2FE3989D-55AE-42B9-9740-6508AA0C3573}"/>
              </a:ext>
            </a:extLst>
          </p:cNvPr>
          <p:cNvGrpSpPr/>
          <p:nvPr/>
        </p:nvGrpSpPr>
        <p:grpSpPr>
          <a:xfrm>
            <a:off x="0" y="7097878"/>
            <a:ext cx="24077613" cy="6280052"/>
            <a:chOff x="48567" y="4381500"/>
            <a:chExt cx="24081967" cy="708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C68F28F9-A4A9-4B88-86EF-02FA0CB5D457}"/>
                    </a:ext>
                  </a:extLst>
                </p:cNvPr>
                <p:cNvSpPr/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Ta </a:t>
                  </a:r>
                  <a:r>
                    <a:rPr lang="en-US" sz="5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5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vi-VN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5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5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con </a:t>
                  </a:r>
                  <a:r>
                    <a:rPr lang="en-US" sz="5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5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5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5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5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endParaRPr sz="5400" b="1" dirty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8" name="Google Shape;422;p3">
                  <a:extLst>
                    <a:ext uri="{FF2B5EF4-FFF2-40B4-BE49-F238E27FC236}">
                      <a16:creationId xmlns:a16="http://schemas.microsoft.com/office/drawing/2014/main" id="{C95FE64E-3AB1-458C-8559-41BB16CC6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B9F3C348-14A1-4809-8701-20B3CDF31626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F3B55DFD-761D-48FC-866F-3EF5EE87F4E8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47CB462F-F43C-4491-A7A7-E0BE733CD55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902580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3C83626A-2F1B-4F74-98E8-506C94A95AC1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2B8EB13A-3896-47A3-8522-ED761342931E}"/>
              </a:ext>
            </a:extLst>
          </p:cNvPr>
          <p:cNvSpPr/>
          <p:nvPr/>
        </p:nvSpPr>
        <p:spPr>
          <a:xfrm>
            <a:off x="11068963" y="548993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47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– TRẮC NGHIỆM:</a:t>
              </a:r>
              <a:endParaRPr lang="vi-VN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:a16="http://schemas.microsoft.com/office/drawing/2014/main" id="{1C0F8A39-C02F-48B4-8281-40854ACE9666}"/>
              </a:ext>
            </a:extLst>
          </p:cNvPr>
          <p:cNvGrpSpPr/>
          <p:nvPr/>
        </p:nvGrpSpPr>
        <p:grpSpPr>
          <a:xfrm>
            <a:off x="382483" y="8182321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1EC64ED2-2D52-453B-8506-D334BFA4F321}"/>
                    </a:ext>
                  </a:extLst>
                </p:cNvPr>
                <p:cNvSpPr/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8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3BFE2197-AFFE-47E9-A787-36B84EE4783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A84C592D-6525-46FB-8A9B-7059177E11D6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∩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602C2774-89BC-4C3E-978B-AAA159AE2EC4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BC061562-618C-44CE-A485-D5CA40C91472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9C9CDCB1-B145-4ACA-A6A3-275C1864A75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56266C36-65E5-40B1-BB94-44D5ADD9C21E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E0B8857A-2D78-4956-B3EF-B1DB2409CE91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AF29DF79-97AC-4FD8-909A-BF6DF1D3DBD4}"/>
              </a:ext>
            </a:extLst>
          </p:cNvPr>
          <p:cNvGrpSpPr/>
          <p:nvPr/>
        </p:nvGrpSpPr>
        <p:grpSpPr>
          <a:xfrm>
            <a:off x="63819" y="10159976"/>
            <a:ext cx="24075438" cy="2972076"/>
            <a:chOff x="48567" y="4381499"/>
            <a:chExt cx="24079792" cy="7054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D1132EC3-80FD-43C1-9DF3-0F7BF7FD20E5}"/>
                    </a:ext>
                  </a:extLst>
                </p:cNvPr>
                <p:cNvSpPr/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6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Phần</a:t>
                  </a:r>
                  <a:r>
                    <a:rPr lang="en-US" sz="6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6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tô</a:t>
                  </a:r>
                  <a:r>
                    <a:rPr lang="en-US" sz="6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6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màu</a:t>
                  </a:r>
                  <a:r>
                    <a:rPr lang="en-US" sz="6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6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xám</a:t>
                  </a:r>
                  <a:r>
                    <a:rPr lang="en-US" sz="6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6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6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6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phần</a:t>
                  </a:r>
                  <a:r>
                    <a:rPr lang="en-US" sz="6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6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chung</a:t>
                  </a:r>
                  <a:r>
                    <a:rPr lang="en-US" sz="6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6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6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6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6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6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6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6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en-US" sz="6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6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nên</a:t>
                  </a:r>
                  <a:r>
                    <a:rPr lang="en-US" sz="6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6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n-US" sz="6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en-US" sz="6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6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endParaRPr b="1" dirty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8" name="Google Shape;422;p3">
                  <a:extLst>
                    <a:ext uri="{FF2B5EF4-FFF2-40B4-BE49-F238E27FC236}">
                      <a16:creationId xmlns:a16="http://schemas.microsoft.com/office/drawing/2014/main" id="{C95FE64E-3AB1-458C-8559-41BB16CC6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04CA6B19-61F4-458C-A03A-FA8CCD585FF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927563"/>
              <a:chOff x="410517" y="4648199"/>
              <a:chExt cx="3991940" cy="1927563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B4397B9A-AEC8-4A27-9F50-DA57E909C02B}"/>
                  </a:ext>
                </a:extLst>
              </p:cNvPr>
              <p:cNvSpPr/>
              <p:nvPr/>
            </p:nvSpPr>
            <p:spPr>
              <a:xfrm rot="5400000" flipH="1">
                <a:off x="2009328" y="4182633"/>
                <a:ext cx="1789853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b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E9012B46-A292-4971-8DBA-B16F4D7BBAEC}"/>
                  </a:ext>
                </a:extLst>
              </p:cNvPr>
              <p:cNvSpPr txBox="1"/>
              <p:nvPr/>
            </p:nvSpPr>
            <p:spPr>
              <a:xfrm>
                <a:off x="1421265" y="4976155"/>
                <a:ext cx="2872840" cy="1534007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3600" b="1" dirty="0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36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3600" b="1" dirty="0">
                  <a:solidFill>
                    <a:srgbClr val="5481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F5D290B7-FFCC-4AED-9671-37F327353E72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199"/>
                <a:ext cx="1058947" cy="19275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98686AC5-8C5F-47DE-87E8-F7CF7AC9FFC3}"/>
              </a:ext>
            </a:extLst>
          </p:cNvPr>
          <p:cNvSpPr/>
          <p:nvPr/>
        </p:nvSpPr>
        <p:spPr>
          <a:xfrm>
            <a:off x="406225" y="8253062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</a:t>
            </a:r>
            <a:endParaRPr sz="6398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7E6AB-494F-4BF1-85A1-D1036469B4B9}"/>
              </a:ext>
            </a:extLst>
          </p:cNvPr>
          <p:cNvGrpSpPr/>
          <p:nvPr/>
        </p:nvGrpSpPr>
        <p:grpSpPr>
          <a:xfrm>
            <a:off x="33339" y="2743945"/>
            <a:ext cx="24027041" cy="4976986"/>
            <a:chOff x="33339" y="2743945"/>
            <a:chExt cx="24027041" cy="4976986"/>
          </a:xfrm>
        </p:grpSpPr>
        <p:grpSp>
          <p:nvGrpSpPr>
            <p:cNvPr id="20" name="Google Shape;441;p3">
              <a:extLst>
                <a:ext uri="{FF2B5EF4-FFF2-40B4-BE49-F238E27FC236}">
                  <a16:creationId xmlns:a16="http://schemas.microsoft.com/office/drawing/2014/main" id="{00F2983F-AE6A-4615-8C7A-62E1008EA888}"/>
                </a:ext>
              </a:extLst>
            </p:cNvPr>
            <p:cNvGrpSpPr/>
            <p:nvPr/>
          </p:nvGrpSpPr>
          <p:grpSpPr>
            <a:xfrm>
              <a:off x="33339" y="2743945"/>
              <a:ext cx="24027041" cy="4976986"/>
              <a:chOff x="923003" y="3917552"/>
              <a:chExt cx="24031386" cy="4977885"/>
            </a:xfrm>
          </p:grpSpPr>
          <p:sp>
            <p:nvSpPr>
              <p:cNvPr id="21" name="Google Shape;442;p3">
                <a:extLst>
                  <a:ext uri="{FF2B5EF4-FFF2-40B4-BE49-F238E27FC236}">
                    <a16:creationId xmlns:a16="http://schemas.microsoft.com/office/drawing/2014/main" id="{273A2D60-4E8D-4351-B32A-70CAC97F7FA0}"/>
                  </a:ext>
                </a:extLst>
              </p:cNvPr>
              <p:cNvSpPr/>
              <p:nvPr/>
            </p:nvSpPr>
            <p:spPr>
              <a:xfrm>
                <a:off x="1213336" y="4515639"/>
                <a:ext cx="23741053" cy="4379798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just"/>
                <a:endParaRPr lang="vi-VN" sz="3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2" name="Google Shape;444;p3">
                <a:extLst>
                  <a:ext uri="{FF2B5EF4-FFF2-40B4-BE49-F238E27FC236}">
                    <a16:creationId xmlns:a16="http://schemas.microsoft.com/office/drawing/2014/main" id="{DC0739F0-B021-44A0-B044-F5D42059A988}"/>
                  </a:ext>
                </a:extLst>
              </p:cNvPr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23" name="Google Shape;445;p3">
                  <a:extLst>
                    <a:ext uri="{FF2B5EF4-FFF2-40B4-BE49-F238E27FC236}">
                      <a16:creationId xmlns:a16="http://schemas.microsoft.com/office/drawing/2014/main" id="{271BF3DD-2BED-46E1-882F-44939BF32090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503060" cy="832104"/>
                  <a:chOff x="2028795" y="4418277"/>
                  <a:chExt cx="3503060" cy="832104"/>
                </a:xfrm>
              </p:grpSpPr>
              <p:sp>
                <p:nvSpPr>
                  <p:cNvPr id="25" name="Google Shape;446;p3">
                    <a:extLst>
                      <a:ext uri="{FF2B5EF4-FFF2-40B4-BE49-F238E27FC236}">
                        <a16:creationId xmlns:a16="http://schemas.microsoft.com/office/drawing/2014/main" id="{A8F0ED0A-0F03-4D5B-9EAB-2CA0B3CC7C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26" name="Google Shape;447;p3">
                    <a:extLst>
                      <a:ext uri="{FF2B5EF4-FFF2-40B4-BE49-F238E27FC236}">
                        <a16:creationId xmlns:a16="http://schemas.microsoft.com/office/drawing/2014/main" id="{96D97D96-E34B-4D58-B829-01E2506B24A6}"/>
                      </a:ext>
                    </a:extLst>
                  </p:cNvPr>
                  <p:cNvSpPr txBox="1"/>
                  <p:nvPr/>
                </p:nvSpPr>
                <p:spPr>
                  <a:xfrm>
                    <a:off x="2636458" y="4480054"/>
                    <a:ext cx="2420395" cy="64639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rPr>
                      <a:t>CÂU 1.21</a:t>
                    </a:r>
                    <a:endParaRPr sz="3600" b="1" dirty="0">
                      <a:solidFill>
                        <a:schemeClr val="dk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</p:grpSp>
            <p:pic>
              <p:nvPicPr>
                <p:cNvPr id="24" name="Google Shape;448;p3">
                  <a:extLst>
                    <a:ext uri="{FF2B5EF4-FFF2-40B4-BE49-F238E27FC236}">
                      <a16:creationId xmlns:a16="http://schemas.microsoft.com/office/drawing/2014/main" id="{2725683F-2F06-40A8-8ECF-3C65290833F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6B938B8-91D4-41B8-BE70-1A0817662FC7}"/>
                    </a:ext>
                  </a:extLst>
                </p:cNvPr>
                <p:cNvSpPr txBox="1"/>
                <p:nvPr/>
              </p:nvSpPr>
              <p:spPr>
                <a:xfrm>
                  <a:off x="940507" y="4071700"/>
                  <a:ext cx="12409714" cy="30469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,​​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minh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họa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Ven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như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bên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Phần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tô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màu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xám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diễn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6B938B8-91D4-41B8-BE70-1A0817662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07" y="4071700"/>
                  <a:ext cx="12409714" cy="3046988"/>
                </a:xfrm>
                <a:prstGeom prst="rect">
                  <a:avLst/>
                </a:prstGeom>
                <a:blipFill>
                  <a:blip r:embed="rId12"/>
                  <a:stretch>
                    <a:fillRect l="-1375" t="-4800" r="-2800" b="-96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24E5186-8B93-4069-9327-E1FE9019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154139" y="3755922"/>
              <a:ext cx="5714556" cy="3622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7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220" y="1613119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TỰ LUẬN:</a:t>
              </a:r>
              <a:endParaRPr lang="vi-VN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83EC29-1677-4539-8461-3CB0FF6944A3}"/>
              </a:ext>
            </a:extLst>
          </p:cNvPr>
          <p:cNvGrpSpPr/>
          <p:nvPr/>
        </p:nvGrpSpPr>
        <p:grpSpPr>
          <a:xfrm>
            <a:off x="294852" y="2405018"/>
            <a:ext cx="23794296" cy="2166982"/>
            <a:chOff x="397336" y="2804439"/>
            <a:chExt cx="23794296" cy="216698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176B0E5-2C7E-422E-A5AD-F207045692B6}"/>
                </a:ext>
              </a:extLst>
            </p:cNvPr>
            <p:cNvGrpSpPr/>
            <p:nvPr/>
          </p:nvGrpSpPr>
          <p:grpSpPr>
            <a:xfrm>
              <a:off x="397336" y="2804439"/>
              <a:ext cx="23794296" cy="2086777"/>
              <a:chOff x="907537" y="4133365"/>
              <a:chExt cx="24222496" cy="1796649"/>
            </a:xfrm>
          </p:grpSpPr>
          <p:sp>
            <p:nvSpPr>
              <p:cNvPr id="27" name="Rounded Rectangle 36">
                <a:extLst>
                  <a:ext uri="{FF2B5EF4-FFF2-40B4-BE49-F238E27FC236}">
                    <a16:creationId xmlns:a16="http://schemas.microsoft.com/office/drawing/2014/main" id="{FAC46E0F-570E-41DD-9D8E-5B910559AB81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4165793" cy="1682623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1CD5526-627C-483D-8849-C4B5883BF6A9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497352E-F65C-4023-84F6-629608E4DBC6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31" name="Freeform 20">
                    <a:extLst>
                      <a:ext uri="{FF2B5EF4-FFF2-40B4-BE49-F238E27FC236}">
                        <a16:creationId xmlns:a16="http://schemas.microsoft.com/office/drawing/2014/main" id="{D5159126-B08C-4EBE-A294-AF80AE1907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08019C36-CC7B-4AB2-9E20-58B9B089CB5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556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1.22</a:t>
                    </a:r>
                  </a:p>
                </p:txBody>
              </p:sp>
            </p:grp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104F63A1-9A85-466E-AA7D-61D761DCF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2219F83C-B4DC-413C-B4B1-829DC02018F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42437" y="3017084"/>
                  <a:ext cx="22949945" cy="19543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diễn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Ven:</a:t>
                  </a:r>
                </a:p>
                <a:p>
                  <a:pPr marL="0" indent="0">
                    <a:buNone/>
                  </a:pP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a)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b)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𝑳𝒂𝒏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𝑯𝒖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ệ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𝑻𝒓𝒂𝒏𝒈</m:t>
                          </m:r>
                        </m:e>
                      </m:d>
                    </m:oMath>
                  </a14:m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2219F83C-B4DC-413C-B4B1-829DC0201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437" y="3017084"/>
                  <a:ext cx="22949945" cy="1954337"/>
                </a:xfrm>
                <a:prstGeom prst="rect">
                  <a:avLst/>
                </a:prstGeom>
                <a:blipFill>
                  <a:blip r:embed="rId4"/>
                  <a:stretch>
                    <a:fillRect t="-10903" b="-12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">
            <a:extLst>
              <a:ext uri="{FF2B5EF4-FFF2-40B4-BE49-F238E27FC236}">
                <a16:creationId xmlns:a16="http://schemas.microsoft.com/office/drawing/2014/main" id="{75F3B058-BE87-4987-943B-EC94F473D528}"/>
              </a:ext>
            </a:extLst>
          </p:cNvPr>
          <p:cNvGrpSpPr/>
          <p:nvPr/>
        </p:nvGrpSpPr>
        <p:grpSpPr>
          <a:xfrm>
            <a:off x="294852" y="4556594"/>
            <a:ext cx="23794296" cy="8778406"/>
            <a:chOff x="49928" y="7871126"/>
            <a:chExt cx="24370003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Rounded Rectangle 52">
              <a:extLst>
                <a:ext uri="{FF2B5EF4-FFF2-40B4-BE49-F238E27FC236}">
                  <a16:creationId xmlns:a16="http://schemas.microsoft.com/office/drawing/2014/main" id="{7DDCF667-90AB-486D-879C-1BF78BFCA7CF}"/>
                </a:ext>
              </a:extLst>
            </p:cNvPr>
            <p:cNvSpPr/>
            <p:nvPr/>
          </p:nvSpPr>
          <p:spPr>
            <a:xfrm>
              <a:off x="49928" y="8384177"/>
              <a:ext cx="24370003" cy="596493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5">
              <a:extLst>
                <a:ext uri="{FF2B5EF4-FFF2-40B4-BE49-F238E27FC236}">
                  <a16:creationId xmlns:a16="http://schemas.microsoft.com/office/drawing/2014/main" id="{E1587566-5A9A-4066-B266-2AEFA9DC6EBC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E58C15F7-3440-4E7F-B75A-758605D9D65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TextBox 7">
                <a:extLst>
                  <a:ext uri="{FF2B5EF4-FFF2-40B4-BE49-F238E27FC236}">
                    <a16:creationId xmlns:a16="http://schemas.microsoft.com/office/drawing/2014/main" id="{3C233EBC-C221-4D71-A8AA-C583692C4F11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027B3741-6F7F-4715-AB6B-E24C5362F1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5F75B4C1-49E9-4C98-8C38-FCD122F986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4025" y="6048008"/>
                <a:ext cx="22021800" cy="3906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b)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𝑳𝒂𝒏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𝑯𝒖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ệ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𝑻𝒓𝒂𝒏𝒈</m:t>
                        </m:r>
                      </m:e>
                    </m:d>
                  </m:oMath>
                </a14:m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vi-VN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5F75B4C1-49E9-4C98-8C38-FCD122F9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025" y="6048008"/>
                <a:ext cx="22021800" cy="3906429"/>
              </a:xfrm>
              <a:prstGeom prst="rect">
                <a:avLst/>
              </a:prstGeom>
              <a:blipFill>
                <a:blip r:embed="rId6"/>
                <a:stretch>
                  <a:fillRect l="-1661" t="-7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3ECF658-F905-B8E6-FE5A-23EF99C96FD2}"/>
              </a:ext>
            </a:extLst>
          </p:cNvPr>
          <p:cNvSpPr/>
          <p:nvPr/>
        </p:nvSpPr>
        <p:spPr>
          <a:xfrm>
            <a:off x="1258091" y="8174253"/>
            <a:ext cx="7315200" cy="3657600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F262D-7611-994E-E77A-FB9940A349D7}"/>
              </a:ext>
            </a:extLst>
          </p:cNvPr>
          <p:cNvSpPr txBox="1"/>
          <p:nvPr/>
        </p:nvSpPr>
        <p:spPr>
          <a:xfrm>
            <a:off x="2782091" y="931725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63BF6-F718-6798-2F4B-8FC723EDCF5D}"/>
              </a:ext>
            </a:extLst>
          </p:cNvPr>
          <p:cNvSpPr txBox="1"/>
          <p:nvPr/>
        </p:nvSpPr>
        <p:spPr>
          <a:xfrm>
            <a:off x="4839491" y="848625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09D1E-A53F-0261-CD42-3654E5E1A7AA}"/>
              </a:ext>
            </a:extLst>
          </p:cNvPr>
          <p:cNvSpPr txBox="1"/>
          <p:nvPr/>
        </p:nvSpPr>
        <p:spPr>
          <a:xfrm>
            <a:off x="4131142" y="10819482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402AF-2A02-4BB8-739B-7780570A8971}"/>
              </a:ext>
            </a:extLst>
          </p:cNvPr>
          <p:cNvSpPr txBox="1"/>
          <p:nvPr/>
        </p:nvSpPr>
        <p:spPr>
          <a:xfrm>
            <a:off x="6873564" y="8901754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28F7D6-F2FF-9871-2AB5-791C50752BC3}"/>
              </a:ext>
            </a:extLst>
          </p:cNvPr>
          <p:cNvSpPr/>
          <p:nvPr/>
        </p:nvSpPr>
        <p:spPr>
          <a:xfrm>
            <a:off x="13971037" y="7883897"/>
            <a:ext cx="7315200" cy="3657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5CC24-3DC8-E224-DDF4-11A98DBCFE8F}"/>
              </a:ext>
            </a:extLst>
          </p:cNvPr>
          <p:cNvSpPr txBox="1"/>
          <p:nvPr/>
        </p:nvSpPr>
        <p:spPr>
          <a:xfrm>
            <a:off x="15495037" y="9026897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3A539-2877-119F-0DDC-6D368D5A332F}"/>
              </a:ext>
            </a:extLst>
          </p:cNvPr>
          <p:cNvSpPr txBox="1"/>
          <p:nvPr/>
        </p:nvSpPr>
        <p:spPr>
          <a:xfrm>
            <a:off x="17552437" y="81959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Huệ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645D5-8A73-BC06-5906-28EC879D0581}"/>
              </a:ext>
            </a:extLst>
          </p:cNvPr>
          <p:cNvSpPr txBox="1"/>
          <p:nvPr/>
        </p:nvSpPr>
        <p:spPr>
          <a:xfrm>
            <a:off x="16844087" y="10529126"/>
            <a:ext cx="352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</a:p>
        </p:txBody>
      </p:sp>
    </p:spTree>
    <p:extLst>
      <p:ext uri="{BB962C8B-B14F-4D97-AF65-F5344CB8AC3E}">
        <p14:creationId xmlns:p14="http://schemas.microsoft.com/office/powerpoint/2010/main" val="2838836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" grpId="0" animBg="1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TỰ LUẬN:</a:t>
              </a:r>
              <a:endParaRPr lang="vi-VN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4E01BC-C085-452A-B5AC-0C5DA9A44A31}"/>
              </a:ext>
            </a:extLst>
          </p:cNvPr>
          <p:cNvGrpSpPr/>
          <p:nvPr/>
        </p:nvGrpSpPr>
        <p:grpSpPr>
          <a:xfrm>
            <a:off x="253835" y="2819400"/>
            <a:ext cx="23526398" cy="5556941"/>
            <a:chOff x="253835" y="2819400"/>
            <a:chExt cx="23526398" cy="555694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552095-69E0-4933-9530-9CD9A7659DA1}"/>
                </a:ext>
              </a:extLst>
            </p:cNvPr>
            <p:cNvGrpSpPr/>
            <p:nvPr/>
          </p:nvGrpSpPr>
          <p:grpSpPr>
            <a:xfrm>
              <a:off x="253835" y="2819400"/>
              <a:ext cx="23377064" cy="5556941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6B322819-C1A4-4DBD-86F8-B5912C1B541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8A8288-9B11-4542-A311-C38D4FA98EC2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005AA67-18DE-44F8-A73F-2C10D8BC1298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B575665E-F195-4E03-B406-E3054F984E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A065562-2304-419B-98CB-8FEB1562A956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1.23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AB196E3-7CCF-4963-9C96-CD02A4D21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FDEBBE4D-1912-46DD-876B-9A5AB53CA777}"/>
                </a:ext>
              </a:extLst>
            </p:cNvPr>
            <p:cNvSpPr txBox="1">
              <a:spLocks/>
            </p:cNvSpPr>
            <p:nvPr/>
          </p:nvSpPr>
          <p:spPr>
            <a:xfrm>
              <a:off x="830288" y="4265315"/>
              <a:ext cx="22949945" cy="260244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bị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gạch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dưới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diễn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  <a:p>
              <a:pPr marL="0" indent="0">
                <a:buNone/>
              </a:pP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6DE427-1D65-460A-89A9-C4D41F32E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0784" y="5765974"/>
              <a:ext cx="10562432" cy="1686894"/>
            </a:xfrm>
            <a:prstGeom prst="rect">
              <a:avLst/>
            </a:prstGeom>
          </p:spPr>
        </p:pic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A78D9AB6-B037-4981-BC7B-D8809DEC72B7}"/>
              </a:ext>
            </a:extLst>
          </p:cNvPr>
          <p:cNvGrpSpPr/>
          <p:nvPr/>
        </p:nvGrpSpPr>
        <p:grpSpPr>
          <a:xfrm>
            <a:off x="395875" y="8258377"/>
            <a:ext cx="23285132" cy="4108321"/>
            <a:chOff x="49928" y="7737112"/>
            <a:chExt cx="23848520" cy="661200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ounded Rectangle 52">
              <a:extLst>
                <a:ext uri="{FF2B5EF4-FFF2-40B4-BE49-F238E27FC236}">
                  <a16:creationId xmlns:a16="http://schemas.microsoft.com/office/drawing/2014/main" id="{A6A4AA6A-2C38-4794-9F6F-A42CB5E5AA97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30A27392-AE31-4BDA-A79B-D487B9A03280}"/>
                </a:ext>
              </a:extLst>
            </p:cNvPr>
            <p:cNvGrpSpPr/>
            <p:nvPr/>
          </p:nvGrpSpPr>
          <p:grpSpPr>
            <a:xfrm>
              <a:off x="49928" y="7737112"/>
              <a:ext cx="3962258" cy="1238351"/>
              <a:chOff x="411878" y="8003812"/>
              <a:chExt cx="3962258" cy="1238351"/>
            </a:xfrm>
            <a:grpFill/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DA54B2DC-E541-4965-874E-0D1A9946F5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0587" y="7179357"/>
                <a:ext cx="1079475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B5BDFA03-3B3E-4B27-8E76-4C14A2752DEA}"/>
                  </a:ext>
                </a:extLst>
              </p:cNvPr>
              <p:cNvSpPr txBox="1"/>
              <p:nvPr/>
            </p:nvSpPr>
            <p:spPr>
              <a:xfrm>
                <a:off x="1501296" y="8003812"/>
                <a:ext cx="2872840" cy="1238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9D60CB8A-47E7-43F0-912D-D335B280C6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972C371-F864-4B41-909C-8219A823B7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062" y="9265539"/>
                <a:ext cx="22949945" cy="1262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en-US" sz="6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6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:​​​−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vi-VN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vi-VN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972C371-F864-4B41-909C-8219A823B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62" y="9265539"/>
                <a:ext cx="22949945" cy="1262165"/>
              </a:xfrm>
              <a:prstGeom prst="rect">
                <a:avLst/>
              </a:prstGeom>
              <a:blipFill>
                <a:blip r:embed="rId6"/>
                <a:stretch>
                  <a:fillRect l="-1620" t="-23188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6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TỰ LUẬN:</a:t>
              </a:r>
              <a:endParaRPr lang="vi-VN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1AF13A-A9C1-4EB2-AEB2-804B2DB5DEC9}"/>
              </a:ext>
            </a:extLst>
          </p:cNvPr>
          <p:cNvGrpSpPr/>
          <p:nvPr/>
        </p:nvGrpSpPr>
        <p:grpSpPr>
          <a:xfrm>
            <a:off x="381000" y="2886878"/>
            <a:ext cx="23377064" cy="4428322"/>
            <a:chOff x="381000" y="2886878"/>
            <a:chExt cx="23377064" cy="4428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BA357BB-E657-4D79-AC68-988689AFCAA7}"/>
                </a:ext>
              </a:extLst>
            </p:cNvPr>
            <p:cNvGrpSpPr/>
            <p:nvPr/>
          </p:nvGrpSpPr>
          <p:grpSpPr>
            <a:xfrm>
              <a:off x="381000" y="2886878"/>
              <a:ext cx="23377064" cy="4132582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A96ECCF2-CC46-4CC0-8CE4-4084F2B280F6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1791B08-1644-4746-ACB8-ED8DE034D1A1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B7E118F-0DCF-46B6-863B-F9F8DBF46D4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740297"/>
                  <a:chOff x="2056977" y="4564703"/>
                  <a:chExt cx="2970461" cy="740297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2C5D1CAE-1180-4ADC-87D0-709101E09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E73A792-F2F7-416A-927F-FA3850A929F2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630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1.24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C5FFB260-8638-4110-B88F-9DB4AA1CF9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F9769139-2254-400D-B018-9D5ECA49EB7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5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5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5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5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a14:m>
                  <a:r>
                    <a:rPr lang="en-US" sz="5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5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5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5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</m:oMath>
                  </a14:m>
                  <a:r>
                    <a:rPr lang="en-US" sz="5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pPr marL="0" indent="0" algn="ctr">
                    <a:buNone/>
                  </a:pPr>
                  <a:r>
                    <a:rPr lang="en-US" sz="5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5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5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5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5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5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5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5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5800" b="1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5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58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5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5800" b="1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5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58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5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5800" b="1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58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en-US" sz="5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F9769139-2254-400D-B018-9D5ECA49E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blipFill>
                  <a:blip r:embed="rId4"/>
                  <a:stretch>
                    <a:fillRect t="-84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4BA4C8BD-E12B-4545-B369-7F1C47D91EC4}"/>
              </a:ext>
            </a:extLst>
          </p:cNvPr>
          <p:cNvGrpSpPr/>
          <p:nvPr/>
        </p:nvGrpSpPr>
        <p:grpSpPr>
          <a:xfrm>
            <a:off x="457200" y="7168384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ounded Rectangle 52">
              <a:extLst>
                <a:ext uri="{FF2B5EF4-FFF2-40B4-BE49-F238E27FC236}">
                  <a16:creationId xmlns:a16="http://schemas.microsoft.com/office/drawing/2014/main" id="{40E0E82E-5D59-4667-AEDF-14F33B210364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0088D62E-B345-4601-8E73-3D6062E4891F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4205C14D-F794-418D-8CAE-64E2104370C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A340C78D-7B91-4332-A749-6E7414C161A8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6C20AE03-0EEC-47CF-9A2A-1971FC180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6CA926A-F721-4DC7-ABE2-EE12942977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6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∈​​​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≤​​​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;​​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;​​​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6CA926A-F721-4DC7-ABE2-EE1294297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blipFill>
                <a:blip r:embed="rId6"/>
                <a:stretch>
                  <a:fillRect l="-1594" t="-6392" b="-6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4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TỰ LUẬN:</a:t>
              </a:r>
              <a:endParaRPr lang="vi-VN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F9247E6-EB8B-43DE-9B47-F0D540157F85}"/>
              </a:ext>
            </a:extLst>
          </p:cNvPr>
          <p:cNvGrpSpPr/>
          <p:nvPr/>
        </p:nvGrpSpPr>
        <p:grpSpPr>
          <a:xfrm>
            <a:off x="397336" y="2863193"/>
            <a:ext cx="23377064" cy="3842407"/>
            <a:chOff x="397336" y="2863193"/>
            <a:chExt cx="23377064" cy="38424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8A4DF1-9470-4168-BDDB-CC0522809545}"/>
                </a:ext>
              </a:extLst>
            </p:cNvPr>
            <p:cNvGrpSpPr/>
            <p:nvPr/>
          </p:nvGrpSpPr>
          <p:grpSpPr>
            <a:xfrm>
              <a:off x="397336" y="2863193"/>
              <a:ext cx="23377064" cy="3401368"/>
              <a:chOff x="907537" y="4105096"/>
              <a:chExt cx="23797756" cy="4059612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B402FAAA-D5DB-4686-B096-3097C9F1EDA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008825F-266D-4E86-96C5-9AA8E3A370EB}"/>
                  </a:ext>
                </a:extLst>
              </p:cNvPr>
              <p:cNvGrpSpPr/>
              <p:nvPr/>
            </p:nvGrpSpPr>
            <p:grpSpPr>
              <a:xfrm>
                <a:off x="907537" y="4105096"/>
                <a:ext cx="3514400" cy="838376"/>
                <a:chOff x="907537" y="4105096"/>
                <a:chExt cx="3514400" cy="838376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ACE7C8F-D879-4134-9E58-C2251D153EEF}"/>
                    </a:ext>
                  </a:extLst>
                </p:cNvPr>
                <p:cNvGrpSpPr/>
                <p:nvPr/>
              </p:nvGrpSpPr>
              <p:grpSpPr>
                <a:xfrm>
                  <a:off x="1390226" y="4105096"/>
                  <a:ext cx="3031711" cy="771411"/>
                  <a:chOff x="2056976" y="4467046"/>
                  <a:chExt cx="3031711" cy="77141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58772EAB-B4BA-4EF6-B343-6BC573390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43496" y="3408797"/>
                    <a:ext cx="740718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9252B7-7C10-4E7C-BF07-981F1B48E0C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7640" y="4467046"/>
                    <a:ext cx="2501047" cy="7714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1.25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65BB58B9-A69D-4469-B306-4B0FDAF01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25085B97-8376-441F-81CD-5BA85824D5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ℝ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25085B97-8376-441F-81CD-5BA85824D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blipFill>
                  <a:blip r:embed="rId4"/>
                  <a:stretch>
                    <a:fillRect l="-1062" t="-7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E62BFF32-E0D4-4749-8D53-51705DE21C16}"/>
              </a:ext>
            </a:extLst>
          </p:cNvPr>
          <p:cNvGrpSpPr/>
          <p:nvPr/>
        </p:nvGrpSpPr>
        <p:grpSpPr>
          <a:xfrm>
            <a:off x="549434" y="6966859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:a16="http://schemas.microsoft.com/office/drawing/2014/main" id="{9D97F83B-2E41-4CED-A304-4EBCE7F48716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90AD86E6-49D3-484D-BCF1-0AFE0D798FC8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D00B36D3-36B0-444F-B0DF-BEAB91B207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68179257-61B2-40E8-8F8B-B5F3958C91FA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:a16="http://schemas.microsoft.com/office/drawing/2014/main" id="{65139770-58FF-4C29-88D3-32F57A4C8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254BDBB-71E6-421D-B3B4-7C53DBB7F1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254BDBB-71E6-421D-B3B4-7C53DBB7F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blipFill>
                <a:blip r:embed="rId6"/>
                <a:stretch>
                  <a:fillRect l="-1435" t="-6108"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4167D1E9-03EA-46BC-A3A5-9CD37110C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9748" y="7902325"/>
            <a:ext cx="9424208" cy="12824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AF2165-C94F-4D1F-B1C7-1B08F55DB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4379" y="9720513"/>
            <a:ext cx="9386108" cy="13562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53822F-F8B2-4CDC-97B2-82C24BCED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4379" y="11573457"/>
            <a:ext cx="9386108" cy="15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396512" y="1704724"/>
            <a:ext cx="23612894" cy="11325476"/>
            <a:chOff x="1447800" y="1772071"/>
            <a:chExt cx="23612894" cy="121160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800" y="1772071"/>
              <a:ext cx="23612894" cy="12116090"/>
              <a:chOff x="1447800" y="1772071"/>
              <a:chExt cx="23612894" cy="1211609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83299" y="1797127"/>
                <a:ext cx="23477395" cy="12091034"/>
                <a:chOff x="-3531529" y="3448230"/>
                <a:chExt cx="23477395" cy="12091034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1529" y="3448230"/>
                  <a:ext cx="23477395" cy="12091034"/>
                  <a:chOff x="-3531529" y="3448230"/>
                  <a:chExt cx="23477395" cy="12091034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1529" y="3592713"/>
                    <a:ext cx="23477395" cy="11946551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400" b="1" i="0" u="none" strike="noStrike" kern="1200" cap="all" spc="0" normalizeH="0" baseline="0" noProof="0" dirty="0">
                        <a:ln w="0"/>
                        <a:solidFill>
                          <a:prstClr val="white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1577854" y="1772071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6467893" y="1781428"/>
                <a:ext cx="14631738" cy="1069039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661270" y="1823289"/>
                <a:ext cx="14132223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I.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- TẬP HỢP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1486" y="4123720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6433996"/>
                <a:ext cx="8334645" cy="936911"/>
                <a:chOff x="7459669" y="8256080"/>
                <a:chExt cx="8335614" cy="93701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8978200" y="8256080"/>
                  <a:ext cx="6817083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KIẾN THỨC CẦN NHỚ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69" y="8303989"/>
                  <a:ext cx="1411235" cy="889110"/>
                  <a:chOff x="7459666" y="8761189"/>
                  <a:chExt cx="1399584" cy="889110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3" y="8757779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87650" y="8761189"/>
                    <a:ext cx="1371600" cy="889110"/>
                    <a:chOff x="7487650" y="8761189"/>
                    <a:chExt cx="1371600" cy="88911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807690" y="850449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8044817" y="8761189"/>
                      <a:ext cx="183226" cy="889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72221" y="8458059"/>
                <a:ext cx="4553608" cy="1031093"/>
                <a:chOff x="7484096" y="8168461"/>
                <a:chExt cx="4554132" cy="103120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07281" y="8279767"/>
                  <a:ext cx="2930947" cy="889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42452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84096" y="8168461"/>
                  <a:ext cx="1383018" cy="1031209"/>
                  <a:chOff x="7483891" y="7187766"/>
                  <a:chExt cx="1371600" cy="103120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507740" y="7177499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3891" y="7326231"/>
                    <a:ext cx="1371600" cy="892744"/>
                    <a:chOff x="7483891" y="7326231"/>
                    <a:chExt cx="1371600" cy="892744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3931" y="7006191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26605" y="7329866"/>
                      <a:ext cx="601320" cy="889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66012" y="9015896"/>
                <a:ext cx="10850459" cy="1625485"/>
                <a:chOff x="7483216" y="7558085"/>
                <a:chExt cx="14028750" cy="1625673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86094" y="8294648"/>
                  <a:ext cx="11925872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242452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PHIẾU BÀI TẬP TRẮC NGHIỆM 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83216" y="7558085"/>
                  <a:ext cx="1832966" cy="1525081"/>
                  <a:chOff x="7483018" y="6577390"/>
                  <a:chExt cx="1817833" cy="1525081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93285" y="714242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524905" y="6577390"/>
                    <a:ext cx="1775946" cy="1525081"/>
                    <a:chOff x="7524905" y="6577390"/>
                    <a:chExt cx="1775946" cy="1525081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8018599" y="6820220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314555" y="6577390"/>
                      <a:ext cx="236870" cy="889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1851571" y="3219003"/>
              <a:ext cx="542633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uLnTx/>
                  <a:uFillTx/>
                  <a:latin typeface="Bahnschrift SemiBold SemiConden" panose="020B0502040204020203" pitchFamily="34" charset="0"/>
                  <a:ea typeface="+mn-ea"/>
                  <a:cs typeface="+mn-cs"/>
                  <a:sym typeface="Baumans"/>
                </a:rPr>
                <a:t>TOÁN ĐẠI SỐ</a:t>
              </a:r>
              <a:endParaRPr kumimoji="0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3163779" y="4246123"/>
              <a:ext cx="1316269" cy="1323400"/>
              <a:chOff x="3624755" y="3268152"/>
              <a:chExt cx="1316269" cy="132340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3666655" y="3307190"/>
                <a:ext cx="1175009" cy="1167566"/>
                <a:chOff x="3666655" y="3307190"/>
                <a:chExt cx="1175009" cy="1167567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3666655" y="3307190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3727815" y="3353317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3624755" y="3268152"/>
                <a:ext cx="1316269" cy="132340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+mn-cs"/>
                  </a:rPr>
                  <a:t>➉</a:t>
                </a:r>
                <a:endParaRPr kumimoji="0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3519958" y="4426905"/>
            <a:ext cx="20338436" cy="1309627"/>
            <a:chOff x="7007312" y="3313402"/>
            <a:chExt cx="21157777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799" y="3313402"/>
              <a:ext cx="12239290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6653183" y="4544986"/>
            <a:ext cx="12359781" cy="82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BÀI TẬP CUỐI CHƯƠNG I  (1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BF25F-1022-220D-484A-653A7986EB4C}"/>
              </a:ext>
            </a:extLst>
          </p:cNvPr>
          <p:cNvSpPr/>
          <p:nvPr/>
        </p:nvSpPr>
        <p:spPr>
          <a:xfrm>
            <a:off x="1997734" y="10204789"/>
            <a:ext cx="74190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24245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BÀI TẬP TỰ LUẬN</a:t>
            </a:r>
          </a:p>
        </p:txBody>
      </p:sp>
      <p:sp>
        <p:nvSpPr>
          <p:cNvPr id="5" name="Round Same Side Corner Rectangle 51">
            <a:extLst>
              <a:ext uri="{FF2B5EF4-FFF2-40B4-BE49-F238E27FC236}">
                <a16:creationId xmlns:a16="http://schemas.microsoft.com/office/drawing/2014/main" id="{95026F54-1BD2-0E8C-7503-4F0C0273A3C8}"/>
              </a:ext>
            </a:extLst>
          </p:cNvPr>
          <p:cNvSpPr/>
          <p:nvPr/>
        </p:nvSpPr>
        <p:spPr>
          <a:xfrm rot="5400000">
            <a:off x="727946" y="9880746"/>
            <a:ext cx="737017" cy="1385030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B458A-6DE5-3356-AD16-C414BAD77F44}"/>
              </a:ext>
            </a:extLst>
          </p:cNvPr>
          <p:cNvSpPr/>
          <p:nvPr/>
        </p:nvSpPr>
        <p:spPr>
          <a:xfrm>
            <a:off x="1914869" y="7035455"/>
            <a:ext cx="4650632" cy="83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TRẮC NGHIỆM</a:t>
            </a:r>
          </a:p>
        </p:txBody>
      </p:sp>
      <p:sp>
        <p:nvSpPr>
          <p:cNvPr id="8" name="Round Same Side Corner Rectangle 60">
            <a:extLst>
              <a:ext uri="{FF2B5EF4-FFF2-40B4-BE49-F238E27FC236}">
                <a16:creationId xmlns:a16="http://schemas.microsoft.com/office/drawing/2014/main" id="{820EC15D-ED00-A74A-5E84-D07481EC1473}"/>
              </a:ext>
            </a:extLst>
          </p:cNvPr>
          <p:cNvSpPr/>
          <p:nvPr/>
        </p:nvSpPr>
        <p:spPr>
          <a:xfrm rot="5400000">
            <a:off x="774303" y="6789864"/>
            <a:ext cx="683706" cy="1382857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5161D-8B4A-9F4C-72A1-3BD2C823650A}"/>
              </a:ext>
            </a:extLst>
          </p:cNvPr>
          <p:cNvSpPr txBox="1"/>
          <p:nvPr/>
        </p:nvSpPr>
        <p:spPr>
          <a:xfrm>
            <a:off x="447391" y="7124807"/>
            <a:ext cx="1341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9319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TỰ LUẬN:</a:t>
              </a:r>
              <a:endParaRPr lang="vi-VN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0A95B-8434-453E-A151-61ED1B0322A8}"/>
              </a:ext>
            </a:extLst>
          </p:cNvPr>
          <p:cNvGrpSpPr/>
          <p:nvPr/>
        </p:nvGrpSpPr>
        <p:grpSpPr>
          <a:xfrm>
            <a:off x="304800" y="2804438"/>
            <a:ext cx="23377064" cy="4895208"/>
            <a:chOff x="304800" y="2804438"/>
            <a:chExt cx="23377064" cy="48952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3CC944-3C88-4AEB-B1F0-76BBF94F28B0}"/>
                </a:ext>
              </a:extLst>
            </p:cNvPr>
            <p:cNvGrpSpPr/>
            <p:nvPr/>
          </p:nvGrpSpPr>
          <p:grpSpPr>
            <a:xfrm>
              <a:off x="304800" y="2804438"/>
              <a:ext cx="23377064" cy="4895208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73F370CF-D8CC-4DA8-A41D-FFC005C5CF38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352A4-A16B-4228-AF46-BE93A53187CA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E323A27-8314-4DFB-8D24-63DAE4442EBF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EFA51D32-13F1-4292-8C9A-FDA87E0C4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0F89E4A-77EC-43A2-B7C5-1E02580762B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5322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1.26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98DB542-DDF9-4662-9504-75F119262A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185457" y="3307295"/>
                  <a:ext cx="18958470" cy="39530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diễn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chúng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indent="0">
                    <a:buNone/>
                  </a:pP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a)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indent="0">
                    <a:buNone/>
                  </a:pP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b)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indent="0">
                    <a:buNone/>
                  </a:pP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c) </a:t>
                  </a:r>
                  <a14:m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"/>
                          <m:endChr m:val=""/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457" y="3307295"/>
                  <a:ext cx="18958470" cy="3953006"/>
                </a:xfrm>
                <a:prstGeom prst="rect">
                  <a:avLst/>
                </a:prstGeom>
                <a:blipFill>
                  <a:blip r:embed="rId4"/>
                  <a:stretch>
                    <a:fillRect l="-1479" t="-54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D0EA8D69-D24A-488E-9F55-12D686040C88}"/>
              </a:ext>
            </a:extLst>
          </p:cNvPr>
          <p:cNvGrpSpPr/>
          <p:nvPr/>
        </p:nvGrpSpPr>
        <p:grpSpPr>
          <a:xfrm>
            <a:off x="381000" y="7963019"/>
            <a:ext cx="23285132" cy="5238840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8A104D44-FED7-44C9-BEFD-C67BC6776035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D97722D1-2570-423B-9207-6E076173941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B78F21F7-EA0F-45B6-8AC4-2CA4B4AF3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7">
                <a:extLst>
                  <a:ext uri="{FF2B5EF4-FFF2-40B4-BE49-F238E27FC236}">
                    <a16:creationId xmlns:a16="http://schemas.microsoft.com/office/drawing/2014/main" id="{AA3EC032-D7C9-41F5-8ECC-64F1F6DFF00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95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8">
                <a:extLst>
                  <a:ext uri="{FF2B5EF4-FFF2-40B4-BE49-F238E27FC236}">
                    <a16:creationId xmlns:a16="http://schemas.microsoft.com/office/drawing/2014/main" id="{0C8A88DB-13E9-4DE6-9C47-C3B23AC21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"/>
                        <m:endChr m:val="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blipFill>
                <a:blip r:embed="rId6"/>
                <a:stretch>
                  <a:fillRect l="-1222" t="-60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43BA671-3DA7-4263-A0D3-5CB5BE5E9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2529" y="8610380"/>
            <a:ext cx="8306062" cy="9082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9C03AD-7903-4CB4-8B58-539165C37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3954" y="9859977"/>
            <a:ext cx="7162800" cy="9031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F2DD84-D1D3-499B-840C-8E7EF94C6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2529" y="11159337"/>
            <a:ext cx="8732512" cy="9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TỰ LUẬN:</a:t>
              </a:r>
              <a:endParaRPr lang="vi-VN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3E741DE-CD8C-4F63-8E20-87CCEF976933}"/>
              </a:ext>
            </a:extLst>
          </p:cNvPr>
          <p:cNvGrpSpPr/>
          <p:nvPr/>
        </p:nvGrpSpPr>
        <p:grpSpPr>
          <a:xfrm>
            <a:off x="304800" y="2652038"/>
            <a:ext cx="23377064" cy="4800845"/>
            <a:chOff x="304800" y="2652038"/>
            <a:chExt cx="23377064" cy="480084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F2F5510-F107-4CE9-A5BD-A703240DA2FB}"/>
                </a:ext>
              </a:extLst>
            </p:cNvPr>
            <p:cNvGrpSpPr/>
            <p:nvPr/>
          </p:nvGrpSpPr>
          <p:grpSpPr>
            <a:xfrm>
              <a:off x="304800" y="2652038"/>
              <a:ext cx="23377064" cy="4800845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2D39BE71-C15C-439E-BAF8-1CE6B85B3774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EEF76CD-6A76-47E0-8809-7F767ED010C8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A95260A-097E-4C4F-9D9F-BCFE2911FA6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71DEC44F-9D1F-4CB5-9CB1-7F69AA33E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82B3A17-5930-48FF-B53A-F83BBDF1A7A5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5427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1.27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BD2201E5-8696-4554-924C-33FDB9CBF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15647986-F5A5-43A1-81E6-41301BA8429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41655" y="3044563"/>
                  <a:ext cx="22949945" cy="3876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       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cuộc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khảo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sát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về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du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lịch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thăm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Vịnh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Long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thấy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𝟏𝟒𝟏𝟎</m:t>
                      </m:r>
                    </m:oMath>
                  </a14:m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du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lịch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phỏng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vấn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𝟕𝟖𝟗</m:t>
                      </m:r>
                    </m:oMath>
                  </a14:m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du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lịch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đến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thăm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động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Thiên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Cung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690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du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lịch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đến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đảo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Titop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Toàn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bộ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du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lịch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phỏng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vấn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đã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đến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ít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nhất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địa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Hỏi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du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lịch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vừa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đến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thăm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động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Thiên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Cung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vừa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đến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thăm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đảo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Titop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ở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Vịnh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</a:t>
                  </a:r>
                  <a:r>
                    <a:rPr lang="en-US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Long?</a:t>
                  </a:r>
                  <a:endPara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15647986-F5A5-43A1-81E6-41301BA84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655" y="3044563"/>
                  <a:ext cx="22949945" cy="3876806"/>
                </a:xfrm>
                <a:prstGeom prst="rect">
                  <a:avLst/>
                </a:prstGeom>
                <a:blipFill>
                  <a:blip r:embed="rId4"/>
                  <a:stretch>
                    <a:fillRect l="-1222" t="-5503" r="-1195" b="-1257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6CD5DBA0-031C-4327-97CE-476192BEF47D}"/>
              </a:ext>
            </a:extLst>
          </p:cNvPr>
          <p:cNvGrpSpPr/>
          <p:nvPr/>
        </p:nvGrpSpPr>
        <p:grpSpPr>
          <a:xfrm>
            <a:off x="457200" y="7820944"/>
            <a:ext cx="23285132" cy="513305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:a16="http://schemas.microsoft.com/office/drawing/2014/main" id="{C955263A-4F6F-42C5-8D5F-AF455E40F229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304F63AF-10D6-43A9-9762-FD0CB34228CA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527B7282-1181-46F5-85C8-5C63B8D653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98F078B8-18FB-41B6-BED1-E0F044FC07B4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971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:a16="http://schemas.microsoft.com/office/drawing/2014/main" id="{1ED2E845-F640-458C-B20C-CF75B2E53A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7724738-7BE2-4F25-B77A-1C4005EAC0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980451"/>
                <a:ext cx="22949945" cy="353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lịch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thăm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𝟏𝟒𝟏𝟎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𝟔𝟗𝟎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𝟕𝟐𝟎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lịch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thăm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𝟕𝟖𝟗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𝟕𝟐𝟎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𝟔𝟗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7724738-7BE2-4F25-B77A-1C4005EA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980451"/>
                <a:ext cx="22949945" cy="3530124"/>
              </a:xfrm>
              <a:prstGeom prst="rect">
                <a:avLst/>
              </a:prstGeom>
              <a:blipFill>
                <a:blip r:embed="rId6"/>
                <a:stretch>
                  <a:fillRect l="-1275" t="-7254" b="-183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8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EABA10-FBFB-4128-82E4-F7A233F96980}"/>
              </a:ext>
            </a:extLst>
          </p:cNvPr>
          <p:cNvGrpSpPr/>
          <p:nvPr/>
        </p:nvGrpSpPr>
        <p:grpSpPr>
          <a:xfrm>
            <a:off x="245126" y="2663145"/>
            <a:ext cx="23321363" cy="10262126"/>
            <a:chOff x="905321" y="4133365"/>
            <a:chExt cx="23741053" cy="3997673"/>
          </a:xfrm>
        </p:grpSpPr>
        <p:sp>
          <p:nvSpPr>
            <p:cNvPr id="12" name="Rounded Rectangle 36">
              <a:extLst>
                <a:ext uri="{FF2B5EF4-FFF2-40B4-BE49-F238E27FC236}">
                  <a16:creationId xmlns:a16="http://schemas.microsoft.com/office/drawing/2014/main" id="{0F9B90CC-0747-4AAA-B417-C5DD52E9C775}"/>
                </a:ext>
              </a:extLst>
            </p:cNvPr>
            <p:cNvSpPr/>
            <p:nvPr/>
          </p:nvSpPr>
          <p:spPr>
            <a:xfrm>
              <a:off x="905321" y="4213721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BF11FB-2EF5-48B1-BB02-82E2435D681B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EED03A7B-B04F-4E29-81C7-BBFA2610A0E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11440" y="3081540"/>
                <a:ext cx="671331" cy="2913757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A0CE887-E839-4137-955B-0FD1D9E9D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C3842-4FF0-4235-86D0-61236B458760}"/>
                  </a:ext>
                </a:extLst>
              </p:cNvPr>
              <p:cNvSpPr txBox="1"/>
              <p:nvPr/>
            </p:nvSpPr>
            <p:spPr>
              <a:xfrm>
                <a:off x="990885" y="4809161"/>
                <a:ext cx="21945600" cy="9026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Titop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Long,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Long,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lịch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Cháy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𝒌𝒎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tắm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vầng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trăng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ôm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cát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thoáng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tĩnh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mùa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sạch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22 – 11 – 1962,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Chủ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tịch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vũ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Xô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G.Titop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thăm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kỷ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niệm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chuyến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Chủ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tịch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</a:t>
                </a:r>
                <a:r>
                  <a:rPr lang="en-US" sz="5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tuoitre.vn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C3842-4FF0-4235-86D0-61236B458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85" y="4809161"/>
                <a:ext cx="21945600" cy="9026510"/>
              </a:xfrm>
              <a:prstGeom prst="rect">
                <a:avLst/>
              </a:prstGeom>
              <a:blipFill>
                <a:blip r:embed="rId4"/>
                <a:stretch>
                  <a:fillRect l="-1500" t="-2161" r="-2417" b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69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4D09ED-35C7-4832-BFB0-97BFEBA1F7C6}"/>
              </a:ext>
            </a:extLst>
          </p:cNvPr>
          <p:cNvGrpSpPr/>
          <p:nvPr/>
        </p:nvGrpSpPr>
        <p:grpSpPr>
          <a:xfrm>
            <a:off x="677187" y="2686782"/>
            <a:ext cx="23029626" cy="10724418"/>
            <a:chOff x="907537" y="4133365"/>
            <a:chExt cx="23741053" cy="4039301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ED563ADC-12AA-4F70-9B28-299D85E2E4C5}"/>
                </a:ext>
              </a:extLst>
            </p:cNvPr>
            <p:cNvSpPr/>
            <p:nvPr/>
          </p:nvSpPr>
          <p:spPr>
            <a:xfrm>
              <a:off x="907537" y="4255349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E4297E0-59EB-4831-9AD7-5F4D5AEA02FD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924DA2E4-48DF-48AF-8C53-AE28AF0CE4B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11440" y="3081540"/>
                <a:ext cx="671331" cy="2913757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B1C4B2D-8CAD-4629-BC91-ABEF7D50F6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34F8FFE-F9AF-4F2C-9012-78D7A5000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047" y="3358459"/>
            <a:ext cx="16400011" cy="100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PHIẾU BÀI TẬP TRẮC NGHIỆM </a:t>
              </a:r>
              <a:endPara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506540" y="5341594"/>
            <a:ext cx="23370920" cy="3069646"/>
            <a:chOff x="506540" y="5341594"/>
            <a:chExt cx="23370920" cy="3069646"/>
          </a:xfrm>
        </p:grpSpPr>
        <p:sp>
          <p:nvSpPr>
            <p:cNvPr id="34" name="Google Shape;428;p3">
              <a:extLst>
                <a:ext uri="{FF2B5EF4-FFF2-40B4-BE49-F238E27FC236}">
                  <a16:creationId xmlns:a16="http://schemas.microsoft.com/office/drawing/2014/main" id="{8713FB95-A1C3-4EA8-B072-795A2419CF51}"/>
                </a:ext>
              </a:extLst>
            </p:cNvPr>
            <p:cNvSpPr/>
            <p:nvPr/>
          </p:nvSpPr>
          <p:spPr>
            <a:xfrm>
              <a:off x="14079805" y="5348866"/>
              <a:ext cx="9797655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môn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Văn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quá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hay!</a:t>
              </a:r>
              <a:endParaRPr 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30;p3">
              <a:extLst>
                <a:ext uri="{FF2B5EF4-FFF2-40B4-BE49-F238E27FC236}">
                  <a16:creationId xmlns:a16="http://schemas.microsoft.com/office/drawing/2014/main" id="{127A8F27-4B5A-4E0A-80A2-C6092B15777C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hôm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nay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lạnh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quá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  <a:endParaRPr lang="vi-VN" sz="4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32;p3">
              <a:extLst>
                <a:ext uri="{FF2B5EF4-FFF2-40B4-BE49-F238E27FC236}">
                  <a16:creationId xmlns:a16="http://schemas.microsoft.com/office/drawing/2014/main" id="{3973D3D7-690E-47F5-A50D-816849671749}"/>
                </a:ext>
              </a:extLst>
            </p:cNvPr>
            <p:cNvSpPr/>
            <p:nvPr/>
          </p:nvSpPr>
          <p:spPr>
            <a:xfrm>
              <a:off x="1119024" y="7176927"/>
              <a:ext cx="1107297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Gia Lai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là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một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tỉnh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của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Việt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 Nam.</a:t>
              </a:r>
              <a:endParaRPr lang="vi-VN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phải</a:t>
                  </a:r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</a:t>
                  </a:r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nhiên</a:t>
                  </a:r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vi-VN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3"/>
                  <a:stretch>
                    <a:fillRect t="-17476" b="-30097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43" name="Google Shape;442;p3">
              <a:extLst>
                <a:ext uri="{FF2B5EF4-FFF2-40B4-BE49-F238E27FC236}">
                  <a16:creationId xmlns:a16="http://schemas.microsoft.com/office/drawing/2014/main" id="{315F9580-9774-4E86-B9B3-06682F0599FC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618" y="8769406"/>
            <a:ext cx="24151965" cy="4565595"/>
            <a:chOff x="48567" y="4381499"/>
            <a:chExt cx="24156333" cy="6469538"/>
          </a:xfrm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7180C9FF-3293-4B05-B5CC-A763292FB352}"/>
                </a:ext>
              </a:extLst>
            </p:cNvPr>
            <p:cNvSpPr/>
            <p:nvPr/>
          </p:nvSpPr>
          <p:spPr>
            <a:xfrm>
              <a:off x="430502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Dựa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74829" cy="1227275"/>
              <a:chOff x="410517" y="4648199"/>
              <a:chExt cx="3974829" cy="1227275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282062" y="3772189"/>
                <a:ext cx="1227274" cy="2979293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45108" y="4785240"/>
                <a:ext cx="3040238" cy="10902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553737" y="7299195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73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PHIẾU BÀI TẬP TRẮC NGHIỆM </a:t>
              </a:r>
              <a:endPara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506540" y="5341594"/>
            <a:ext cx="2337092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"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∀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ℝ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: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"</m:t>
                      </m:r>
                    </m:oMath>
                  </a14:m>
                  <a:r>
                    <a:rPr lang="pt-BR" sz="46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l="-2484" b="-5825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</a:t>
                  </a:r>
                  <a:r>
                    <a:rPr lang="en-US" sz="46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"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∃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ℝ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: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"</m:t>
                      </m:r>
                    </m:oMath>
                  </a14:m>
                  <a:r>
                    <a:rPr lang="pt-BR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l="-2198" b="-5825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"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∀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ℝ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: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𝟓𝐱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"</m:t>
                      </m:r>
                    </m:oMath>
                  </a14:m>
                  <a:r>
                    <a:rPr lang="pt-BR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l="-1924" b="-339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a14:m>
                  <a:r>
                    <a:rPr lang="pt-BR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6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b="-5825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/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pt-B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phủ định của mệnh đề </a:t>
                  </a:r>
                  <a14:m>
                    <m:oMath xmlns:m="http://schemas.openxmlformats.org/officeDocument/2006/math"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"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∃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ℝ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: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"</m:t>
                      </m:r>
                    </m:oMath>
                  </a14:m>
                  <a:r>
                    <a:rPr lang="pt-B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là: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769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4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618" y="8769406"/>
            <a:ext cx="24151965" cy="4565595"/>
            <a:chOff x="48567" y="4381499"/>
            <a:chExt cx="24156333" cy="6469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Google Shape;422;p3">
                  <a:extLst>
                    <a:ext uri="{FF2B5EF4-FFF2-40B4-BE49-F238E27FC236}">
                      <a16:creationId xmlns:a16="http://schemas.microsoft.com/office/drawing/2014/main" id="{7180C9FF-3293-4B05-B5CC-A763292FB352}"/>
                    </a:ext>
                  </a:extLst>
                </p:cNvPr>
                <p:cNvSpPr/>
                <p:nvPr/>
              </p:nvSpPr>
              <p:spPr>
                <a:xfrm>
                  <a:off x="430502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Dựa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cấu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trúc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phủ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chứa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∃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∀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0" name="Google Shape;422;p3">
                  <a:extLst>
                    <a:ext uri="{FF2B5EF4-FFF2-40B4-BE49-F238E27FC236}">
                      <a16:creationId xmlns:a16="http://schemas.microsoft.com/office/drawing/2014/main" id="{7180C9FF-3293-4B05-B5CC-A763292FB3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02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74829" cy="1227274"/>
              <a:chOff x="410517" y="4648199"/>
              <a:chExt cx="3974829" cy="12272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282062" y="3772189"/>
                <a:ext cx="1227274" cy="2979293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21798" y="4733693"/>
                <a:ext cx="3063548" cy="10902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553737" y="7299195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12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PHIẾU BÀI TẬP TRẮC NGHIỆM </a:t>
              </a:r>
              <a:endPara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506540" y="5626045"/>
            <a:ext cx="2337092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b="-534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</a:t>
                  </a:r>
                  <a:r>
                    <a:rPr lang="en-US" sz="46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l="-2198" b="-5854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b="1" dirty="0"/>
                    <a:t>      </a:t>
                  </a:r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l="-2144" b="-487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</m:oMath>
                  </a14:m>
                  <a:endParaRPr lang="en-US" sz="46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l="-2179" b="-1456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578438"/>
            <a:chOff x="923003" y="3917552"/>
            <a:chExt cx="24090260" cy="2578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/>
                <p:nvPr/>
              </p:nvSpPr>
              <p:spPr>
                <a:xfrm>
                  <a:off x="1272210" y="4426858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Sử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dụng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đoạn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nửa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viết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8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769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4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618" y="8769406"/>
            <a:ext cx="24151965" cy="4565595"/>
            <a:chOff x="48567" y="4381499"/>
            <a:chExt cx="24156333" cy="6469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Google Shape;422;p3">
                  <a:extLst>
                    <a:ext uri="{FF2B5EF4-FFF2-40B4-BE49-F238E27FC236}">
                      <a16:creationId xmlns:a16="http://schemas.microsoft.com/office/drawing/2014/main" id="{7180C9FF-3293-4B05-B5CC-A763292FB352}"/>
                    </a:ext>
                  </a:extLst>
                </p:cNvPr>
                <p:cNvSpPr/>
                <p:nvPr/>
              </p:nvSpPr>
              <p:spPr>
                <a:xfrm>
                  <a:off x="430502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Dựa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nghĩa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con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0" name="Google Shape;422;p3">
                  <a:extLst>
                    <a:ext uri="{FF2B5EF4-FFF2-40B4-BE49-F238E27FC236}">
                      <a16:creationId xmlns:a16="http://schemas.microsoft.com/office/drawing/2014/main" id="{7180C9FF-3293-4B05-B5CC-A763292FB3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02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74829" cy="1227274"/>
              <a:chOff x="410517" y="4648199"/>
              <a:chExt cx="3974829" cy="12272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282062" y="3772189"/>
                <a:ext cx="1227274" cy="2979293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21798" y="4733693"/>
                <a:ext cx="3063548" cy="10902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13578193" y="753408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99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PHIẾU BÀI TẬP TRẮC NGHIỆM </a:t>
              </a:r>
              <a:endPara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506540" y="5626045"/>
            <a:ext cx="2337092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en-US" sz="46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vi-VN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l="-2484" b="-534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</a:t>
                  </a:r>
                  <a:r>
                    <a:rPr lang="en-US" sz="46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l="-2198" b="-5854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b="1" dirty="0"/>
                    <a:t>      </a:t>
                  </a:r>
                  <a14:m>
                    <m:oMath xmlns:m="http://schemas.openxmlformats.org/officeDocument/2006/math">
                      <m:d>
                        <m:dPr>
                          <m:endChr m:val="]"/>
                          <m:ctrlP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b="-487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endChr m:val="]"/>
                          <m:ctrlP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6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b="-534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578438"/>
            <a:chOff x="923003" y="3917552"/>
            <a:chExt cx="24090260" cy="2578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/>
                <p:nvPr/>
              </p:nvSpPr>
              <p:spPr>
                <a:xfrm>
                  <a:off x="1272210" y="4426858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9017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629920" algn="l"/>
                      <a:tab pos="2160270" algn="l"/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</a:t>
                  </a:r>
                  <a:r>
                    <a:rPr lang="fr-FR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Kết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quả</a:t>
                  </a:r>
                  <a:r>
                    <a:rPr lang="fr-FR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∪</m:t>
                      </m:r>
                      <m:d>
                        <m:dPr>
                          <m:endChr m:val="]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8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769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4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618" y="8769406"/>
            <a:ext cx="24151965" cy="4565595"/>
            <a:chOff x="48567" y="4381499"/>
            <a:chExt cx="24156333" cy="6469538"/>
          </a:xfrm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7180C9FF-3293-4B05-B5CC-A763292FB352}"/>
                </a:ext>
              </a:extLst>
            </p:cNvPr>
            <p:cNvSpPr/>
            <p:nvPr/>
          </p:nvSpPr>
          <p:spPr>
            <a:xfrm>
              <a:off x="430502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lấy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74829" cy="1227274"/>
              <a:chOff x="410517" y="4648199"/>
              <a:chExt cx="3974829" cy="12272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282062" y="3772189"/>
                <a:ext cx="1227274" cy="2979293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21798" y="4733693"/>
                <a:ext cx="3063548" cy="10902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13578193" y="753408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B4AE3-F40E-4ACA-D811-232C664A0AB6}"/>
              </a:ext>
            </a:extLst>
          </p:cNvPr>
          <p:cNvSpPr txBox="1"/>
          <p:nvPr/>
        </p:nvSpPr>
        <p:spPr>
          <a:xfrm>
            <a:off x="14150286" y="10706993"/>
            <a:ext cx="415370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Đáp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án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đúng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là</a:t>
            </a:r>
            <a:r>
              <a:rPr lang="en-US" i="1" dirty="0">
                <a:solidFill>
                  <a:srgbClr val="FF0000"/>
                </a:solidFill>
              </a:rPr>
              <a:t> B </a:t>
            </a:r>
          </a:p>
        </p:txBody>
      </p:sp>
    </p:spTree>
    <p:extLst>
      <p:ext uri="{BB962C8B-B14F-4D97-AF65-F5344CB8AC3E}">
        <p14:creationId xmlns:p14="http://schemas.microsoft.com/office/powerpoint/2010/main" val="200157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PHIẾU BÀI TẬP TRẮC NGHIỆM </a:t>
              </a:r>
              <a:endPara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506540" y="5626045"/>
            <a:ext cx="2337092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l="-2484" b="-534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600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d>
                        <m:dPr>
                          <m:endChr m:val="]"/>
                          <m:ctrlP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b="-5854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b="1" dirty="0"/>
                    <a:t>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l="-2144" b="-487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d>
                          <m:dPr>
                            <m:ctrlPr>
                              <a:rPr lang="en-US" sz="4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6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oMath>
                    </m:oMathPara>
                  </a14:m>
                  <a:endParaRPr lang="en-US" sz="46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-20782" y="2745550"/>
            <a:ext cx="23736760" cy="2467676"/>
            <a:chOff x="902217" y="3917552"/>
            <a:chExt cx="23741053" cy="24681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/>
                <p:nvPr/>
              </p:nvSpPr>
              <p:spPr>
                <a:xfrm>
                  <a:off x="902217" y="4316076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Phần </a:t>
                  </a:r>
                  <a:r>
                    <a:rPr lang="fr-FR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bù</a:t>
                  </a:r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endPara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217" y="4316076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769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4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618" y="8769406"/>
            <a:ext cx="24151965" cy="4565595"/>
            <a:chOff x="48567" y="4381499"/>
            <a:chExt cx="24156333" cy="6469538"/>
          </a:xfrm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7180C9FF-3293-4B05-B5CC-A763292FB352}"/>
                </a:ext>
              </a:extLst>
            </p:cNvPr>
            <p:cNvSpPr/>
            <p:nvPr/>
          </p:nvSpPr>
          <p:spPr>
            <a:xfrm>
              <a:off x="430502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endParaRPr lang="vi-VN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74829" cy="1227274"/>
              <a:chOff x="410517" y="4648199"/>
              <a:chExt cx="3974829" cy="12272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282062" y="3772189"/>
                <a:ext cx="1227274" cy="2979293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21798" y="4733693"/>
                <a:ext cx="3063548" cy="10902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13511961" y="578148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D73503-A60A-4344-187C-E661D33CC3D0}"/>
              </a:ext>
            </a:extLst>
          </p:cNvPr>
          <p:cNvSpPr txBox="1"/>
          <p:nvPr/>
        </p:nvSpPr>
        <p:spPr>
          <a:xfrm>
            <a:off x="541655" y="10856855"/>
            <a:ext cx="17245541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PHIẾU BÀI TẬP TRẮC NGHIỆM </a:t>
              </a:r>
              <a:endPara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506540" y="5626045"/>
            <a:ext cx="2337092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6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</a:p>
                <a:p>
                  <a:pPr algn="ctr"/>
                  <a:r>
                    <a:rPr lang="en-US" sz="4600" b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4400" b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4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4400" b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400" b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4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6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algn="ctr"/>
                  <a:endParaRPr lang="vi-VN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l="-2609" t="-48058" b="-5825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b="-6341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400" b="1" dirty="0"/>
                    <a:t>         </a:t>
                  </a:r>
                  <a14:m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l="-2199" b="-439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bg1"/>
                      </a:solidFill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l="-2615" b="-6311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578438"/>
            <a:chOff x="923003" y="3917552"/>
            <a:chExt cx="24090260" cy="2578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/>
                <p:nvPr/>
              </p:nvSpPr>
              <p:spPr>
                <a:xfrm>
                  <a:off x="1272210" y="4426858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:"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"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phủ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endPara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8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769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4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618" y="8769406"/>
            <a:ext cx="24230982" cy="4565595"/>
            <a:chOff x="48567" y="4381499"/>
            <a:chExt cx="24235364" cy="6469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Google Shape;422;p3">
                  <a:extLst>
                    <a:ext uri="{FF2B5EF4-FFF2-40B4-BE49-F238E27FC236}">
                      <a16:creationId xmlns:a16="http://schemas.microsoft.com/office/drawing/2014/main" id="{7180C9FF-3293-4B05-B5CC-A763292FB352}"/>
                    </a:ext>
                  </a:extLst>
                </p:cNvPr>
                <p:cNvSpPr/>
                <p:nvPr/>
              </p:nvSpPr>
              <p:spPr>
                <a:xfrm>
                  <a:off x="509533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Dựa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cấu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trúc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phủ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chứa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∃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∀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0" name="Google Shape;422;p3">
                  <a:extLst>
                    <a:ext uri="{FF2B5EF4-FFF2-40B4-BE49-F238E27FC236}">
                      <a16:creationId xmlns:a16="http://schemas.microsoft.com/office/drawing/2014/main" id="{7180C9FF-3293-4B05-B5CC-A763292FB3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533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74829" cy="1227274"/>
              <a:chOff x="410517" y="4648199"/>
              <a:chExt cx="3974829" cy="12272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282062" y="3772189"/>
                <a:ext cx="1227274" cy="2979293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21798" y="4733693"/>
                <a:ext cx="3063548" cy="10902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579400" y="757372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409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211C765-F932-46D6-A080-B2C39EF8632D}"/>
              </a:ext>
            </a:extLst>
          </p:cNvPr>
          <p:cNvGrpSpPr/>
          <p:nvPr/>
        </p:nvGrpSpPr>
        <p:grpSpPr>
          <a:xfrm>
            <a:off x="63819" y="1923101"/>
            <a:ext cx="1299038" cy="641102"/>
            <a:chOff x="0" y="92326"/>
            <a:chExt cx="575416" cy="197663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890AF11-9AD5-41A3-87A4-41EC00749CA6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41" name="Arrow: Pentagon 140">
                <a:extLst>
                  <a:ext uri="{FF2B5EF4-FFF2-40B4-BE49-F238E27FC236}">
                    <a16:creationId xmlns:a16="http://schemas.microsoft.com/office/drawing/2014/main" id="{EA47A51A-AFFF-4A5D-8F61-E818165EA45D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2" name="Arrow: Chevron 141">
                <a:extLst>
                  <a:ext uri="{FF2B5EF4-FFF2-40B4-BE49-F238E27FC236}">
                    <a16:creationId xmlns:a16="http://schemas.microsoft.com/office/drawing/2014/main" id="{1D86D0A7-370A-486F-98DF-F1C2D6762EBF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3" name="Arrow: Chevron 142">
                <a:extLst>
                  <a:ext uri="{FF2B5EF4-FFF2-40B4-BE49-F238E27FC236}">
                    <a16:creationId xmlns:a16="http://schemas.microsoft.com/office/drawing/2014/main" id="{30CF7507-55EC-4EC6-B0C1-9254BBA04C90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39" name="Flowchart: Terminator 138">
              <a:extLst>
                <a:ext uri="{FF2B5EF4-FFF2-40B4-BE49-F238E27FC236}">
                  <a16:creationId xmlns:a16="http://schemas.microsoft.com/office/drawing/2014/main" id="{8A0DF078-4C49-42C0-B0F2-BD4BF054B16A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3C39E37-58E0-47DA-919A-F5BAA8EEC117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Rounded Rectangle 36">
            <a:extLst>
              <a:ext uri="{FF2B5EF4-FFF2-40B4-BE49-F238E27FC236}">
                <a16:creationId xmlns:a16="http://schemas.microsoft.com/office/drawing/2014/main" id="{0F9B90CC-0747-4AAA-B417-C5DD52E9C775}"/>
              </a:ext>
            </a:extLst>
          </p:cNvPr>
          <p:cNvSpPr/>
          <p:nvPr/>
        </p:nvSpPr>
        <p:spPr>
          <a:xfrm>
            <a:off x="245126" y="2725182"/>
            <a:ext cx="23321363" cy="10776597"/>
          </a:xfrm>
          <a:prstGeom prst="roundRect">
            <a:avLst>
              <a:gd name="adj" fmla="val 433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lôgic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DE7E1-7C21-5919-DA8C-2B345A50CF13}"/>
              </a:ext>
            </a:extLst>
          </p:cNvPr>
          <p:cNvSpPr txBox="1"/>
          <p:nvPr/>
        </p:nvSpPr>
        <p:spPr>
          <a:xfrm>
            <a:off x="999258" y="1923101"/>
            <a:ext cx="12197442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KIẾN THỨC CẦN GHI NHỚ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8C30E-24A5-C6D3-9E62-0734012990D6}"/>
              </a:ext>
            </a:extLst>
          </p:cNvPr>
          <p:cNvSpPr txBox="1"/>
          <p:nvPr/>
        </p:nvSpPr>
        <p:spPr>
          <a:xfrm>
            <a:off x="245126" y="2967345"/>
            <a:ext cx="22995874" cy="2226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lôgic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2F7E0-E7E2-BB7A-B9B2-681868B3EF90}"/>
              </a:ext>
            </a:extLst>
          </p:cNvPr>
          <p:cNvSpPr txBox="1"/>
          <p:nvPr/>
        </p:nvSpPr>
        <p:spPr>
          <a:xfrm>
            <a:off x="245126" y="5292033"/>
            <a:ext cx="22995874" cy="1502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0" indent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3744D7-8BC0-9AC5-0C9A-18A4B52BE4E6}"/>
                  </a:ext>
                </a:extLst>
              </p:cNvPr>
              <p:cNvSpPr txBox="1"/>
              <p:nvPr/>
            </p:nvSpPr>
            <p:spPr>
              <a:xfrm>
                <a:off x="126958" y="6794304"/>
                <a:ext cx="23114041" cy="2200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𝑿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𝑿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3744D7-8BC0-9AC5-0C9A-18A4B52BE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8" y="6794304"/>
                <a:ext cx="23114041" cy="2200602"/>
              </a:xfrm>
              <a:prstGeom prst="rect">
                <a:avLst/>
              </a:prstGeom>
              <a:blipFill>
                <a:blip r:embed="rId3"/>
                <a:stretch>
                  <a:fillRect l="-686" t="-6648" r="-1055" b="-1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443124-79CC-138E-54BA-42636DB9DA0C}"/>
                  </a:ext>
                </a:extLst>
              </p:cNvPr>
              <p:cNvSpPr txBox="1"/>
              <p:nvPr/>
            </p:nvSpPr>
            <p:spPr>
              <a:xfrm>
                <a:off x="162827" y="8981313"/>
                <a:ext cx="23078171" cy="2281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phủ định: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mệnh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.(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.)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443124-79CC-138E-54BA-42636DB9D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27" y="8981313"/>
                <a:ext cx="23078171" cy="2281074"/>
              </a:xfrm>
              <a:prstGeom prst="rect">
                <a:avLst/>
              </a:prstGeom>
              <a:blipFill>
                <a:blip r:embed="rId4"/>
                <a:stretch>
                  <a:fillRect l="-687" t="-6133" r="-1770" b="-1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8CB4AE-825D-10B0-CD1E-55CE5849991C}"/>
                  </a:ext>
                </a:extLst>
              </p:cNvPr>
              <p:cNvSpPr txBox="1"/>
              <p:nvPr/>
            </p:nvSpPr>
            <p:spPr>
              <a:xfrm>
                <a:off x="126959" y="11150880"/>
                <a:ext cx="23114041" cy="2350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 indent="2286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thêm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bớt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8CB4AE-825D-10B0-CD1E-55CE58499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9" y="11150880"/>
                <a:ext cx="23114041" cy="2350900"/>
              </a:xfrm>
              <a:prstGeom prst="rect">
                <a:avLst/>
              </a:prstGeom>
              <a:blipFill>
                <a:blip r:embed="rId5"/>
                <a:stretch>
                  <a:fillRect l="-686" t="-5959" r="-1028" b="-1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42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7" grpId="0"/>
      <p:bldP spid="20" grpId="0"/>
      <p:bldP spid="23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PHIẾU BÀI TẬP TRẮC NGHIỆM </a:t>
              </a:r>
              <a:endPara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506540" y="5626045"/>
            <a:ext cx="2337092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6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</a:p>
                <a:p>
                  <a:pPr algn="ctr"/>
                  <a:r>
                    <a:rPr lang="en-US" sz="4600" b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4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chia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hết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endParaRPr lang="vi-VN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l="-2609" t="-49029" b="-5825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4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l="-2308" b="-5854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∃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ℚ</m:t>
                      </m:r>
                      <m:r>
                        <a:rPr lang="en-US" sz="4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b="-5854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4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chia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hết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</a:t>
                  </a:r>
                </a:p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l="-2491" t="-20388" r="-35928" b="-32039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578438"/>
            <a:chOff x="923003" y="3917552"/>
            <a:chExt cx="24090260" cy="2578904"/>
          </a:xfrm>
        </p:grpSpPr>
        <p:sp>
          <p:nvSpPr>
            <p:cNvPr id="43" name="Google Shape;442;p3">
              <a:extLst>
                <a:ext uri="{FF2B5EF4-FFF2-40B4-BE49-F238E27FC236}">
                  <a16:creationId xmlns:a16="http://schemas.microsoft.com/office/drawing/2014/main" id="{315F9580-9774-4E86-B9B3-06682F0599FC}"/>
                </a:ext>
              </a:extLst>
            </p:cNvPr>
            <p:cNvSpPr/>
            <p:nvPr/>
          </p:nvSpPr>
          <p:spPr>
            <a:xfrm>
              <a:off x="1272210" y="4426858"/>
              <a:ext cx="23741053" cy="206959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769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4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618" y="8769406"/>
            <a:ext cx="24151965" cy="4565595"/>
            <a:chOff x="48567" y="4381499"/>
            <a:chExt cx="24156333" cy="6469538"/>
          </a:xfrm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7180C9FF-3293-4B05-B5CC-A763292FB352}"/>
                </a:ext>
              </a:extLst>
            </p:cNvPr>
            <p:cNvSpPr/>
            <p:nvPr/>
          </p:nvSpPr>
          <p:spPr>
            <a:xfrm>
              <a:off x="430502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A, B, C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74829" cy="1227274"/>
              <a:chOff x="410517" y="4648199"/>
              <a:chExt cx="3974829" cy="12272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282062" y="3772189"/>
                <a:ext cx="1227274" cy="2979293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21798" y="4733693"/>
                <a:ext cx="3063548" cy="10902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13511161" y="753331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67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PHIẾU BÀI TẬP TRẮC NGHIỆM </a:t>
              </a:r>
              <a:endPara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443345" y="5626045"/>
            <a:ext cx="2349731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6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l="-2594" b="-534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b="-5854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bg1"/>
                      </a:solidFill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b="-439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6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l="-1300" b="-534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578437"/>
            <a:chOff x="923003" y="3917552"/>
            <a:chExt cx="24090260" cy="2578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/>
                <p:nvPr/>
              </p:nvSpPr>
              <p:spPr>
                <a:xfrm>
                  <a:off x="1272210" y="4426857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Sử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dụng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đoạn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nửa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viết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ℝ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7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769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8</a:t>
                  </a:r>
                  <a:endParaRPr sz="44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-60430" y="8845606"/>
            <a:ext cx="24151964" cy="4565594"/>
            <a:chOff x="48567" y="4381499"/>
            <a:chExt cx="24156332" cy="6469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Google Shape;422;p3">
                  <a:extLst>
                    <a:ext uri="{FF2B5EF4-FFF2-40B4-BE49-F238E27FC236}">
                      <a16:creationId xmlns:a16="http://schemas.microsoft.com/office/drawing/2014/main" id="{7180C9FF-3293-4B05-B5CC-A763292FB352}"/>
                    </a:ext>
                  </a:extLst>
                </p:cNvPr>
                <p:cNvSpPr/>
                <p:nvPr/>
              </p:nvSpPr>
              <p:spPr>
                <a:xfrm>
                  <a:off x="430501" y="4976430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Dựa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nghĩa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con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0" name="Google Shape;422;p3">
                  <a:extLst>
                    <a:ext uri="{FF2B5EF4-FFF2-40B4-BE49-F238E27FC236}">
                      <a16:creationId xmlns:a16="http://schemas.microsoft.com/office/drawing/2014/main" id="{7180C9FF-3293-4B05-B5CC-A763292FB3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01" y="4976430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74829" cy="1227274"/>
              <a:chOff x="410517" y="4648199"/>
              <a:chExt cx="3974829" cy="12272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282062" y="3772189"/>
                <a:ext cx="1227274" cy="2979293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21798" y="4733693"/>
                <a:ext cx="3063548" cy="10902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487776" y="761012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080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PHIẾU BÀI TẬP TRẮC NGHIỆM </a:t>
              </a:r>
              <a:endPara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443345" y="5626045"/>
            <a:ext cx="2349731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6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b="-534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bg1"/>
                      </a:solidFill>
                    </a:rPr>
                    <a:t>      </a:t>
                  </a:r>
                  <a14:m>
                    <m:oMath xmlns:m="http://schemas.openxmlformats.org/officeDocument/2006/math">
                      <m:d>
                        <m:dPr>
                          <m:endChr m:val="]"/>
                          <m:ctrlP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b="-439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bg1"/>
                      </a:solidFill>
                    </a:rPr>
                    <a:t>      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b="-439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6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b="-534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578437"/>
            <a:chOff x="923003" y="3917552"/>
            <a:chExt cx="24090260" cy="2578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/>
                <p:nvPr/>
              </p:nvSpPr>
              <p:spPr>
                <a:xfrm>
                  <a:off x="1272210" y="4426857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18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∞</m:t>
                          </m:r>
                          <m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𝑩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∞</m:t>
                          </m:r>
                        </m:e>
                      </m:d>
                      <m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4400" b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Khi </a:t>
                  </a: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  tập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∪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𝑩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∩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𝑪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</a:t>
                  </a:r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7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769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sz="44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-60430" y="8845606"/>
            <a:ext cx="24151964" cy="4565594"/>
            <a:chOff x="48567" y="4381499"/>
            <a:chExt cx="24156332" cy="6469536"/>
          </a:xfrm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7180C9FF-3293-4B05-B5CC-A763292FB352}"/>
                </a:ext>
              </a:extLst>
            </p:cNvPr>
            <p:cNvSpPr/>
            <p:nvPr/>
          </p:nvSpPr>
          <p:spPr>
            <a:xfrm>
              <a:off x="430501" y="4976430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Dựa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74829" cy="1227274"/>
              <a:chOff x="410517" y="4648199"/>
              <a:chExt cx="3974829" cy="12272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282062" y="3772189"/>
                <a:ext cx="1227274" cy="2979293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21798" y="4733693"/>
                <a:ext cx="3063548" cy="10902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487717" y="761012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06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PHIẾU BÀI TẬP TRẮC NGHIỆM </a:t>
              </a:r>
              <a:endPara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443345" y="5626045"/>
            <a:ext cx="2349731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6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</a:p>
                <a:p>
                  <a:pPr algn="ctr"/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en-US" b="1" dirty="0"/>
                    <a:t>	</a:t>
                  </a:r>
                  <a:endParaRPr lang="en-US" dirty="0"/>
                </a:p>
                <a:p>
                  <a:pPr algn="ctr"/>
                  <a:endParaRPr lang="vi-VN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Google Shape;428;p3">
                  <a:extLst>
                    <a:ext uri="{FF2B5EF4-FFF2-40B4-BE49-F238E27FC236}">
                      <a16:creationId xmlns:a16="http://schemas.microsoft.com/office/drawing/2014/main" id="{8713FB95-A1C3-4EA8-B072-795A2419CF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b="-4369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ctrlP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4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Google Shape;430;p3">
                  <a:extLst>
                    <a:ext uri="{FF2B5EF4-FFF2-40B4-BE49-F238E27FC236}">
                      <a16:creationId xmlns:a16="http://schemas.microsoft.com/office/drawing/2014/main" id="{127A8F27-4B5A-4E0A-80A2-C6092B1577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b="-5854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bg1"/>
                      </a:solidFill>
                    </a:rPr>
                    <a:t>     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4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6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Google Shape;432;p3">
                  <a:extLst>
                    <a:ext uri="{FF2B5EF4-FFF2-40B4-BE49-F238E27FC236}">
                      <a16:creationId xmlns:a16="http://schemas.microsoft.com/office/drawing/2014/main" id="{3973D3D7-690E-47F5-A50D-8168496717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b="-439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</a:p>
                <a:p>
                  <a:pPr algn="ctr"/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4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endParaRPr lang="en-US" sz="46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Google Shape;434;p3">
                  <a:extLst>
                    <a:ext uri="{FF2B5EF4-FFF2-40B4-BE49-F238E27FC236}">
                      <a16:creationId xmlns:a16="http://schemas.microsoft.com/office/drawing/2014/main" id="{06568777-70C8-4E01-87D9-282D682F0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b="-5340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578437"/>
            <a:chOff x="923003" y="3917552"/>
            <a:chExt cx="24090260" cy="2578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/>
                <p:nvPr/>
              </p:nvSpPr>
              <p:spPr>
                <a:xfrm>
                  <a:off x="1272210" y="4426857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Kết quả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Google Shape;442;p3">
                  <a:extLst>
                    <a:ext uri="{FF2B5EF4-FFF2-40B4-BE49-F238E27FC236}">
                      <a16:creationId xmlns:a16="http://schemas.microsoft.com/office/drawing/2014/main" id="{315F9580-9774-4E86-B9B3-06682F0599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7"/>
                  <a:ext cx="23741053" cy="2069598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769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sz="44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-60430" y="8845606"/>
            <a:ext cx="24151964" cy="4565594"/>
            <a:chOff x="48567" y="4381499"/>
            <a:chExt cx="24156332" cy="6469536"/>
          </a:xfrm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7180C9FF-3293-4B05-B5CC-A763292FB352}"/>
                </a:ext>
              </a:extLst>
            </p:cNvPr>
            <p:cNvSpPr/>
            <p:nvPr/>
          </p:nvSpPr>
          <p:spPr>
            <a:xfrm>
              <a:off x="430501" y="4976430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Dựa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74829" cy="1227274"/>
              <a:chOff x="410517" y="4648199"/>
              <a:chExt cx="3974829" cy="12272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282062" y="3772189"/>
                <a:ext cx="1227274" cy="2979293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21798" y="4733693"/>
                <a:ext cx="3063548" cy="109023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13591575" y="578440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93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 BÀI TẬP 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0A95B-8434-453E-A151-61ED1B0322A8}"/>
              </a:ext>
            </a:extLst>
          </p:cNvPr>
          <p:cNvGrpSpPr/>
          <p:nvPr/>
        </p:nvGrpSpPr>
        <p:grpSpPr>
          <a:xfrm>
            <a:off x="304800" y="2804437"/>
            <a:ext cx="23377064" cy="3279201"/>
            <a:chOff x="304800" y="2804437"/>
            <a:chExt cx="23377064" cy="348113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3CC944-3C88-4AEB-B1F0-76BBF94F28B0}"/>
                </a:ext>
              </a:extLst>
            </p:cNvPr>
            <p:cNvGrpSpPr/>
            <p:nvPr/>
          </p:nvGrpSpPr>
          <p:grpSpPr>
            <a:xfrm>
              <a:off x="304800" y="2804437"/>
              <a:ext cx="23377064" cy="2328128"/>
              <a:chOff x="907537" y="4133365"/>
              <a:chExt cx="23797756" cy="1917280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73F370CF-D8CC-4DA8-A41D-FFC005C5CF38}"/>
                  </a:ext>
                </a:extLst>
              </p:cNvPr>
              <p:cNvSpPr/>
              <p:nvPr/>
            </p:nvSpPr>
            <p:spPr>
              <a:xfrm>
                <a:off x="964240" y="4247392"/>
                <a:ext cx="23741053" cy="1803253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352A4-A16B-4228-AF46-BE93A53187CA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E323A27-8314-4DFB-8D24-63DAE4442EBF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4850"/>
                  <a:chOff x="2056977" y="4564703"/>
                  <a:chExt cx="2970461" cy="674850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EFA51D32-13F1-4292-8C9A-FDA87E0C4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0F89E4A-77EC-43A2-B7C5-1E02580762B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5650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BÀI 1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98DB542-DDF9-4662-9504-75F119262A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792389" y="4095910"/>
                  <a:ext cx="19229411" cy="2189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Xét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“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∀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ℕ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,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chia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hết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2389" y="4095910"/>
                  <a:ext cx="19229411" cy="2189666"/>
                </a:xfrm>
                <a:prstGeom prst="rect">
                  <a:avLst/>
                </a:prstGeom>
                <a:blipFill>
                  <a:blip r:embed="rId4"/>
                  <a:stretch>
                    <a:fillRect l="-1268" t="-9172" r="-6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D0EA8D69-D24A-488E-9F55-12D686040C88}"/>
              </a:ext>
            </a:extLst>
          </p:cNvPr>
          <p:cNvGrpSpPr/>
          <p:nvPr/>
        </p:nvGrpSpPr>
        <p:grpSpPr>
          <a:xfrm>
            <a:off x="344769" y="5127940"/>
            <a:ext cx="23285132" cy="8207059"/>
            <a:chOff x="49928" y="7871126"/>
            <a:chExt cx="23848520" cy="794258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8A104D44-FED7-44C9-BEFD-C67BC6776035}"/>
                </a:ext>
              </a:extLst>
            </p:cNvPr>
            <p:cNvSpPr/>
            <p:nvPr/>
          </p:nvSpPr>
          <p:spPr>
            <a:xfrm>
              <a:off x="49928" y="8384176"/>
              <a:ext cx="23848520" cy="742953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D97722D1-2570-423B-9207-6E076173941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B78F21F7-EA0F-45B6-8AC4-2CA4B4AF3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7">
                <a:extLst>
                  <a:ext uri="{FF2B5EF4-FFF2-40B4-BE49-F238E27FC236}">
                    <a16:creationId xmlns:a16="http://schemas.microsoft.com/office/drawing/2014/main" id="{AA3EC032-D7C9-41F5-8ECC-64F1F6DFF00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8">
                <a:extLst>
                  <a:ext uri="{FF2B5EF4-FFF2-40B4-BE49-F238E27FC236}">
                    <a16:creationId xmlns:a16="http://schemas.microsoft.com/office/drawing/2014/main" id="{0C8A88DB-13E9-4DE6-9C47-C3B23AC21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40" y="6287448"/>
                <a:ext cx="22949945" cy="360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3;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3;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vi-VN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40" y="6287448"/>
                <a:ext cx="22949945" cy="3602874"/>
              </a:xfrm>
              <a:prstGeom prst="rect">
                <a:avLst/>
              </a:prstGeom>
              <a:blipFill>
                <a:blip r:embed="rId6"/>
                <a:stretch>
                  <a:fillRect l="-1089" b="-41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47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 BÀI TẬP 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0A95B-8434-453E-A151-61ED1B0322A8}"/>
              </a:ext>
            </a:extLst>
          </p:cNvPr>
          <p:cNvGrpSpPr/>
          <p:nvPr/>
        </p:nvGrpSpPr>
        <p:grpSpPr>
          <a:xfrm>
            <a:off x="304800" y="2804438"/>
            <a:ext cx="23377064" cy="2293505"/>
            <a:chOff x="304800" y="2804438"/>
            <a:chExt cx="23377064" cy="24347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3CC944-3C88-4AEB-B1F0-76BBF94F28B0}"/>
                </a:ext>
              </a:extLst>
            </p:cNvPr>
            <p:cNvGrpSpPr/>
            <p:nvPr/>
          </p:nvGrpSpPr>
          <p:grpSpPr>
            <a:xfrm>
              <a:off x="304800" y="2804438"/>
              <a:ext cx="23377064" cy="2110640"/>
              <a:chOff x="907537" y="4133365"/>
              <a:chExt cx="23797756" cy="1738172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73F370CF-D8CC-4DA8-A41D-FFC005C5CF38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1624146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352A4-A16B-4228-AF46-BE93A53187CA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E323A27-8314-4DFB-8D24-63DAE4442EBF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4850"/>
                  <a:chOff x="2056977" y="4564703"/>
                  <a:chExt cx="2970461" cy="674850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EFA51D32-13F1-4292-8C9A-FDA87E0C4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0F89E4A-77EC-43A2-B7C5-1E02580762B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5650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BÀI 2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98DB542-DDF9-4662-9504-75F119262A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71872" y="3049514"/>
                  <a:ext cx="21559459" cy="2189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Cho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ℕ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pPr marL="0" indent="0" algn="ctr">
                    <a:buNone/>
                  </a:pP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Hỏi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phần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tử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? </a:t>
                  </a:r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872" y="3049514"/>
                  <a:ext cx="21559459" cy="2189666"/>
                </a:xfrm>
                <a:prstGeom prst="rect">
                  <a:avLst/>
                </a:prstGeom>
                <a:blipFill>
                  <a:blip r:embed="rId4"/>
                  <a:stretch>
                    <a:fillRect t="-828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D0EA8D69-D24A-488E-9F55-12D686040C88}"/>
              </a:ext>
            </a:extLst>
          </p:cNvPr>
          <p:cNvGrpSpPr/>
          <p:nvPr/>
        </p:nvGrpSpPr>
        <p:grpSpPr>
          <a:xfrm>
            <a:off x="365166" y="4947115"/>
            <a:ext cx="23285132" cy="8464084"/>
            <a:chOff x="49928" y="7871126"/>
            <a:chExt cx="23848520" cy="104661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8A104D44-FED7-44C9-BEFD-C67BC6776035}"/>
                </a:ext>
              </a:extLst>
            </p:cNvPr>
            <p:cNvSpPr/>
            <p:nvPr/>
          </p:nvSpPr>
          <p:spPr>
            <a:xfrm>
              <a:off x="49928" y="8384176"/>
              <a:ext cx="23848520" cy="995305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D97722D1-2570-423B-9207-6E076173941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B78F21F7-EA0F-45B6-8AC4-2CA4B4AF3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76772" y="7235542"/>
                <a:ext cx="967107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7">
                <a:extLst>
                  <a:ext uri="{FF2B5EF4-FFF2-40B4-BE49-F238E27FC236}">
                    <a16:creationId xmlns:a16="http://schemas.microsoft.com/office/drawing/2014/main" id="{AA3EC032-D7C9-41F5-8ECC-64F1F6DFF00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8">
                <a:extLst>
                  <a:ext uri="{FF2B5EF4-FFF2-40B4-BE49-F238E27FC236}">
                    <a16:creationId xmlns:a16="http://schemas.microsoft.com/office/drawing/2014/main" id="{0C8A88DB-13E9-4DE6-9C47-C3B23AC21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937" y="6106622"/>
                <a:ext cx="22949945" cy="360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=±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ậy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3 phần tử.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vi-VN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37" y="6106622"/>
                <a:ext cx="22949945" cy="3602874"/>
              </a:xfrm>
              <a:prstGeom prst="rect">
                <a:avLst/>
              </a:prstGeom>
              <a:blipFill>
                <a:blip r:embed="rId6"/>
                <a:stretch>
                  <a:fillRect l="-1195" b="-92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20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 BÀI TẬP 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0A95B-8434-453E-A151-61ED1B0322A8}"/>
              </a:ext>
            </a:extLst>
          </p:cNvPr>
          <p:cNvGrpSpPr/>
          <p:nvPr/>
        </p:nvGrpSpPr>
        <p:grpSpPr>
          <a:xfrm>
            <a:off x="304800" y="2804438"/>
            <a:ext cx="23377062" cy="2590774"/>
            <a:chOff x="304800" y="2804438"/>
            <a:chExt cx="23377062" cy="275031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3CC944-3C88-4AEB-B1F0-76BBF94F28B0}"/>
                </a:ext>
              </a:extLst>
            </p:cNvPr>
            <p:cNvGrpSpPr/>
            <p:nvPr/>
          </p:nvGrpSpPr>
          <p:grpSpPr>
            <a:xfrm>
              <a:off x="304800" y="2804438"/>
              <a:ext cx="23377062" cy="2114908"/>
              <a:chOff x="907537" y="4133365"/>
              <a:chExt cx="23797754" cy="1741687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73F370CF-D8CC-4DA8-A41D-FFC005C5CF38}"/>
                  </a:ext>
                </a:extLst>
              </p:cNvPr>
              <p:cNvSpPr/>
              <p:nvPr/>
            </p:nvSpPr>
            <p:spPr>
              <a:xfrm>
                <a:off x="964238" y="4235064"/>
                <a:ext cx="23741053" cy="1639988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352A4-A16B-4228-AF46-BE93A53187CA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E323A27-8314-4DFB-8D24-63DAE4442EBF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4850"/>
                  <a:chOff x="2056977" y="4564703"/>
                  <a:chExt cx="2970461" cy="674850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EFA51D32-13F1-4292-8C9A-FDA87E0C4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0F89E4A-77EC-43A2-B7C5-1E02580762B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5650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BÀI 3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98DB542-DDF9-4662-9504-75F119262A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41452" y="3365090"/>
                  <a:ext cx="21559459" cy="2189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để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nl-NL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452" y="3365090"/>
                  <a:ext cx="21559459" cy="2189666"/>
                </a:xfrm>
                <a:prstGeom prst="rect">
                  <a:avLst/>
                </a:prstGeom>
                <a:blipFill>
                  <a:blip r:embed="rId4"/>
                  <a:stretch>
                    <a:fillRect t="-9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D0EA8D69-D24A-488E-9F55-12D686040C88}"/>
              </a:ext>
            </a:extLst>
          </p:cNvPr>
          <p:cNvGrpSpPr/>
          <p:nvPr/>
        </p:nvGrpSpPr>
        <p:grpSpPr>
          <a:xfrm>
            <a:off x="339012" y="4912990"/>
            <a:ext cx="23285132" cy="8422009"/>
            <a:chOff x="49928" y="7871126"/>
            <a:chExt cx="23848520" cy="1041407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8A104D44-FED7-44C9-BEFD-C67BC6776035}"/>
                </a:ext>
              </a:extLst>
            </p:cNvPr>
            <p:cNvSpPr/>
            <p:nvPr/>
          </p:nvSpPr>
          <p:spPr>
            <a:xfrm>
              <a:off x="49928" y="8384177"/>
              <a:ext cx="23848520" cy="990102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D97722D1-2570-423B-9207-6E076173941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B78F21F7-EA0F-45B6-8AC4-2CA4B4AF3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7">
                <a:extLst>
                  <a:ext uri="{FF2B5EF4-FFF2-40B4-BE49-F238E27FC236}">
                    <a16:creationId xmlns:a16="http://schemas.microsoft.com/office/drawing/2014/main" id="{AA3EC032-D7C9-41F5-8ECC-64F1F6DFF00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8">
                <a:extLst>
                  <a:ext uri="{FF2B5EF4-FFF2-40B4-BE49-F238E27FC236}">
                    <a16:creationId xmlns:a16="http://schemas.microsoft.com/office/drawing/2014/main" id="{0C8A88DB-13E9-4DE6-9C47-C3B23AC21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3783" y="6072497"/>
                <a:ext cx="22949945" cy="360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 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≤−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≤−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≥−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≤−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83" y="6072497"/>
                <a:ext cx="22949945" cy="3602874"/>
              </a:xfrm>
              <a:prstGeom prst="rect">
                <a:avLst/>
              </a:prstGeom>
              <a:blipFill>
                <a:blip r:embed="rId6"/>
                <a:stretch>
                  <a:fillRect b="-31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44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 BÀI TẬP 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0A95B-8434-453E-A151-61ED1B0322A8}"/>
              </a:ext>
            </a:extLst>
          </p:cNvPr>
          <p:cNvGrpSpPr/>
          <p:nvPr/>
        </p:nvGrpSpPr>
        <p:grpSpPr>
          <a:xfrm>
            <a:off x="304800" y="2782670"/>
            <a:ext cx="23377064" cy="2887811"/>
            <a:chOff x="304800" y="2767256"/>
            <a:chExt cx="23377064" cy="49323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3CC944-3C88-4AEB-B1F0-76BBF94F28B0}"/>
                </a:ext>
              </a:extLst>
            </p:cNvPr>
            <p:cNvGrpSpPr/>
            <p:nvPr/>
          </p:nvGrpSpPr>
          <p:grpSpPr>
            <a:xfrm>
              <a:off x="304800" y="2767256"/>
              <a:ext cx="23377064" cy="4932391"/>
              <a:chOff x="907537" y="4102744"/>
              <a:chExt cx="23797756" cy="4061964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73F370CF-D8CC-4DA8-A41D-FFC005C5CF38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352A4-A16B-4228-AF46-BE93A53187CA}"/>
                  </a:ext>
                </a:extLst>
              </p:cNvPr>
              <p:cNvGrpSpPr/>
              <p:nvPr/>
            </p:nvGrpSpPr>
            <p:grpSpPr>
              <a:xfrm>
                <a:off x="907537" y="4102744"/>
                <a:ext cx="3453151" cy="909123"/>
                <a:chOff x="907537" y="4102744"/>
                <a:chExt cx="3453151" cy="909123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E323A27-8314-4DFB-8D24-63DAE4442EBF}"/>
                    </a:ext>
                  </a:extLst>
                </p:cNvPr>
                <p:cNvGrpSpPr/>
                <p:nvPr/>
              </p:nvGrpSpPr>
              <p:grpSpPr>
                <a:xfrm>
                  <a:off x="1390227" y="4102744"/>
                  <a:ext cx="2970461" cy="909123"/>
                  <a:chOff x="2056977" y="4464694"/>
                  <a:chExt cx="2970461" cy="909123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EFA51D32-13F1-4292-8C9A-FDA87E0C4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0F89E4A-77EC-43A2-B7C5-1E02580762B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464694"/>
                    <a:ext cx="2501047" cy="9091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BÀI 4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98DB542-DDF9-4662-9504-75F119262A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4341" y="4095910"/>
                  <a:ext cx="21559459" cy="21896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hai tập hợp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𝑩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∞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𝒎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𝒎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Tìm tất cả các giá trị của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𝒎</m:t>
                      </m:r>
                    </m:oMath>
                  </a14:m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để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𝑩</m:t>
                      </m:r>
                    </m:oMath>
                  </a14:m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indent="0">
                    <a:buNone/>
                  </a:pPr>
                  <a:endParaRPr lang="en-US" sz="4400" b="1" dirty="0"/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341" y="4095910"/>
                  <a:ext cx="21559459" cy="2189667"/>
                </a:xfrm>
                <a:prstGeom prst="rect">
                  <a:avLst/>
                </a:prstGeom>
                <a:blipFill>
                  <a:blip r:embed="rId4"/>
                  <a:stretch>
                    <a:fillRect l="-1159" t="-15238" b="-238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D0EA8D69-D24A-488E-9F55-12D686040C88}"/>
              </a:ext>
            </a:extLst>
          </p:cNvPr>
          <p:cNvGrpSpPr/>
          <p:nvPr/>
        </p:nvGrpSpPr>
        <p:grpSpPr>
          <a:xfrm>
            <a:off x="381000" y="5410200"/>
            <a:ext cx="23285132" cy="8198363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8A104D44-FED7-44C9-BEFD-C67BC6776035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D97722D1-2570-423B-9207-6E076173941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B78F21F7-EA0F-45B6-8AC4-2CA4B4AF3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7">
                <a:extLst>
                  <a:ext uri="{FF2B5EF4-FFF2-40B4-BE49-F238E27FC236}">
                    <a16:creationId xmlns:a16="http://schemas.microsoft.com/office/drawing/2014/main" id="{AA3EC032-D7C9-41F5-8ECC-64F1F6DFF00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8">
                <a:extLst>
                  <a:ext uri="{FF2B5EF4-FFF2-40B4-BE49-F238E27FC236}">
                    <a16:creationId xmlns:a16="http://schemas.microsoft.com/office/drawing/2014/main" id="{0C8A88DB-13E9-4DE6-9C47-C3B23AC21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3782" y="6820727"/>
                <a:ext cx="22958035" cy="36810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fr-FR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fr-FR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fr-FR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82" y="6820727"/>
                <a:ext cx="22958035" cy="3681017"/>
              </a:xfrm>
              <a:prstGeom prst="rect">
                <a:avLst/>
              </a:prstGeom>
              <a:blipFill>
                <a:blip r:embed="rId6"/>
                <a:stretch>
                  <a:fillRect l="-1089" t="-5464" b="-683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925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 BÀI TẬP 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0A95B-8434-453E-A151-61ED1B0322A8}"/>
              </a:ext>
            </a:extLst>
          </p:cNvPr>
          <p:cNvGrpSpPr/>
          <p:nvPr/>
        </p:nvGrpSpPr>
        <p:grpSpPr>
          <a:xfrm>
            <a:off x="304800" y="2782670"/>
            <a:ext cx="23359951" cy="3602874"/>
            <a:chOff x="304800" y="2767256"/>
            <a:chExt cx="23359951" cy="486204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3CC944-3C88-4AEB-B1F0-76BBF94F28B0}"/>
                </a:ext>
              </a:extLst>
            </p:cNvPr>
            <p:cNvGrpSpPr/>
            <p:nvPr/>
          </p:nvGrpSpPr>
          <p:grpSpPr>
            <a:xfrm>
              <a:off x="304800" y="2767256"/>
              <a:ext cx="23359951" cy="4862046"/>
              <a:chOff x="907537" y="4102744"/>
              <a:chExt cx="23780335" cy="400403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73F370CF-D8CC-4DA8-A41D-FFC005C5CF38}"/>
                  </a:ext>
                </a:extLst>
              </p:cNvPr>
              <p:cNvSpPr/>
              <p:nvPr/>
            </p:nvSpPr>
            <p:spPr>
              <a:xfrm>
                <a:off x="946819" y="4189460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352A4-A16B-4228-AF46-BE93A53187CA}"/>
                  </a:ext>
                </a:extLst>
              </p:cNvPr>
              <p:cNvGrpSpPr/>
              <p:nvPr/>
            </p:nvGrpSpPr>
            <p:grpSpPr>
              <a:xfrm>
                <a:off x="907537" y="4102744"/>
                <a:ext cx="3453151" cy="840728"/>
                <a:chOff x="907537" y="4102744"/>
                <a:chExt cx="3453151" cy="84072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E323A27-8314-4DFB-8D24-63DAE4442EBF}"/>
                    </a:ext>
                  </a:extLst>
                </p:cNvPr>
                <p:cNvGrpSpPr/>
                <p:nvPr/>
              </p:nvGrpSpPr>
              <p:grpSpPr>
                <a:xfrm>
                  <a:off x="1390227" y="4102744"/>
                  <a:ext cx="2970461" cy="771340"/>
                  <a:chOff x="2056977" y="4464694"/>
                  <a:chExt cx="2970461" cy="771340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EFA51D32-13F1-4292-8C9A-FDA87E0C4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0F89E4A-77EC-43A2-B7C5-1E02580762B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464694"/>
                    <a:ext cx="2501047" cy="7182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BÀI 6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98DB542-DDF9-4662-9504-75F119262A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4341" y="4095910"/>
                  <a:ext cx="21559459" cy="21896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Cho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𝒎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𝑩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∞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tất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cả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𝒎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∪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𝑩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ℝ</m:t>
                      </m:r>
                    </m:oMath>
                  </a14:m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341" y="4095910"/>
                  <a:ext cx="21559459" cy="2189667"/>
                </a:xfrm>
                <a:prstGeom prst="rect">
                  <a:avLst/>
                </a:prstGeom>
                <a:blipFill>
                  <a:blip r:embed="rId4"/>
                  <a:stretch>
                    <a:fillRect l="-1159" t="-3383" b="-157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D0EA8D69-D24A-488E-9F55-12D686040C88}"/>
              </a:ext>
            </a:extLst>
          </p:cNvPr>
          <p:cNvGrpSpPr/>
          <p:nvPr/>
        </p:nvGrpSpPr>
        <p:grpSpPr>
          <a:xfrm>
            <a:off x="252053" y="6271858"/>
            <a:ext cx="23285132" cy="6682142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8A104D44-FED7-44C9-BEFD-C67BC6776035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D97722D1-2570-423B-9207-6E076173941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B78F21F7-EA0F-45B6-8AC4-2CA4B4AF3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7">
                <a:extLst>
                  <a:ext uri="{FF2B5EF4-FFF2-40B4-BE49-F238E27FC236}">
                    <a16:creationId xmlns:a16="http://schemas.microsoft.com/office/drawing/2014/main" id="{AA3EC032-D7C9-41F5-8ECC-64F1F6DFF00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8">
                <a:extLst>
                  <a:ext uri="{FF2B5EF4-FFF2-40B4-BE49-F238E27FC236}">
                    <a16:creationId xmlns:a16="http://schemas.microsoft.com/office/drawing/2014/main" id="{0C8A88DB-13E9-4DE6-9C47-C3B23AC21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2055" y="7914571"/>
                <a:ext cx="21970345" cy="360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/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55" y="7914571"/>
                <a:ext cx="21970345" cy="3602874"/>
              </a:xfrm>
              <a:prstGeom prst="rect">
                <a:avLst/>
              </a:prstGeom>
              <a:blipFill>
                <a:blip r:embed="rId6"/>
                <a:stretch>
                  <a:fillRect t="-4907" b="-30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224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211C765-F932-46D6-A080-B2C39EF8632D}"/>
              </a:ext>
            </a:extLst>
          </p:cNvPr>
          <p:cNvGrpSpPr/>
          <p:nvPr/>
        </p:nvGrpSpPr>
        <p:grpSpPr>
          <a:xfrm>
            <a:off x="63819" y="1923101"/>
            <a:ext cx="1299038" cy="641102"/>
            <a:chOff x="0" y="92326"/>
            <a:chExt cx="575416" cy="197663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890AF11-9AD5-41A3-87A4-41EC00749CA6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41" name="Arrow: Pentagon 140">
                <a:extLst>
                  <a:ext uri="{FF2B5EF4-FFF2-40B4-BE49-F238E27FC236}">
                    <a16:creationId xmlns:a16="http://schemas.microsoft.com/office/drawing/2014/main" id="{EA47A51A-AFFF-4A5D-8F61-E818165EA45D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2" name="Arrow: Chevron 141">
                <a:extLst>
                  <a:ext uri="{FF2B5EF4-FFF2-40B4-BE49-F238E27FC236}">
                    <a16:creationId xmlns:a16="http://schemas.microsoft.com/office/drawing/2014/main" id="{1D86D0A7-370A-486F-98DF-F1C2D6762EBF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3" name="Arrow: Chevron 142">
                <a:extLst>
                  <a:ext uri="{FF2B5EF4-FFF2-40B4-BE49-F238E27FC236}">
                    <a16:creationId xmlns:a16="http://schemas.microsoft.com/office/drawing/2014/main" id="{30CF7507-55EC-4EC6-B0C1-9254BBA04C90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39" name="Flowchart: Terminator 138">
              <a:extLst>
                <a:ext uri="{FF2B5EF4-FFF2-40B4-BE49-F238E27FC236}">
                  <a16:creationId xmlns:a16="http://schemas.microsoft.com/office/drawing/2014/main" id="{8A0DF078-4C49-42C0-B0F2-BD4BF054B16A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3C39E37-58E0-47DA-919A-F5BAA8EEC117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CB0E37-D79E-B3DD-4D7E-57138CC8E341}"/>
              </a:ext>
            </a:extLst>
          </p:cNvPr>
          <p:cNvSpPr/>
          <p:nvPr/>
        </p:nvSpPr>
        <p:spPr>
          <a:xfrm>
            <a:off x="245126" y="2564203"/>
            <a:ext cx="23834074" cy="107707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37E0B-E5AA-4F65-ED11-2D2739EDCE93}"/>
              </a:ext>
            </a:extLst>
          </p:cNvPr>
          <p:cNvSpPr txBox="1"/>
          <p:nvPr/>
        </p:nvSpPr>
        <p:spPr>
          <a:xfrm>
            <a:off x="999258" y="1923101"/>
            <a:ext cx="12197442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KIẾN THỨC CẦN GHI NHỚ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0BDFB0-9C8F-CFC2-CC91-BE848F5FB8F9}"/>
                  </a:ext>
                </a:extLst>
              </p:cNvPr>
              <p:cNvSpPr txBox="1"/>
              <p:nvPr/>
            </p:nvSpPr>
            <p:spPr>
              <a:xfrm>
                <a:off x="487776" y="3128390"/>
                <a:ext cx="23230081" cy="4462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kéo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mệnh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đê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24245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" marR="0" indent="2286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"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được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gọi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là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kéo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24245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" marR="0" indent="2286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24245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" marR="0" indent="2286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Lưu</a:t>
                </a:r>
                <a:r>
                  <a:rPr lang="en-US" sz="4400" b="1" u="sng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ý </a:t>
                </a:r>
                <a:r>
                  <a:rPr lang="en-US" sz="4400" b="1" u="sng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rằng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đủ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”.  </a:t>
                </a:r>
                <a:endParaRPr lang="en-US" sz="4000" b="1" dirty="0">
                  <a:solidFill>
                    <a:srgbClr val="24245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0BDFB0-9C8F-CFC2-CC91-BE848F5FB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76" y="3128390"/>
                <a:ext cx="23230081" cy="4462638"/>
              </a:xfrm>
              <a:prstGeom prst="rect">
                <a:avLst/>
              </a:prstGeom>
              <a:blipFill>
                <a:blip r:embed="rId3"/>
                <a:stretch>
                  <a:fillRect l="-656" t="-3142" r="-1732" b="-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312136-49CE-BAC0-6109-5F748640E456}"/>
                  </a:ext>
                </a:extLst>
              </p:cNvPr>
              <p:cNvSpPr txBox="1"/>
              <p:nvPr/>
            </p:nvSpPr>
            <p:spPr>
              <a:xfrm>
                <a:off x="462374" y="7552269"/>
                <a:ext cx="23117563" cy="1502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đảo</a:t>
                </a: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i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24245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" marR="0" indent="2286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chưa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chắc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24245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312136-49CE-BAC0-6109-5F748640E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74" y="7552269"/>
                <a:ext cx="23117563" cy="1502271"/>
              </a:xfrm>
              <a:prstGeom prst="rect">
                <a:avLst/>
              </a:prstGeom>
              <a:blipFill>
                <a:blip r:embed="rId4"/>
                <a:stretch>
                  <a:fillRect l="-686" t="-9756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789676-7337-BF7E-D819-7E2C874FD1CA}"/>
                  </a:ext>
                </a:extLst>
              </p:cNvPr>
              <p:cNvSpPr txBox="1"/>
              <p:nvPr/>
            </p:nvSpPr>
            <p:spPr>
              <a:xfrm>
                <a:off x="531538" y="9173084"/>
                <a:ext cx="23117563" cy="3675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 đề tương đương: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i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4400" b="1" i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i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srgbClr val="24245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" marR="0" indent="2286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fr-FR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</a:t>
                </a:r>
                <a:r>
                  <a:rPr lang="fr-FR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i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đủ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”. H</a:t>
                </a:r>
                <a:r>
                  <a:rPr lang="fr-FR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ay ta </a:t>
                </a:r>
                <a:r>
                  <a:rPr lang="fr-FR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24245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789676-7337-BF7E-D819-7E2C874F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38" y="9173084"/>
                <a:ext cx="23117563" cy="3675750"/>
              </a:xfrm>
              <a:prstGeom prst="rect">
                <a:avLst/>
              </a:prstGeom>
              <a:blipFill>
                <a:blip r:embed="rId5"/>
                <a:stretch>
                  <a:fillRect l="-659" t="-3980" r="-1081" b="-6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03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211C765-F932-46D6-A080-B2C39EF8632D}"/>
              </a:ext>
            </a:extLst>
          </p:cNvPr>
          <p:cNvGrpSpPr/>
          <p:nvPr/>
        </p:nvGrpSpPr>
        <p:grpSpPr>
          <a:xfrm>
            <a:off x="63819" y="1923101"/>
            <a:ext cx="1299038" cy="641102"/>
            <a:chOff x="0" y="92326"/>
            <a:chExt cx="575416" cy="197663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890AF11-9AD5-41A3-87A4-41EC00749CA6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41" name="Arrow: Pentagon 140">
                <a:extLst>
                  <a:ext uri="{FF2B5EF4-FFF2-40B4-BE49-F238E27FC236}">
                    <a16:creationId xmlns:a16="http://schemas.microsoft.com/office/drawing/2014/main" id="{EA47A51A-AFFF-4A5D-8F61-E818165EA45D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2" name="Arrow: Chevron 141">
                <a:extLst>
                  <a:ext uri="{FF2B5EF4-FFF2-40B4-BE49-F238E27FC236}">
                    <a16:creationId xmlns:a16="http://schemas.microsoft.com/office/drawing/2014/main" id="{1D86D0A7-370A-486F-98DF-F1C2D6762EBF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3" name="Arrow: Chevron 142">
                <a:extLst>
                  <a:ext uri="{FF2B5EF4-FFF2-40B4-BE49-F238E27FC236}">
                    <a16:creationId xmlns:a16="http://schemas.microsoft.com/office/drawing/2014/main" id="{30CF7507-55EC-4EC6-B0C1-9254BBA04C90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39" name="Flowchart: Terminator 138">
              <a:extLst>
                <a:ext uri="{FF2B5EF4-FFF2-40B4-BE49-F238E27FC236}">
                  <a16:creationId xmlns:a16="http://schemas.microsoft.com/office/drawing/2014/main" id="{8A0DF078-4C49-42C0-B0F2-BD4BF054B16A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3C39E37-58E0-47DA-919A-F5BAA8EEC117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CB0E37-D79E-B3DD-4D7E-57138CC8E341}"/>
              </a:ext>
            </a:extLst>
          </p:cNvPr>
          <p:cNvSpPr/>
          <p:nvPr/>
        </p:nvSpPr>
        <p:spPr>
          <a:xfrm>
            <a:off x="245126" y="2564203"/>
            <a:ext cx="23834074" cy="107707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37E0B-E5AA-4F65-ED11-2D2739EDCE93}"/>
              </a:ext>
            </a:extLst>
          </p:cNvPr>
          <p:cNvSpPr txBox="1"/>
          <p:nvPr/>
        </p:nvSpPr>
        <p:spPr>
          <a:xfrm>
            <a:off x="999258" y="1923101"/>
            <a:ext cx="12197442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KIẾN THỨC CẦN GHI NHỚ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991C77-5175-A6D0-24CE-B713165C444C}"/>
                  </a:ext>
                </a:extLst>
              </p:cNvPr>
              <p:cNvSpPr txBox="1"/>
              <p:nvPr/>
            </p:nvSpPr>
            <p:spPr>
              <a:xfrm>
                <a:off x="911734" y="3455947"/>
                <a:ext cx="21491066" cy="5361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9017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vi-VN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có chứ ký hiệu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∃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indent="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gắn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𝑿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</a:t>
                </a:r>
              </a:p>
              <a:p>
                <a:pPr marL="90170" marR="0" indent="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gắn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∃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∃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𝑿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</a:t>
                </a:r>
              </a:p>
              <a:p>
                <a:pPr marL="90170" marR="0" indent="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𝑿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∃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𝑿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ba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</a:p>
              <a:p>
                <a:pPr marL="0" marR="0" indent="36004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∃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𝑿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𝑿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ba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991C77-5175-A6D0-24CE-B713165C4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34" y="3455947"/>
                <a:ext cx="21491066" cy="5361468"/>
              </a:xfrm>
              <a:prstGeom prst="rect">
                <a:avLst/>
              </a:prstGeom>
              <a:blipFill>
                <a:blip r:embed="rId3"/>
                <a:stretch>
                  <a:fillRect l="-738" b="-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04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211C765-F932-46D6-A080-B2C39EF8632D}"/>
              </a:ext>
            </a:extLst>
          </p:cNvPr>
          <p:cNvGrpSpPr/>
          <p:nvPr/>
        </p:nvGrpSpPr>
        <p:grpSpPr>
          <a:xfrm>
            <a:off x="63819" y="1923101"/>
            <a:ext cx="1299038" cy="641102"/>
            <a:chOff x="0" y="92326"/>
            <a:chExt cx="575416" cy="197663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890AF11-9AD5-41A3-87A4-41EC00749CA6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41" name="Arrow: Pentagon 140">
                <a:extLst>
                  <a:ext uri="{FF2B5EF4-FFF2-40B4-BE49-F238E27FC236}">
                    <a16:creationId xmlns:a16="http://schemas.microsoft.com/office/drawing/2014/main" id="{EA47A51A-AFFF-4A5D-8F61-E818165EA45D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2" name="Arrow: Chevron 141">
                <a:extLst>
                  <a:ext uri="{FF2B5EF4-FFF2-40B4-BE49-F238E27FC236}">
                    <a16:creationId xmlns:a16="http://schemas.microsoft.com/office/drawing/2014/main" id="{1D86D0A7-370A-486F-98DF-F1C2D6762EBF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3" name="Arrow: Chevron 142">
                <a:extLst>
                  <a:ext uri="{FF2B5EF4-FFF2-40B4-BE49-F238E27FC236}">
                    <a16:creationId xmlns:a16="http://schemas.microsoft.com/office/drawing/2014/main" id="{30CF7507-55EC-4EC6-B0C1-9254BBA04C90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39" name="Flowchart: Terminator 138">
              <a:extLst>
                <a:ext uri="{FF2B5EF4-FFF2-40B4-BE49-F238E27FC236}">
                  <a16:creationId xmlns:a16="http://schemas.microsoft.com/office/drawing/2014/main" id="{8A0DF078-4C49-42C0-B0F2-BD4BF054B16A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3C39E37-58E0-47DA-919A-F5BAA8EEC117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CB0E37-D79E-B3DD-4D7E-57138CC8E341}"/>
              </a:ext>
            </a:extLst>
          </p:cNvPr>
          <p:cNvSpPr/>
          <p:nvPr/>
        </p:nvSpPr>
        <p:spPr>
          <a:xfrm>
            <a:off x="245126" y="2564203"/>
            <a:ext cx="23834074" cy="107707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37E0B-E5AA-4F65-ED11-2D2739EDCE93}"/>
              </a:ext>
            </a:extLst>
          </p:cNvPr>
          <p:cNvSpPr txBox="1"/>
          <p:nvPr/>
        </p:nvSpPr>
        <p:spPr>
          <a:xfrm>
            <a:off x="999258" y="1923101"/>
            <a:ext cx="12197442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KIẾN THỨC CẦN GHI NHỚ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B1C80-6D1E-C37B-547D-5DAD9E84A42D}"/>
              </a:ext>
            </a:extLst>
          </p:cNvPr>
          <p:cNvSpPr txBox="1"/>
          <p:nvPr/>
        </p:nvSpPr>
        <p:spPr>
          <a:xfrm>
            <a:off x="862944" y="3190019"/>
            <a:ext cx="22530455" cy="2226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9017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vi-VN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1877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877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4687C8-7C0D-A16E-15F9-4FA9AC1ACDA1}"/>
                  </a:ext>
                </a:extLst>
              </p:cNvPr>
              <p:cNvSpPr txBox="1"/>
              <p:nvPr/>
            </p:nvSpPr>
            <p:spPr>
              <a:xfrm>
                <a:off x="939144" y="5672557"/>
                <a:ext cx="21539856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∅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4687C8-7C0D-A16E-15F9-4FA9AC1AC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44" y="5672557"/>
                <a:ext cx="21539856" cy="1483868"/>
              </a:xfrm>
              <a:prstGeom prst="rect">
                <a:avLst/>
              </a:prstGeom>
              <a:blipFill>
                <a:blip r:embed="rId3"/>
                <a:stretch>
                  <a:fillRect l="-707" t="-9877" r="-1132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1DA498-65E5-5F12-FCE1-E2A721EB2AFA}"/>
                  </a:ext>
                </a:extLst>
              </p:cNvPr>
              <p:cNvSpPr txBox="1"/>
              <p:nvPr/>
            </p:nvSpPr>
            <p:spPr>
              <a:xfrm>
                <a:off x="645919" y="7357464"/>
                <a:ext cx="18251681" cy="512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10. T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con: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(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S.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+ T là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+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187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ven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1DA498-65E5-5F12-FCE1-E2A721EB2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19" y="7357464"/>
                <a:ext cx="18251681" cy="5124736"/>
              </a:xfrm>
              <a:prstGeom prst="rect">
                <a:avLst/>
              </a:prstGeom>
              <a:blipFill>
                <a:blip r:embed="rId4"/>
                <a:stretch>
                  <a:fillRect l="-868" t="-2854" r="-1336" b="-4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picture containing clipartDescription automatically generated">
            <a:extLst>
              <a:ext uri="{FF2B5EF4-FFF2-40B4-BE49-F238E27FC236}">
                <a16:creationId xmlns:a16="http://schemas.microsoft.com/office/drawing/2014/main" id="{966EA1DA-EF49-741C-A216-192AE9D26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990" y="9359054"/>
            <a:ext cx="4455409" cy="3312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08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211C765-F932-46D6-A080-B2C39EF8632D}"/>
              </a:ext>
            </a:extLst>
          </p:cNvPr>
          <p:cNvGrpSpPr/>
          <p:nvPr/>
        </p:nvGrpSpPr>
        <p:grpSpPr>
          <a:xfrm>
            <a:off x="63819" y="1923101"/>
            <a:ext cx="1299038" cy="641102"/>
            <a:chOff x="0" y="92326"/>
            <a:chExt cx="575416" cy="197663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890AF11-9AD5-41A3-87A4-41EC00749CA6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41" name="Arrow: Pentagon 140">
                <a:extLst>
                  <a:ext uri="{FF2B5EF4-FFF2-40B4-BE49-F238E27FC236}">
                    <a16:creationId xmlns:a16="http://schemas.microsoft.com/office/drawing/2014/main" id="{EA47A51A-AFFF-4A5D-8F61-E818165EA45D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2" name="Arrow: Chevron 141">
                <a:extLst>
                  <a:ext uri="{FF2B5EF4-FFF2-40B4-BE49-F238E27FC236}">
                    <a16:creationId xmlns:a16="http://schemas.microsoft.com/office/drawing/2014/main" id="{1D86D0A7-370A-486F-98DF-F1C2D6762EBF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3" name="Arrow: Chevron 142">
                <a:extLst>
                  <a:ext uri="{FF2B5EF4-FFF2-40B4-BE49-F238E27FC236}">
                    <a16:creationId xmlns:a16="http://schemas.microsoft.com/office/drawing/2014/main" id="{30CF7507-55EC-4EC6-B0C1-9254BBA04C90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39" name="Flowchart: Terminator 138">
              <a:extLst>
                <a:ext uri="{FF2B5EF4-FFF2-40B4-BE49-F238E27FC236}">
                  <a16:creationId xmlns:a16="http://schemas.microsoft.com/office/drawing/2014/main" id="{8A0DF078-4C49-42C0-B0F2-BD4BF054B16A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3C39E37-58E0-47DA-919A-F5BAA8EEC117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CB0E37-D79E-B3DD-4D7E-57138CC8E341}"/>
              </a:ext>
            </a:extLst>
          </p:cNvPr>
          <p:cNvSpPr/>
          <p:nvPr/>
        </p:nvSpPr>
        <p:spPr>
          <a:xfrm>
            <a:off x="245126" y="2564203"/>
            <a:ext cx="23834074" cy="10770797"/>
          </a:xfrm>
          <a:prstGeom prst="roundRect">
            <a:avLst/>
          </a:prstGeom>
          <a:solidFill>
            <a:srgbClr val="D6F7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37E0B-E5AA-4F65-ED11-2D2739EDCE93}"/>
              </a:ext>
            </a:extLst>
          </p:cNvPr>
          <p:cNvSpPr txBox="1"/>
          <p:nvPr/>
        </p:nvSpPr>
        <p:spPr>
          <a:xfrm>
            <a:off x="999258" y="1923101"/>
            <a:ext cx="12197442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KIẾN THỨC CẦN GHI NHỚ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52085B-6343-DEF7-A3E3-D093F3D96031}"/>
                  </a:ext>
                </a:extLst>
              </p:cNvPr>
              <p:cNvSpPr txBox="1"/>
              <p:nvPr/>
            </p:nvSpPr>
            <p:spPr>
              <a:xfrm>
                <a:off x="487776" y="3108532"/>
                <a:ext cx="21915024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11. 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Hai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52085B-6343-DEF7-A3E3-D093F3D96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76" y="3108532"/>
                <a:ext cx="21915024" cy="2123658"/>
              </a:xfrm>
              <a:prstGeom prst="rect">
                <a:avLst/>
              </a:prstGeom>
              <a:blipFill>
                <a:blip r:embed="rId3"/>
                <a:stretch>
                  <a:fillRect l="-1113" t="-6034" r="-8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100829-758B-9CB5-7BF3-4B9550CD6C41}"/>
                  </a:ext>
                </a:extLst>
              </p:cNvPr>
              <p:cNvSpPr txBox="1"/>
              <p:nvPr/>
            </p:nvSpPr>
            <p:spPr>
              <a:xfrm>
                <a:off x="487776" y="5386904"/>
                <a:ext cx="23286624" cy="7539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12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ℕ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...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ℤ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ℤ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...;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;...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∈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ℤ</m:t>
                    </m:r>
                    <m:r>
                      <a:rPr lang="en-US" sz="4400" b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ℕ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ℤ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ℚ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100829-758B-9CB5-7BF3-4B9550CD6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76" y="5386904"/>
                <a:ext cx="23286624" cy="7539949"/>
              </a:xfrm>
              <a:prstGeom prst="rect">
                <a:avLst/>
              </a:prstGeom>
              <a:blipFill>
                <a:blip r:embed="rId4"/>
                <a:stretch>
                  <a:fillRect l="-654" t="-1940" r="-1073" b="-2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680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211C765-F932-46D6-A080-B2C39EF8632D}"/>
              </a:ext>
            </a:extLst>
          </p:cNvPr>
          <p:cNvGrpSpPr/>
          <p:nvPr/>
        </p:nvGrpSpPr>
        <p:grpSpPr>
          <a:xfrm>
            <a:off x="63819" y="1923101"/>
            <a:ext cx="1299038" cy="641102"/>
            <a:chOff x="0" y="92326"/>
            <a:chExt cx="575416" cy="197663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890AF11-9AD5-41A3-87A4-41EC00749CA6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41" name="Arrow: Pentagon 140">
                <a:extLst>
                  <a:ext uri="{FF2B5EF4-FFF2-40B4-BE49-F238E27FC236}">
                    <a16:creationId xmlns:a16="http://schemas.microsoft.com/office/drawing/2014/main" id="{EA47A51A-AFFF-4A5D-8F61-E818165EA45D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2" name="Arrow: Chevron 141">
                <a:extLst>
                  <a:ext uri="{FF2B5EF4-FFF2-40B4-BE49-F238E27FC236}">
                    <a16:creationId xmlns:a16="http://schemas.microsoft.com/office/drawing/2014/main" id="{1D86D0A7-370A-486F-98DF-F1C2D6762EBF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3" name="Arrow: Chevron 142">
                <a:extLst>
                  <a:ext uri="{FF2B5EF4-FFF2-40B4-BE49-F238E27FC236}">
                    <a16:creationId xmlns:a16="http://schemas.microsoft.com/office/drawing/2014/main" id="{30CF7507-55EC-4EC6-B0C1-9254BBA04C90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39" name="Flowchart: Terminator 138">
              <a:extLst>
                <a:ext uri="{FF2B5EF4-FFF2-40B4-BE49-F238E27FC236}">
                  <a16:creationId xmlns:a16="http://schemas.microsoft.com/office/drawing/2014/main" id="{8A0DF078-4C49-42C0-B0F2-BD4BF054B16A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3C39E37-58E0-47DA-919A-F5BAA8EEC117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CB0E37-D79E-B3DD-4D7E-57138CC8E341}"/>
              </a:ext>
            </a:extLst>
          </p:cNvPr>
          <p:cNvSpPr/>
          <p:nvPr/>
        </p:nvSpPr>
        <p:spPr>
          <a:xfrm>
            <a:off x="245126" y="2564203"/>
            <a:ext cx="23834074" cy="107707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37E0B-E5AA-4F65-ED11-2D2739EDCE93}"/>
              </a:ext>
            </a:extLst>
          </p:cNvPr>
          <p:cNvSpPr txBox="1"/>
          <p:nvPr/>
        </p:nvSpPr>
        <p:spPr>
          <a:xfrm>
            <a:off x="999258" y="1923101"/>
            <a:ext cx="12197442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KIẾN THỨC CẦN GHI NHỚ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antennaDescription automatically generated">
            <a:extLst>
              <a:ext uri="{FF2B5EF4-FFF2-40B4-BE49-F238E27FC236}">
                <a16:creationId xmlns:a16="http://schemas.microsoft.com/office/drawing/2014/main" id="{3A8AD1F3-4C48-0516-1B90-B3FAB4D4D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599" y="3429000"/>
            <a:ext cx="537562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iagram, schematicDescription automatically generated with medium confidence">
            <a:extLst>
              <a:ext uri="{FF2B5EF4-FFF2-40B4-BE49-F238E27FC236}">
                <a16:creationId xmlns:a16="http://schemas.microsoft.com/office/drawing/2014/main" id="{64914E89-057A-2282-EA67-C458535DD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912" y="9272407"/>
            <a:ext cx="5835942" cy="37587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EA6063-5A98-57AA-C31A-5321E2DC4DFE}"/>
                  </a:ext>
                </a:extLst>
              </p:cNvPr>
              <p:cNvSpPr txBox="1"/>
              <p:nvPr/>
            </p:nvSpPr>
            <p:spPr>
              <a:xfrm>
                <a:off x="999258" y="2837830"/>
                <a:ext cx="12197442" cy="3714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indent="36703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&lt;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&lt;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indent="36703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+∞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&lt;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indent="36703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−∞</m:t>
                        </m:r>
                        <m:r>
                          <a:rPr lang="en-US" sz="4400" b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&lt;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indent="36703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−∞</m:t>
                        </m:r>
                        <m:r>
                          <a:rPr lang="en-US" sz="4400" b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+∞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EA6063-5A98-57AA-C31A-5321E2DC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58" y="2837830"/>
                <a:ext cx="12197442" cy="3714799"/>
              </a:xfrm>
              <a:prstGeom prst="rect">
                <a:avLst/>
              </a:prstGeom>
              <a:blipFill>
                <a:blip r:embed="rId5"/>
                <a:stretch>
                  <a:fillRect l="-1299" t="-3941" b="-5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24C134-37D6-B85B-6BCD-F24B08DD6296}"/>
                  </a:ext>
                </a:extLst>
              </p:cNvPr>
              <p:cNvSpPr txBox="1"/>
              <p:nvPr/>
            </p:nvSpPr>
            <p:spPr>
              <a:xfrm>
                <a:off x="1193643" y="7121411"/>
                <a:ext cx="9474357" cy="1502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≤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≤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24C134-37D6-B85B-6BCD-F24B08DD6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643" y="7121411"/>
                <a:ext cx="9474357" cy="1502271"/>
              </a:xfrm>
              <a:prstGeom prst="rect">
                <a:avLst/>
              </a:prstGeom>
              <a:blipFill>
                <a:blip r:embed="rId6"/>
                <a:stretch>
                  <a:fillRect l="-1673" t="-9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conDescription automatically generated with low confidence">
            <a:extLst>
              <a:ext uri="{FF2B5EF4-FFF2-40B4-BE49-F238E27FC236}">
                <a16:creationId xmlns:a16="http://schemas.microsoft.com/office/drawing/2014/main" id="{544642C3-F18B-078D-9D9A-B9A3693A56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256" y="7280351"/>
            <a:ext cx="5604703" cy="11843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4BD86B-6B2B-40A4-E4E1-19EB41D01F1C}"/>
                  </a:ext>
                </a:extLst>
              </p:cNvPr>
              <p:cNvSpPr txBox="1"/>
              <p:nvPr/>
            </p:nvSpPr>
            <p:spPr>
              <a:xfrm>
                <a:off x="1171872" y="9020770"/>
                <a:ext cx="12197442" cy="3714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indent="36703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≤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&lt;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indent="36703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&lt;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≤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indent="36703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+∞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≤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indent="36703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−∞</m:t>
                        </m:r>
                        <m:r>
                          <a:rPr lang="en-US" sz="4400" b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≤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4BD86B-6B2B-40A4-E4E1-19EB41D01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872" y="9020770"/>
                <a:ext cx="12197442" cy="3714799"/>
              </a:xfrm>
              <a:prstGeom prst="rect">
                <a:avLst/>
              </a:prstGeom>
              <a:blipFill>
                <a:blip r:embed="rId8"/>
                <a:stretch>
                  <a:fillRect l="-1249" t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573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211C765-F932-46D6-A080-B2C39EF8632D}"/>
              </a:ext>
            </a:extLst>
          </p:cNvPr>
          <p:cNvGrpSpPr/>
          <p:nvPr/>
        </p:nvGrpSpPr>
        <p:grpSpPr>
          <a:xfrm>
            <a:off x="63819" y="1923101"/>
            <a:ext cx="1299038" cy="641102"/>
            <a:chOff x="0" y="92326"/>
            <a:chExt cx="575416" cy="197663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890AF11-9AD5-41A3-87A4-41EC00749CA6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41" name="Arrow: Pentagon 140">
                <a:extLst>
                  <a:ext uri="{FF2B5EF4-FFF2-40B4-BE49-F238E27FC236}">
                    <a16:creationId xmlns:a16="http://schemas.microsoft.com/office/drawing/2014/main" id="{EA47A51A-AFFF-4A5D-8F61-E818165EA45D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2" name="Arrow: Chevron 141">
                <a:extLst>
                  <a:ext uri="{FF2B5EF4-FFF2-40B4-BE49-F238E27FC236}">
                    <a16:creationId xmlns:a16="http://schemas.microsoft.com/office/drawing/2014/main" id="{1D86D0A7-370A-486F-98DF-F1C2D6762EBF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3" name="Arrow: Chevron 142">
                <a:extLst>
                  <a:ext uri="{FF2B5EF4-FFF2-40B4-BE49-F238E27FC236}">
                    <a16:creationId xmlns:a16="http://schemas.microsoft.com/office/drawing/2014/main" id="{30CF7507-55EC-4EC6-B0C1-9254BBA04C90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39" name="Flowchart: Terminator 138">
              <a:extLst>
                <a:ext uri="{FF2B5EF4-FFF2-40B4-BE49-F238E27FC236}">
                  <a16:creationId xmlns:a16="http://schemas.microsoft.com/office/drawing/2014/main" id="{8A0DF078-4C49-42C0-B0F2-BD4BF054B16A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3C39E37-58E0-47DA-919A-F5BAA8EEC117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CB0E37-D79E-B3DD-4D7E-57138CC8E341}"/>
              </a:ext>
            </a:extLst>
          </p:cNvPr>
          <p:cNvSpPr/>
          <p:nvPr/>
        </p:nvSpPr>
        <p:spPr>
          <a:xfrm>
            <a:off x="245126" y="2564203"/>
            <a:ext cx="23834074" cy="107707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37E0B-E5AA-4F65-ED11-2D2739EDCE93}"/>
              </a:ext>
            </a:extLst>
          </p:cNvPr>
          <p:cNvSpPr txBox="1"/>
          <p:nvPr/>
        </p:nvSpPr>
        <p:spPr>
          <a:xfrm>
            <a:off x="999258" y="1923101"/>
            <a:ext cx="12197442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KIẾN THỨC CẦN GHI NHỚ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009D7-55AF-A6DF-E432-9C4606156B2D}"/>
                  </a:ext>
                </a:extLst>
              </p:cNvPr>
              <p:cNvSpPr txBox="1"/>
              <p:nvPr/>
            </p:nvSpPr>
            <p:spPr>
              <a:xfrm>
                <a:off x="750184" y="3069966"/>
                <a:ext cx="15023216" cy="3054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14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Giao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T. 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endParaRPr lang="en-US" sz="4400" b="1" dirty="0">
                  <a:solidFill>
                    <a:srgbClr val="24245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solidFill>
                                  <a:srgbClr val="24245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24245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rgbClr val="24245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∈</m:t>
                            </m:r>
                            <m:r>
                              <a:rPr lang="en-US" sz="4400" b="1" i="1" smtClean="0">
                                <a:solidFill>
                                  <a:srgbClr val="24245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𝑺</m:t>
                            </m:r>
                            <m:r>
                              <a:rPr lang="en-US" sz="4400" b="1" i="1" smtClean="0">
                                <a:solidFill>
                                  <a:srgbClr val="24245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b="1" i="1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1" smtClean="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24245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009D7-55AF-A6DF-E432-9C4606156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84" y="3069966"/>
                <a:ext cx="15023216" cy="3054554"/>
              </a:xfrm>
              <a:prstGeom prst="rect">
                <a:avLst/>
              </a:prstGeom>
              <a:blipFill>
                <a:blip r:embed="rId3"/>
                <a:stretch>
                  <a:fillRect l="-1014" t="-4790" r="-1623" b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text, clipartDescription automatically generated">
            <a:extLst>
              <a:ext uri="{FF2B5EF4-FFF2-40B4-BE49-F238E27FC236}">
                <a16:creationId xmlns:a16="http://schemas.microsoft.com/office/drawing/2014/main" id="{C8063840-F38B-F849-038A-0E927E195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0" y="3069966"/>
            <a:ext cx="4800600" cy="30391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9D75BD-69C5-7B06-6420-A6E1F83FDCDD}"/>
                  </a:ext>
                </a:extLst>
              </p:cNvPr>
              <p:cNvSpPr txBox="1"/>
              <p:nvPr/>
            </p:nvSpPr>
            <p:spPr>
              <a:xfrm>
                <a:off x="817951" y="6619397"/>
                <a:ext cx="15136756" cy="3779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61670" marR="0" indent="-5715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T. </a:t>
                </a:r>
              </a:p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∪</m:t>
                    </m:r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</a:t>
                </a:r>
                <a:endParaRPr lang="en-US" sz="4400" b="1" dirty="0">
                  <a:solidFill>
                    <a:srgbClr val="24245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∪</m:t>
                    </m:r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4400" b="1" i="1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solidFill>
                                  <a:srgbClr val="24245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24245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rgbClr val="24245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∈</m:t>
                            </m:r>
                            <m:r>
                              <a:rPr lang="en-US" sz="4400" b="1" i="1" smtClean="0">
                                <a:solidFill>
                                  <a:srgbClr val="24245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𝑺</m:t>
                            </m:r>
                            <m:r>
                              <a:rPr lang="en-US" sz="4400" b="1" i="1" smtClean="0">
                                <a:solidFill>
                                  <a:srgbClr val="24245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b="1" i="1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1" smtClean="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24245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9D75BD-69C5-7B06-6420-A6E1F83FD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51" y="6619397"/>
                <a:ext cx="15136756" cy="3779048"/>
              </a:xfrm>
              <a:prstGeom prst="rect">
                <a:avLst/>
              </a:prstGeom>
              <a:blipFill>
                <a:blip r:embed="rId6"/>
                <a:stretch>
                  <a:fillRect l="-1047" t="-3871" r="-1651" b="-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picture containing text, clipartDescription automatically generated">
            <a:extLst>
              <a:ext uri="{FF2B5EF4-FFF2-40B4-BE49-F238E27FC236}">
                <a16:creationId xmlns:a16="http://schemas.microsoft.com/office/drawing/2014/main" id="{E5233F5D-BCB8-0033-C4DE-033A059BB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0" y="7231752"/>
            <a:ext cx="4789714" cy="3166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56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800" b="1" dirty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3883</TotalTime>
  <Words>3569</Words>
  <PresentationFormat>Custom</PresentationFormat>
  <Paragraphs>453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Cascadia Mono</vt:lpstr>
      <vt:lpstr>Tahoma</vt:lpstr>
      <vt:lpstr>Times New Roman</vt:lpstr>
      <vt:lpstr>Tomaho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2022-08-25T15:47:45Z</dcterms:modified>
</cp:coreProperties>
</file>