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5" r:id="rId6"/>
    <p:sldId id="266" r:id="rId7"/>
    <p:sldId id="276" r:id="rId8"/>
    <p:sldId id="277" r:id="rId9"/>
    <p:sldId id="278" r:id="rId10"/>
    <p:sldId id="267" r:id="rId11"/>
    <p:sldId id="279" r:id="rId12"/>
    <p:sldId id="268" r:id="rId13"/>
    <p:sldId id="280" r:id="rId14"/>
    <p:sldId id="281" r:id="rId15"/>
    <p:sldId id="269" r:id="rId16"/>
    <p:sldId id="282" r:id="rId17"/>
    <p:sldId id="270" r:id="rId18"/>
    <p:sldId id="283" r:id="rId19"/>
    <p:sldId id="271" r:id="rId20"/>
    <p:sldId id="284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Arial-Rounded" panose="020B0500000000000000" pitchFamily="34" charset="-93"/>
      <p:regular r:id="rId32"/>
    </p:embeddedFont>
    <p:embeddedFont>
      <p:font typeface="Microsoft YaHei" panose="020B0503020204020204" pitchFamily="34" charset="-122"/>
      <p:regular r:id="rId33"/>
    </p:embeddedFont>
    <p:embeddedFont>
      <p:font typeface="DFPOP1-W9" panose="02010609010101010101" charset="0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HL Hoctro" panose="02000000000000000000" pitchFamily="2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PresentationFormat>On-screen Show (16:9)</PresentationFormat>
  <Paragraphs>142</Paragraphs>
  <Slides>24</Slides>
  <Notes>11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Arial-Rounded</vt:lpstr>
      <vt:lpstr>Times New Roman</vt:lpstr>
      <vt:lpstr>Microsoft YaHei</vt:lpstr>
      <vt:lpstr>DFPOP1-W9</vt:lpstr>
      <vt:lpstr>Arial Unicode MS</vt:lpstr>
      <vt:lpstr>华康少女文字W5</vt:lpstr>
      <vt:lpstr>Segoe Print</vt:lpstr>
      <vt:lpstr>Calibri</vt:lpstr>
      <vt:lpstr>HL Hoctro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2020-08-13T09:19:00Z</dcterms:created>
  <dcterms:modified xsi:type="dcterms:W3CDTF">2020-08-26T12:34:41Z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