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8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258097" y="1914117"/>
            <a:ext cx="8458200" cy="1828800"/>
            <a:chOff x="258097" y="1914117"/>
            <a:chExt cx="8458200" cy="1828800"/>
          </a:xfrm>
        </p:grpSpPr>
        <p:sp>
          <p:nvSpPr>
            <p:cNvPr id="12" name="Rounded Rectangle 11"/>
            <p:cNvSpPr/>
            <p:nvPr/>
          </p:nvSpPr>
          <p:spPr>
            <a:xfrm>
              <a:off x="258097" y="1914117"/>
              <a:ext cx="8458200" cy="1828800"/>
            </a:xfrm>
            <a:prstGeom prst="roundRect">
              <a:avLst/>
            </a:prstGeom>
            <a:solidFill>
              <a:srgbClr val="CC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381000" y="1968912"/>
              <a:ext cx="8200103" cy="1612488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800" b="1" dirty="0" err="1" smtClean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.VnAvantH" pitchFamily="34" charset="0"/>
                </a:rPr>
                <a:t>TIÕT</a:t>
              </a:r>
              <a:r>
                <a:rPr lang="en-US" sz="4800" b="1" dirty="0" smtClean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.VnAvantH" pitchFamily="34" charset="0"/>
                </a:rPr>
                <a:t> </a:t>
              </a:r>
              <a:r>
                <a:rPr lang="en-US" sz="4800" b="1" dirty="0" err="1" smtClean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.VnAvantH" pitchFamily="34" charset="0"/>
                </a:rPr>
                <a:t>HäC</a:t>
              </a:r>
              <a:r>
                <a:rPr lang="en-US" sz="4800" b="1" dirty="0" smtClean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.VnAvantH" pitchFamily="34" charset="0"/>
                </a:rPr>
                <a:t> §</a:t>
              </a:r>
              <a:r>
                <a:rPr lang="en-US" sz="4800" b="1" dirty="0" err="1" smtClean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.VnAvantH" pitchFamily="34" charset="0"/>
                </a:rPr>
                <a:t>ÇU</a:t>
              </a:r>
              <a:r>
                <a:rPr lang="en-US" sz="4800" b="1" dirty="0" smtClean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.VnAvantH" pitchFamily="34" charset="0"/>
                </a:rPr>
                <a:t> </a:t>
              </a:r>
              <a:r>
                <a:rPr lang="en-US" sz="4800" b="1" dirty="0" err="1" smtClean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.VnAvantH" pitchFamily="34" charset="0"/>
                </a:rPr>
                <a:t>TI£N</a:t>
              </a:r>
              <a:endParaRPr lang="vi-VN" sz="4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0" y="0"/>
            <a:ext cx="9144000" cy="2188522"/>
            <a:chOff x="0" y="0"/>
            <a:chExt cx="9144000" cy="2188522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9144000" cy="1828800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6" name="Cloud 5"/>
            <p:cNvSpPr/>
            <p:nvPr/>
          </p:nvSpPr>
          <p:spPr>
            <a:xfrm rot="1034735">
              <a:off x="166596" y="249878"/>
              <a:ext cx="3007788" cy="1938644"/>
            </a:xfrm>
            <a:prstGeom prst="cloud">
              <a:avLst/>
            </a:prstGeom>
            <a:solidFill>
              <a:schemeClr val="accent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dirty="0"/>
            </a:p>
          </p:txBody>
        </p:sp>
        <p:sp>
          <p:nvSpPr>
            <p:cNvPr id="8" name="Rectangle 7"/>
            <p:cNvSpPr/>
            <p:nvPr/>
          </p:nvSpPr>
          <p:spPr>
            <a:xfrm rot="789568">
              <a:off x="533486" y="753070"/>
              <a:ext cx="2194833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prstTxWarp prst="textArchUp">
                <a:avLst/>
              </a:prstTxWarp>
              <a:spAutoFit/>
            </a:bodyPr>
            <a:lstStyle/>
            <a:p>
              <a:pPr algn="ctr"/>
              <a:r>
                <a:rPr lang="en-US" sz="4000" b="1" cap="none" spc="0" dirty="0" err="1" smtClean="0">
                  <a:ln w="12700">
                    <a:solidFill>
                      <a:schemeClr val="tx1"/>
                    </a:solidFill>
                    <a:prstDash val="solid"/>
                  </a:ln>
                  <a:solidFill>
                    <a:sysClr val="windowText" lastClr="000000"/>
                  </a:solidFill>
                  <a:latin typeface="HP-168" pitchFamily="34" charset="0"/>
                </a:rPr>
                <a:t>Chủ</a:t>
              </a:r>
              <a:r>
                <a:rPr lang="en-US" sz="4000" b="1" cap="none" spc="0" dirty="0" smtClean="0">
                  <a:ln w="12700">
                    <a:solidFill>
                      <a:schemeClr val="tx1"/>
                    </a:solidFill>
                    <a:prstDash val="solid"/>
                  </a:ln>
                  <a:solidFill>
                    <a:sysClr val="windowText" lastClr="000000"/>
                  </a:solidFill>
                  <a:latin typeface="HP-168" pitchFamily="34" charset="0"/>
                </a:rPr>
                <a:t> </a:t>
              </a:r>
              <a:r>
                <a:rPr lang="en-US" sz="4000" b="1" cap="none" spc="0" dirty="0" err="1" smtClean="0">
                  <a:ln w="12700">
                    <a:solidFill>
                      <a:schemeClr val="tx1"/>
                    </a:solidFill>
                    <a:prstDash val="solid"/>
                  </a:ln>
                  <a:solidFill>
                    <a:sysClr val="windowText" lastClr="000000"/>
                  </a:solidFill>
                  <a:latin typeface="HP-168" pitchFamily="34" charset="0"/>
                </a:rPr>
                <a:t>đề</a:t>
              </a:r>
              <a:endParaRPr lang="en-US" sz="4000" b="1" cap="none" spc="0" dirty="0">
                <a:ln w="12700">
                  <a:solidFill>
                    <a:schemeClr val="tx1"/>
                  </a:solidFill>
                  <a:prstDash val="solid"/>
                </a:ln>
                <a:solidFill>
                  <a:sysClr val="windowText" lastClr="000000"/>
                </a:solidFill>
                <a:latin typeface="HP-168" pitchFamily="34" charset="0"/>
              </a:endParaRP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1143000" y="533400"/>
            <a:ext cx="931665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500" b="1" dirty="0" smtClean="0"/>
              <a:t>1</a:t>
            </a:r>
            <a:endParaRPr lang="vi-VN" sz="11500" b="1" dirty="0"/>
          </a:p>
        </p:txBody>
      </p:sp>
      <p:sp>
        <p:nvSpPr>
          <p:cNvPr id="11" name="Rectangle 10"/>
          <p:cNvSpPr/>
          <p:nvPr/>
        </p:nvSpPr>
        <p:spPr>
          <a:xfrm>
            <a:off x="3205183" y="533400"/>
            <a:ext cx="571021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none" spc="0" dirty="0" err="1" smtClean="0">
                <a:ln w="12700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.VnAvant" pitchFamily="34" charset="0"/>
              </a:rPr>
              <a:t>C</a:t>
            </a:r>
            <a:r>
              <a:rPr lang="en-US" sz="4400" b="1" dirty="0" err="1" smtClean="0">
                <a:ln w="12700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.VnAvantH" pitchFamily="34" charset="0"/>
              </a:rPr>
              <a:t>¸C</a:t>
            </a:r>
            <a:r>
              <a:rPr lang="en-US" sz="4400" b="1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.VnAvantH" pitchFamily="34" charset="0"/>
              </a:rPr>
              <a:t> </a:t>
            </a:r>
            <a:r>
              <a:rPr lang="en-US" sz="4400" b="1" dirty="0" err="1" smtClean="0">
                <a:ln w="12700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.VnAvantH" pitchFamily="34" charset="0"/>
              </a:rPr>
              <a:t>Sè</a:t>
            </a:r>
            <a:r>
              <a:rPr lang="en-US" sz="4400" b="1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.VnAvantH" pitchFamily="34" charset="0"/>
              </a:rPr>
              <a:t> </a:t>
            </a:r>
            <a:r>
              <a:rPr lang="en-US" sz="4400" b="1" dirty="0" err="1" smtClean="0">
                <a:ln w="12700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.VnAvantH" pitchFamily="34" charset="0"/>
              </a:rPr>
              <a:t>Tõ</a:t>
            </a:r>
            <a:r>
              <a:rPr lang="en-US" sz="4400" b="1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.VnAvantH" pitchFamily="34" charset="0"/>
              </a:rPr>
              <a:t> 0 §</a:t>
            </a:r>
            <a:r>
              <a:rPr lang="en-US" sz="4400" b="1" dirty="0" err="1" smtClean="0">
                <a:ln w="12700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.VnAvantH" pitchFamily="34" charset="0"/>
              </a:rPr>
              <a:t>ÕN</a:t>
            </a:r>
            <a:r>
              <a:rPr lang="en-US" sz="4400" b="1" dirty="0" smtClean="0">
                <a:ln w="12700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.VnAvantH" pitchFamily="34" charset="0"/>
              </a:rPr>
              <a:t> 10</a:t>
            </a:r>
            <a:endParaRPr lang="vi-VN" sz="4400" b="1" cap="none" spc="0" dirty="0">
              <a:ln w="12700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33835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17" t="43542" r="60824" b="29356"/>
          <a:stretch/>
        </p:blipFill>
        <p:spPr bwMode="auto">
          <a:xfrm>
            <a:off x="304800" y="320040"/>
            <a:ext cx="1854926" cy="2926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779" t="48003" r="32416" b="29497"/>
          <a:stretch/>
        </p:blipFill>
        <p:spPr bwMode="auto">
          <a:xfrm>
            <a:off x="1699710" y="3817621"/>
            <a:ext cx="2010207" cy="2887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80055" y="3289607"/>
            <a:ext cx="9044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  <a:latin typeface=".VnAvant" pitchFamily="34" charset="0"/>
              </a:rPr>
              <a:t>Nam</a:t>
            </a:r>
            <a:endParaRPr lang="vi-VN" sz="2400" b="1" dirty="0">
              <a:solidFill>
                <a:srgbClr val="0070C0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068" t="43542" r="47174" b="29553"/>
          <a:stretch/>
        </p:blipFill>
        <p:spPr bwMode="auto">
          <a:xfrm>
            <a:off x="2590800" y="304800"/>
            <a:ext cx="2953615" cy="30273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3163191" y="3289606"/>
            <a:ext cx="7393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  <a:latin typeface=".VnAvant" pitchFamily="34" charset="0"/>
              </a:rPr>
              <a:t>Mai</a:t>
            </a:r>
            <a:endParaRPr lang="vi-VN" sz="2400" b="1" dirty="0">
              <a:solidFill>
                <a:srgbClr val="0070C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343400" y="3332172"/>
            <a:ext cx="12698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  <a:latin typeface=".VnAvant" pitchFamily="34" charset="0"/>
              </a:rPr>
              <a:t>R« -</a:t>
            </a:r>
            <a:r>
              <a:rPr lang="en-US" sz="2400" b="1" dirty="0" err="1" smtClean="0">
                <a:solidFill>
                  <a:srgbClr val="0070C0"/>
                </a:solidFill>
                <a:latin typeface=".VnAvant" pitchFamily="34" charset="0"/>
              </a:rPr>
              <a:t>bèt</a:t>
            </a:r>
            <a:endParaRPr lang="vi-VN" sz="2400" b="1" dirty="0">
              <a:solidFill>
                <a:srgbClr val="0070C0"/>
              </a:solidFill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772" t="43542" r="40142" b="28750"/>
          <a:stretch/>
        </p:blipFill>
        <p:spPr bwMode="auto">
          <a:xfrm>
            <a:off x="6553201" y="320041"/>
            <a:ext cx="1780944" cy="34312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7074020" y="3768742"/>
            <a:ext cx="757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solidFill>
                  <a:srgbClr val="0070C0"/>
                </a:solidFill>
                <a:latin typeface=".VnAvant" pitchFamily="34" charset="0"/>
              </a:rPr>
              <a:t>ViÖt</a:t>
            </a:r>
            <a:endParaRPr lang="vi-VN" sz="2400" b="1" dirty="0">
              <a:solidFill>
                <a:srgbClr val="0070C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02496" y="5030777"/>
            <a:ext cx="5357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solidFill>
                  <a:srgbClr val="0070C0"/>
                </a:solidFill>
                <a:latin typeface=".VnAvant" pitchFamily="34" charset="0"/>
              </a:rPr>
              <a:t>Mi</a:t>
            </a:r>
            <a:endParaRPr lang="vi-VN" sz="2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9207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9" grpId="0"/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vi-VN" dirty="0"/>
          </a:p>
        </p:txBody>
      </p:sp>
      <p:grpSp>
        <p:nvGrpSpPr>
          <p:cNvPr id="4" name="Group 3"/>
          <p:cNvGrpSpPr/>
          <p:nvPr/>
        </p:nvGrpSpPr>
        <p:grpSpPr>
          <a:xfrm>
            <a:off x="533400" y="152400"/>
            <a:ext cx="8077200" cy="6400800"/>
            <a:chOff x="2000371" y="1209367"/>
            <a:chExt cx="6131398" cy="3982066"/>
          </a:xfrm>
        </p:grpSpPr>
        <p:pic>
          <p:nvPicPr>
            <p:cNvPr id="2051" name="Picture 3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3929" t="44994" r="53378" b="25704"/>
            <a:stretch/>
          </p:blipFill>
          <p:spPr bwMode="auto">
            <a:xfrm>
              <a:off x="2000371" y="3048000"/>
              <a:ext cx="2952629" cy="2143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" name="Picture 3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6652" t="19859" r="28917" b="25705"/>
            <a:stretch/>
          </p:blipFill>
          <p:spPr bwMode="auto">
            <a:xfrm>
              <a:off x="4953000" y="1209367"/>
              <a:ext cx="3178769" cy="39820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5" name="Rectangle 4"/>
          <p:cNvSpPr/>
          <p:nvPr/>
        </p:nvSpPr>
        <p:spPr>
          <a:xfrm rot="21097950">
            <a:off x="358794" y="2657804"/>
            <a:ext cx="3756813" cy="81321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00379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23</Words>
  <Application>Microsoft Office PowerPoint</Application>
  <PresentationFormat>On-screen Show (4:3)</PresentationFormat>
  <Paragraphs>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</cp:lastModifiedBy>
  <cp:revision>3</cp:revision>
  <dcterms:created xsi:type="dcterms:W3CDTF">2006-08-16T00:00:00Z</dcterms:created>
  <dcterms:modified xsi:type="dcterms:W3CDTF">2020-07-30T06:58:37Z</dcterms:modified>
</cp:coreProperties>
</file>