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8"/>
  </p:notesMasterIdLst>
  <p:sldIdLst>
    <p:sldId id="270" r:id="rId3"/>
    <p:sldId id="271" r:id="rId4"/>
    <p:sldId id="272" r:id="rId5"/>
    <p:sldId id="256" r:id="rId6"/>
    <p:sldId id="274" r:id="rId7"/>
    <p:sldId id="273" r:id="rId8"/>
    <p:sldId id="257" r:id="rId9"/>
    <p:sldId id="265" r:id="rId10"/>
    <p:sldId id="261" r:id="rId11"/>
    <p:sldId id="267" r:id="rId12"/>
    <p:sldId id="263" r:id="rId13"/>
    <p:sldId id="266" r:id="rId14"/>
    <p:sldId id="262" r:id="rId15"/>
    <p:sldId id="269" r:id="rId16"/>
    <p:sldId id="425" r:id="rId17"/>
  </p:sldIdLst>
  <p:sldSz cx="12192000" cy="6858000"/>
  <p:notesSz cx="6858000" cy="9144000"/>
  <p:embeddedFontLst>
    <p:embeddedFont>
      <p:font typeface="#9Slide07 Altus" pitchFamily="2" charset="0"/>
      <p:regular r:id="rId19"/>
    </p:embeddedFont>
    <p:embeddedFont>
      <p:font typeface="A2.Jovis-WorkSansRegular-San" panose="020B0604020202020204" charset="0"/>
      <p:regular r:id="rId20"/>
    </p:embeddedFont>
    <p:embeddedFont>
      <p:font typeface="A3.Jovis-BebasNeueBold-San" panose="020B0604020202020204" charset="0"/>
      <p:bold r:id="rId21"/>
    </p:embeddedFont>
    <p:embeddedFont>
      <p:font typeface="Averta Std ExtraBold" panose="00000900000000000000" charset="0"/>
      <p:bold r:id="rId22"/>
      <p:boldItalic r:id="rId23"/>
    </p:embeddedFon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Mongolian Baiti" panose="03000500000000000000" pitchFamily="66" charset="0"/>
      <p:regular r:id="rId30"/>
    </p:embeddedFont>
    <p:embeddedFont>
      <p:font typeface="Paytone One" panose="020B0604020202020204" charset="0"/>
      <p:regular r:id="rId31"/>
    </p:embeddedFont>
    <p:embeddedFont>
      <p:font typeface="Quicksand Bold" panose="020B0604020202020204"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261"/>
    <a:srgbClr val="EE4036"/>
    <a:srgbClr val="FFFAEF"/>
    <a:srgbClr val="FA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95" autoAdjust="0"/>
    <p:restoredTop sz="94364" autoAdjust="0"/>
  </p:normalViewPr>
  <p:slideViewPr>
    <p:cSldViewPr snapToGrid="0">
      <p:cViewPr varScale="1">
        <p:scale>
          <a:sx n="66" d="100"/>
          <a:sy n="66" d="100"/>
        </p:scale>
        <p:origin x="438" y="66"/>
      </p:cViewPr>
      <p:guideLst/>
    </p:cSldViewPr>
  </p:slideViewPr>
  <p:notesTextViewPr>
    <p:cViewPr>
      <p:scale>
        <a:sx n="20" d="100"/>
        <a:sy n="2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16-Sep-23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344676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7</a:t>
            </a:fld>
            <a:endParaRPr lang="en-US"/>
          </a:p>
        </p:txBody>
      </p:sp>
    </p:spTree>
    <p:extLst>
      <p:ext uri="{BB962C8B-B14F-4D97-AF65-F5344CB8AC3E}">
        <p14:creationId xmlns:p14="http://schemas.microsoft.com/office/powerpoint/2010/main" val="1200328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3480358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3417219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323315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2081192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14</a:t>
            </a:fld>
            <a:endParaRPr lang="en-US"/>
          </a:p>
        </p:txBody>
      </p:sp>
    </p:spTree>
    <p:extLst>
      <p:ext uri="{BB962C8B-B14F-4D97-AF65-F5344CB8AC3E}">
        <p14:creationId xmlns:p14="http://schemas.microsoft.com/office/powerpoint/2010/main" val="537621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16-Sep-23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0993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839788" y="365127"/>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839789"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6172201"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01736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731253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953927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506254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839788" y="457200"/>
            <a:ext cx="3932237" cy="1600200"/>
          </a:xfrm>
        </p:spPr>
        <p:txBody>
          <a:bodyPr anchor="b"/>
          <a:lstStyle>
            <a:lvl1pPr>
              <a:defRPr sz="240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98437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1799541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8724901"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838201"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13010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16-Sep-23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16-Sep-23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16-Sep-23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16-Sep-23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16-Sep-23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475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1524000" y="1122363"/>
            <a:ext cx="9144000" cy="2387600"/>
          </a:xfrm>
        </p:spPr>
        <p:txBody>
          <a:bodyPr anchor="b"/>
          <a:lstStyle>
            <a:lvl1pPr algn="ctr">
              <a:defRPr sz="4500"/>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02828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70165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831851" y="1709740"/>
            <a:ext cx="10515600" cy="2852737"/>
          </a:xfrm>
        </p:spPr>
        <p:txBody>
          <a:bodyPr anchor="b"/>
          <a:lstStyle>
            <a:lvl1pPr>
              <a:defRPr sz="4500"/>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0585158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16-Sep-23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799995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18" Type="http://schemas.openxmlformats.org/officeDocument/2006/relationships/image" Target="../media/image16.sv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17" Type="http://schemas.openxmlformats.org/officeDocument/2006/relationships/image" Target="../media/image15.png"/><Relationship Id="rId2" Type="http://schemas.openxmlformats.org/officeDocument/2006/relationships/audio" Target="../media/audio1.wav"/><Relationship Id="rId16" Type="http://schemas.openxmlformats.org/officeDocument/2006/relationships/image" Target="../media/image14.svg"/><Relationship Id="rId1" Type="http://schemas.openxmlformats.org/officeDocument/2006/relationships/slideLayout" Target="../slideLayouts/slideLayout6.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3.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3.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3.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4.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4.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3.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5.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3.pn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3.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6.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5.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3.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7.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6.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audio" Target="../media/audio2.wav"/><Relationship Id="rId16" Type="http://schemas.openxmlformats.org/officeDocument/2006/relationships/image" Target="../media/image35.svg"/><Relationship Id="rId1" Type="http://schemas.openxmlformats.org/officeDocument/2006/relationships/slideLayout" Target="../slideLayouts/slideLayout6.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audio" Target="../media/audio2.wav"/><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slideLayout" Target="../slideLayouts/slideLayout1.xml"/><Relationship Id="rId7" Type="http://schemas.openxmlformats.org/officeDocument/2006/relationships/image" Target="../media/image39.svg"/><Relationship Id="rId12" Type="http://schemas.openxmlformats.org/officeDocument/2006/relationships/image" Target="../media/image43.svg"/><Relationship Id="rId17" Type="http://schemas.openxmlformats.org/officeDocument/2006/relationships/slide" Target="slide9.xml"/><Relationship Id="rId2" Type="http://schemas.openxmlformats.org/officeDocument/2006/relationships/audio" Target="../media/media1.mp3"/><Relationship Id="rId16" Type="http://schemas.openxmlformats.org/officeDocument/2006/relationships/slide" Target="slide10.xml"/><Relationship Id="rId20" Type="http://schemas.openxmlformats.org/officeDocument/2006/relationships/image" Target="../media/image44.png"/><Relationship Id="rId1" Type="http://schemas.microsoft.com/office/2007/relationships/media" Target="../media/media1.mp3"/><Relationship Id="rId6" Type="http://schemas.openxmlformats.org/officeDocument/2006/relationships/image" Target="../media/image38.png"/><Relationship Id="rId11" Type="http://schemas.openxmlformats.org/officeDocument/2006/relationships/image" Target="../media/image42.png"/><Relationship Id="rId5" Type="http://schemas.openxmlformats.org/officeDocument/2006/relationships/audio" Target="../media/audio3.wav"/><Relationship Id="rId15" Type="http://schemas.openxmlformats.org/officeDocument/2006/relationships/slide" Target="slide11.xml"/><Relationship Id="rId10" Type="http://schemas.openxmlformats.org/officeDocument/2006/relationships/slide" Target="slide7.xml"/><Relationship Id="rId19" Type="http://schemas.openxmlformats.org/officeDocument/2006/relationships/slide" Target="slide14.xml"/><Relationship Id="rId4" Type="http://schemas.openxmlformats.org/officeDocument/2006/relationships/notesSlide" Target="../notesSlides/notesSlide1.xml"/><Relationship Id="rId9" Type="http://schemas.openxmlformats.org/officeDocument/2006/relationships/image" Target="../media/image41.png"/><Relationship Id="rId14" Type="http://schemas.openxmlformats.org/officeDocument/2006/relationships/slide" Target="slide12.xml"/></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5.png"/><Relationship Id="rId7" Type="http://schemas.openxmlformats.org/officeDocument/2006/relationships/image" Target="../media/image48.svg"/><Relationship Id="rId2" Type="http://schemas.openxmlformats.org/officeDocument/2006/relationships/audio" Target="../media/audio2.wav"/><Relationship Id="rId16"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47.png"/><Relationship Id="rId11" Type="http://schemas.openxmlformats.org/officeDocument/2006/relationships/image" Target="../media/image52.jpeg"/><Relationship Id="rId5" Type="http://schemas.openxmlformats.org/officeDocument/2006/relationships/image" Target="../media/image19.png"/><Relationship Id="rId10" Type="http://schemas.openxmlformats.org/officeDocument/2006/relationships/image" Target="../media/image51.png"/><Relationship Id="rId4" Type="http://schemas.openxmlformats.org/officeDocument/2006/relationships/image" Target="../media/image46.svg"/><Relationship Id="rId9" Type="http://schemas.openxmlformats.org/officeDocument/2006/relationships/image" Target="../media/image50.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6.svg"/><Relationship Id="rId7" Type="http://schemas.openxmlformats.org/officeDocument/2006/relationships/image" Target="../media/image56.svg"/><Relationship Id="rId2" Type="http://schemas.openxmlformats.org/officeDocument/2006/relationships/image" Target="../media/image45.png"/><Relationship Id="rId1" Type="http://schemas.openxmlformats.org/officeDocument/2006/relationships/slideLayout" Target="../slideLayouts/slideLayout6.xml"/><Relationship Id="rId6" Type="http://schemas.openxmlformats.org/officeDocument/2006/relationships/image" Target="../media/image55.png"/><Relationship Id="rId11" Type="http://schemas.openxmlformats.org/officeDocument/2006/relationships/image" Target="../media/image50.svg"/><Relationship Id="rId5" Type="http://schemas.openxmlformats.org/officeDocument/2006/relationships/image" Target="../media/image54.svg"/><Relationship Id="rId10" Type="http://schemas.openxmlformats.org/officeDocument/2006/relationships/image" Target="../media/image49.png"/><Relationship Id="rId4" Type="http://schemas.openxmlformats.org/officeDocument/2006/relationships/image" Target="../media/image53.png"/><Relationship Id="rId9"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18" Type="http://schemas.openxmlformats.org/officeDocument/2006/relationships/image" Target="../media/image70.png"/><Relationship Id="rId3" Type="http://schemas.openxmlformats.org/officeDocument/2006/relationships/audio" Target="../media/audio3.wav"/><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 Type="http://schemas.openxmlformats.org/officeDocument/2006/relationships/notesSlide" Target="../notesSlides/notesSlide2.xml"/><Relationship Id="rId16"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63.png"/><Relationship Id="rId5" Type="http://schemas.openxmlformats.org/officeDocument/2006/relationships/image" Target="../media/image58.svg"/><Relationship Id="rId15" Type="http://schemas.openxmlformats.org/officeDocument/2006/relationships/image" Target="../media/image67.png"/><Relationship Id="rId10" Type="http://schemas.openxmlformats.org/officeDocument/2006/relationships/image" Target="../media/image62.png"/><Relationship Id="rId19" Type="http://schemas.openxmlformats.org/officeDocument/2006/relationships/image" Target="../media/image71.jpeg"/><Relationship Id="rId4" Type="http://schemas.openxmlformats.org/officeDocument/2006/relationships/image" Target="../media/image57.png"/><Relationship Id="rId9" Type="http://schemas.openxmlformats.org/officeDocument/2006/relationships/image" Target="../media/image61.png"/><Relationship Id="rId14" Type="http://schemas.openxmlformats.org/officeDocument/2006/relationships/image" Target="../media/image66.png"/></Relationships>
</file>

<file path=ppt/slides/_rels/slide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2.jpe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3.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_rels/slide9.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png"/><Relationship Id="rId18" Type="http://schemas.openxmlformats.org/officeDocument/2006/relationships/image" Target="../media/image73.png"/><Relationship Id="rId3" Type="http://schemas.openxmlformats.org/officeDocument/2006/relationships/image" Target="../media/image57.png"/><Relationship Id="rId7" Type="http://schemas.openxmlformats.org/officeDocument/2006/relationships/image" Target="../media/image60.svg"/><Relationship Id="rId12" Type="http://schemas.openxmlformats.org/officeDocument/2006/relationships/image" Target="../media/image65.png"/><Relationship Id="rId17" Type="http://schemas.openxmlformats.org/officeDocument/2006/relationships/image" Target="../media/image70.png"/><Relationship Id="rId2" Type="http://schemas.openxmlformats.org/officeDocument/2006/relationships/audio" Target="../media/audio3.wav"/><Relationship Id="rId16"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slide" Target="slide4.xml"/><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8.svg"/><Relationship Id="rId9" Type="http://schemas.openxmlformats.org/officeDocument/2006/relationships/image" Target="../media/image62.png"/><Relationship Id="rId1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9720526" y="1"/>
            <a:ext cx="3134483" cy="1481755"/>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4" name="Freeform 4"/>
          <p:cNvSpPr/>
          <p:nvPr/>
        </p:nvSpPr>
        <p:spPr>
          <a:xfrm>
            <a:off x="4546071" y="4577961"/>
            <a:ext cx="2652647" cy="848847"/>
          </a:xfrm>
          <a:custGeom>
            <a:avLst/>
            <a:gdLst/>
            <a:ahLst/>
            <a:cxnLst/>
            <a:rect l="l" t="t" r="r" b="b"/>
            <a:pathLst>
              <a:path w="3978971" h="1273271">
                <a:moveTo>
                  <a:pt x="0" y="0"/>
                </a:moveTo>
                <a:lnTo>
                  <a:pt x="3978972" y="0"/>
                </a:lnTo>
                <a:lnTo>
                  <a:pt x="3978972" y="1273271"/>
                </a:lnTo>
                <a:lnTo>
                  <a:pt x="0" y="127327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5" name="Freeform 5"/>
          <p:cNvSpPr/>
          <p:nvPr/>
        </p:nvSpPr>
        <p:spPr>
          <a:xfrm rot="4423086">
            <a:off x="111164" y="-3084291"/>
            <a:ext cx="3549114" cy="523851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6" name="Freeform 6"/>
          <p:cNvSpPr/>
          <p:nvPr/>
        </p:nvSpPr>
        <p:spPr>
          <a:xfrm>
            <a:off x="9416271" y="5300046"/>
            <a:ext cx="3742993" cy="2753969"/>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7" name="Freeform 7"/>
          <p:cNvSpPr/>
          <p:nvPr/>
        </p:nvSpPr>
        <p:spPr>
          <a:xfrm rot="-8897882">
            <a:off x="10454632" y="5091167"/>
            <a:ext cx="2103137" cy="1527403"/>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8" name="Freeform 8"/>
          <p:cNvSpPr/>
          <p:nvPr/>
        </p:nvSpPr>
        <p:spPr>
          <a:xfrm>
            <a:off x="-1126012" y="4652517"/>
            <a:ext cx="3454531" cy="3404283"/>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9" name="TextBox 9"/>
          <p:cNvSpPr txBox="1"/>
          <p:nvPr/>
        </p:nvSpPr>
        <p:spPr>
          <a:xfrm>
            <a:off x="-1253789" y="3354167"/>
            <a:ext cx="14528800" cy="3623135"/>
          </a:xfrm>
          <a:prstGeom prst="rect">
            <a:avLst/>
          </a:prstGeom>
        </p:spPr>
        <p:txBody>
          <a:bodyPr spcFirstLastPara="1" wrap="square" lIns="0" tIns="0" rIns="0" bIns="0" numCol="1" rtlCol="0" anchor="t">
            <a:prstTxWarp prst="textArchUp">
              <a:avLst/>
            </a:prstTxWarp>
            <a:spAutoFit/>
          </a:bodyPr>
          <a:lstStyle/>
          <a:p>
            <a:pPr algn="ctr">
              <a:buClr>
                <a:srgbClr val="000000"/>
              </a:buClr>
              <a:buSzPts val="2400"/>
            </a:pPr>
            <a:r>
              <a:rPr lang="en-US" sz="7200" dirty="0">
                <a:solidFill>
                  <a:srgbClr val="C00000"/>
                </a:solidFill>
                <a:effectLst>
                  <a:outerShdw blurRad="38100" dist="38100" dir="2700000" algn="tl">
                    <a:srgbClr val="000000">
                      <a:alpha val="43137"/>
                    </a:srgbClr>
                  </a:outerShdw>
                </a:effectLst>
                <a:latin typeface="Averta Std ExtraBold" panose="00000900000000000000" charset="0"/>
                <a:sym typeface="Times New Roman"/>
              </a:rPr>
              <a:t>ĐIỆN TRỞ. ĐỊNH LUẬT ÔM</a:t>
            </a:r>
            <a:endParaRPr lang="en-US" sz="7200" dirty="0">
              <a:solidFill>
                <a:srgbClr val="C00000"/>
              </a:solidFill>
              <a:effectLst>
                <a:outerShdw blurRad="38100" dist="38100" dir="2700000" algn="tl">
                  <a:srgbClr val="000000">
                    <a:alpha val="43137"/>
                  </a:srgbClr>
                </a:outerShdw>
              </a:effectLst>
              <a:latin typeface="Averta Std ExtraBold" panose="00000900000000000000" charset="0"/>
              <a:sym typeface="Arial"/>
            </a:endParaRPr>
          </a:p>
          <a:p>
            <a:pPr lvl="0" algn="ctr">
              <a:buClr>
                <a:srgbClr val="000000"/>
              </a:buClr>
              <a:buSzPts val="2400"/>
            </a:pPr>
            <a:endParaRPr lang="en-US" sz="6000" dirty="0">
              <a:solidFill>
                <a:srgbClr val="C00000"/>
              </a:solidFill>
              <a:effectLst>
                <a:outerShdw blurRad="38100" dist="38100" dir="2700000" algn="tl">
                  <a:srgbClr val="000000">
                    <a:alpha val="43137"/>
                  </a:srgbClr>
                </a:outerShdw>
              </a:effectLst>
              <a:latin typeface="Averta Std ExtraBold" panose="00000900000000000000" charset="0"/>
              <a:sym typeface="Arial"/>
            </a:endParaRPr>
          </a:p>
        </p:txBody>
      </p:sp>
      <p:grpSp>
        <p:nvGrpSpPr>
          <p:cNvPr id="12" name="Group 11"/>
          <p:cNvGrpSpPr/>
          <p:nvPr/>
        </p:nvGrpSpPr>
        <p:grpSpPr>
          <a:xfrm>
            <a:off x="3025944" y="3161875"/>
            <a:ext cx="5692898" cy="934726"/>
            <a:chOff x="3638090" y="3124200"/>
            <a:chExt cx="4915818" cy="640723"/>
          </a:xfrm>
        </p:grpSpPr>
        <p:sp>
          <p:nvSpPr>
            <p:cNvPr id="3" name="Freeform 3"/>
            <p:cNvSpPr/>
            <p:nvPr/>
          </p:nvSpPr>
          <p:spPr>
            <a:xfrm>
              <a:off x="3638090" y="3124200"/>
              <a:ext cx="4915818" cy="640723"/>
            </a:xfrm>
            <a:custGeom>
              <a:avLst/>
              <a:gdLst/>
              <a:ahLst/>
              <a:cxnLst/>
              <a:rect l="l" t="t" r="r" b="b"/>
              <a:pathLst>
                <a:path w="8431059" h="950410">
                  <a:moveTo>
                    <a:pt x="0" y="0"/>
                  </a:moveTo>
                  <a:lnTo>
                    <a:pt x="8431060" y="0"/>
                  </a:lnTo>
                  <a:lnTo>
                    <a:pt x="8431060" y="950410"/>
                  </a:lnTo>
                  <a:lnTo>
                    <a:pt x="0" y="95041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vi-VN"/>
            </a:p>
          </p:txBody>
        </p:sp>
        <p:sp>
          <p:nvSpPr>
            <p:cNvPr id="10" name="TextBox 10"/>
            <p:cNvSpPr txBox="1"/>
            <p:nvPr/>
          </p:nvSpPr>
          <p:spPr>
            <a:xfrm>
              <a:off x="3638090" y="3336749"/>
              <a:ext cx="4915818" cy="351617"/>
            </a:xfrm>
            <a:prstGeom prst="rect">
              <a:avLst/>
            </a:prstGeom>
          </p:spPr>
          <p:txBody>
            <a:bodyPr lIns="0" tIns="0" rIns="0" bIns="0" rtlCol="0" anchor="t">
              <a:spAutoFit/>
            </a:bodyPr>
            <a:lstStyle/>
            <a:p>
              <a:pPr algn="ctr">
                <a:lnSpc>
                  <a:spcPts val="4013"/>
                </a:lnSpc>
              </a:pPr>
              <a:r>
                <a:rPr lang="en-US" sz="4400" b="1" dirty="0">
                  <a:solidFill>
                    <a:srgbClr val="26226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MÃ Ô CHỮ</a:t>
              </a:r>
            </a:p>
          </p:txBody>
        </p:sp>
      </p:grpSp>
      <p:sp>
        <p:nvSpPr>
          <p:cNvPr id="11" name="Freeform 11"/>
          <p:cNvSpPr/>
          <p:nvPr/>
        </p:nvSpPr>
        <p:spPr>
          <a:xfrm rot="4423086">
            <a:off x="-16613" y="-3291170"/>
            <a:ext cx="3549114" cy="523851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vi-VN"/>
          </a:p>
        </p:txBody>
      </p:sp>
      <p:sp>
        <p:nvSpPr>
          <p:cNvPr id="13" name="TextBox 9"/>
          <p:cNvSpPr txBox="1"/>
          <p:nvPr/>
        </p:nvSpPr>
        <p:spPr>
          <a:xfrm>
            <a:off x="-1126012" y="-1510312"/>
            <a:ext cx="14528800" cy="3308598"/>
          </a:xfrm>
          <a:prstGeom prst="rect">
            <a:avLst/>
          </a:prstGeom>
        </p:spPr>
        <p:txBody>
          <a:bodyPr spcFirstLastPara="1" wrap="square" lIns="0" tIns="0" rIns="0" bIns="0" numCol="1" rtlCol="0" anchor="t">
            <a:spAutoFit/>
          </a:bodyPr>
          <a:lstStyle/>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endParaRPr lang="en-US" sz="44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r>
              <a:rPr lang="en-US" sz="4000" dirty="0">
                <a:solidFill>
                  <a:srgbClr val="C00000"/>
                </a:solidFill>
                <a:effectLst>
                  <a:outerShdw blurRad="38100" dist="38100" dir="2700000" algn="tl">
                    <a:srgbClr val="000000">
                      <a:alpha val="43137"/>
                    </a:srgbClr>
                  </a:outerShdw>
                </a:effectLst>
                <a:latin typeface="Averta Std ExtraBold" panose="00000900000000000000" charset="0"/>
              </a:rPr>
              <a:t>VẬT LÍ 11</a:t>
            </a:r>
          </a:p>
        </p:txBody>
      </p:sp>
    </p:spTree>
    <p:extLst>
      <p:ext uri="{BB962C8B-B14F-4D97-AF65-F5344CB8AC3E}">
        <p14:creationId xmlns:p14="http://schemas.microsoft.com/office/powerpoint/2010/main" val="38144978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5"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anim calcmode="lin" valueType="num">
                                      <p:cBhvr>
                                        <p:cTn id="11" dur="1500" fill="hold"/>
                                        <p:tgtEl>
                                          <p:spTgt spid="12"/>
                                        </p:tgtEl>
                                        <p:attrNameLst>
                                          <p:attrName>ppt_w</p:attrName>
                                        </p:attrNameLst>
                                      </p:cBhvr>
                                      <p:tavLst>
                                        <p:tav tm="0" fmla="#ppt_w*sin(2.5*pi*$)">
                                          <p:val>
                                            <p:fltVal val="0"/>
                                          </p:val>
                                        </p:tav>
                                        <p:tav tm="100000">
                                          <p:val>
                                            <p:fltVal val="1"/>
                                          </p:val>
                                        </p:tav>
                                      </p:tavLst>
                                    </p:anim>
                                    <p:anim calcmode="lin" valueType="num">
                                      <p:cBhvr>
                                        <p:cTn id="12" dur="1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10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par>
                          <p:cTn id="17" fill="hold">
                            <p:stCondLst>
                              <p:cond delay="3500"/>
                            </p:stCondLst>
                            <p:childTnLst>
                              <p:par>
                                <p:cTn id="18" presetID="10" presetClass="entr" presetSubtype="0"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4</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50404" y="1160536"/>
            <a:ext cx="10000195" cy="2812125"/>
          </a:xfrm>
          <a:prstGeom prst="roundRect">
            <a:avLst>
              <a:gd name="adj" fmla="val 1517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53828" y="4298118"/>
            <a:ext cx="3062676" cy="880471"/>
            <a:chOff x="4037538" y="4547895"/>
            <a:chExt cx="306267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3092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3944" y="4731936"/>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2026894" y="1465785"/>
            <a:ext cx="8133555" cy="2246769"/>
          </a:xfrm>
          <a:prstGeom prst="rect">
            <a:avLst/>
          </a:prstGeom>
          <a:noFill/>
          <a:ln>
            <a:noFill/>
          </a:ln>
        </p:spPr>
        <p:txBody>
          <a:bodyPr wrap="square">
            <a:spAutoFit/>
          </a:bodyPr>
          <a:lstStyle/>
          <a:p>
            <a:pPr lvl="0" algn="ctr"/>
            <a:r>
              <a:rPr lang="en-US" sz="2800" dirty="0" err="1">
                <a:solidFill>
                  <a:srgbClr val="EE4036"/>
                </a:solidFill>
                <a:latin typeface="Averta Std ExtraBold" panose="00000900000000000000" pitchFamily="50" charset="0"/>
                <a:sym typeface="Times New Roman"/>
              </a:rPr>
              <a:t>Nhiệt</a:t>
            </a:r>
            <a:r>
              <a:rPr lang="en-US" sz="2800" dirty="0">
                <a:solidFill>
                  <a:srgbClr val="EE4036"/>
                </a:solidFill>
                <a:latin typeface="Averta Std ExtraBold" panose="00000900000000000000" pitchFamily="50" charset="0"/>
                <a:sym typeface="Times New Roman"/>
              </a:rPr>
              <a:t> </a:t>
            </a:r>
            <a:r>
              <a:rPr lang="en-US" sz="2800" dirty="0" err="1">
                <a:solidFill>
                  <a:srgbClr val="EE4036"/>
                </a:solidFill>
                <a:latin typeface="Averta Std ExtraBold" panose="00000900000000000000" pitchFamily="50" charset="0"/>
                <a:sym typeface="Times New Roman"/>
              </a:rPr>
              <a:t>điện</a:t>
            </a:r>
            <a:r>
              <a:rPr lang="en-US" sz="2800" dirty="0">
                <a:solidFill>
                  <a:srgbClr val="EE4036"/>
                </a:solidFill>
                <a:latin typeface="Averta Std ExtraBold" panose="00000900000000000000" pitchFamily="50" charset="0"/>
                <a:sym typeface="Times New Roman"/>
              </a:rPr>
              <a:t> </a:t>
            </a:r>
            <a:r>
              <a:rPr lang="en-US" sz="2800" dirty="0" err="1">
                <a:solidFill>
                  <a:srgbClr val="EE4036"/>
                </a:solidFill>
                <a:latin typeface="Averta Std ExtraBold" panose="00000900000000000000" pitchFamily="50" charset="0"/>
                <a:sym typeface="Times New Roman"/>
              </a:rPr>
              <a:t>trở</a:t>
            </a:r>
            <a:r>
              <a:rPr lang="en-US" sz="2800" dirty="0">
                <a:solidFill>
                  <a:srgbClr val="EE4036"/>
                </a:solidFill>
                <a:latin typeface="Averta Std ExtraBold" panose="00000900000000000000" pitchFamily="50" charset="0"/>
                <a:sym typeface="Times New Roman"/>
              </a:rPr>
              <a:t> </a:t>
            </a:r>
            <a:r>
              <a:rPr lang="en-US" sz="2800" dirty="0" err="1">
                <a:solidFill>
                  <a:srgbClr val="EE4036"/>
                </a:solidFill>
                <a:latin typeface="Averta Std ExtraBold" panose="00000900000000000000" pitchFamily="50" charset="0"/>
                <a:sym typeface="Times New Roman"/>
              </a:rPr>
              <a:t>nào</a:t>
            </a:r>
            <a:r>
              <a:rPr lang="en-US" sz="2800" dirty="0">
                <a:solidFill>
                  <a:srgbClr val="EE4036"/>
                </a:solidFill>
                <a:latin typeface="Averta Std ExtraBold" panose="00000900000000000000" pitchFamily="50" charset="0"/>
                <a:sym typeface="Times New Roman"/>
              </a:rPr>
              <a:t> </a:t>
            </a:r>
            <a:r>
              <a:rPr lang="en-US" sz="2800" dirty="0" err="1">
                <a:solidFill>
                  <a:srgbClr val="EE4036"/>
                </a:solidFill>
                <a:latin typeface="Averta Std ExtraBold" panose="00000900000000000000" pitchFamily="50" charset="0"/>
                <a:sym typeface="Times New Roman"/>
              </a:rPr>
              <a:t>có</a:t>
            </a:r>
            <a:r>
              <a:rPr lang="en-US" sz="2800" dirty="0">
                <a:solidFill>
                  <a:srgbClr val="EE4036"/>
                </a:solidFill>
                <a:latin typeface="Averta Std ExtraBold" panose="00000900000000000000" pitchFamily="50" charset="0"/>
                <a:sym typeface="Times New Roman"/>
              </a:rPr>
              <a:t> </a:t>
            </a:r>
            <a:r>
              <a:rPr lang="en-US" sz="2800" dirty="0">
                <a:solidFill>
                  <a:srgbClr val="EE4036"/>
                </a:solidFill>
                <a:latin typeface="Averta Std ExtraBold" panose="00000900000000000000" pitchFamily="50" charset="0"/>
              </a:rPr>
              <a:t>c</a:t>
            </a:r>
            <a:r>
              <a:rPr lang="vi-VN" sz="2800" dirty="0">
                <a:solidFill>
                  <a:srgbClr val="EE4036"/>
                </a:solidFill>
                <a:latin typeface="Averta Std ExtraBold" panose="00000900000000000000" pitchFamily="50" charset="0"/>
              </a:rPr>
              <a:t>ấu tạo từ hỗn hợp các bột oxit kim loại như mangan, niken, cobalt,… với tỉ lệ trộn và khối lượng nhất định. Hỗn hợp này sau đó sẽ được nén chặt và nung ở nhiệt độ cao trong một khoảng thời gian xác định.</a:t>
            </a:r>
            <a:endParaRPr lang="en-US" sz="2800" dirty="0">
              <a:solidFill>
                <a:srgbClr val="EE4036"/>
              </a:solidFill>
              <a:latin typeface="Averta Std ExtraBold" panose="00000900000000000000" pitchFamily="50" charset="0"/>
              <a:sym typeface="Times New Roman"/>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102" name="!!o4b">
            <a:extLst>
              <a:ext uri="{FF2B5EF4-FFF2-40B4-BE49-F238E27FC236}">
                <a16:creationId xmlns:a16="http://schemas.microsoft.com/office/drawing/2014/main" id="{6F40FFA8-451A-4BC0-BD18-CD55C51FC9A2}"/>
              </a:ext>
            </a:extLst>
          </p:cNvPr>
          <p:cNvSpPr/>
          <p:nvPr/>
        </p:nvSpPr>
        <p:spPr>
          <a:xfrm>
            <a:off x="5497035" y="5470483"/>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3" name="!!4b">
            <a:extLst>
              <a:ext uri="{FF2B5EF4-FFF2-40B4-BE49-F238E27FC236}">
                <a16:creationId xmlns:a16="http://schemas.microsoft.com/office/drawing/2014/main" id="{FF091EC5-DEE3-4725-BA96-0C98047169DD}"/>
              </a:ext>
            </a:extLst>
          </p:cNvPr>
          <p:cNvSpPr txBox="1"/>
          <p:nvPr/>
        </p:nvSpPr>
        <p:spPr>
          <a:xfrm>
            <a:off x="5660284" y="552651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04" name="!!o4a">
            <a:extLst>
              <a:ext uri="{FF2B5EF4-FFF2-40B4-BE49-F238E27FC236}">
                <a16:creationId xmlns:a16="http://schemas.microsoft.com/office/drawing/2014/main" id="{03CD02AD-A0B0-4461-82E4-ADE45F3505A9}"/>
              </a:ext>
            </a:extLst>
          </p:cNvPr>
          <p:cNvSpPr/>
          <p:nvPr/>
        </p:nvSpPr>
        <p:spPr>
          <a:xfrm>
            <a:off x="6635533" y="5471318"/>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6802331" y="552184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54" name="!!o4b">
            <a:extLst>
              <a:ext uri="{FF2B5EF4-FFF2-40B4-BE49-F238E27FC236}">
                <a16:creationId xmlns:a16="http://schemas.microsoft.com/office/drawing/2014/main" id="{6F40FFA8-451A-4BC0-BD18-CD55C51FC9A2}"/>
              </a:ext>
            </a:extLst>
          </p:cNvPr>
          <p:cNvSpPr/>
          <p:nvPr/>
        </p:nvSpPr>
        <p:spPr>
          <a:xfrm>
            <a:off x="4358537" y="5470707"/>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4b">
            <a:extLst>
              <a:ext uri="{FF2B5EF4-FFF2-40B4-BE49-F238E27FC236}">
                <a16:creationId xmlns:a16="http://schemas.microsoft.com/office/drawing/2014/main" id="{FF091EC5-DEE3-4725-BA96-0C98047169DD}"/>
              </a:ext>
            </a:extLst>
          </p:cNvPr>
          <p:cNvSpPr txBox="1"/>
          <p:nvPr/>
        </p:nvSpPr>
        <p:spPr>
          <a:xfrm>
            <a:off x="4521786" y="5526737"/>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Tree>
    <p:extLst>
      <p:ext uri="{BB962C8B-B14F-4D97-AF65-F5344CB8AC3E}">
        <p14:creationId xmlns:p14="http://schemas.microsoft.com/office/powerpoint/2010/main" val="224756408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p:cTn id="7" dur="500" fill="hold"/>
                                        <p:tgtEl>
                                          <p:spTgt spid="103"/>
                                        </p:tgtEl>
                                        <p:attrNameLst>
                                          <p:attrName>ppt_w</p:attrName>
                                        </p:attrNameLst>
                                      </p:cBhvr>
                                      <p:tavLst>
                                        <p:tav tm="0">
                                          <p:val>
                                            <p:fltVal val="0"/>
                                          </p:val>
                                        </p:tav>
                                        <p:tav tm="100000">
                                          <p:val>
                                            <p:strVal val="#ppt_w"/>
                                          </p:val>
                                        </p:tav>
                                      </p:tavLst>
                                    </p:anim>
                                    <p:anim calcmode="lin" valueType="num">
                                      <p:cBhvr>
                                        <p:cTn id="8" dur="500" fill="hold"/>
                                        <p:tgtEl>
                                          <p:spTgt spid="103"/>
                                        </p:tgtEl>
                                        <p:attrNameLst>
                                          <p:attrName>ppt_h</p:attrName>
                                        </p:attrNameLst>
                                      </p:cBhvr>
                                      <p:tavLst>
                                        <p:tav tm="0">
                                          <p:val>
                                            <p:fltVal val="0"/>
                                          </p:val>
                                        </p:tav>
                                        <p:tav tm="100000">
                                          <p:val>
                                            <p:strVal val="#ppt_h"/>
                                          </p:val>
                                        </p:tav>
                                      </p:tavLst>
                                    </p:anim>
                                    <p:animEffect transition="in" filter="fade">
                                      <p:cBhvr>
                                        <p:cTn id="9" dur="500"/>
                                        <p:tgtEl>
                                          <p:spTgt spid="10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3"/>
                                        </p:tgtEl>
                                      </p:cBhvr>
                                    </p:animEffect>
                                    <p:animScale>
                                      <p:cBhvr>
                                        <p:cTn id="12" dur="250" autoRev="1" fill="hold"/>
                                        <p:tgtEl>
                                          <p:spTgt spid="103"/>
                                        </p:tgtEl>
                                      </p:cBhvr>
                                      <p:by x="105000" y="105000"/>
                                    </p:animScale>
                                  </p:childTnLst>
                                </p:cTn>
                              </p:par>
                            </p:childTnLst>
                          </p:cTn>
                        </p:par>
                      </p:childTnLst>
                    </p:cTn>
                  </p:par>
                </p:childTnLst>
              </p:cTn>
              <p:nextCondLst>
                <p:cond evt="onClick" delay="0">
                  <p:tgtEl>
                    <p:spTgt spid="102"/>
                  </p:tgtEl>
                </p:cond>
              </p:nextCondLst>
            </p:seq>
            <p:seq concurrent="1" nextAc="seek">
              <p:cTn id="13" restart="whenNotActive" fill="hold" evtFilter="cancelBubble" nodeType="interactiveSeq">
                <p:stCondLst>
                  <p:cond evt="onClick" delay="0">
                    <p:tgtEl>
                      <p:spTgt spid="10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7"/>
                                        </p:tgtEl>
                                        <p:attrNameLst>
                                          <p:attrName>style.visibility</p:attrName>
                                        </p:attrNameLst>
                                      </p:cBhvr>
                                      <p:to>
                                        <p:strVal val="visible"/>
                                      </p:to>
                                    </p:set>
                                    <p:anim calcmode="lin" valueType="num">
                                      <p:cBhvr>
                                        <p:cTn id="18" dur="500" fill="hold"/>
                                        <p:tgtEl>
                                          <p:spTgt spid="107"/>
                                        </p:tgtEl>
                                        <p:attrNameLst>
                                          <p:attrName>ppt_w</p:attrName>
                                        </p:attrNameLst>
                                      </p:cBhvr>
                                      <p:tavLst>
                                        <p:tav tm="0">
                                          <p:val>
                                            <p:fltVal val="0"/>
                                          </p:val>
                                        </p:tav>
                                        <p:tav tm="100000">
                                          <p:val>
                                            <p:strVal val="#ppt_w"/>
                                          </p:val>
                                        </p:tav>
                                      </p:tavLst>
                                    </p:anim>
                                    <p:anim calcmode="lin" valueType="num">
                                      <p:cBhvr>
                                        <p:cTn id="19" dur="500" fill="hold"/>
                                        <p:tgtEl>
                                          <p:spTgt spid="107"/>
                                        </p:tgtEl>
                                        <p:attrNameLst>
                                          <p:attrName>ppt_h</p:attrName>
                                        </p:attrNameLst>
                                      </p:cBhvr>
                                      <p:tavLst>
                                        <p:tav tm="0">
                                          <p:val>
                                            <p:fltVal val="0"/>
                                          </p:val>
                                        </p:tav>
                                        <p:tav tm="100000">
                                          <p:val>
                                            <p:strVal val="#ppt_h"/>
                                          </p:val>
                                        </p:tav>
                                      </p:tavLst>
                                    </p:anim>
                                    <p:animEffect transition="in" filter="fade">
                                      <p:cBhvr>
                                        <p:cTn id="20" dur="500"/>
                                        <p:tgtEl>
                                          <p:spTgt spid="107"/>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7"/>
                                        </p:tgtEl>
                                      </p:cBhvr>
                                    </p:animEffect>
                                    <p:animScale>
                                      <p:cBhvr>
                                        <p:cTn id="23" dur="250" autoRev="1" fill="hold"/>
                                        <p:tgtEl>
                                          <p:spTgt spid="107"/>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54"/>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p:cTn id="87" dur="500" fill="hold"/>
                                        <p:tgtEl>
                                          <p:spTgt spid="96"/>
                                        </p:tgtEl>
                                        <p:attrNameLst>
                                          <p:attrName>ppt_w</p:attrName>
                                        </p:attrNameLst>
                                      </p:cBhvr>
                                      <p:tavLst>
                                        <p:tav tm="0">
                                          <p:val>
                                            <p:fltVal val="0"/>
                                          </p:val>
                                        </p:tav>
                                        <p:tav tm="100000">
                                          <p:val>
                                            <p:strVal val="#ppt_w"/>
                                          </p:val>
                                        </p:tav>
                                      </p:tavLst>
                                    </p:anim>
                                    <p:anim calcmode="lin" valueType="num">
                                      <p:cBhvr>
                                        <p:cTn id="88" dur="500" fill="hold"/>
                                        <p:tgtEl>
                                          <p:spTgt spid="96"/>
                                        </p:tgtEl>
                                        <p:attrNameLst>
                                          <p:attrName>ppt_h</p:attrName>
                                        </p:attrNameLst>
                                      </p:cBhvr>
                                      <p:tavLst>
                                        <p:tav tm="0">
                                          <p:val>
                                            <p:fltVal val="0"/>
                                          </p:val>
                                        </p:tav>
                                        <p:tav tm="100000">
                                          <p:val>
                                            <p:strVal val="#ppt_h"/>
                                          </p:val>
                                        </p:tav>
                                      </p:tavLst>
                                    </p:anim>
                                    <p:animEffect transition="in" filter="fade">
                                      <p:cBhvr>
                                        <p:cTn id="89" dur="500"/>
                                        <p:tgtEl>
                                          <p:spTgt spid="96"/>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96"/>
                                        </p:tgtEl>
                                      </p:cBhvr>
                                    </p:animEffect>
                                    <p:animScale>
                                      <p:cBhvr>
                                        <p:cTn id="92" dur="250" autoRev="1" fill="hold"/>
                                        <p:tgtEl>
                                          <p:spTgt spid="96"/>
                                        </p:tgtEl>
                                      </p:cBhvr>
                                      <p:by x="105000" y="105000"/>
                                    </p:animScale>
                                  </p:childTnLst>
                                </p:cTn>
                              </p:par>
                            </p:childTnLst>
                          </p:cTn>
                        </p:par>
                      </p:childTnLst>
                    </p:cTn>
                  </p:par>
                </p:childTnLst>
              </p:cTn>
              <p:nextCondLst>
                <p:cond evt="onClick" delay="0">
                  <p:tgtEl>
                    <p:spTgt spid="54"/>
                  </p:tgtEl>
                </p:cond>
              </p:nextCondLst>
            </p:seq>
          </p:childTnLst>
        </p:cTn>
      </p:par>
    </p:tnLst>
    <p:bldLst>
      <p:bldP spid="103" grpId="0"/>
      <p:bldP spid="103" grpId="1"/>
      <p:bldP spid="107" grpId="0"/>
      <p:bldP spid="107" grpId="1"/>
      <p:bldP spid="96" grpId="0"/>
      <p:bldP spid="96"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5</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060335" y="1095685"/>
            <a:ext cx="10090265" cy="2725472"/>
          </a:xfrm>
          <a:prstGeom prst="roundRect">
            <a:avLst>
              <a:gd name="adj" fmla="val 1366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58182" y="4312982"/>
            <a:ext cx="3009852" cy="880471"/>
            <a:chOff x="4037538" y="4547895"/>
            <a:chExt cx="300985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78104"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7188"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291859" y="2017333"/>
            <a:ext cx="5851909" cy="1077218"/>
          </a:xfrm>
          <a:prstGeom prst="rect">
            <a:avLst/>
          </a:prstGeom>
          <a:noFill/>
          <a:ln>
            <a:noFill/>
          </a:ln>
        </p:spPr>
        <p:txBody>
          <a:bodyPr wrap="square">
            <a:spAutoFit/>
          </a:bodyPr>
          <a:lstStyle/>
          <a:p>
            <a:pPr lvl="0" algn="ctr"/>
            <a:r>
              <a:rPr lang="en-US" sz="3200" dirty="0">
                <a:solidFill>
                  <a:srgbClr val="EE4036"/>
                </a:solidFill>
                <a:latin typeface="Averta Std ExtraBold" panose="00000900000000000000" pitchFamily="50" charset="0"/>
              </a:rPr>
              <a:t>Đ</a:t>
            </a:r>
            <a:r>
              <a:rPr lang="vi-VN" sz="3200" dirty="0">
                <a:solidFill>
                  <a:srgbClr val="EE4036"/>
                </a:solidFill>
                <a:latin typeface="Averta Std ExtraBold" panose="00000900000000000000" pitchFamily="50" charset="0"/>
              </a:rPr>
              <a:t>ơn vị đo hiệu điện thế, suất điện động trong hệ SI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là</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gì</a:t>
            </a:r>
            <a:r>
              <a:rPr lang="en-US" sz="3200" dirty="0">
                <a:solidFill>
                  <a:srgbClr val="EE4036"/>
                </a:solidFill>
                <a:latin typeface="Averta Std ExtraBold" panose="00000900000000000000" pitchFamily="50" charset="0"/>
              </a:rPr>
              <a:t>?</a:t>
            </a:r>
            <a:endParaRPr lang="vi-VN" sz="3200" dirty="0">
              <a:solidFill>
                <a:srgbClr val="EE4036"/>
              </a:solidFill>
              <a:latin typeface="Averta Std ExtraBold" panose="00000900000000000000" pitchFamily="50" charset="0"/>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o4a">
            <a:extLst>
              <a:ext uri="{FF2B5EF4-FFF2-40B4-BE49-F238E27FC236}">
                <a16:creationId xmlns:a16="http://schemas.microsoft.com/office/drawing/2014/main" id="{03CD02AD-A0B0-4461-82E4-ADE45F3505A9}"/>
              </a:ext>
            </a:extLst>
          </p:cNvPr>
          <p:cNvSpPr/>
          <p:nvPr/>
        </p:nvSpPr>
        <p:spPr>
          <a:xfrm>
            <a:off x="5336148"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4a">
            <a:extLst>
              <a:ext uri="{FF2B5EF4-FFF2-40B4-BE49-F238E27FC236}">
                <a16:creationId xmlns:a16="http://schemas.microsoft.com/office/drawing/2014/main" id="{7D7392F9-B328-40CF-A436-C3974F476E3C}"/>
              </a:ext>
            </a:extLst>
          </p:cNvPr>
          <p:cNvSpPr txBox="1"/>
          <p:nvPr/>
        </p:nvSpPr>
        <p:spPr>
          <a:xfrm>
            <a:off x="5502259" y="554578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ô</a:t>
            </a:r>
          </a:p>
        </p:txBody>
      </p:sp>
      <p:sp>
        <p:nvSpPr>
          <p:cNvPr id="100" name="!!o4a">
            <a:extLst>
              <a:ext uri="{FF2B5EF4-FFF2-40B4-BE49-F238E27FC236}">
                <a16:creationId xmlns:a16="http://schemas.microsoft.com/office/drawing/2014/main" id="{03CD02AD-A0B0-4461-82E4-ADE45F3505A9}"/>
              </a:ext>
            </a:extLst>
          </p:cNvPr>
          <p:cNvSpPr/>
          <p:nvPr/>
        </p:nvSpPr>
        <p:spPr>
          <a:xfrm>
            <a:off x="6454482"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6629826" y="554578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6" name="!!o4a">
            <a:extLst>
              <a:ext uri="{FF2B5EF4-FFF2-40B4-BE49-F238E27FC236}">
                <a16:creationId xmlns:a16="http://schemas.microsoft.com/office/drawing/2014/main" id="{03CD02AD-A0B0-4461-82E4-ADE45F3505A9}"/>
              </a:ext>
            </a:extLst>
          </p:cNvPr>
          <p:cNvSpPr/>
          <p:nvPr/>
        </p:nvSpPr>
        <p:spPr>
          <a:xfrm>
            <a:off x="4217814" y="549525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4393158" y="5545784"/>
            <a:ext cx="692164"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v</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pic>
        <p:nvPicPr>
          <p:cNvPr id="4100" name="Picture 4" descr="Hiệu điện Thế Là Gì? Ký Hiệu, đơn Vị đo, Công Thức Tính Hiệu điện Thế"/>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58125" y="1234614"/>
            <a:ext cx="2893489" cy="2199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500" fill="hold"/>
                                        <p:tgtEl>
                                          <p:spTgt spid="99"/>
                                        </p:tgtEl>
                                        <p:attrNameLst>
                                          <p:attrName>ppt_w</p:attrName>
                                        </p:attrNameLst>
                                      </p:cBhvr>
                                      <p:tavLst>
                                        <p:tav tm="0">
                                          <p:val>
                                            <p:fltVal val="0"/>
                                          </p:val>
                                        </p:tav>
                                        <p:tav tm="100000">
                                          <p:val>
                                            <p:strVal val="#ppt_w"/>
                                          </p:val>
                                        </p:tav>
                                      </p:tavLst>
                                    </p:anim>
                                    <p:anim calcmode="lin" valueType="num">
                                      <p:cBhvr>
                                        <p:cTn id="8" dur="500" fill="hold"/>
                                        <p:tgtEl>
                                          <p:spTgt spid="99"/>
                                        </p:tgtEl>
                                        <p:attrNameLst>
                                          <p:attrName>ppt_h</p:attrName>
                                        </p:attrNameLst>
                                      </p:cBhvr>
                                      <p:tavLst>
                                        <p:tav tm="0">
                                          <p:val>
                                            <p:fltVal val="0"/>
                                          </p:val>
                                        </p:tav>
                                        <p:tav tm="100000">
                                          <p:val>
                                            <p:strVal val="#ppt_h"/>
                                          </p:val>
                                        </p:tav>
                                      </p:tavLst>
                                    </p:anim>
                                    <p:animEffect transition="in" filter="fade">
                                      <p:cBhvr>
                                        <p:cTn id="9" dur="500"/>
                                        <p:tgtEl>
                                          <p:spTgt spid="99"/>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9"/>
                                        </p:tgtEl>
                                      </p:cBhvr>
                                    </p:animEffect>
                                    <p:animScale>
                                      <p:cBhvr>
                                        <p:cTn id="12" dur="250" autoRev="1" fill="hold"/>
                                        <p:tgtEl>
                                          <p:spTgt spid="99"/>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8"/>
                  </p:tgtEl>
                </p:cond>
              </p:nextCondLst>
            </p:seq>
            <p:seq concurrent="1" nextAc="seek">
              <p:cTn id="71" restart="whenNotActive" fill="hold" evtFilter="cancelBubble" nodeType="interactiveSeq">
                <p:stCondLst>
                  <p:cond evt="onClick" delay="0">
                    <p:tgtEl>
                      <p:spTgt spid="100"/>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1"/>
                                        </p:tgtEl>
                                        <p:attrNameLst>
                                          <p:attrName>style.visibility</p:attrName>
                                        </p:attrNameLst>
                                      </p:cBhvr>
                                      <p:to>
                                        <p:strVal val="visible"/>
                                      </p:to>
                                    </p:set>
                                    <p:anim calcmode="lin" valueType="num">
                                      <p:cBhvr>
                                        <p:cTn id="76" dur="500" fill="hold"/>
                                        <p:tgtEl>
                                          <p:spTgt spid="101"/>
                                        </p:tgtEl>
                                        <p:attrNameLst>
                                          <p:attrName>ppt_w</p:attrName>
                                        </p:attrNameLst>
                                      </p:cBhvr>
                                      <p:tavLst>
                                        <p:tav tm="0">
                                          <p:val>
                                            <p:fltVal val="0"/>
                                          </p:val>
                                        </p:tav>
                                        <p:tav tm="100000">
                                          <p:val>
                                            <p:strVal val="#ppt_w"/>
                                          </p:val>
                                        </p:tav>
                                      </p:tavLst>
                                    </p:anim>
                                    <p:anim calcmode="lin" valueType="num">
                                      <p:cBhvr>
                                        <p:cTn id="77" dur="500" fill="hold"/>
                                        <p:tgtEl>
                                          <p:spTgt spid="101"/>
                                        </p:tgtEl>
                                        <p:attrNameLst>
                                          <p:attrName>ppt_h</p:attrName>
                                        </p:attrNameLst>
                                      </p:cBhvr>
                                      <p:tavLst>
                                        <p:tav tm="0">
                                          <p:val>
                                            <p:fltVal val="0"/>
                                          </p:val>
                                        </p:tav>
                                        <p:tav tm="100000">
                                          <p:val>
                                            <p:strVal val="#ppt_h"/>
                                          </p:val>
                                        </p:tav>
                                      </p:tavLst>
                                    </p:anim>
                                    <p:animEffect transition="in" filter="fade">
                                      <p:cBhvr>
                                        <p:cTn id="78" dur="500"/>
                                        <p:tgtEl>
                                          <p:spTgt spid="101"/>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1"/>
                                        </p:tgtEl>
                                      </p:cBhvr>
                                    </p:animEffect>
                                    <p:animScale>
                                      <p:cBhvr>
                                        <p:cTn id="81" dur="250" autoRev="1" fill="hold"/>
                                        <p:tgtEl>
                                          <p:spTgt spid="101"/>
                                        </p:tgtEl>
                                      </p:cBhvr>
                                      <p:by x="105000" y="105000"/>
                                    </p:animScale>
                                  </p:childTnLst>
                                </p:cTn>
                              </p:par>
                            </p:childTnLst>
                          </p:cTn>
                        </p:par>
                      </p:childTnLst>
                    </p:cTn>
                  </p:par>
                </p:childTnLst>
              </p:cTn>
              <p:nextCondLst>
                <p:cond evt="onClick" delay="0">
                  <p:tgtEl>
                    <p:spTgt spid="100"/>
                  </p:tgtEl>
                </p:cond>
              </p:nextCondLst>
            </p:seq>
            <p:seq concurrent="1" nextAc="seek">
              <p:cTn id="82" restart="whenNotActive" fill="hold" evtFilter="cancelBubble" nodeType="interactiveSeq">
                <p:stCondLst>
                  <p:cond evt="onClick" delay="0">
                    <p:tgtEl>
                      <p:spTgt spid="1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7"/>
                                        </p:tgtEl>
                                      </p:cBhvr>
                                    </p:animEffect>
                                    <p:animScale>
                                      <p:cBhvr>
                                        <p:cTn id="92" dur="250" autoRev="1" fill="hold"/>
                                        <p:tgtEl>
                                          <p:spTgt spid="107"/>
                                        </p:tgtEl>
                                      </p:cBhvr>
                                      <p:by x="105000" y="105000"/>
                                    </p:animScale>
                                  </p:childTnLst>
                                </p:cTn>
                              </p:par>
                            </p:childTnLst>
                          </p:cTn>
                        </p:par>
                      </p:childTnLst>
                    </p:cTn>
                  </p:par>
                </p:childTnLst>
              </p:cTn>
              <p:nextCondLst>
                <p:cond evt="onClick" delay="0">
                  <p:tgtEl>
                    <p:spTgt spid="106"/>
                  </p:tgtEl>
                </p:cond>
              </p:nextCondLst>
            </p:seq>
          </p:childTnLst>
        </p:cTn>
      </p:par>
    </p:tnLst>
    <p:bldLst>
      <p:bldP spid="99" grpId="0"/>
      <p:bldP spid="99" grpId="1"/>
      <p:bldP spid="101" grpId="0"/>
      <p:bldP spid="101" grpId="1"/>
      <p:bldP spid="107" grpId="0"/>
      <p:bldP spid="10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6</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8" name="Rectangle: Rounded Corners 28">
            <a:extLst>
              <a:ext uri="{FF2B5EF4-FFF2-40B4-BE49-F238E27FC236}">
                <a16:creationId xmlns:a16="http://schemas.microsoft.com/office/drawing/2014/main" id="{79081DE3-25B1-4AC5-88E2-CA1A582D540E}"/>
              </a:ext>
            </a:extLst>
          </p:cNvPr>
          <p:cNvSpPr/>
          <p:nvPr/>
        </p:nvSpPr>
        <p:spPr>
          <a:xfrm>
            <a:off x="1146917" y="1376104"/>
            <a:ext cx="9810864" cy="2465528"/>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63858ED7-2267-4CC5-88D9-750AC4B510B7}"/>
              </a:ext>
            </a:extLst>
          </p:cNvPr>
          <p:cNvGrpSpPr/>
          <p:nvPr/>
        </p:nvGrpSpPr>
        <p:grpSpPr>
          <a:xfrm>
            <a:off x="4409962" y="4282925"/>
            <a:ext cx="3021110" cy="880471"/>
            <a:chOff x="4037538" y="4547895"/>
            <a:chExt cx="3021110" cy="880471"/>
          </a:xfrm>
        </p:grpSpPr>
        <p:sp>
          <p:nvSpPr>
            <p:cNvPr id="100"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102"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3"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4" name="Group 103">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5"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6"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7" name="TextBox 106"/>
          <p:cNvSpPr txBox="1"/>
          <p:nvPr/>
        </p:nvSpPr>
        <p:spPr>
          <a:xfrm>
            <a:off x="1903723" y="2195845"/>
            <a:ext cx="4381373" cy="1077218"/>
          </a:xfrm>
          <a:prstGeom prst="rect">
            <a:avLst/>
          </a:prstGeom>
          <a:noFill/>
        </p:spPr>
        <p:txBody>
          <a:bodyPr wrap="square" rtlCol="0">
            <a:spAutoFit/>
          </a:bodyPr>
          <a:lstStyle/>
          <a:p>
            <a:pPr lvl="0"/>
            <a:r>
              <a:rPr lang="en-US" sz="3200" dirty="0">
                <a:solidFill>
                  <a:srgbClr val="EE4036"/>
                </a:solidFill>
                <a:latin typeface="Averta Std ExtraBold" panose="00000900000000000000" pitchFamily="50" charset="0"/>
              </a:rPr>
              <a:t>R </a:t>
            </a:r>
            <a:r>
              <a:rPr lang="en-US" sz="3200" dirty="0" err="1">
                <a:solidFill>
                  <a:srgbClr val="EE4036"/>
                </a:solidFill>
                <a:latin typeface="Averta Std ExtraBold" panose="00000900000000000000" pitchFamily="50" charset="0"/>
              </a:rPr>
              <a:t>càng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lớn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thì</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cường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độ</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dòng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điện</a:t>
            </a:r>
            <a:r>
              <a:rPr lang="en-US" sz="3200" dirty="0">
                <a:solidFill>
                  <a:srgbClr val="EE4036"/>
                </a:solidFill>
                <a:latin typeface="Averta Std ExtraBold" panose="00000900000000000000" pitchFamily="50" charset="0"/>
              </a:rPr>
              <a:t> I___</a:t>
            </a:r>
          </a:p>
        </p:txBody>
      </p:sp>
      <p:sp>
        <p:nvSpPr>
          <p:cNvPr id="114" name="!!o3b">
            <a:extLst>
              <a:ext uri="{FF2B5EF4-FFF2-40B4-BE49-F238E27FC236}">
                <a16:creationId xmlns:a16="http://schemas.microsoft.com/office/drawing/2014/main" id="{727977B5-F189-4A81-8746-8651162923AF}"/>
              </a:ext>
            </a:extLst>
          </p:cNvPr>
          <p:cNvSpPr/>
          <p:nvPr/>
        </p:nvSpPr>
        <p:spPr>
          <a:xfrm>
            <a:off x="8097925" y="543201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5" name="!!o3c">
            <a:extLst>
              <a:ext uri="{FF2B5EF4-FFF2-40B4-BE49-F238E27FC236}">
                <a16:creationId xmlns:a16="http://schemas.microsoft.com/office/drawing/2014/main" id="{FF9E2E47-AF30-4140-9174-D1F1B2A7ACE4}"/>
              </a:ext>
            </a:extLst>
          </p:cNvPr>
          <p:cNvSpPr/>
          <p:nvPr/>
        </p:nvSpPr>
        <p:spPr>
          <a:xfrm>
            <a:off x="9268664" y="543201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3a">
            <a:extLst>
              <a:ext uri="{FF2B5EF4-FFF2-40B4-BE49-F238E27FC236}">
                <a16:creationId xmlns:a16="http://schemas.microsoft.com/office/drawing/2014/main" id="{1966C6BC-5829-4F16-A504-4CE1C7609161}"/>
              </a:ext>
            </a:extLst>
          </p:cNvPr>
          <p:cNvSpPr/>
          <p:nvPr/>
        </p:nvSpPr>
        <p:spPr>
          <a:xfrm>
            <a:off x="6935842" y="543201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3a">
            <a:extLst>
              <a:ext uri="{FF2B5EF4-FFF2-40B4-BE49-F238E27FC236}">
                <a16:creationId xmlns:a16="http://schemas.microsoft.com/office/drawing/2014/main" id="{3AFE8AE5-A9AA-4637-A979-EE1B11736C0D}"/>
              </a:ext>
            </a:extLst>
          </p:cNvPr>
          <p:cNvSpPr txBox="1"/>
          <p:nvPr/>
        </p:nvSpPr>
        <p:spPr>
          <a:xfrm>
            <a:off x="7083239" y="5485129"/>
            <a:ext cx="695666" cy="923330"/>
          </a:xfrm>
          <a:prstGeom prst="rect">
            <a:avLst/>
          </a:prstGeom>
          <a:noFill/>
        </p:spPr>
        <p:txBody>
          <a:bodyPr wrap="square" rtlCol="0">
            <a:spAutoFit/>
          </a:bodyPr>
          <a:lstStyle/>
          <a:p>
            <a:pPr algn="ctr"/>
            <a:r>
              <a:rPr lang="en-US" sz="5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8" name="!!3b">
            <a:extLst>
              <a:ext uri="{FF2B5EF4-FFF2-40B4-BE49-F238E27FC236}">
                <a16:creationId xmlns:a16="http://schemas.microsoft.com/office/drawing/2014/main" id="{1A273D81-3FC5-40F3-8DBC-43408EECA659}"/>
              </a:ext>
            </a:extLst>
          </p:cNvPr>
          <p:cNvSpPr txBox="1"/>
          <p:nvPr/>
        </p:nvSpPr>
        <p:spPr>
          <a:xfrm>
            <a:off x="8258434" y="550465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19" name="!!3c">
            <a:extLst>
              <a:ext uri="{FF2B5EF4-FFF2-40B4-BE49-F238E27FC236}">
                <a16:creationId xmlns:a16="http://schemas.microsoft.com/office/drawing/2014/main" id="{47834679-DA72-43D6-958F-A53074407007}"/>
              </a:ext>
            </a:extLst>
          </p:cNvPr>
          <p:cNvSpPr txBox="1"/>
          <p:nvPr/>
        </p:nvSpPr>
        <p:spPr>
          <a:xfrm>
            <a:off x="9428792" y="5479254"/>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ỏ</a:t>
            </a:r>
          </a:p>
        </p:txBody>
      </p:sp>
      <p:sp>
        <p:nvSpPr>
          <p:cNvPr id="68" name="!!o3a">
            <a:extLst>
              <a:ext uri="{FF2B5EF4-FFF2-40B4-BE49-F238E27FC236}">
                <a16:creationId xmlns:a16="http://schemas.microsoft.com/office/drawing/2014/main" id="{1966C6BC-5829-4F16-A504-4CE1C7609161}"/>
              </a:ext>
            </a:extLst>
          </p:cNvPr>
          <p:cNvSpPr/>
          <p:nvPr/>
        </p:nvSpPr>
        <p:spPr>
          <a:xfrm>
            <a:off x="5766775" y="543883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3a">
            <a:extLst>
              <a:ext uri="{FF2B5EF4-FFF2-40B4-BE49-F238E27FC236}">
                <a16:creationId xmlns:a16="http://schemas.microsoft.com/office/drawing/2014/main" id="{3AFE8AE5-A9AA-4637-A979-EE1B11736C0D}"/>
              </a:ext>
            </a:extLst>
          </p:cNvPr>
          <p:cNvSpPr txBox="1"/>
          <p:nvPr/>
        </p:nvSpPr>
        <p:spPr>
          <a:xfrm>
            <a:off x="5933726" y="5545073"/>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70" name="!!o3a">
            <a:extLst>
              <a:ext uri="{FF2B5EF4-FFF2-40B4-BE49-F238E27FC236}">
                <a16:creationId xmlns:a16="http://schemas.microsoft.com/office/drawing/2014/main" id="{1966C6BC-5829-4F16-A504-4CE1C7609161}"/>
              </a:ext>
            </a:extLst>
          </p:cNvPr>
          <p:cNvSpPr/>
          <p:nvPr/>
        </p:nvSpPr>
        <p:spPr>
          <a:xfrm>
            <a:off x="4588447" y="542789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1" name="!!3a">
            <a:extLst>
              <a:ext uri="{FF2B5EF4-FFF2-40B4-BE49-F238E27FC236}">
                <a16:creationId xmlns:a16="http://schemas.microsoft.com/office/drawing/2014/main" id="{3AFE8AE5-A9AA-4637-A979-EE1B11736C0D}"/>
              </a:ext>
            </a:extLst>
          </p:cNvPr>
          <p:cNvSpPr txBox="1"/>
          <p:nvPr/>
        </p:nvSpPr>
        <p:spPr>
          <a:xfrm>
            <a:off x="4735844" y="548100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72" name="!!o3a">
            <a:extLst>
              <a:ext uri="{FF2B5EF4-FFF2-40B4-BE49-F238E27FC236}">
                <a16:creationId xmlns:a16="http://schemas.microsoft.com/office/drawing/2014/main" id="{1966C6BC-5829-4F16-A504-4CE1C7609161}"/>
              </a:ext>
            </a:extLst>
          </p:cNvPr>
          <p:cNvSpPr/>
          <p:nvPr/>
        </p:nvSpPr>
        <p:spPr>
          <a:xfrm>
            <a:off x="3426364" y="543604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3" name="!!3a">
            <a:extLst>
              <a:ext uri="{FF2B5EF4-FFF2-40B4-BE49-F238E27FC236}">
                <a16:creationId xmlns:a16="http://schemas.microsoft.com/office/drawing/2014/main" id="{3AFE8AE5-A9AA-4637-A979-EE1B11736C0D}"/>
              </a:ext>
            </a:extLst>
          </p:cNvPr>
          <p:cNvSpPr txBox="1"/>
          <p:nvPr/>
        </p:nvSpPr>
        <p:spPr>
          <a:xfrm>
            <a:off x="3593315" y="554227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à</a:t>
            </a:r>
          </a:p>
        </p:txBody>
      </p:sp>
      <p:sp>
        <p:nvSpPr>
          <p:cNvPr id="74" name="!!o3a">
            <a:extLst>
              <a:ext uri="{FF2B5EF4-FFF2-40B4-BE49-F238E27FC236}">
                <a16:creationId xmlns:a16="http://schemas.microsoft.com/office/drawing/2014/main" id="{1966C6BC-5829-4F16-A504-4CE1C7609161}"/>
              </a:ext>
            </a:extLst>
          </p:cNvPr>
          <p:cNvSpPr/>
          <p:nvPr/>
        </p:nvSpPr>
        <p:spPr>
          <a:xfrm>
            <a:off x="2248036" y="5425096"/>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5" name="!!3a">
            <a:extLst>
              <a:ext uri="{FF2B5EF4-FFF2-40B4-BE49-F238E27FC236}">
                <a16:creationId xmlns:a16="http://schemas.microsoft.com/office/drawing/2014/main" id="{3AFE8AE5-A9AA-4637-A979-EE1B11736C0D}"/>
              </a:ext>
            </a:extLst>
          </p:cNvPr>
          <p:cNvSpPr txBox="1"/>
          <p:nvPr/>
        </p:nvSpPr>
        <p:spPr>
          <a:xfrm>
            <a:off x="2395433" y="547821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pic>
        <p:nvPicPr>
          <p:cNvPr id="2050" name="Picture 2" descr="Điện trở dây dẫn là gì ? Cách tính điện trở dây dẫn || Bảng điện trở suấ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518491" y="1705037"/>
            <a:ext cx="3787431" cy="1672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61932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500" fill="hold"/>
                                        <p:tgtEl>
                                          <p:spTgt spid="117"/>
                                        </p:tgtEl>
                                        <p:attrNameLst>
                                          <p:attrName>ppt_w</p:attrName>
                                        </p:attrNameLst>
                                      </p:cBhvr>
                                      <p:tavLst>
                                        <p:tav tm="0">
                                          <p:val>
                                            <p:fltVal val="0"/>
                                          </p:val>
                                        </p:tav>
                                        <p:tav tm="100000">
                                          <p:val>
                                            <p:strVal val="#ppt_w"/>
                                          </p:val>
                                        </p:tav>
                                      </p:tavLst>
                                    </p:anim>
                                    <p:anim calcmode="lin" valueType="num">
                                      <p:cBhvr>
                                        <p:cTn id="8" dur="500" fill="hold"/>
                                        <p:tgtEl>
                                          <p:spTgt spid="117"/>
                                        </p:tgtEl>
                                        <p:attrNameLst>
                                          <p:attrName>ppt_h</p:attrName>
                                        </p:attrNameLst>
                                      </p:cBhvr>
                                      <p:tavLst>
                                        <p:tav tm="0">
                                          <p:val>
                                            <p:fltVal val="0"/>
                                          </p:val>
                                        </p:tav>
                                        <p:tav tm="100000">
                                          <p:val>
                                            <p:strVal val="#ppt_h"/>
                                          </p:val>
                                        </p:tav>
                                      </p:tavLst>
                                    </p:anim>
                                    <p:animEffect transition="in" filter="fade">
                                      <p:cBhvr>
                                        <p:cTn id="9" dur="500"/>
                                        <p:tgtEl>
                                          <p:spTgt spid="117"/>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7"/>
                                        </p:tgtEl>
                                      </p:cBhvr>
                                    </p:animEffect>
                                    <p:animScale>
                                      <p:cBhvr>
                                        <p:cTn id="12"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13" restart="whenNotActive" fill="hold" evtFilter="cancelBubble" nodeType="interactiveSeq">
                <p:stCondLst>
                  <p:cond evt="onClick" delay="0">
                    <p:tgtEl>
                      <p:spTgt spid="11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8"/>
                                        </p:tgtEl>
                                        <p:attrNameLst>
                                          <p:attrName>style.visibility</p:attrName>
                                        </p:attrNameLst>
                                      </p:cBhvr>
                                      <p:to>
                                        <p:strVal val="visible"/>
                                      </p:to>
                                    </p:set>
                                    <p:anim calcmode="lin" valueType="num">
                                      <p:cBhvr>
                                        <p:cTn id="18" dur="500" fill="hold"/>
                                        <p:tgtEl>
                                          <p:spTgt spid="118"/>
                                        </p:tgtEl>
                                        <p:attrNameLst>
                                          <p:attrName>ppt_w</p:attrName>
                                        </p:attrNameLst>
                                      </p:cBhvr>
                                      <p:tavLst>
                                        <p:tav tm="0">
                                          <p:val>
                                            <p:fltVal val="0"/>
                                          </p:val>
                                        </p:tav>
                                        <p:tav tm="100000">
                                          <p:val>
                                            <p:strVal val="#ppt_w"/>
                                          </p:val>
                                        </p:tav>
                                      </p:tavLst>
                                    </p:anim>
                                    <p:anim calcmode="lin" valueType="num">
                                      <p:cBhvr>
                                        <p:cTn id="19" dur="500" fill="hold"/>
                                        <p:tgtEl>
                                          <p:spTgt spid="118"/>
                                        </p:tgtEl>
                                        <p:attrNameLst>
                                          <p:attrName>ppt_h</p:attrName>
                                        </p:attrNameLst>
                                      </p:cBhvr>
                                      <p:tavLst>
                                        <p:tav tm="0">
                                          <p:val>
                                            <p:fltVal val="0"/>
                                          </p:val>
                                        </p:tav>
                                        <p:tav tm="100000">
                                          <p:val>
                                            <p:strVal val="#ppt_h"/>
                                          </p:val>
                                        </p:tav>
                                      </p:tavLst>
                                    </p:anim>
                                    <p:animEffect transition="in" filter="fade">
                                      <p:cBhvr>
                                        <p:cTn id="20" dur="500"/>
                                        <p:tgtEl>
                                          <p:spTgt spid="118"/>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8"/>
                                        </p:tgtEl>
                                      </p:cBhvr>
                                    </p:animEffect>
                                    <p:animScale>
                                      <p:cBhvr>
                                        <p:cTn id="23" dur="250" autoRev="1" fill="hold"/>
                                        <p:tgtEl>
                                          <p:spTgt spid="118"/>
                                        </p:tgtEl>
                                      </p:cBhvr>
                                      <p:by x="105000" y="105000"/>
                                    </p:animScale>
                                  </p:childTnLst>
                                </p:cTn>
                              </p:par>
                            </p:childTnLst>
                          </p:cTn>
                        </p:par>
                      </p:childTnLst>
                    </p:cTn>
                  </p:par>
                </p:childTnLst>
              </p:cTn>
              <p:nextCondLst>
                <p:cond evt="onClick" delay="0">
                  <p:tgtEl>
                    <p:spTgt spid="114"/>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9"/>
                                        </p:tgtEl>
                                        <p:attrNameLst>
                                          <p:attrName>style.visibility</p:attrName>
                                        </p:attrNameLst>
                                      </p:cBhvr>
                                      <p:to>
                                        <p:strVal val="visible"/>
                                      </p:to>
                                    </p:set>
                                    <p:anim calcmode="lin" valueType="num">
                                      <p:cBhvr>
                                        <p:cTn id="29" dur="500" fill="hold"/>
                                        <p:tgtEl>
                                          <p:spTgt spid="119"/>
                                        </p:tgtEl>
                                        <p:attrNameLst>
                                          <p:attrName>ppt_w</p:attrName>
                                        </p:attrNameLst>
                                      </p:cBhvr>
                                      <p:tavLst>
                                        <p:tav tm="0">
                                          <p:val>
                                            <p:fltVal val="0"/>
                                          </p:val>
                                        </p:tav>
                                        <p:tav tm="100000">
                                          <p:val>
                                            <p:strVal val="#ppt_w"/>
                                          </p:val>
                                        </p:tav>
                                      </p:tavLst>
                                    </p:anim>
                                    <p:anim calcmode="lin" valueType="num">
                                      <p:cBhvr>
                                        <p:cTn id="30" dur="500" fill="hold"/>
                                        <p:tgtEl>
                                          <p:spTgt spid="119"/>
                                        </p:tgtEl>
                                        <p:attrNameLst>
                                          <p:attrName>ppt_h</p:attrName>
                                        </p:attrNameLst>
                                      </p:cBhvr>
                                      <p:tavLst>
                                        <p:tav tm="0">
                                          <p:val>
                                            <p:fltVal val="0"/>
                                          </p:val>
                                        </p:tav>
                                        <p:tav tm="100000">
                                          <p:val>
                                            <p:strVal val="#ppt_h"/>
                                          </p:val>
                                        </p:tav>
                                      </p:tavLst>
                                    </p:anim>
                                    <p:animEffect transition="in" filter="fade">
                                      <p:cBhvr>
                                        <p:cTn id="31" dur="500"/>
                                        <p:tgtEl>
                                          <p:spTgt spid="119"/>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9"/>
                                        </p:tgtEl>
                                      </p:cBhvr>
                                    </p:animEffect>
                                    <p:animScale>
                                      <p:cBhvr>
                                        <p:cTn id="34" dur="250" autoRev="1" fill="hold"/>
                                        <p:tgtEl>
                                          <p:spTgt spid="119"/>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6"/>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6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7"/>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5"/>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8"/>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9"/>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66"/>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60"/>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62"/>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65"/>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76"/>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7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77"/>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80"/>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81"/>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8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8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5"/>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84"/>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6"/>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7"/>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8"/>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9"/>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90"/>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9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93"/>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9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94"/>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5"/>
                                        </p:tgtEl>
                                        <p:attrNameLst>
                                          <p:attrName>ppt_x</p:attrName>
                                          <p:attrName>ppt_y</p:attrName>
                                        </p:attrNameLst>
                                      </p:cBhvr>
                                    </p:animMotion>
                                  </p:childTnLst>
                                </p:cTn>
                              </p:par>
                            </p:childTnLst>
                          </p:cTn>
                        </p:par>
                      </p:childTnLst>
                    </p:cTn>
                  </p:par>
                </p:childTnLst>
              </p:cTn>
              <p:nextCondLst>
                <p:cond evt="onClick" delay="0">
                  <p:tgtEl>
                    <p:spTgt spid="115"/>
                  </p:tgtEl>
                </p:cond>
              </p:nextCondLst>
            </p:seq>
            <p:seq concurrent="1" nextAc="seek">
              <p:cTn id="93" restart="whenNotActive" fill="hold" evtFilter="cancelBubble" nodeType="interactiveSeq">
                <p:stCondLst>
                  <p:cond evt="onClick" delay="0">
                    <p:tgtEl>
                      <p:spTgt spid="68"/>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9"/>
                                        </p:tgtEl>
                                      </p:cBhvr>
                                    </p:animEffect>
                                    <p:animScale>
                                      <p:cBhvr>
                                        <p:cTn id="103" dur="250" autoRev="1" fill="hold"/>
                                        <p:tgtEl>
                                          <p:spTgt spid="69"/>
                                        </p:tgtEl>
                                      </p:cBhvr>
                                      <p:by x="105000" y="105000"/>
                                    </p:animScale>
                                  </p:childTnLst>
                                </p:cTn>
                              </p:par>
                            </p:childTnLst>
                          </p:cTn>
                        </p:par>
                      </p:childTnLst>
                    </p:cTn>
                  </p:par>
                </p:childTnLst>
              </p:cTn>
              <p:nextCondLst>
                <p:cond evt="onClick" delay="0">
                  <p:tgtEl>
                    <p:spTgt spid="68"/>
                  </p:tgtEl>
                </p:cond>
              </p:nextCondLst>
            </p:seq>
            <p:seq concurrent="1" nextAc="seek">
              <p:cTn id="104" restart="whenNotActive" fill="hold" evtFilter="cancelBubble" nodeType="interactiveSeq">
                <p:stCondLst>
                  <p:cond evt="onClick" delay="0">
                    <p:tgtEl>
                      <p:spTgt spid="70"/>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71"/>
                                        </p:tgtEl>
                                        <p:attrNameLst>
                                          <p:attrName>style.visibility</p:attrName>
                                        </p:attrNameLst>
                                      </p:cBhvr>
                                      <p:to>
                                        <p:strVal val="visible"/>
                                      </p:to>
                                    </p:set>
                                    <p:anim calcmode="lin" valueType="num">
                                      <p:cBhvr>
                                        <p:cTn id="109" dur="500" fill="hold"/>
                                        <p:tgtEl>
                                          <p:spTgt spid="71"/>
                                        </p:tgtEl>
                                        <p:attrNameLst>
                                          <p:attrName>ppt_w</p:attrName>
                                        </p:attrNameLst>
                                      </p:cBhvr>
                                      <p:tavLst>
                                        <p:tav tm="0">
                                          <p:val>
                                            <p:fltVal val="0"/>
                                          </p:val>
                                        </p:tav>
                                        <p:tav tm="100000">
                                          <p:val>
                                            <p:strVal val="#ppt_w"/>
                                          </p:val>
                                        </p:tav>
                                      </p:tavLst>
                                    </p:anim>
                                    <p:anim calcmode="lin" valueType="num">
                                      <p:cBhvr>
                                        <p:cTn id="110" dur="500" fill="hold"/>
                                        <p:tgtEl>
                                          <p:spTgt spid="71"/>
                                        </p:tgtEl>
                                        <p:attrNameLst>
                                          <p:attrName>ppt_h</p:attrName>
                                        </p:attrNameLst>
                                      </p:cBhvr>
                                      <p:tavLst>
                                        <p:tav tm="0">
                                          <p:val>
                                            <p:fltVal val="0"/>
                                          </p:val>
                                        </p:tav>
                                        <p:tav tm="100000">
                                          <p:val>
                                            <p:strVal val="#ppt_h"/>
                                          </p:val>
                                        </p:tav>
                                      </p:tavLst>
                                    </p:anim>
                                    <p:animEffect transition="in" filter="fade">
                                      <p:cBhvr>
                                        <p:cTn id="111" dur="500"/>
                                        <p:tgtEl>
                                          <p:spTgt spid="71"/>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71"/>
                                        </p:tgtEl>
                                      </p:cBhvr>
                                    </p:animEffect>
                                    <p:animScale>
                                      <p:cBhvr>
                                        <p:cTn id="114" dur="250" autoRev="1" fill="hold"/>
                                        <p:tgtEl>
                                          <p:spTgt spid="71"/>
                                        </p:tgtEl>
                                      </p:cBhvr>
                                      <p:by x="105000" y="105000"/>
                                    </p:animScale>
                                  </p:childTnLst>
                                </p:cTn>
                              </p:par>
                            </p:childTnLst>
                          </p:cTn>
                        </p:par>
                      </p:childTnLst>
                    </p:cTn>
                  </p:par>
                </p:childTnLst>
              </p:cTn>
              <p:nextCondLst>
                <p:cond evt="onClick" delay="0">
                  <p:tgtEl>
                    <p:spTgt spid="70"/>
                  </p:tgtEl>
                </p:cond>
              </p:nextCondLst>
            </p:seq>
            <p:seq concurrent="1" nextAc="seek">
              <p:cTn id="115" restart="whenNotActive" fill="hold" evtFilter="cancelBubble" nodeType="interactiveSeq">
                <p:stCondLst>
                  <p:cond evt="onClick" delay="0">
                    <p:tgtEl>
                      <p:spTgt spid="7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3"/>
                                        </p:tgtEl>
                                        <p:attrNameLst>
                                          <p:attrName>style.visibility</p:attrName>
                                        </p:attrNameLst>
                                      </p:cBhvr>
                                      <p:to>
                                        <p:strVal val="visible"/>
                                      </p:to>
                                    </p:set>
                                    <p:anim calcmode="lin" valueType="num">
                                      <p:cBhvr>
                                        <p:cTn id="120" dur="500" fill="hold"/>
                                        <p:tgtEl>
                                          <p:spTgt spid="73"/>
                                        </p:tgtEl>
                                        <p:attrNameLst>
                                          <p:attrName>ppt_w</p:attrName>
                                        </p:attrNameLst>
                                      </p:cBhvr>
                                      <p:tavLst>
                                        <p:tav tm="0">
                                          <p:val>
                                            <p:fltVal val="0"/>
                                          </p:val>
                                        </p:tav>
                                        <p:tav tm="100000">
                                          <p:val>
                                            <p:strVal val="#ppt_w"/>
                                          </p:val>
                                        </p:tav>
                                      </p:tavLst>
                                    </p:anim>
                                    <p:anim calcmode="lin" valueType="num">
                                      <p:cBhvr>
                                        <p:cTn id="121" dur="500" fill="hold"/>
                                        <p:tgtEl>
                                          <p:spTgt spid="73"/>
                                        </p:tgtEl>
                                        <p:attrNameLst>
                                          <p:attrName>ppt_h</p:attrName>
                                        </p:attrNameLst>
                                      </p:cBhvr>
                                      <p:tavLst>
                                        <p:tav tm="0">
                                          <p:val>
                                            <p:fltVal val="0"/>
                                          </p:val>
                                        </p:tav>
                                        <p:tav tm="100000">
                                          <p:val>
                                            <p:strVal val="#ppt_h"/>
                                          </p:val>
                                        </p:tav>
                                      </p:tavLst>
                                    </p:anim>
                                    <p:animEffect transition="in" filter="fade">
                                      <p:cBhvr>
                                        <p:cTn id="122" dur="500"/>
                                        <p:tgtEl>
                                          <p:spTgt spid="73"/>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3"/>
                                        </p:tgtEl>
                                      </p:cBhvr>
                                    </p:animEffect>
                                    <p:animScale>
                                      <p:cBhvr>
                                        <p:cTn id="125" dur="250" autoRev="1" fill="hold"/>
                                        <p:tgtEl>
                                          <p:spTgt spid="73"/>
                                        </p:tgtEl>
                                      </p:cBhvr>
                                      <p:by x="105000" y="105000"/>
                                    </p:animScale>
                                  </p:childTnLst>
                                </p:cTn>
                              </p:par>
                            </p:childTnLst>
                          </p:cTn>
                        </p:par>
                      </p:childTnLst>
                    </p:cTn>
                  </p:par>
                </p:childTnLst>
              </p:cTn>
              <p:nextCondLst>
                <p:cond evt="onClick" delay="0">
                  <p:tgtEl>
                    <p:spTgt spid="72"/>
                  </p:tgtEl>
                </p:cond>
              </p:nextCondLst>
            </p:seq>
            <p:seq concurrent="1" nextAc="seek">
              <p:cTn id="126" restart="whenNotActive" fill="hold" evtFilter="cancelBubble" nodeType="interactiveSeq">
                <p:stCondLst>
                  <p:cond evt="onClick" delay="0">
                    <p:tgtEl>
                      <p:spTgt spid="74"/>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 calcmode="lin" valueType="num">
                                      <p:cBhvr>
                                        <p:cTn id="131" dur="500" fill="hold"/>
                                        <p:tgtEl>
                                          <p:spTgt spid="75"/>
                                        </p:tgtEl>
                                        <p:attrNameLst>
                                          <p:attrName>ppt_w</p:attrName>
                                        </p:attrNameLst>
                                      </p:cBhvr>
                                      <p:tavLst>
                                        <p:tav tm="0">
                                          <p:val>
                                            <p:fltVal val="0"/>
                                          </p:val>
                                        </p:tav>
                                        <p:tav tm="100000">
                                          <p:val>
                                            <p:strVal val="#ppt_w"/>
                                          </p:val>
                                        </p:tav>
                                      </p:tavLst>
                                    </p:anim>
                                    <p:anim calcmode="lin" valueType="num">
                                      <p:cBhvr>
                                        <p:cTn id="132" dur="500" fill="hold"/>
                                        <p:tgtEl>
                                          <p:spTgt spid="75"/>
                                        </p:tgtEl>
                                        <p:attrNameLst>
                                          <p:attrName>ppt_h</p:attrName>
                                        </p:attrNameLst>
                                      </p:cBhvr>
                                      <p:tavLst>
                                        <p:tav tm="0">
                                          <p:val>
                                            <p:fltVal val="0"/>
                                          </p:val>
                                        </p:tav>
                                        <p:tav tm="100000">
                                          <p:val>
                                            <p:strVal val="#ppt_h"/>
                                          </p:val>
                                        </p:tav>
                                      </p:tavLst>
                                    </p:anim>
                                    <p:animEffect transition="in" filter="fade">
                                      <p:cBhvr>
                                        <p:cTn id="133" dur="500"/>
                                        <p:tgtEl>
                                          <p:spTgt spid="75"/>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5"/>
                                        </p:tgtEl>
                                      </p:cBhvr>
                                    </p:animEffect>
                                    <p:animScale>
                                      <p:cBhvr>
                                        <p:cTn id="136" dur="250" autoRev="1" fill="hold"/>
                                        <p:tgtEl>
                                          <p:spTgt spid="75"/>
                                        </p:tgtEl>
                                      </p:cBhvr>
                                      <p:by x="105000" y="105000"/>
                                    </p:animScale>
                                  </p:childTnLst>
                                </p:cTn>
                              </p:par>
                            </p:childTnLst>
                          </p:cTn>
                        </p:par>
                      </p:childTnLst>
                    </p:cTn>
                  </p:par>
                </p:childTnLst>
              </p:cTn>
              <p:nextCondLst>
                <p:cond evt="onClick" delay="0">
                  <p:tgtEl>
                    <p:spTgt spid="74"/>
                  </p:tgtEl>
                </p:cond>
              </p:nextCondLst>
            </p:seq>
          </p:childTnLst>
        </p:cTn>
      </p:par>
    </p:tnLst>
    <p:bldLst>
      <p:bldP spid="117" grpId="0"/>
      <p:bldP spid="117" grpId="1"/>
      <p:bldP spid="118" grpId="0"/>
      <p:bldP spid="118" grpId="1"/>
      <p:bldP spid="119" grpId="0"/>
      <p:bldP spid="119" grpId="1"/>
      <p:bldP spid="69" grpId="0"/>
      <p:bldP spid="69" grpId="1"/>
      <p:bldP spid="71" grpId="0"/>
      <p:bldP spid="71" grpId="1"/>
      <p:bldP spid="73" grpId="0"/>
      <p:bldP spid="73" grpId="1"/>
      <p:bldP spid="75" grpId="0"/>
      <p:bldP spid="7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7</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68793" y="1139071"/>
            <a:ext cx="9969107" cy="2742981"/>
          </a:xfrm>
          <a:prstGeom prst="roundRect">
            <a:avLst>
              <a:gd name="adj" fmla="val 10825"/>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77585" y="4180192"/>
            <a:ext cx="3021110" cy="880471"/>
            <a:chOff x="4037538" y="4547895"/>
            <a:chExt cx="3021110"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298936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679"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1"/>
          <a:stretch>
            <a:fillRect/>
          </a:stretch>
        </p:blipFill>
        <p:spPr>
          <a:xfrm>
            <a:off x="3883013" y="-504088"/>
            <a:ext cx="360000" cy="218075"/>
          </a:xfrm>
          <a:prstGeom prst="rect">
            <a:avLst/>
          </a:prstGeom>
        </p:spPr>
      </p:pic>
      <p:sp>
        <p:nvSpPr>
          <p:cNvPr id="2" name="TextBox 1"/>
          <p:cNvSpPr txBox="1"/>
          <p:nvPr/>
        </p:nvSpPr>
        <p:spPr>
          <a:xfrm>
            <a:off x="4718545" y="1885488"/>
            <a:ext cx="6419355" cy="1077218"/>
          </a:xfrm>
          <a:prstGeom prst="rect">
            <a:avLst/>
          </a:prstGeom>
          <a:noFill/>
        </p:spPr>
        <p:txBody>
          <a:bodyPr wrap="square" rtlCol="0">
            <a:spAutoFit/>
          </a:bodyPr>
          <a:lstStyle/>
          <a:p>
            <a:pPr lvl="0" algn="ctr"/>
            <a:r>
              <a:rPr lang="en-US" sz="3200" dirty="0" err="1">
                <a:solidFill>
                  <a:srgbClr val="EE4036"/>
                </a:solidFill>
                <a:latin typeface="Averta Std ExtraBold" panose="00000900000000000000" pitchFamily="50" charset="0"/>
                <a:sym typeface="Times New Roman"/>
              </a:rPr>
              <a:t>Nhiệt</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điện</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trở</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là</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loại</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điện</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trở</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có</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giá</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trị</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thay</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đổi</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đáng</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kể</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theo</a:t>
            </a:r>
            <a:r>
              <a:rPr lang="en-US" sz="3200" dirty="0">
                <a:solidFill>
                  <a:srgbClr val="EE4036"/>
                </a:solidFill>
                <a:latin typeface="Averta Std ExtraBold" panose="00000900000000000000" pitchFamily="50" charset="0"/>
                <a:sym typeface="Times New Roman"/>
              </a:rPr>
              <a:t> ___</a:t>
            </a:r>
          </a:p>
        </p:txBody>
      </p:sp>
      <p:sp>
        <p:nvSpPr>
          <p:cNvPr id="90" name="!!o3b">
            <a:extLst>
              <a:ext uri="{FF2B5EF4-FFF2-40B4-BE49-F238E27FC236}">
                <a16:creationId xmlns:a16="http://schemas.microsoft.com/office/drawing/2014/main" id="{727977B5-F189-4A81-8746-8651162923AF}"/>
              </a:ext>
            </a:extLst>
          </p:cNvPr>
          <p:cNvSpPr/>
          <p:nvPr/>
        </p:nvSpPr>
        <p:spPr>
          <a:xfrm>
            <a:off x="6446101" y="545603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1" name="!!o3c">
            <a:extLst>
              <a:ext uri="{FF2B5EF4-FFF2-40B4-BE49-F238E27FC236}">
                <a16:creationId xmlns:a16="http://schemas.microsoft.com/office/drawing/2014/main" id="{FF9E2E47-AF30-4140-9174-D1F1B2A7ACE4}"/>
              </a:ext>
            </a:extLst>
          </p:cNvPr>
          <p:cNvSpPr/>
          <p:nvPr/>
        </p:nvSpPr>
        <p:spPr>
          <a:xfrm>
            <a:off x="7604140" y="545603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o3a">
            <a:extLst>
              <a:ext uri="{FF2B5EF4-FFF2-40B4-BE49-F238E27FC236}">
                <a16:creationId xmlns:a16="http://schemas.microsoft.com/office/drawing/2014/main" id="{1966C6BC-5829-4F16-A504-4CE1C7609161}"/>
              </a:ext>
            </a:extLst>
          </p:cNvPr>
          <p:cNvSpPr/>
          <p:nvPr/>
        </p:nvSpPr>
        <p:spPr>
          <a:xfrm>
            <a:off x="5284018" y="545603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3" name="!!3a">
            <a:extLst>
              <a:ext uri="{FF2B5EF4-FFF2-40B4-BE49-F238E27FC236}">
                <a16:creationId xmlns:a16="http://schemas.microsoft.com/office/drawing/2014/main" id="{3AFE8AE5-A9AA-4637-A979-EE1B11736C0D}"/>
              </a:ext>
            </a:extLst>
          </p:cNvPr>
          <p:cNvSpPr txBox="1"/>
          <p:nvPr/>
        </p:nvSpPr>
        <p:spPr>
          <a:xfrm>
            <a:off x="5444115" y="551232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ệ</a:t>
            </a:r>
          </a:p>
        </p:txBody>
      </p:sp>
      <p:sp>
        <p:nvSpPr>
          <p:cNvPr id="94" name="!!3b">
            <a:extLst>
              <a:ext uri="{FF2B5EF4-FFF2-40B4-BE49-F238E27FC236}">
                <a16:creationId xmlns:a16="http://schemas.microsoft.com/office/drawing/2014/main" id="{1A273D81-3FC5-40F3-8DBC-43408EECA659}"/>
              </a:ext>
            </a:extLst>
          </p:cNvPr>
          <p:cNvSpPr txBox="1"/>
          <p:nvPr/>
        </p:nvSpPr>
        <p:spPr>
          <a:xfrm>
            <a:off x="6606610" y="551597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95" name="!!3c">
            <a:extLst>
              <a:ext uri="{FF2B5EF4-FFF2-40B4-BE49-F238E27FC236}">
                <a16:creationId xmlns:a16="http://schemas.microsoft.com/office/drawing/2014/main" id="{47834679-DA72-43D6-958F-A53074407007}"/>
              </a:ext>
            </a:extLst>
          </p:cNvPr>
          <p:cNvSpPr txBox="1"/>
          <p:nvPr/>
        </p:nvSpPr>
        <p:spPr>
          <a:xfrm>
            <a:off x="7740001" y="5557049"/>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sp>
        <p:nvSpPr>
          <p:cNvPr id="105" name="!!o3c">
            <a:extLst>
              <a:ext uri="{FF2B5EF4-FFF2-40B4-BE49-F238E27FC236}">
                <a16:creationId xmlns:a16="http://schemas.microsoft.com/office/drawing/2014/main" id="{FF9E2E47-AF30-4140-9174-D1F1B2A7ACE4}"/>
              </a:ext>
            </a:extLst>
          </p:cNvPr>
          <p:cNvSpPr/>
          <p:nvPr/>
        </p:nvSpPr>
        <p:spPr>
          <a:xfrm>
            <a:off x="8743689" y="545603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3c">
            <a:extLst>
              <a:ext uri="{FF2B5EF4-FFF2-40B4-BE49-F238E27FC236}">
                <a16:creationId xmlns:a16="http://schemas.microsoft.com/office/drawing/2014/main" id="{47834679-DA72-43D6-958F-A53074407007}"/>
              </a:ext>
            </a:extLst>
          </p:cNvPr>
          <p:cNvSpPr txBox="1"/>
          <p:nvPr/>
        </p:nvSpPr>
        <p:spPr>
          <a:xfrm>
            <a:off x="8903817" y="550327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ộ</a:t>
            </a:r>
          </a:p>
        </p:txBody>
      </p:sp>
      <p:sp>
        <p:nvSpPr>
          <p:cNvPr id="78" name="!!o3b">
            <a:extLst>
              <a:ext uri="{FF2B5EF4-FFF2-40B4-BE49-F238E27FC236}">
                <a16:creationId xmlns:a16="http://schemas.microsoft.com/office/drawing/2014/main" id="{727977B5-F189-4A81-8746-8651162923AF}"/>
              </a:ext>
            </a:extLst>
          </p:cNvPr>
          <p:cNvSpPr/>
          <p:nvPr/>
        </p:nvSpPr>
        <p:spPr>
          <a:xfrm>
            <a:off x="2973787" y="545081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o3c">
            <a:extLst>
              <a:ext uri="{FF2B5EF4-FFF2-40B4-BE49-F238E27FC236}">
                <a16:creationId xmlns:a16="http://schemas.microsoft.com/office/drawing/2014/main" id="{FF9E2E47-AF30-4140-9174-D1F1B2A7ACE4}"/>
              </a:ext>
            </a:extLst>
          </p:cNvPr>
          <p:cNvSpPr/>
          <p:nvPr/>
        </p:nvSpPr>
        <p:spPr>
          <a:xfrm>
            <a:off x="4131826" y="545081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9" name="!!3b">
            <a:extLst>
              <a:ext uri="{FF2B5EF4-FFF2-40B4-BE49-F238E27FC236}">
                <a16:creationId xmlns:a16="http://schemas.microsoft.com/office/drawing/2014/main" id="{1A273D81-3FC5-40F3-8DBC-43408EECA659}"/>
              </a:ext>
            </a:extLst>
          </p:cNvPr>
          <p:cNvSpPr txBox="1"/>
          <p:nvPr/>
        </p:nvSpPr>
        <p:spPr>
          <a:xfrm>
            <a:off x="3134296" y="551075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00" name="!!3c">
            <a:extLst>
              <a:ext uri="{FF2B5EF4-FFF2-40B4-BE49-F238E27FC236}">
                <a16:creationId xmlns:a16="http://schemas.microsoft.com/office/drawing/2014/main" id="{47834679-DA72-43D6-958F-A53074407007}"/>
              </a:ext>
            </a:extLst>
          </p:cNvPr>
          <p:cNvSpPr txBox="1"/>
          <p:nvPr/>
        </p:nvSpPr>
        <p:spPr>
          <a:xfrm>
            <a:off x="4291954" y="549805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97" name="!!o3b">
            <a:extLst>
              <a:ext uri="{FF2B5EF4-FFF2-40B4-BE49-F238E27FC236}">
                <a16:creationId xmlns:a16="http://schemas.microsoft.com/office/drawing/2014/main" id="{727977B5-F189-4A81-8746-8651162923AF}"/>
              </a:ext>
            </a:extLst>
          </p:cNvPr>
          <p:cNvSpPr/>
          <p:nvPr/>
        </p:nvSpPr>
        <p:spPr>
          <a:xfrm>
            <a:off x="1819760" y="545081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3b">
            <a:extLst>
              <a:ext uri="{FF2B5EF4-FFF2-40B4-BE49-F238E27FC236}">
                <a16:creationId xmlns:a16="http://schemas.microsoft.com/office/drawing/2014/main" id="{1A273D81-3FC5-40F3-8DBC-43408EECA659}"/>
              </a:ext>
            </a:extLst>
          </p:cNvPr>
          <p:cNvSpPr txBox="1"/>
          <p:nvPr/>
        </p:nvSpPr>
        <p:spPr>
          <a:xfrm>
            <a:off x="1980269" y="5510755"/>
            <a:ext cx="695666"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pic>
        <p:nvPicPr>
          <p:cNvPr id="2050" name="Picture 2" descr="Bạn đã biết cách đo điện trở nhiệt đúng cách hay chưa?"/>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60251" y="1243066"/>
            <a:ext cx="3477095" cy="2433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2816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p:cTn id="7" dur="500" fill="hold"/>
                                        <p:tgtEl>
                                          <p:spTgt spid="93"/>
                                        </p:tgtEl>
                                        <p:attrNameLst>
                                          <p:attrName>ppt_w</p:attrName>
                                        </p:attrNameLst>
                                      </p:cBhvr>
                                      <p:tavLst>
                                        <p:tav tm="0">
                                          <p:val>
                                            <p:fltVal val="0"/>
                                          </p:val>
                                        </p:tav>
                                        <p:tav tm="100000">
                                          <p:val>
                                            <p:strVal val="#ppt_w"/>
                                          </p:val>
                                        </p:tav>
                                      </p:tavLst>
                                    </p:anim>
                                    <p:anim calcmode="lin" valueType="num">
                                      <p:cBhvr>
                                        <p:cTn id="8" dur="500" fill="hold"/>
                                        <p:tgtEl>
                                          <p:spTgt spid="93"/>
                                        </p:tgtEl>
                                        <p:attrNameLst>
                                          <p:attrName>ppt_h</p:attrName>
                                        </p:attrNameLst>
                                      </p:cBhvr>
                                      <p:tavLst>
                                        <p:tav tm="0">
                                          <p:val>
                                            <p:fltVal val="0"/>
                                          </p:val>
                                        </p:tav>
                                        <p:tav tm="100000">
                                          <p:val>
                                            <p:strVal val="#ppt_h"/>
                                          </p:val>
                                        </p:tav>
                                      </p:tavLst>
                                    </p:anim>
                                    <p:animEffect transition="in" filter="fade">
                                      <p:cBhvr>
                                        <p:cTn id="9" dur="500"/>
                                        <p:tgtEl>
                                          <p:spTgt spid="93"/>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3"/>
                                        </p:tgtEl>
                                      </p:cBhvr>
                                    </p:animEffect>
                                    <p:animScale>
                                      <p:cBhvr>
                                        <p:cTn id="12" dur="250" autoRev="1" fill="hold"/>
                                        <p:tgtEl>
                                          <p:spTgt spid="93"/>
                                        </p:tgtEl>
                                      </p:cBhvr>
                                      <p:by x="105000" y="105000"/>
                                    </p:animScale>
                                  </p:childTnLst>
                                </p:cTn>
                              </p:par>
                            </p:childTnLst>
                          </p:cTn>
                        </p:par>
                      </p:childTnLst>
                    </p:cTn>
                  </p:par>
                </p:childTnLst>
              </p:cTn>
              <p:nextCondLst>
                <p:cond evt="onClick" delay="0">
                  <p:tgtEl>
                    <p:spTgt spid="92"/>
                  </p:tgtEl>
                </p:cond>
              </p:nextCondLst>
            </p:seq>
            <p:seq concurrent="1" nextAc="seek">
              <p:cTn id="13" restart="whenNotActive" fill="hold" evtFilter="cancelBubble" nodeType="interactiveSeq">
                <p:stCondLst>
                  <p:cond evt="onClick" delay="0">
                    <p:tgtEl>
                      <p:spTgt spid="90"/>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4"/>
                                        </p:tgtEl>
                                        <p:attrNameLst>
                                          <p:attrName>style.visibility</p:attrName>
                                        </p:attrNameLst>
                                      </p:cBhvr>
                                      <p:to>
                                        <p:strVal val="visible"/>
                                      </p:to>
                                    </p:set>
                                    <p:anim calcmode="lin" valueType="num">
                                      <p:cBhvr>
                                        <p:cTn id="18" dur="500" fill="hold"/>
                                        <p:tgtEl>
                                          <p:spTgt spid="94"/>
                                        </p:tgtEl>
                                        <p:attrNameLst>
                                          <p:attrName>ppt_w</p:attrName>
                                        </p:attrNameLst>
                                      </p:cBhvr>
                                      <p:tavLst>
                                        <p:tav tm="0">
                                          <p:val>
                                            <p:fltVal val="0"/>
                                          </p:val>
                                        </p:tav>
                                        <p:tav tm="100000">
                                          <p:val>
                                            <p:strVal val="#ppt_w"/>
                                          </p:val>
                                        </p:tav>
                                      </p:tavLst>
                                    </p:anim>
                                    <p:anim calcmode="lin" valueType="num">
                                      <p:cBhvr>
                                        <p:cTn id="19" dur="500" fill="hold"/>
                                        <p:tgtEl>
                                          <p:spTgt spid="94"/>
                                        </p:tgtEl>
                                        <p:attrNameLst>
                                          <p:attrName>ppt_h</p:attrName>
                                        </p:attrNameLst>
                                      </p:cBhvr>
                                      <p:tavLst>
                                        <p:tav tm="0">
                                          <p:val>
                                            <p:fltVal val="0"/>
                                          </p:val>
                                        </p:tav>
                                        <p:tav tm="100000">
                                          <p:val>
                                            <p:strVal val="#ppt_h"/>
                                          </p:val>
                                        </p:tav>
                                      </p:tavLst>
                                    </p:anim>
                                    <p:animEffect transition="in" filter="fade">
                                      <p:cBhvr>
                                        <p:cTn id="20" dur="500"/>
                                        <p:tgtEl>
                                          <p:spTgt spid="94"/>
                                        </p:tgtEl>
                                      </p:cBhvr>
                                    </p:animEffect>
                                  </p:childTnLst>
                                  <p:subTnLst>
                                    <p:audio>
                                      <p:cMediaNode>
                                        <p:cTn display="0" masterRel="sameClick">
                                          <p:stCondLst>
                                            <p:cond evt="begin" delay="0">
                                              <p:tn val="16"/>
                                            </p:cond>
                                          </p:stCondLst>
                                          <p:endCondLst>
                                            <p:cond evt="onStopAudio" delay="0">
                                              <p:tgtEl>
                                                <p:sldTgt/>
                                              </p:tgtEl>
                                            </p:cond>
                                          </p:endCondLst>
                                        </p:cTn>
                                        <p:tgtEl>
                                          <p:sndTgt r:embed="rId3"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4"/>
                                        </p:tgtEl>
                                      </p:cBhvr>
                                    </p:animEffect>
                                    <p:animScale>
                                      <p:cBhvr>
                                        <p:cTn id="23" dur="250" autoRev="1" fill="hold"/>
                                        <p:tgtEl>
                                          <p:spTgt spid="94"/>
                                        </p:tgtEl>
                                      </p:cBhvr>
                                      <p:by x="105000" y="105000"/>
                                    </p:animScale>
                                  </p:childTnLst>
                                </p:cTn>
                              </p:par>
                            </p:childTnLst>
                          </p:cTn>
                        </p:par>
                      </p:childTnLst>
                    </p:cTn>
                  </p:par>
                </p:childTnLst>
              </p:cTn>
              <p:nextCondLst>
                <p:cond evt="onClick" delay="0">
                  <p:tgtEl>
                    <p:spTgt spid="90"/>
                  </p:tgtEl>
                </p:cond>
              </p:nextCondLst>
            </p:seq>
            <p:seq concurrent="1" nextAc="seek">
              <p:cTn id="24" restart="whenNotActive" fill="hold" evtFilter="cancelBubble" nodeType="interactiveSeq">
                <p:stCondLst>
                  <p:cond evt="onClick" delay="0">
                    <p:tgtEl>
                      <p:spTgt spid="91"/>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95"/>
                                        </p:tgtEl>
                                        <p:attrNameLst>
                                          <p:attrName>style.visibility</p:attrName>
                                        </p:attrNameLst>
                                      </p:cBhvr>
                                      <p:to>
                                        <p:strVal val="visible"/>
                                      </p:to>
                                    </p:set>
                                    <p:anim calcmode="lin" valueType="num">
                                      <p:cBhvr>
                                        <p:cTn id="29" dur="500" fill="hold"/>
                                        <p:tgtEl>
                                          <p:spTgt spid="95"/>
                                        </p:tgtEl>
                                        <p:attrNameLst>
                                          <p:attrName>ppt_w</p:attrName>
                                        </p:attrNameLst>
                                      </p:cBhvr>
                                      <p:tavLst>
                                        <p:tav tm="0">
                                          <p:val>
                                            <p:fltVal val="0"/>
                                          </p:val>
                                        </p:tav>
                                        <p:tav tm="100000">
                                          <p:val>
                                            <p:strVal val="#ppt_w"/>
                                          </p:val>
                                        </p:tav>
                                      </p:tavLst>
                                    </p:anim>
                                    <p:anim calcmode="lin" valueType="num">
                                      <p:cBhvr>
                                        <p:cTn id="30" dur="500" fill="hold"/>
                                        <p:tgtEl>
                                          <p:spTgt spid="95"/>
                                        </p:tgtEl>
                                        <p:attrNameLst>
                                          <p:attrName>ppt_h</p:attrName>
                                        </p:attrNameLst>
                                      </p:cBhvr>
                                      <p:tavLst>
                                        <p:tav tm="0">
                                          <p:val>
                                            <p:fltVal val="0"/>
                                          </p:val>
                                        </p:tav>
                                        <p:tav tm="100000">
                                          <p:val>
                                            <p:strVal val="#ppt_h"/>
                                          </p:val>
                                        </p:tav>
                                      </p:tavLst>
                                    </p:anim>
                                    <p:animEffect transition="in" filter="fade">
                                      <p:cBhvr>
                                        <p:cTn id="31" dur="500"/>
                                        <p:tgtEl>
                                          <p:spTgt spid="95"/>
                                        </p:tgtEl>
                                      </p:cBhvr>
                                    </p:animEffect>
                                  </p:childTnLst>
                                  <p:subTnLst>
                                    <p:audio>
                                      <p:cMediaNode>
                                        <p:cTn display="0" masterRel="sameClick">
                                          <p:stCondLst>
                                            <p:cond evt="begin" delay="0">
                                              <p:tn val="27"/>
                                            </p:cond>
                                          </p:stCondLst>
                                          <p:endCondLst>
                                            <p:cond evt="onStopAudio" delay="0">
                                              <p:tgtEl>
                                                <p:sldTgt/>
                                              </p:tgtEl>
                                            </p:cond>
                                          </p:endCondLst>
                                        </p:cTn>
                                        <p:tgtEl>
                                          <p:sndTgt r:embed="rId3"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95"/>
                                        </p:tgtEl>
                                      </p:cBhvr>
                                    </p:animEffect>
                                    <p:animScale>
                                      <p:cBhvr>
                                        <p:cTn id="34" dur="250" autoRev="1" fill="hold"/>
                                        <p:tgtEl>
                                          <p:spTgt spid="95"/>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0"/>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8"/>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1"/>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49"/>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3"/>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7"/>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59"/>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2"/>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5"/>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6"/>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67"/>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6"/>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79"/>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7"/>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0"/>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1"/>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2"/>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3"/>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4"/>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5"/>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7"/>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6"/>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8"/>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89"/>
                                        </p:tgtEl>
                                        <p:attrNameLst>
                                          <p:attrName>ppt_x</p:attrName>
                                          <p:attrName>ppt_y</p:attrName>
                                        </p:attrNameLst>
                                      </p:cBhvr>
                                    </p:animMotion>
                                  </p:childTnLst>
                                </p:cTn>
                              </p:par>
                            </p:childTnLst>
                          </p:cTn>
                        </p:par>
                      </p:childTnLst>
                    </p:cTn>
                  </p:par>
                </p:childTnLst>
              </p:cTn>
              <p:nextCondLst>
                <p:cond evt="onClick" delay="0">
                  <p:tgtEl>
                    <p:spTgt spid="91"/>
                  </p:tgtEl>
                </p:cond>
              </p:nextCondLst>
            </p:seq>
            <p:seq concurrent="1" nextAc="seek">
              <p:cTn id="93" restart="whenNotActive" fill="hold" evtFilter="cancelBubble" nodeType="interactiveSeq">
                <p:stCondLst>
                  <p:cond evt="onClick" delay="0">
                    <p:tgtEl>
                      <p:spTgt spid="10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06"/>
                                        </p:tgtEl>
                                        <p:attrNameLst>
                                          <p:attrName>style.visibility</p:attrName>
                                        </p:attrNameLst>
                                      </p:cBhvr>
                                      <p:to>
                                        <p:strVal val="visible"/>
                                      </p:to>
                                    </p:set>
                                    <p:anim calcmode="lin" valueType="num">
                                      <p:cBhvr>
                                        <p:cTn id="98" dur="500" fill="hold"/>
                                        <p:tgtEl>
                                          <p:spTgt spid="106"/>
                                        </p:tgtEl>
                                        <p:attrNameLst>
                                          <p:attrName>ppt_w</p:attrName>
                                        </p:attrNameLst>
                                      </p:cBhvr>
                                      <p:tavLst>
                                        <p:tav tm="0">
                                          <p:val>
                                            <p:fltVal val="0"/>
                                          </p:val>
                                        </p:tav>
                                        <p:tav tm="100000">
                                          <p:val>
                                            <p:strVal val="#ppt_w"/>
                                          </p:val>
                                        </p:tav>
                                      </p:tavLst>
                                    </p:anim>
                                    <p:anim calcmode="lin" valueType="num">
                                      <p:cBhvr>
                                        <p:cTn id="99" dur="500" fill="hold"/>
                                        <p:tgtEl>
                                          <p:spTgt spid="106"/>
                                        </p:tgtEl>
                                        <p:attrNameLst>
                                          <p:attrName>ppt_h</p:attrName>
                                        </p:attrNameLst>
                                      </p:cBhvr>
                                      <p:tavLst>
                                        <p:tav tm="0">
                                          <p:val>
                                            <p:fltVal val="0"/>
                                          </p:val>
                                        </p:tav>
                                        <p:tav tm="100000">
                                          <p:val>
                                            <p:strVal val="#ppt_h"/>
                                          </p:val>
                                        </p:tav>
                                      </p:tavLst>
                                    </p:anim>
                                    <p:animEffect transition="in" filter="fade">
                                      <p:cBhvr>
                                        <p:cTn id="100" dur="500"/>
                                        <p:tgtEl>
                                          <p:spTgt spid="10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06"/>
                                        </p:tgtEl>
                                      </p:cBhvr>
                                    </p:animEffect>
                                    <p:animScale>
                                      <p:cBhvr>
                                        <p:cTn id="103" dur="250" autoRev="1" fill="hold"/>
                                        <p:tgtEl>
                                          <p:spTgt spid="106"/>
                                        </p:tgtEl>
                                      </p:cBhvr>
                                      <p:by x="105000" y="105000"/>
                                    </p:animScale>
                                  </p:childTnLst>
                                </p:cTn>
                              </p:par>
                            </p:childTnLst>
                          </p:cTn>
                        </p:par>
                      </p:childTnLst>
                    </p:cTn>
                  </p:par>
                </p:childTnLst>
              </p:cTn>
              <p:nextCondLst>
                <p:cond evt="onClick" delay="0">
                  <p:tgtEl>
                    <p:spTgt spid="105"/>
                  </p:tgtEl>
                </p:cond>
              </p:nextCondLst>
            </p:seq>
            <p:seq concurrent="1" nextAc="seek">
              <p:cTn id="104" restart="whenNotActive" fill="hold" evtFilter="cancelBubble" nodeType="interactiveSeq">
                <p:stCondLst>
                  <p:cond evt="onClick" delay="0">
                    <p:tgtEl>
                      <p:spTgt spid="7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9"/>
                                        </p:tgtEl>
                                        <p:attrNameLst>
                                          <p:attrName>style.visibility</p:attrName>
                                        </p:attrNameLst>
                                      </p:cBhvr>
                                      <p:to>
                                        <p:strVal val="visible"/>
                                      </p:to>
                                    </p:set>
                                    <p:anim calcmode="lin" valueType="num">
                                      <p:cBhvr>
                                        <p:cTn id="109" dur="500" fill="hold"/>
                                        <p:tgtEl>
                                          <p:spTgt spid="99"/>
                                        </p:tgtEl>
                                        <p:attrNameLst>
                                          <p:attrName>ppt_w</p:attrName>
                                        </p:attrNameLst>
                                      </p:cBhvr>
                                      <p:tavLst>
                                        <p:tav tm="0">
                                          <p:val>
                                            <p:fltVal val="0"/>
                                          </p:val>
                                        </p:tav>
                                        <p:tav tm="100000">
                                          <p:val>
                                            <p:strVal val="#ppt_w"/>
                                          </p:val>
                                        </p:tav>
                                      </p:tavLst>
                                    </p:anim>
                                    <p:anim calcmode="lin" valueType="num">
                                      <p:cBhvr>
                                        <p:cTn id="110" dur="500" fill="hold"/>
                                        <p:tgtEl>
                                          <p:spTgt spid="99"/>
                                        </p:tgtEl>
                                        <p:attrNameLst>
                                          <p:attrName>ppt_h</p:attrName>
                                        </p:attrNameLst>
                                      </p:cBhvr>
                                      <p:tavLst>
                                        <p:tav tm="0">
                                          <p:val>
                                            <p:fltVal val="0"/>
                                          </p:val>
                                        </p:tav>
                                        <p:tav tm="100000">
                                          <p:val>
                                            <p:strVal val="#ppt_h"/>
                                          </p:val>
                                        </p:tav>
                                      </p:tavLst>
                                    </p:anim>
                                    <p:animEffect transition="in" filter="fade">
                                      <p:cBhvr>
                                        <p:cTn id="111" dur="500"/>
                                        <p:tgtEl>
                                          <p:spTgt spid="99"/>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9"/>
                                        </p:tgtEl>
                                      </p:cBhvr>
                                    </p:animEffect>
                                    <p:animScale>
                                      <p:cBhvr>
                                        <p:cTn id="114" dur="250" autoRev="1" fill="hold"/>
                                        <p:tgtEl>
                                          <p:spTgt spid="99"/>
                                        </p:tgtEl>
                                      </p:cBhvr>
                                      <p:by x="105000" y="105000"/>
                                    </p:animScale>
                                  </p:childTnLst>
                                </p:cTn>
                              </p:par>
                            </p:childTnLst>
                          </p:cTn>
                        </p:par>
                      </p:childTnLst>
                    </p:cTn>
                  </p:par>
                </p:childTnLst>
              </p:cTn>
              <p:nextCondLst>
                <p:cond evt="onClick" delay="0">
                  <p:tgtEl>
                    <p:spTgt spid="78"/>
                  </p:tgtEl>
                </p:cond>
              </p:nextCondLst>
            </p:seq>
            <p:seq concurrent="1" nextAc="seek">
              <p:cTn id="115" restart="whenNotActive" fill="hold" evtFilter="cancelBubble" nodeType="interactiveSeq">
                <p:stCondLst>
                  <p:cond evt="onClick" delay="0">
                    <p:tgtEl>
                      <p:spTgt spid="9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100"/>
                                        </p:tgtEl>
                                        <p:attrNameLst>
                                          <p:attrName>style.visibility</p:attrName>
                                        </p:attrNameLst>
                                      </p:cBhvr>
                                      <p:to>
                                        <p:strVal val="visible"/>
                                      </p:to>
                                    </p:set>
                                    <p:anim calcmode="lin" valueType="num">
                                      <p:cBhvr>
                                        <p:cTn id="120" dur="500" fill="hold"/>
                                        <p:tgtEl>
                                          <p:spTgt spid="100"/>
                                        </p:tgtEl>
                                        <p:attrNameLst>
                                          <p:attrName>ppt_w</p:attrName>
                                        </p:attrNameLst>
                                      </p:cBhvr>
                                      <p:tavLst>
                                        <p:tav tm="0">
                                          <p:val>
                                            <p:fltVal val="0"/>
                                          </p:val>
                                        </p:tav>
                                        <p:tav tm="100000">
                                          <p:val>
                                            <p:strVal val="#ppt_w"/>
                                          </p:val>
                                        </p:tav>
                                      </p:tavLst>
                                    </p:anim>
                                    <p:anim calcmode="lin" valueType="num">
                                      <p:cBhvr>
                                        <p:cTn id="121" dur="500" fill="hold"/>
                                        <p:tgtEl>
                                          <p:spTgt spid="100"/>
                                        </p:tgtEl>
                                        <p:attrNameLst>
                                          <p:attrName>ppt_h</p:attrName>
                                        </p:attrNameLst>
                                      </p:cBhvr>
                                      <p:tavLst>
                                        <p:tav tm="0">
                                          <p:val>
                                            <p:fltVal val="0"/>
                                          </p:val>
                                        </p:tav>
                                        <p:tav tm="100000">
                                          <p:val>
                                            <p:strVal val="#ppt_h"/>
                                          </p:val>
                                        </p:tav>
                                      </p:tavLst>
                                    </p:anim>
                                    <p:animEffect transition="in" filter="fade">
                                      <p:cBhvr>
                                        <p:cTn id="122" dur="500"/>
                                        <p:tgtEl>
                                          <p:spTgt spid="100"/>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100"/>
                                        </p:tgtEl>
                                      </p:cBhvr>
                                    </p:animEffect>
                                    <p:animScale>
                                      <p:cBhvr>
                                        <p:cTn id="125" dur="250" autoRev="1" fill="hold"/>
                                        <p:tgtEl>
                                          <p:spTgt spid="100"/>
                                        </p:tgtEl>
                                      </p:cBhvr>
                                      <p:by x="105000" y="105000"/>
                                    </p:animScale>
                                  </p:childTnLst>
                                </p:cTn>
                              </p:par>
                            </p:childTnLst>
                          </p:cTn>
                        </p:par>
                      </p:childTnLst>
                    </p:cTn>
                  </p:par>
                </p:childTnLst>
              </p:cTn>
              <p:nextCondLst>
                <p:cond evt="onClick" delay="0">
                  <p:tgtEl>
                    <p:spTgt spid="96"/>
                  </p:tgtEl>
                </p:cond>
              </p:nextCondLst>
            </p:seq>
            <p:seq concurrent="1" nextAc="seek">
              <p:cTn id="126" restart="whenNotActive" fill="hold" evtFilter="cancelBubble" nodeType="interactiveSeq">
                <p:stCondLst>
                  <p:cond evt="onClick" delay="0">
                    <p:tgtEl>
                      <p:spTgt spid="97"/>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fltVal val="0"/>
                                          </p:val>
                                        </p:tav>
                                        <p:tav tm="100000">
                                          <p:val>
                                            <p:strVal val="#ppt_w"/>
                                          </p:val>
                                        </p:tav>
                                      </p:tavLst>
                                    </p:anim>
                                    <p:anim calcmode="lin" valueType="num">
                                      <p:cBhvr>
                                        <p:cTn id="132" dur="500" fill="hold"/>
                                        <p:tgtEl>
                                          <p:spTgt spid="98"/>
                                        </p:tgtEl>
                                        <p:attrNameLst>
                                          <p:attrName>ppt_h</p:attrName>
                                        </p:attrNameLst>
                                      </p:cBhvr>
                                      <p:tavLst>
                                        <p:tav tm="0">
                                          <p:val>
                                            <p:fltVal val="0"/>
                                          </p:val>
                                        </p:tav>
                                        <p:tav tm="100000">
                                          <p:val>
                                            <p:strVal val="#ppt_h"/>
                                          </p:val>
                                        </p:tav>
                                      </p:tavLst>
                                    </p:anim>
                                    <p:animEffect transition="in" filter="fade">
                                      <p:cBhvr>
                                        <p:cTn id="133" dur="500"/>
                                        <p:tgtEl>
                                          <p:spTgt spid="98"/>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98"/>
                                        </p:tgtEl>
                                      </p:cBhvr>
                                    </p:animEffect>
                                    <p:animScale>
                                      <p:cBhvr>
                                        <p:cTn id="136" dur="250" autoRev="1" fill="hold"/>
                                        <p:tgtEl>
                                          <p:spTgt spid="98"/>
                                        </p:tgtEl>
                                      </p:cBhvr>
                                      <p:by x="105000" y="105000"/>
                                    </p:animScale>
                                  </p:childTnLst>
                                </p:cTn>
                              </p:par>
                            </p:childTnLst>
                          </p:cTn>
                        </p:par>
                      </p:childTnLst>
                    </p:cTn>
                  </p:par>
                </p:childTnLst>
              </p:cTn>
              <p:nextCondLst>
                <p:cond evt="onClick" delay="0">
                  <p:tgtEl>
                    <p:spTgt spid="97"/>
                  </p:tgtEl>
                </p:cond>
              </p:nextCondLst>
            </p:seq>
          </p:childTnLst>
        </p:cTn>
      </p:par>
    </p:tnLst>
    <p:bldLst>
      <p:bldP spid="93" grpId="0"/>
      <p:bldP spid="93" grpId="1"/>
      <p:bldP spid="94" grpId="0"/>
      <p:bldP spid="94" grpId="1"/>
      <p:bldP spid="95" grpId="0"/>
      <p:bldP spid="95" grpId="1"/>
      <p:bldP spid="106" grpId="0"/>
      <p:bldP spid="106" grpId="1"/>
      <p:bldP spid="99" grpId="0"/>
      <p:bldP spid="99" grpId="1"/>
      <p:bldP spid="100" grpId="0"/>
      <p:bldP spid="100" grpId="1"/>
      <p:bldP spid="98" grpId="0"/>
      <p:bldP spid="98"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8</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259256" y="1130324"/>
            <a:ext cx="9884583" cy="2598913"/>
          </a:xfrm>
          <a:prstGeom prst="roundRect">
            <a:avLst>
              <a:gd name="adj" fmla="val 1539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44870" y="4218984"/>
            <a:ext cx="3108936" cy="880471"/>
            <a:chOff x="4037538" y="4547895"/>
            <a:chExt cx="3108936" cy="880471"/>
          </a:xfrm>
        </p:grpSpPr>
        <p:sp>
          <p:nvSpPr>
            <p:cNvPr id="69" name="!!Ques3">
              <a:extLst>
                <a:ext uri="{FF2B5EF4-FFF2-40B4-BE49-F238E27FC236}">
                  <a16:creationId xmlns:a16="http://schemas.microsoft.com/office/drawing/2014/main" id="{314ADFB0-1525-4AD3-A5A1-47427C8A33F9}"/>
                </a:ext>
              </a:extLst>
            </p:cNvPr>
            <p:cNvSpPr/>
            <p:nvPr/>
          </p:nvSpPr>
          <p:spPr>
            <a:xfrm>
              <a:off x="4128476" y="4547895"/>
              <a:ext cx="3017998"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1071"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313036" y="1986839"/>
            <a:ext cx="5437390" cy="1077218"/>
          </a:xfrm>
          <a:prstGeom prst="rect">
            <a:avLst/>
          </a:prstGeom>
          <a:noFill/>
          <a:ln>
            <a:noFill/>
          </a:ln>
        </p:spPr>
        <p:txBody>
          <a:bodyPr wrap="square">
            <a:spAutoFit/>
          </a:bodyPr>
          <a:lstStyle/>
          <a:p>
            <a:pPr algn="ctr"/>
            <a:r>
              <a:rPr lang="en-US" sz="3200" dirty="0" err="1">
                <a:solidFill>
                  <a:srgbClr val="EE4036"/>
                </a:solidFill>
                <a:latin typeface="Averta Std ExtraBold" panose="00000900000000000000" pitchFamily="50" charset="0"/>
                <a:sym typeface="Times New Roman"/>
              </a:rPr>
              <a:t>Điện</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trở</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của</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nhiệt</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điện</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trở</a:t>
            </a:r>
            <a:r>
              <a:rPr lang="en-US" sz="3200" dirty="0">
                <a:solidFill>
                  <a:srgbClr val="EE4036"/>
                </a:solidFill>
                <a:latin typeface="Averta Std ExtraBold" panose="00000900000000000000" pitchFamily="50" charset="0"/>
                <a:sym typeface="Times New Roman"/>
              </a:rPr>
              <a:t> PTC </a:t>
            </a:r>
            <a:r>
              <a:rPr lang="en-US" sz="3200" dirty="0" err="1">
                <a:solidFill>
                  <a:srgbClr val="EE4036"/>
                </a:solidFill>
                <a:latin typeface="Averta Std ExtraBold" panose="00000900000000000000" pitchFamily="50" charset="0"/>
                <a:sym typeface="Times New Roman"/>
              </a:rPr>
              <a:t>tăng</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khỉ</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nhiệt</a:t>
            </a:r>
            <a:r>
              <a:rPr lang="en-US" sz="3200" dirty="0">
                <a:solidFill>
                  <a:srgbClr val="EE4036"/>
                </a:solidFill>
                <a:latin typeface="Averta Std ExtraBold" panose="00000900000000000000" pitchFamily="50" charset="0"/>
                <a:sym typeface="Times New Roman"/>
              </a:rPr>
              <a:t> </a:t>
            </a:r>
            <a:r>
              <a:rPr lang="en-US" sz="3200" dirty="0" err="1">
                <a:solidFill>
                  <a:srgbClr val="EE4036"/>
                </a:solidFill>
                <a:latin typeface="Averta Std ExtraBold" panose="00000900000000000000" pitchFamily="50" charset="0"/>
                <a:sym typeface="Times New Roman"/>
              </a:rPr>
              <a:t>độ</a:t>
            </a:r>
            <a:r>
              <a:rPr lang="en-US" sz="3200" dirty="0">
                <a:solidFill>
                  <a:srgbClr val="EE4036"/>
                </a:solidFill>
                <a:latin typeface="Averta Std ExtraBold" panose="00000900000000000000" pitchFamily="50" charset="0"/>
                <a:sym typeface="Times New Roman"/>
              </a:rPr>
              <a:t> ___</a:t>
            </a:r>
            <a:endParaRPr lang="en-US" sz="3200" dirty="0">
              <a:solidFill>
                <a:srgbClr val="EE4036"/>
              </a:solidFill>
              <a:latin typeface="Averta Std ExtraBold" panose="00000900000000000000" pitchFamily="50" charset="0"/>
            </a:endParaRPr>
          </a:p>
        </p:txBody>
      </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1"/>
          <a:stretch>
            <a:fillRect/>
          </a:stretch>
        </p:blipFill>
        <p:spPr>
          <a:xfrm>
            <a:off x="3883013" y="-504088"/>
            <a:ext cx="360000" cy="218075"/>
          </a:xfrm>
          <a:prstGeom prst="rect">
            <a:avLst/>
          </a:prstGeom>
        </p:spPr>
      </p:pic>
      <p:sp>
        <p:nvSpPr>
          <p:cNvPr id="99" name="!!o4a">
            <a:extLst>
              <a:ext uri="{FF2B5EF4-FFF2-40B4-BE49-F238E27FC236}">
                <a16:creationId xmlns:a16="http://schemas.microsoft.com/office/drawing/2014/main" id="{03CD02AD-A0B0-4461-82E4-ADE45F3505A9}"/>
              </a:ext>
            </a:extLst>
          </p:cNvPr>
          <p:cNvSpPr/>
          <p:nvPr/>
        </p:nvSpPr>
        <p:spPr>
          <a:xfrm>
            <a:off x="6076436" y="541139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1" name="!!4a">
            <a:extLst>
              <a:ext uri="{FF2B5EF4-FFF2-40B4-BE49-F238E27FC236}">
                <a16:creationId xmlns:a16="http://schemas.microsoft.com/office/drawing/2014/main" id="{7D7392F9-B328-40CF-A436-C3974F476E3C}"/>
              </a:ext>
            </a:extLst>
          </p:cNvPr>
          <p:cNvSpPr txBox="1"/>
          <p:nvPr/>
        </p:nvSpPr>
        <p:spPr>
          <a:xfrm>
            <a:off x="6251780" y="546047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04" name="!!o4a">
            <a:extLst>
              <a:ext uri="{FF2B5EF4-FFF2-40B4-BE49-F238E27FC236}">
                <a16:creationId xmlns:a16="http://schemas.microsoft.com/office/drawing/2014/main" id="{03CD02AD-A0B0-4461-82E4-ADE45F3505A9}"/>
              </a:ext>
            </a:extLst>
          </p:cNvPr>
          <p:cNvSpPr/>
          <p:nvPr/>
        </p:nvSpPr>
        <p:spPr>
          <a:xfrm>
            <a:off x="4928504" y="541139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5" name="!!4a">
            <a:extLst>
              <a:ext uri="{FF2B5EF4-FFF2-40B4-BE49-F238E27FC236}">
                <a16:creationId xmlns:a16="http://schemas.microsoft.com/office/drawing/2014/main" id="{7D7392F9-B328-40CF-A436-C3974F476E3C}"/>
              </a:ext>
            </a:extLst>
          </p:cNvPr>
          <p:cNvSpPr txBox="1"/>
          <p:nvPr/>
        </p:nvSpPr>
        <p:spPr>
          <a:xfrm>
            <a:off x="5077722" y="547389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ă</a:t>
            </a:r>
          </a:p>
        </p:txBody>
      </p:sp>
      <p:sp>
        <p:nvSpPr>
          <p:cNvPr id="106" name="!!o4a">
            <a:extLst>
              <a:ext uri="{FF2B5EF4-FFF2-40B4-BE49-F238E27FC236}">
                <a16:creationId xmlns:a16="http://schemas.microsoft.com/office/drawing/2014/main" id="{03CD02AD-A0B0-4461-82E4-ADE45F3505A9}"/>
              </a:ext>
            </a:extLst>
          </p:cNvPr>
          <p:cNvSpPr/>
          <p:nvPr/>
        </p:nvSpPr>
        <p:spPr>
          <a:xfrm>
            <a:off x="3782846" y="540564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4a">
            <a:extLst>
              <a:ext uri="{FF2B5EF4-FFF2-40B4-BE49-F238E27FC236}">
                <a16:creationId xmlns:a16="http://schemas.microsoft.com/office/drawing/2014/main" id="{7D7392F9-B328-40CF-A436-C3974F476E3C}"/>
              </a:ext>
            </a:extLst>
          </p:cNvPr>
          <p:cNvSpPr txBox="1"/>
          <p:nvPr/>
        </p:nvSpPr>
        <p:spPr>
          <a:xfrm>
            <a:off x="3959383" y="5473896"/>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12" name="!!o4a">
            <a:extLst>
              <a:ext uri="{FF2B5EF4-FFF2-40B4-BE49-F238E27FC236}">
                <a16:creationId xmlns:a16="http://schemas.microsoft.com/office/drawing/2014/main" id="{03CD02AD-A0B0-4461-82E4-ADE45F3505A9}"/>
              </a:ext>
            </a:extLst>
          </p:cNvPr>
          <p:cNvSpPr/>
          <p:nvPr/>
        </p:nvSpPr>
        <p:spPr>
          <a:xfrm>
            <a:off x="7220750" y="5411394"/>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4a">
            <a:extLst>
              <a:ext uri="{FF2B5EF4-FFF2-40B4-BE49-F238E27FC236}">
                <a16:creationId xmlns:a16="http://schemas.microsoft.com/office/drawing/2014/main" id="{7D7392F9-B328-40CF-A436-C3974F476E3C}"/>
              </a:ext>
            </a:extLst>
          </p:cNvPr>
          <p:cNvSpPr txBox="1"/>
          <p:nvPr/>
        </p:nvSpPr>
        <p:spPr>
          <a:xfrm>
            <a:off x="7396094" y="5460470"/>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pic>
        <p:nvPicPr>
          <p:cNvPr id="1026" name="Picture 2" descr="Bạn có biết} Điện trở nhiệt là gì? Thermistor là gì? Đồng hồ đo áp suất"/>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725446" y="1469102"/>
            <a:ext cx="3762375"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48960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p:cTn id="7" dur="500" fill="hold"/>
                                        <p:tgtEl>
                                          <p:spTgt spid="101"/>
                                        </p:tgtEl>
                                        <p:attrNameLst>
                                          <p:attrName>ppt_w</p:attrName>
                                        </p:attrNameLst>
                                      </p:cBhvr>
                                      <p:tavLst>
                                        <p:tav tm="0">
                                          <p:val>
                                            <p:fltVal val="0"/>
                                          </p:val>
                                        </p:tav>
                                        <p:tav tm="100000">
                                          <p:val>
                                            <p:strVal val="#ppt_w"/>
                                          </p:val>
                                        </p:tav>
                                      </p:tavLst>
                                    </p:anim>
                                    <p:anim calcmode="lin" valueType="num">
                                      <p:cBhvr>
                                        <p:cTn id="8" dur="500" fill="hold"/>
                                        <p:tgtEl>
                                          <p:spTgt spid="101"/>
                                        </p:tgtEl>
                                        <p:attrNameLst>
                                          <p:attrName>ppt_h</p:attrName>
                                        </p:attrNameLst>
                                      </p:cBhvr>
                                      <p:tavLst>
                                        <p:tav tm="0">
                                          <p:val>
                                            <p:fltVal val="0"/>
                                          </p:val>
                                        </p:tav>
                                        <p:tav tm="100000">
                                          <p:val>
                                            <p:strVal val="#ppt_h"/>
                                          </p:val>
                                        </p:tav>
                                      </p:tavLst>
                                    </p:anim>
                                    <p:animEffect transition="in" filter="fade">
                                      <p:cBhvr>
                                        <p:cTn id="9" dur="500"/>
                                        <p:tgtEl>
                                          <p:spTgt spid="101"/>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1"/>
                                        </p:tgtEl>
                                      </p:cBhvr>
                                    </p:animEffect>
                                    <p:animScale>
                                      <p:cBhvr>
                                        <p:cTn id="12" dur="250" autoRev="1" fill="hold"/>
                                        <p:tgtEl>
                                          <p:spTgt spid="101"/>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56"/>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67"/>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57"/>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55"/>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58"/>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59"/>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66"/>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60"/>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6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65"/>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7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79"/>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7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80"/>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81"/>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82"/>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83"/>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85"/>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84"/>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8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8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88"/>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89"/>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90"/>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91"/>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93"/>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92"/>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94"/>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95"/>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71" restart="whenNotActive" fill="hold" evtFilter="cancelBubble" nodeType="interactiveSeq">
                <p:stCondLst>
                  <p:cond evt="onClick" delay="0">
                    <p:tgtEl>
                      <p:spTgt spid="104"/>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105"/>
                                        </p:tgtEl>
                                        <p:attrNameLst>
                                          <p:attrName>style.visibility</p:attrName>
                                        </p:attrNameLst>
                                      </p:cBhvr>
                                      <p:to>
                                        <p:strVal val="visible"/>
                                      </p:to>
                                    </p:set>
                                    <p:anim calcmode="lin" valueType="num">
                                      <p:cBhvr>
                                        <p:cTn id="76" dur="500" fill="hold"/>
                                        <p:tgtEl>
                                          <p:spTgt spid="105"/>
                                        </p:tgtEl>
                                        <p:attrNameLst>
                                          <p:attrName>ppt_w</p:attrName>
                                        </p:attrNameLst>
                                      </p:cBhvr>
                                      <p:tavLst>
                                        <p:tav tm="0">
                                          <p:val>
                                            <p:fltVal val="0"/>
                                          </p:val>
                                        </p:tav>
                                        <p:tav tm="100000">
                                          <p:val>
                                            <p:strVal val="#ppt_w"/>
                                          </p:val>
                                        </p:tav>
                                      </p:tavLst>
                                    </p:anim>
                                    <p:anim calcmode="lin" valueType="num">
                                      <p:cBhvr>
                                        <p:cTn id="77" dur="500" fill="hold"/>
                                        <p:tgtEl>
                                          <p:spTgt spid="105"/>
                                        </p:tgtEl>
                                        <p:attrNameLst>
                                          <p:attrName>ppt_h</p:attrName>
                                        </p:attrNameLst>
                                      </p:cBhvr>
                                      <p:tavLst>
                                        <p:tav tm="0">
                                          <p:val>
                                            <p:fltVal val="0"/>
                                          </p:val>
                                        </p:tav>
                                        <p:tav tm="100000">
                                          <p:val>
                                            <p:strVal val="#ppt_h"/>
                                          </p:val>
                                        </p:tav>
                                      </p:tavLst>
                                    </p:anim>
                                    <p:animEffect transition="in" filter="fade">
                                      <p:cBhvr>
                                        <p:cTn id="78" dur="500"/>
                                        <p:tgtEl>
                                          <p:spTgt spid="105"/>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105"/>
                                        </p:tgtEl>
                                      </p:cBhvr>
                                    </p:animEffect>
                                    <p:animScale>
                                      <p:cBhvr>
                                        <p:cTn id="81" dur="250" autoRev="1" fill="hold"/>
                                        <p:tgtEl>
                                          <p:spTgt spid="105"/>
                                        </p:tgtEl>
                                      </p:cBhvr>
                                      <p:by x="105000" y="105000"/>
                                    </p:animScale>
                                  </p:childTnLst>
                                </p:cTn>
                              </p:par>
                            </p:childTnLst>
                          </p:cTn>
                        </p:par>
                      </p:childTnLst>
                    </p:cTn>
                  </p:par>
                </p:childTnLst>
              </p:cTn>
              <p:nextCondLst>
                <p:cond evt="onClick" delay="0">
                  <p:tgtEl>
                    <p:spTgt spid="104"/>
                  </p:tgtEl>
                </p:cond>
              </p:nextCondLst>
            </p:seq>
            <p:seq concurrent="1" nextAc="seek">
              <p:cTn id="82" restart="whenNotActive" fill="hold" evtFilter="cancelBubble" nodeType="interactiveSeq">
                <p:stCondLst>
                  <p:cond evt="onClick" delay="0">
                    <p:tgtEl>
                      <p:spTgt spid="106"/>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07"/>
                                        </p:tgtEl>
                                        <p:attrNameLst>
                                          <p:attrName>style.visibility</p:attrName>
                                        </p:attrNameLst>
                                      </p:cBhvr>
                                      <p:to>
                                        <p:strVal val="visible"/>
                                      </p:to>
                                    </p:set>
                                    <p:anim calcmode="lin" valueType="num">
                                      <p:cBhvr>
                                        <p:cTn id="87" dur="500" fill="hold"/>
                                        <p:tgtEl>
                                          <p:spTgt spid="107"/>
                                        </p:tgtEl>
                                        <p:attrNameLst>
                                          <p:attrName>ppt_w</p:attrName>
                                        </p:attrNameLst>
                                      </p:cBhvr>
                                      <p:tavLst>
                                        <p:tav tm="0">
                                          <p:val>
                                            <p:fltVal val="0"/>
                                          </p:val>
                                        </p:tav>
                                        <p:tav tm="100000">
                                          <p:val>
                                            <p:strVal val="#ppt_w"/>
                                          </p:val>
                                        </p:tav>
                                      </p:tavLst>
                                    </p:anim>
                                    <p:anim calcmode="lin" valueType="num">
                                      <p:cBhvr>
                                        <p:cTn id="88" dur="500" fill="hold"/>
                                        <p:tgtEl>
                                          <p:spTgt spid="107"/>
                                        </p:tgtEl>
                                        <p:attrNameLst>
                                          <p:attrName>ppt_h</p:attrName>
                                        </p:attrNameLst>
                                      </p:cBhvr>
                                      <p:tavLst>
                                        <p:tav tm="0">
                                          <p:val>
                                            <p:fltVal val="0"/>
                                          </p:val>
                                        </p:tav>
                                        <p:tav tm="100000">
                                          <p:val>
                                            <p:strVal val="#ppt_h"/>
                                          </p:val>
                                        </p:tav>
                                      </p:tavLst>
                                    </p:anim>
                                    <p:animEffect transition="in" filter="fade">
                                      <p:cBhvr>
                                        <p:cTn id="89" dur="500"/>
                                        <p:tgtEl>
                                          <p:spTgt spid="107"/>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07"/>
                                        </p:tgtEl>
                                      </p:cBhvr>
                                    </p:animEffect>
                                    <p:animScale>
                                      <p:cBhvr>
                                        <p:cTn id="92" dur="250" autoRev="1" fill="hold"/>
                                        <p:tgtEl>
                                          <p:spTgt spid="107"/>
                                        </p:tgtEl>
                                      </p:cBhvr>
                                      <p:by x="105000" y="105000"/>
                                    </p:animScale>
                                  </p:childTnLst>
                                </p:cTn>
                              </p:par>
                            </p:childTnLst>
                          </p:cTn>
                        </p:par>
                      </p:childTnLst>
                    </p:cTn>
                  </p:par>
                </p:childTnLst>
              </p:cTn>
              <p:nextCondLst>
                <p:cond evt="onClick" delay="0">
                  <p:tgtEl>
                    <p:spTgt spid="106"/>
                  </p:tgtEl>
                </p:cond>
              </p:nextCondLst>
            </p:seq>
            <p:seq concurrent="1" nextAc="seek">
              <p:cTn id="93" restart="whenNotActive" fill="hold" evtFilter="cancelBubble" nodeType="interactiveSeq">
                <p:stCondLst>
                  <p:cond evt="onClick" delay="0">
                    <p:tgtEl>
                      <p:spTgt spid="112"/>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13"/>
                                        </p:tgtEl>
                                        <p:attrNameLst>
                                          <p:attrName>style.visibility</p:attrName>
                                        </p:attrNameLst>
                                      </p:cBhvr>
                                      <p:to>
                                        <p:strVal val="visible"/>
                                      </p:to>
                                    </p:set>
                                    <p:anim calcmode="lin" valueType="num">
                                      <p:cBhvr>
                                        <p:cTn id="98" dur="500" fill="hold"/>
                                        <p:tgtEl>
                                          <p:spTgt spid="113"/>
                                        </p:tgtEl>
                                        <p:attrNameLst>
                                          <p:attrName>ppt_w</p:attrName>
                                        </p:attrNameLst>
                                      </p:cBhvr>
                                      <p:tavLst>
                                        <p:tav tm="0">
                                          <p:val>
                                            <p:fltVal val="0"/>
                                          </p:val>
                                        </p:tav>
                                        <p:tav tm="100000">
                                          <p:val>
                                            <p:strVal val="#ppt_w"/>
                                          </p:val>
                                        </p:tav>
                                      </p:tavLst>
                                    </p:anim>
                                    <p:anim calcmode="lin" valueType="num">
                                      <p:cBhvr>
                                        <p:cTn id="99" dur="500" fill="hold"/>
                                        <p:tgtEl>
                                          <p:spTgt spid="113"/>
                                        </p:tgtEl>
                                        <p:attrNameLst>
                                          <p:attrName>ppt_h</p:attrName>
                                        </p:attrNameLst>
                                      </p:cBhvr>
                                      <p:tavLst>
                                        <p:tav tm="0">
                                          <p:val>
                                            <p:fltVal val="0"/>
                                          </p:val>
                                        </p:tav>
                                        <p:tav tm="100000">
                                          <p:val>
                                            <p:strVal val="#ppt_h"/>
                                          </p:val>
                                        </p:tav>
                                      </p:tavLst>
                                    </p:anim>
                                    <p:animEffect transition="in" filter="fade">
                                      <p:cBhvr>
                                        <p:cTn id="100" dur="500"/>
                                        <p:tgtEl>
                                          <p:spTgt spid="113"/>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13"/>
                                        </p:tgtEl>
                                      </p:cBhvr>
                                    </p:animEffect>
                                    <p:animScale>
                                      <p:cBhvr>
                                        <p:cTn id="103" dur="250" autoRev="1" fill="hold"/>
                                        <p:tgtEl>
                                          <p:spTgt spid="113"/>
                                        </p:tgtEl>
                                      </p:cBhvr>
                                      <p:by x="105000" y="105000"/>
                                    </p:animScale>
                                  </p:childTnLst>
                                </p:cTn>
                              </p:par>
                            </p:childTnLst>
                          </p:cTn>
                        </p:par>
                      </p:childTnLst>
                    </p:cTn>
                  </p:par>
                </p:childTnLst>
              </p:cTn>
              <p:nextCondLst>
                <p:cond evt="onClick" delay="0">
                  <p:tgtEl>
                    <p:spTgt spid="112"/>
                  </p:tgtEl>
                </p:cond>
              </p:nextCondLst>
            </p:seq>
          </p:childTnLst>
        </p:cTn>
      </p:par>
    </p:tnLst>
    <p:bldLst>
      <p:bldP spid="101" grpId="0"/>
      <p:bldP spid="101" grpId="1"/>
      <p:bldP spid="105" grpId="0"/>
      <p:bldP spid="105" grpId="1"/>
      <p:bldP spid="107" grpId="0"/>
      <p:bldP spid="107" grpId="1"/>
      <p:bldP spid="113" grpId="0"/>
      <p:bldP spid="113"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2000250" y="5410200"/>
            <a:ext cx="8543108" cy="1335750"/>
          </a:xfrm>
          <a:prstGeom prst="rect">
            <a:avLst/>
          </a:prstGeom>
          <a:noFill/>
        </p:spPr>
        <p:txBody>
          <a:bodyPr wrap="square">
            <a:spAutoFit/>
          </a:bodyPr>
          <a:lstStyle/>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2400" b="1"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rPr>
              <a:t>SƯU TẦM: ĐOÀN VĂN DOANH, NAM TRỰC, NAM ĐỊNH</a:t>
            </a:r>
            <a:endParaRPr kumimoji="0" lang="en-US" sz="9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7000"/>
              </a:lnSpc>
              <a:spcBef>
                <a:spcPts val="0"/>
              </a:spcBef>
              <a:spcAft>
                <a:spcPts val="60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LINK NHÓM DÀNH CHO GV BỘ MÔN VẬT LÝ TRAO ĐỔI TÀI LIỆU VÀ CHUYÊN MÔN CT 2018</a:t>
            </a:r>
            <a:endParaRPr kumimoji="0" lang="en-US" sz="9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563C1"/>
                </a:solidFill>
                <a:effectLst/>
                <a:uLnTx/>
                <a:uFillTx/>
                <a:latin typeface="Calibri" panose="020F0502020204030204" pitchFamily="34" charset="0"/>
                <a:ea typeface="Calibri" panose="020F0502020204030204" pitchFamily="34" charset="0"/>
                <a:cs typeface="+mn-cs"/>
                <a:hlinkClick r:id="rId2"/>
              </a:rPr>
              <a:t>https://www.facebook.com/groups/299257004355186</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996"/>
            <a:ext cx="12192000" cy="5379204"/>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grpSp>
        <p:nvGrpSpPr>
          <p:cNvPr id="2" name="Group 2"/>
          <p:cNvGrpSpPr/>
          <p:nvPr/>
        </p:nvGrpSpPr>
        <p:grpSpPr>
          <a:xfrm>
            <a:off x="685799" y="1377096"/>
            <a:ext cx="10820400" cy="4360969"/>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DCC3AC"/>
            </a:solidFill>
          </p:spPr>
          <p:txBody>
            <a:bodyPr/>
            <a:lstStyle/>
            <a:p>
              <a:endParaRPr lang="vi-VN"/>
            </a:p>
          </p:txBody>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52498" y="999626"/>
            <a:ext cx="5507503" cy="953502"/>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txBody>
            <a:bodyPr/>
            <a:lstStyle/>
            <a:p>
              <a:endParaRPr lang="vi-VN"/>
            </a:p>
          </p:txBody>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8" name="AutoShape 8"/>
          <p:cNvSpPr/>
          <p:nvPr/>
        </p:nvSpPr>
        <p:spPr>
          <a:xfrm rot="-5400000">
            <a:off x="-1391805"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9" name="AutoShape 9"/>
          <p:cNvSpPr/>
          <p:nvPr/>
        </p:nvSpPr>
        <p:spPr>
          <a:xfrm rot="-5400000">
            <a:off x="9013266" y="3655166"/>
            <a:ext cx="4556141" cy="0"/>
          </a:xfrm>
          <a:prstGeom prst="line">
            <a:avLst/>
          </a:prstGeom>
          <a:ln w="19050" cap="flat">
            <a:solidFill>
              <a:srgbClr val="000000"/>
            </a:solidFill>
            <a:prstDash val="lgDash"/>
            <a:headEnd type="none" w="sm" len="sm"/>
            <a:tailEnd type="none" w="sm" len="sm"/>
          </a:ln>
        </p:spPr>
        <p:txBody>
          <a:bodyPr/>
          <a:lstStyle/>
          <a:p>
            <a:endParaRPr lang="vi-VN"/>
          </a:p>
        </p:txBody>
      </p:sp>
      <p:sp>
        <p:nvSpPr>
          <p:cNvPr id="10" name="Freeform 10"/>
          <p:cNvSpPr/>
          <p:nvPr/>
        </p:nvSpPr>
        <p:spPr>
          <a:xfrm>
            <a:off x="10060547" y="754295"/>
            <a:ext cx="1750301" cy="13716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11" name="Freeform 11"/>
          <p:cNvSpPr/>
          <p:nvPr/>
        </p:nvSpPr>
        <p:spPr>
          <a:xfrm rot="-5400000">
            <a:off x="1304668" y="4126577"/>
            <a:ext cx="779412" cy="3388748"/>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4"/>
            <a:stretch>
              <a:fillRect/>
            </a:stretch>
          </a:blipFill>
        </p:spPr>
        <p:txBody>
          <a:bodyPr/>
          <a:lstStyle/>
          <a:p>
            <a:endParaRPr lang="vi-VN"/>
          </a:p>
        </p:txBody>
      </p:sp>
      <p:sp>
        <p:nvSpPr>
          <p:cNvPr id="12" name="TextBox 12"/>
          <p:cNvSpPr txBox="1"/>
          <p:nvPr/>
        </p:nvSpPr>
        <p:spPr>
          <a:xfrm>
            <a:off x="3815450" y="885326"/>
            <a:ext cx="4567201" cy="1025537"/>
          </a:xfrm>
          <a:prstGeom prst="rect">
            <a:avLst/>
          </a:prstGeom>
        </p:spPr>
        <p:txBody>
          <a:bodyPr lIns="0" tIns="0" rIns="0" bIns="0" rtlCol="0" anchor="t">
            <a:spAutoFit/>
          </a:bodyPr>
          <a:lstStyle/>
          <a:p>
            <a:pPr algn="ctr">
              <a:lnSpc>
                <a:spcPts val="8587"/>
              </a:lnSpc>
            </a:pP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Cách</a:t>
            </a:r>
            <a:r>
              <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6000" b="1" dirty="0" err="1">
                <a:solidFill>
                  <a:schemeClr val="accent4">
                    <a:lumMod val="60000"/>
                    <a:lumOff val="40000"/>
                  </a:schemeClr>
                </a:solidFill>
                <a:latin typeface="Times New Roman" panose="02020603050405020304" pitchFamily="18" charset="0"/>
                <a:cs typeface="Times New Roman" panose="02020603050405020304" pitchFamily="18" charset="0"/>
              </a:rPr>
              <a:t>chơi</a:t>
            </a:r>
            <a:endPar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376154" y="2516208"/>
            <a:ext cx="9425294" cy="2913555"/>
          </a:xfrm>
          <a:prstGeom prst="rect">
            <a:avLst/>
          </a:prstGeom>
        </p:spPr>
        <p:txBody>
          <a:bodyPr wrap="square" lIns="0" tIns="0" rIns="0" bIns="0" rtlCol="0" anchor="t">
            <a:spAutoFit/>
          </a:bodyPr>
          <a:lstStyle/>
          <a:p>
            <a:pPr algn="ctr"/>
            <a:r>
              <a:rPr lang="en-US" sz="3200" b="1" dirty="0" err="1">
                <a:solidFill>
                  <a:srgbClr val="000000"/>
                </a:solidFill>
                <a:latin typeface="Times New Roman" panose="02020603050405020304" pitchFamily="18" charset="0"/>
                <a:cs typeface="Times New Roman" panose="02020603050405020304" pitchFamily="18" charset="0"/>
              </a:rPr>
              <a:t>Chọn</a:t>
            </a:r>
            <a:r>
              <a:rPr lang="en-US" sz="3200" b="1" dirty="0">
                <a:solidFill>
                  <a:srgbClr val="000000"/>
                </a:solidFill>
                <a:latin typeface="Times New Roman" panose="02020603050405020304" pitchFamily="18" charset="0"/>
                <a:cs typeface="Times New Roman" panose="02020603050405020304" pitchFamily="18" charset="0"/>
              </a:rPr>
              <a:t> 1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tham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trả</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điền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hoàn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tất</a:t>
            </a:r>
            <a:r>
              <a:rPr lang="en-US" sz="3200" b="1" dirty="0">
                <a:solidFill>
                  <a:srgbClr val="000000"/>
                </a:solidFill>
                <a:latin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từ</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khóa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a:t>
            </a:r>
          </a:p>
          <a:p>
            <a:pPr algn="ctr"/>
            <a:endParaRPr lang="en-US" sz="2933" dirty="0">
              <a:solidFill>
                <a:srgbClr val="000000"/>
              </a:solidFill>
              <a:latin typeface="Quicksand Bold"/>
            </a:endParaRPr>
          </a:p>
          <a:p>
            <a:pPr algn="ctr"/>
            <a:r>
              <a:rPr lang="en-US" sz="3200" dirty="0" err="1">
                <a:solidFill>
                  <a:schemeClr val="accent3">
                    <a:lumMod val="50000"/>
                  </a:schemeClr>
                </a:solidFill>
                <a:latin typeface="Averta Std ExtraBold" panose="00000900000000000000" pitchFamily="50" charset="0"/>
              </a:rPr>
              <a:t>Câu</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trả</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lời</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a:solidFill>
                  <a:srgbClr val="C00000"/>
                </a:solidFill>
                <a:latin typeface="Averta Std ExtraBold" panose="00000900000000000000" pitchFamily="50" charset="0"/>
              </a:rPr>
              <a:t>+1đ</a:t>
            </a:r>
          </a:p>
          <a:p>
            <a:pPr algn="ctr"/>
            <a:r>
              <a:rPr lang="en-US" sz="3200" dirty="0" err="1">
                <a:solidFill>
                  <a:schemeClr val="accent3">
                    <a:lumMod val="50000"/>
                  </a:schemeClr>
                </a:solidFill>
                <a:latin typeface="Averta Std ExtraBold" panose="00000900000000000000" pitchFamily="50" charset="0"/>
              </a:rPr>
              <a:t>Từ</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khóa</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b="1" dirty="0">
                <a:solidFill>
                  <a:srgbClr val="C00000"/>
                </a:solidFill>
                <a:latin typeface="Averta Std ExtraBold" panose="00000900000000000000" pitchFamily="50" charset="0"/>
              </a:rPr>
              <a:t>+3đ</a:t>
            </a:r>
          </a:p>
          <a:p>
            <a:pPr algn="ctr"/>
            <a:endParaRPr lang="en-US" sz="3200" dirty="0">
              <a:solidFill>
                <a:srgbClr val="000000"/>
              </a:solidFill>
              <a:latin typeface="Quicksand Bold"/>
            </a:endParaRPr>
          </a:p>
        </p:txBody>
      </p:sp>
      <p:sp>
        <p:nvSpPr>
          <p:cNvPr id="15" name="Freeform 5"/>
          <p:cNvSpPr/>
          <p:nvPr/>
        </p:nvSpPr>
        <p:spPr>
          <a:xfrm rot="-2924207">
            <a:off x="-913427" y="-517647"/>
            <a:ext cx="2711864" cy="1632049"/>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Tree>
    <p:extLst>
      <p:ext uri="{BB962C8B-B14F-4D97-AF65-F5344CB8AC3E}">
        <p14:creationId xmlns:p14="http://schemas.microsoft.com/office/powerpoint/2010/main" val="350519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EF"/>
        </a:solidFill>
        <a:effectLst/>
      </p:bgPr>
    </p:bg>
    <p:spTree>
      <p:nvGrpSpPr>
        <p:cNvPr id="1" name=""/>
        <p:cNvGrpSpPr/>
        <p:nvPr/>
      </p:nvGrpSpPr>
      <p:grpSpPr>
        <a:xfrm>
          <a:off x="0" y="0"/>
          <a:ext cx="0" cy="0"/>
          <a:chOff x="0" y="0"/>
          <a:chExt cx="0" cy="0"/>
        </a:xfrm>
      </p:grpSpPr>
      <p:sp>
        <p:nvSpPr>
          <p:cNvPr id="2" name="Freeform 2"/>
          <p:cNvSpPr/>
          <p:nvPr/>
        </p:nvSpPr>
        <p:spPr>
          <a:xfrm>
            <a:off x="-275672" y="1990971"/>
            <a:ext cx="12740588" cy="8362459"/>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3" name="Freeform 3"/>
          <p:cNvSpPr/>
          <p:nvPr/>
        </p:nvSpPr>
        <p:spPr>
          <a:xfrm>
            <a:off x="3855082" y="1827779"/>
            <a:ext cx="4479082" cy="2743200"/>
          </a:xfrm>
          <a:custGeom>
            <a:avLst/>
            <a:gdLst/>
            <a:ahLst/>
            <a:cxnLst/>
            <a:rect l="l" t="t" r="r" b="b"/>
            <a:pathLst>
              <a:path w="6718623" h="4114800">
                <a:moveTo>
                  <a:pt x="0" y="0"/>
                </a:moveTo>
                <a:lnTo>
                  <a:pt x="6718622" y="0"/>
                </a:lnTo>
                <a:lnTo>
                  <a:pt x="6718622"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4" name="Freeform 4"/>
          <p:cNvSpPr/>
          <p:nvPr/>
        </p:nvSpPr>
        <p:spPr>
          <a:xfrm>
            <a:off x="2897053" y="1601150"/>
            <a:ext cx="1508807" cy="182785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5" name="Freeform 5"/>
          <p:cNvSpPr/>
          <p:nvPr/>
        </p:nvSpPr>
        <p:spPr>
          <a:xfrm>
            <a:off x="7514982" y="3429000"/>
            <a:ext cx="1243053" cy="1726463"/>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6" name="Freeform 6"/>
          <p:cNvSpPr/>
          <p:nvPr/>
        </p:nvSpPr>
        <p:spPr>
          <a:xfrm>
            <a:off x="8136509" y="4570979"/>
            <a:ext cx="5326693" cy="48006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7" name="Freeform 7"/>
          <p:cNvSpPr/>
          <p:nvPr/>
        </p:nvSpPr>
        <p:spPr>
          <a:xfrm>
            <a:off x="-1021719" y="-592661"/>
            <a:ext cx="4876800" cy="1646508"/>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8" name="Freeform 8"/>
          <p:cNvSpPr/>
          <p:nvPr/>
        </p:nvSpPr>
        <p:spPr>
          <a:xfrm>
            <a:off x="257352" y="230593"/>
            <a:ext cx="1791591" cy="1557055"/>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vi-VN"/>
          </a:p>
        </p:txBody>
      </p:sp>
      <p:sp>
        <p:nvSpPr>
          <p:cNvPr id="9" name="TextBox 9"/>
          <p:cNvSpPr txBox="1"/>
          <p:nvPr/>
        </p:nvSpPr>
        <p:spPr>
          <a:xfrm>
            <a:off x="4677018" y="2597625"/>
            <a:ext cx="2837965" cy="1282402"/>
          </a:xfrm>
          <a:prstGeom prst="rect">
            <a:avLst/>
          </a:prstGeom>
        </p:spPr>
        <p:txBody>
          <a:bodyPr lIns="0" tIns="0" rIns="0" bIns="0" rtlCol="0" anchor="t">
            <a:spAutoFit/>
          </a:bodyPr>
          <a:lstStyle/>
          <a:p>
            <a:pPr algn="ctr">
              <a:lnSpc>
                <a:spcPts val="4966"/>
              </a:lnSpc>
            </a:pPr>
            <a:r>
              <a:rPr lang="en-US" sz="4869" dirty="0">
                <a:solidFill>
                  <a:srgbClr val="000000"/>
                </a:solidFill>
                <a:latin typeface="Mongolian Baiti" panose="03000500000000000000" pitchFamily="66" charset="0"/>
                <a:cs typeface="Mongolian Baiti" panose="03000500000000000000" pitchFamily="66" charset="0"/>
              </a:rPr>
              <a:t>Question Time</a:t>
            </a:r>
          </a:p>
        </p:txBody>
      </p:sp>
      <p:sp>
        <p:nvSpPr>
          <p:cNvPr id="10" name="Freeform 8"/>
          <p:cNvSpPr/>
          <p:nvPr/>
        </p:nvSpPr>
        <p:spPr>
          <a:xfrm>
            <a:off x="328603" y="3880027"/>
            <a:ext cx="2260600" cy="3029590"/>
          </a:xfrm>
          <a:custGeom>
            <a:avLst/>
            <a:gdLst/>
            <a:ahLst/>
            <a:cxnLst/>
            <a:rect l="l" t="t" r="r" b="b"/>
            <a:pathLst>
              <a:path w="2993799" h="4020245">
                <a:moveTo>
                  <a:pt x="0" y="0"/>
                </a:moveTo>
                <a:lnTo>
                  <a:pt x="2993799" y="0"/>
                </a:lnTo>
                <a:lnTo>
                  <a:pt x="2993799" y="4020245"/>
                </a:lnTo>
                <a:lnTo>
                  <a:pt x="0" y="4020245"/>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vi-VN"/>
          </a:p>
        </p:txBody>
      </p:sp>
    </p:spTree>
    <p:extLst>
      <p:ext uri="{BB962C8B-B14F-4D97-AF65-F5344CB8AC3E}">
        <p14:creationId xmlns:p14="http://schemas.microsoft.com/office/powerpoint/2010/main" val="1084756811"/>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19" name="chimes.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 name="!!MatThu1">
            <a:extLst>
              <a:ext uri="{FF2B5EF4-FFF2-40B4-BE49-F238E27FC236}">
                <a16:creationId xmlns:a16="http://schemas.microsoft.com/office/drawing/2014/main" id="{FF7A0D74-D69A-4367-9CC2-1F9CAF74BF4C}"/>
              </a:ext>
            </a:extLst>
          </p:cNvPr>
          <p:cNvSpPr/>
          <p:nvPr/>
        </p:nvSpPr>
        <p:spPr>
          <a:xfrm>
            <a:off x="1001510" y="8304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Graphic 114">
            <a:extLst>
              <a:ext uri="{FF2B5EF4-FFF2-40B4-BE49-F238E27FC236}">
                <a16:creationId xmlns:a16="http://schemas.microsoft.com/office/drawing/2014/main" id="{0CDE3B47-E0D9-4AF5-872D-162784AD522D}"/>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4443" y="943070"/>
            <a:ext cx="254834" cy="295514"/>
          </a:xfrm>
          <a:prstGeom prst="rect">
            <a:avLst/>
          </a:prstGeom>
        </p:spPr>
      </p:pic>
      <p:sp>
        <p:nvSpPr>
          <p:cNvPr id="116" name="Rectangle: Rounded Corners 115">
            <a:extLst>
              <a:ext uri="{FF2B5EF4-FFF2-40B4-BE49-F238E27FC236}">
                <a16:creationId xmlns:a16="http://schemas.microsoft.com/office/drawing/2014/main" id="{82F53C26-248E-4AEB-9999-D41DB034BA6C}"/>
              </a:ext>
            </a:extLst>
          </p:cNvPr>
          <p:cNvSpPr/>
          <p:nvPr/>
        </p:nvSpPr>
        <p:spPr>
          <a:xfrm>
            <a:off x="3658110" y="110667"/>
            <a:ext cx="4991454" cy="57861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120108" y="101562"/>
            <a:ext cx="4130074"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Giải</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mã</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ô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chữ</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8073235" y="160058"/>
            <a:ext cx="513459" cy="482949"/>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720726" y="160058"/>
            <a:ext cx="484416" cy="482949"/>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pic>
        <p:nvPicPr>
          <p:cNvPr id="92" name="!!MatThu1a">
            <a:hlinkClick r:id="rId10"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1182" y="989935"/>
            <a:ext cx="310145" cy="201781"/>
          </a:xfrm>
          <a:prstGeom prst="rect">
            <a:avLst/>
          </a:prstGeom>
        </p:spPr>
      </p:pic>
      <p:sp>
        <p:nvSpPr>
          <p:cNvPr id="137" name="!!MatThu1">
            <a:extLst>
              <a:ext uri="{FF2B5EF4-FFF2-40B4-BE49-F238E27FC236}">
                <a16:creationId xmlns:a16="http://schemas.microsoft.com/office/drawing/2014/main" id="{2BB0A805-A474-4484-A71F-E405B1CC8ACF}"/>
              </a:ext>
            </a:extLst>
          </p:cNvPr>
          <p:cNvSpPr/>
          <p:nvPr/>
        </p:nvSpPr>
        <p:spPr>
          <a:xfrm>
            <a:off x="1001510" y="1565790"/>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Graphic 137">
            <a:extLst>
              <a:ext uri="{FF2B5EF4-FFF2-40B4-BE49-F238E27FC236}">
                <a16:creationId xmlns:a16="http://schemas.microsoft.com/office/drawing/2014/main" id="{3F0018E5-4EDC-44E3-952B-51A811C5798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4443" y="1678383"/>
            <a:ext cx="254834" cy="295514"/>
          </a:xfrm>
          <a:prstGeom prst="rect">
            <a:avLst/>
          </a:prstGeom>
        </p:spPr>
      </p:pic>
      <p:pic>
        <p:nvPicPr>
          <p:cNvPr id="139" name="!!MatThu1a">
            <a:hlinkClick r:id="rId13"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1182" y="1725250"/>
            <a:ext cx="310145" cy="201781"/>
          </a:xfrm>
          <a:prstGeom prst="rect">
            <a:avLst/>
          </a:prstGeom>
        </p:spPr>
      </p:pic>
      <p:sp>
        <p:nvSpPr>
          <p:cNvPr id="140" name="!!MatThu1">
            <a:extLst>
              <a:ext uri="{FF2B5EF4-FFF2-40B4-BE49-F238E27FC236}">
                <a16:creationId xmlns:a16="http://schemas.microsoft.com/office/drawing/2014/main" id="{AADCC31D-3A57-4FC3-8711-A84E111F24C2}"/>
              </a:ext>
            </a:extLst>
          </p:cNvPr>
          <p:cNvSpPr/>
          <p:nvPr/>
        </p:nvSpPr>
        <p:spPr>
          <a:xfrm>
            <a:off x="993672" y="451915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a:extLst>
              <a:ext uri="{FF2B5EF4-FFF2-40B4-BE49-F238E27FC236}">
                <a16:creationId xmlns:a16="http://schemas.microsoft.com/office/drawing/2014/main" id="{FDB6CE45-0237-4C09-AECD-4B598A7DF63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6605" y="4631752"/>
            <a:ext cx="254834" cy="295514"/>
          </a:xfrm>
          <a:prstGeom prst="rect">
            <a:avLst/>
          </a:prstGeom>
        </p:spPr>
      </p:pic>
      <p:pic>
        <p:nvPicPr>
          <p:cNvPr id="142" name="!!MatThu1a">
            <a:hlinkClick r:id="rId14"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3344" y="4678619"/>
            <a:ext cx="310145" cy="201781"/>
          </a:xfrm>
          <a:prstGeom prst="rect">
            <a:avLst/>
          </a:prstGeom>
        </p:spPr>
      </p:pic>
      <p:sp>
        <p:nvSpPr>
          <p:cNvPr id="143" name="!!MatThu1">
            <a:extLst>
              <a:ext uri="{FF2B5EF4-FFF2-40B4-BE49-F238E27FC236}">
                <a16:creationId xmlns:a16="http://schemas.microsoft.com/office/drawing/2014/main" id="{DE1A8A01-921B-4AEF-9A37-0ED3277EF1E1}"/>
              </a:ext>
            </a:extLst>
          </p:cNvPr>
          <p:cNvSpPr/>
          <p:nvPr/>
        </p:nvSpPr>
        <p:spPr>
          <a:xfrm>
            <a:off x="1003197" y="3775336"/>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4" name="Graphic 143">
            <a:extLst>
              <a:ext uri="{FF2B5EF4-FFF2-40B4-BE49-F238E27FC236}">
                <a16:creationId xmlns:a16="http://schemas.microsoft.com/office/drawing/2014/main" id="{B66EF857-DAC1-4693-8ADB-F9D93F4FACF1}"/>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36130" y="3887929"/>
            <a:ext cx="254834" cy="295514"/>
          </a:xfrm>
          <a:prstGeom prst="rect">
            <a:avLst/>
          </a:prstGeom>
        </p:spPr>
      </p:pic>
      <p:pic>
        <p:nvPicPr>
          <p:cNvPr id="145" name="!!MatThu1a">
            <a:hlinkClick r:id="rId15"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2869" y="3934796"/>
            <a:ext cx="310145" cy="201781"/>
          </a:xfrm>
          <a:prstGeom prst="rect">
            <a:avLst/>
          </a:prstGeom>
        </p:spPr>
      </p:pic>
      <p:sp>
        <p:nvSpPr>
          <p:cNvPr id="146" name="!!MatThu1">
            <a:extLst>
              <a:ext uri="{FF2B5EF4-FFF2-40B4-BE49-F238E27FC236}">
                <a16:creationId xmlns:a16="http://schemas.microsoft.com/office/drawing/2014/main" id="{A3B1B0E2-736F-4FE2-9DF4-B62E45A9A20E}"/>
              </a:ext>
            </a:extLst>
          </p:cNvPr>
          <p:cNvSpPr/>
          <p:nvPr/>
        </p:nvSpPr>
        <p:spPr>
          <a:xfrm>
            <a:off x="994205" y="301627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Graphic 146">
            <a:extLst>
              <a:ext uri="{FF2B5EF4-FFF2-40B4-BE49-F238E27FC236}">
                <a16:creationId xmlns:a16="http://schemas.microsoft.com/office/drawing/2014/main" id="{54B70B13-66CB-4E0D-9307-4992919E6AD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138" y="3128870"/>
            <a:ext cx="254834" cy="295514"/>
          </a:xfrm>
          <a:prstGeom prst="rect">
            <a:avLst/>
          </a:prstGeom>
        </p:spPr>
      </p:pic>
      <p:pic>
        <p:nvPicPr>
          <p:cNvPr id="148" name="!!MatThu1a">
            <a:hlinkClick r:id="rId16"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3877" y="3175737"/>
            <a:ext cx="310145" cy="201781"/>
          </a:xfrm>
          <a:prstGeom prst="rect">
            <a:avLst/>
          </a:prstGeom>
        </p:spPr>
      </p:pic>
      <p:sp>
        <p:nvSpPr>
          <p:cNvPr id="149" name="!!MatThu1">
            <a:extLst>
              <a:ext uri="{FF2B5EF4-FFF2-40B4-BE49-F238E27FC236}">
                <a16:creationId xmlns:a16="http://schemas.microsoft.com/office/drawing/2014/main" id="{C3960F29-9679-4175-9B34-026347A9CC93}"/>
              </a:ext>
            </a:extLst>
          </p:cNvPr>
          <p:cNvSpPr/>
          <p:nvPr/>
        </p:nvSpPr>
        <p:spPr>
          <a:xfrm>
            <a:off x="994205" y="228268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0" name="Graphic 149">
            <a:extLst>
              <a:ext uri="{FF2B5EF4-FFF2-40B4-BE49-F238E27FC236}">
                <a16:creationId xmlns:a16="http://schemas.microsoft.com/office/drawing/2014/main" id="{1030DB5F-DDB4-4CF8-99B7-F7B34C4EAE46}"/>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7138" y="2395278"/>
            <a:ext cx="254834" cy="295514"/>
          </a:xfrm>
          <a:prstGeom prst="rect">
            <a:avLst/>
          </a:prstGeom>
        </p:spPr>
      </p:pic>
      <p:pic>
        <p:nvPicPr>
          <p:cNvPr id="151" name="!!MatThu1a">
            <a:hlinkClick r:id="rId17"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3877" y="2442145"/>
            <a:ext cx="310145" cy="201781"/>
          </a:xfrm>
          <a:prstGeom prst="rect">
            <a:avLst/>
          </a:prstGeom>
        </p:spPr>
      </p:pic>
      <p:sp>
        <p:nvSpPr>
          <p:cNvPr id="135" name="!!MatThu1">
            <a:extLst>
              <a:ext uri="{FF2B5EF4-FFF2-40B4-BE49-F238E27FC236}">
                <a16:creationId xmlns:a16="http://schemas.microsoft.com/office/drawing/2014/main" id="{AADCC31D-3A57-4FC3-8711-A84E111F24C2}"/>
              </a:ext>
            </a:extLst>
          </p:cNvPr>
          <p:cNvSpPr/>
          <p:nvPr/>
        </p:nvSpPr>
        <p:spPr>
          <a:xfrm>
            <a:off x="996111" y="527250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6" name="Graphic 140">
            <a:extLst>
              <a:ext uri="{FF2B5EF4-FFF2-40B4-BE49-F238E27FC236}">
                <a16:creationId xmlns:a16="http://schemas.microsoft.com/office/drawing/2014/main" id="{FDB6CE45-0237-4C09-AECD-4B598A7DF63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9044" y="5385100"/>
            <a:ext cx="254834" cy="295514"/>
          </a:xfrm>
          <a:prstGeom prst="rect">
            <a:avLst/>
          </a:prstGeom>
        </p:spPr>
      </p:pic>
      <p:pic>
        <p:nvPicPr>
          <p:cNvPr id="152" name="!!MatThu1a">
            <a:hlinkClick r:id="rId18"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95783" y="5431967"/>
            <a:ext cx="310145" cy="201781"/>
          </a:xfrm>
          <a:prstGeom prst="rect">
            <a:avLst/>
          </a:prstGeom>
        </p:spPr>
      </p:pic>
      <p:sp>
        <p:nvSpPr>
          <p:cNvPr id="169" name="!!MatThu1">
            <a:extLst>
              <a:ext uri="{FF2B5EF4-FFF2-40B4-BE49-F238E27FC236}">
                <a16:creationId xmlns:a16="http://schemas.microsoft.com/office/drawing/2014/main" id="{AADCC31D-3A57-4FC3-8711-A84E111F24C2}"/>
              </a:ext>
            </a:extLst>
          </p:cNvPr>
          <p:cNvSpPr/>
          <p:nvPr/>
        </p:nvSpPr>
        <p:spPr>
          <a:xfrm>
            <a:off x="983411" y="602072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0" name="Graphic 140">
            <a:extLst>
              <a:ext uri="{FF2B5EF4-FFF2-40B4-BE49-F238E27FC236}">
                <a16:creationId xmlns:a16="http://schemas.microsoft.com/office/drawing/2014/main" id="{FDB6CE45-0237-4C09-AECD-4B598A7DF63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16344" y="6133316"/>
            <a:ext cx="254834" cy="295514"/>
          </a:xfrm>
          <a:prstGeom prst="rect">
            <a:avLst/>
          </a:prstGeom>
        </p:spPr>
      </p:pic>
      <p:pic>
        <p:nvPicPr>
          <p:cNvPr id="171" name="!!MatThu1a">
            <a:hlinkClick r:id="rId19"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83083" y="6180183"/>
            <a:ext cx="310145" cy="201781"/>
          </a:xfrm>
          <a:prstGeom prst="rect">
            <a:avLst/>
          </a:prstGeom>
        </p:spPr>
      </p:pic>
      <p:sp>
        <p:nvSpPr>
          <p:cNvPr id="4" name="Rounded Rectangle 3"/>
          <p:cNvSpPr/>
          <p:nvPr/>
        </p:nvSpPr>
        <p:spPr>
          <a:xfrm>
            <a:off x="4876584" y="998296"/>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ounded Rectangle 154"/>
          <p:cNvSpPr/>
          <p:nvPr/>
        </p:nvSpPr>
        <p:spPr>
          <a:xfrm>
            <a:off x="4877075" y="1712172"/>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a:off x="4877075" y="2431541"/>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a:off x="4876584" y="3140774"/>
            <a:ext cx="627915" cy="630938"/>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a:off x="4877075" y="3857231"/>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a:off x="4877073" y="4558562"/>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a:off x="4877074" y="5285832"/>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4877076" y="6008751"/>
            <a:ext cx="623843" cy="623843"/>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6d">
            <a:extLst>
              <a:ext uri="{FF2B5EF4-FFF2-40B4-BE49-F238E27FC236}">
                <a16:creationId xmlns:a16="http://schemas.microsoft.com/office/drawing/2014/main" id="{E1DD5BC0-8741-4818-896B-6C8355D3C1FC}"/>
              </a:ext>
            </a:extLst>
          </p:cNvPr>
          <p:cNvSpPr txBox="1"/>
          <p:nvPr/>
        </p:nvSpPr>
        <p:spPr>
          <a:xfrm>
            <a:off x="4954839" y="1022168"/>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241" name="!!6d">
            <a:extLst>
              <a:ext uri="{FF2B5EF4-FFF2-40B4-BE49-F238E27FC236}">
                <a16:creationId xmlns:a16="http://schemas.microsoft.com/office/drawing/2014/main" id="{E1DD5BC0-8741-4818-896B-6C8355D3C1FC}"/>
              </a:ext>
            </a:extLst>
          </p:cNvPr>
          <p:cNvSpPr txBox="1"/>
          <p:nvPr/>
        </p:nvSpPr>
        <p:spPr>
          <a:xfrm>
            <a:off x="4954839" y="1731704"/>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253" name="!!6d">
            <a:extLst>
              <a:ext uri="{FF2B5EF4-FFF2-40B4-BE49-F238E27FC236}">
                <a16:creationId xmlns:a16="http://schemas.microsoft.com/office/drawing/2014/main" id="{E1DD5BC0-8741-4818-896B-6C8355D3C1FC}"/>
              </a:ext>
            </a:extLst>
          </p:cNvPr>
          <p:cNvSpPr txBox="1"/>
          <p:nvPr/>
        </p:nvSpPr>
        <p:spPr>
          <a:xfrm>
            <a:off x="4954839" y="244124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254" name="!!6d">
            <a:extLst>
              <a:ext uri="{FF2B5EF4-FFF2-40B4-BE49-F238E27FC236}">
                <a16:creationId xmlns:a16="http://schemas.microsoft.com/office/drawing/2014/main" id="{E1DD5BC0-8741-4818-896B-6C8355D3C1FC}"/>
              </a:ext>
            </a:extLst>
          </p:cNvPr>
          <p:cNvSpPr txBox="1"/>
          <p:nvPr/>
        </p:nvSpPr>
        <p:spPr>
          <a:xfrm>
            <a:off x="4954839" y="3173636"/>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5" name="!!6d">
            <a:extLst>
              <a:ext uri="{FF2B5EF4-FFF2-40B4-BE49-F238E27FC236}">
                <a16:creationId xmlns:a16="http://schemas.microsoft.com/office/drawing/2014/main" id="{E1DD5BC0-8741-4818-896B-6C8355D3C1FC}"/>
              </a:ext>
            </a:extLst>
          </p:cNvPr>
          <p:cNvSpPr txBox="1"/>
          <p:nvPr/>
        </p:nvSpPr>
        <p:spPr>
          <a:xfrm>
            <a:off x="4954839" y="3879089"/>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6" name="!!6d">
            <a:extLst>
              <a:ext uri="{FF2B5EF4-FFF2-40B4-BE49-F238E27FC236}">
                <a16:creationId xmlns:a16="http://schemas.microsoft.com/office/drawing/2014/main" id="{E1DD5BC0-8741-4818-896B-6C8355D3C1FC}"/>
              </a:ext>
            </a:extLst>
          </p:cNvPr>
          <p:cNvSpPr txBox="1"/>
          <p:nvPr/>
        </p:nvSpPr>
        <p:spPr>
          <a:xfrm>
            <a:off x="4947165" y="4588775"/>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257" name="!!6d">
            <a:extLst>
              <a:ext uri="{FF2B5EF4-FFF2-40B4-BE49-F238E27FC236}">
                <a16:creationId xmlns:a16="http://schemas.microsoft.com/office/drawing/2014/main" id="{E1DD5BC0-8741-4818-896B-6C8355D3C1FC}"/>
              </a:ext>
            </a:extLst>
          </p:cNvPr>
          <p:cNvSpPr txBox="1"/>
          <p:nvPr/>
        </p:nvSpPr>
        <p:spPr>
          <a:xfrm>
            <a:off x="4954839" y="5303631"/>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58" name="!!6d">
            <a:extLst>
              <a:ext uri="{FF2B5EF4-FFF2-40B4-BE49-F238E27FC236}">
                <a16:creationId xmlns:a16="http://schemas.microsoft.com/office/drawing/2014/main" id="{E1DD5BC0-8741-4818-896B-6C8355D3C1FC}"/>
              </a:ext>
            </a:extLst>
          </p:cNvPr>
          <p:cNvSpPr txBox="1"/>
          <p:nvPr/>
        </p:nvSpPr>
        <p:spPr>
          <a:xfrm>
            <a:off x="4947165" y="6026617"/>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58" name="Rounded Rectangle 157"/>
          <p:cNvSpPr/>
          <p:nvPr/>
        </p:nvSpPr>
        <p:spPr>
          <a:xfrm>
            <a:off x="4127875" y="171217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ounded Rectangle 160"/>
          <p:cNvSpPr/>
          <p:nvPr/>
        </p:nvSpPr>
        <p:spPr>
          <a:xfrm>
            <a:off x="4127875" y="385723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6d">
            <a:extLst>
              <a:ext uri="{FF2B5EF4-FFF2-40B4-BE49-F238E27FC236}">
                <a16:creationId xmlns:a16="http://schemas.microsoft.com/office/drawing/2014/main" id="{E1DD5BC0-8741-4818-896B-6C8355D3C1FC}"/>
              </a:ext>
            </a:extLst>
          </p:cNvPr>
          <p:cNvSpPr txBox="1"/>
          <p:nvPr/>
        </p:nvSpPr>
        <p:spPr>
          <a:xfrm>
            <a:off x="4205639" y="173170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97" name="!!6d">
            <a:extLst>
              <a:ext uri="{FF2B5EF4-FFF2-40B4-BE49-F238E27FC236}">
                <a16:creationId xmlns:a16="http://schemas.microsoft.com/office/drawing/2014/main" id="{E1DD5BC0-8741-4818-896B-6C8355D3C1FC}"/>
              </a:ext>
            </a:extLst>
          </p:cNvPr>
          <p:cNvSpPr txBox="1"/>
          <p:nvPr/>
        </p:nvSpPr>
        <p:spPr>
          <a:xfrm>
            <a:off x="4205639" y="387908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13" name="Rounded Rectangle 212"/>
          <p:cNvSpPr/>
          <p:nvPr/>
        </p:nvSpPr>
        <p:spPr>
          <a:xfrm>
            <a:off x="9364039" y="9906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6d">
            <a:extLst>
              <a:ext uri="{FF2B5EF4-FFF2-40B4-BE49-F238E27FC236}">
                <a16:creationId xmlns:a16="http://schemas.microsoft.com/office/drawing/2014/main" id="{E1DD5BC0-8741-4818-896B-6C8355D3C1FC}"/>
              </a:ext>
            </a:extLst>
          </p:cNvPr>
          <p:cNvSpPr txBox="1"/>
          <p:nvPr/>
        </p:nvSpPr>
        <p:spPr>
          <a:xfrm>
            <a:off x="9442294" y="101448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15" name="Rounded Rectangle 314"/>
          <p:cNvSpPr/>
          <p:nvPr/>
        </p:nvSpPr>
        <p:spPr>
          <a:xfrm>
            <a:off x="7877946" y="528583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ounded Rectangle 315"/>
          <p:cNvSpPr/>
          <p:nvPr/>
        </p:nvSpPr>
        <p:spPr>
          <a:xfrm>
            <a:off x="4127384" y="599400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6d">
            <a:extLst>
              <a:ext uri="{FF2B5EF4-FFF2-40B4-BE49-F238E27FC236}">
                <a16:creationId xmlns:a16="http://schemas.microsoft.com/office/drawing/2014/main" id="{E1DD5BC0-8741-4818-896B-6C8355D3C1FC}"/>
              </a:ext>
            </a:extLst>
          </p:cNvPr>
          <p:cNvSpPr txBox="1"/>
          <p:nvPr/>
        </p:nvSpPr>
        <p:spPr>
          <a:xfrm>
            <a:off x="7955711" y="5303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325" name="!!6d">
            <a:extLst>
              <a:ext uri="{FF2B5EF4-FFF2-40B4-BE49-F238E27FC236}">
                <a16:creationId xmlns:a16="http://schemas.microsoft.com/office/drawing/2014/main" id="{E1DD5BC0-8741-4818-896B-6C8355D3C1FC}"/>
              </a:ext>
            </a:extLst>
          </p:cNvPr>
          <p:cNvSpPr txBox="1"/>
          <p:nvPr/>
        </p:nvSpPr>
        <p:spPr>
          <a:xfrm>
            <a:off x="4197473" y="601187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326" name="Rounded Rectangle 325"/>
          <p:cNvSpPr/>
          <p:nvPr/>
        </p:nvSpPr>
        <p:spPr>
          <a:xfrm>
            <a:off x="8605549" y="9906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ed Rectangle 332"/>
          <p:cNvSpPr/>
          <p:nvPr/>
        </p:nvSpPr>
        <p:spPr>
          <a:xfrm>
            <a:off x="7128746" y="528583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ed Rectangle 333"/>
          <p:cNvSpPr/>
          <p:nvPr/>
        </p:nvSpPr>
        <p:spPr>
          <a:xfrm>
            <a:off x="3377692" y="599088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6d">
            <a:extLst>
              <a:ext uri="{FF2B5EF4-FFF2-40B4-BE49-F238E27FC236}">
                <a16:creationId xmlns:a16="http://schemas.microsoft.com/office/drawing/2014/main" id="{E1DD5BC0-8741-4818-896B-6C8355D3C1FC}"/>
              </a:ext>
            </a:extLst>
          </p:cNvPr>
          <p:cNvSpPr txBox="1"/>
          <p:nvPr/>
        </p:nvSpPr>
        <p:spPr>
          <a:xfrm>
            <a:off x="8683804" y="101448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341" name="!!6d">
            <a:extLst>
              <a:ext uri="{FF2B5EF4-FFF2-40B4-BE49-F238E27FC236}">
                <a16:creationId xmlns:a16="http://schemas.microsoft.com/office/drawing/2014/main" id="{E1DD5BC0-8741-4818-896B-6C8355D3C1FC}"/>
              </a:ext>
            </a:extLst>
          </p:cNvPr>
          <p:cNvSpPr txBox="1"/>
          <p:nvPr/>
        </p:nvSpPr>
        <p:spPr>
          <a:xfrm>
            <a:off x="7206511" y="5303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342" name="!!6d">
            <a:extLst>
              <a:ext uri="{FF2B5EF4-FFF2-40B4-BE49-F238E27FC236}">
                <a16:creationId xmlns:a16="http://schemas.microsoft.com/office/drawing/2014/main" id="{E1DD5BC0-8741-4818-896B-6C8355D3C1FC}"/>
              </a:ext>
            </a:extLst>
          </p:cNvPr>
          <p:cNvSpPr txBox="1"/>
          <p:nvPr/>
        </p:nvSpPr>
        <p:spPr>
          <a:xfrm>
            <a:off x="3447781" y="600875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343" name="Rounded Rectangle 342"/>
          <p:cNvSpPr/>
          <p:nvPr/>
        </p:nvSpPr>
        <p:spPr>
          <a:xfrm>
            <a:off x="7856349" y="9906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ounded Rectangle 348"/>
          <p:cNvSpPr/>
          <p:nvPr/>
        </p:nvSpPr>
        <p:spPr>
          <a:xfrm>
            <a:off x="6379546" y="528583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ounded Rectangle 349"/>
          <p:cNvSpPr/>
          <p:nvPr/>
        </p:nvSpPr>
        <p:spPr>
          <a:xfrm>
            <a:off x="2628492" y="599088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6d">
            <a:extLst>
              <a:ext uri="{FF2B5EF4-FFF2-40B4-BE49-F238E27FC236}">
                <a16:creationId xmlns:a16="http://schemas.microsoft.com/office/drawing/2014/main" id="{E1DD5BC0-8741-4818-896B-6C8355D3C1FC}"/>
              </a:ext>
            </a:extLst>
          </p:cNvPr>
          <p:cNvSpPr txBox="1"/>
          <p:nvPr/>
        </p:nvSpPr>
        <p:spPr>
          <a:xfrm>
            <a:off x="7934604" y="101448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357" name="!!6d">
            <a:extLst>
              <a:ext uri="{FF2B5EF4-FFF2-40B4-BE49-F238E27FC236}">
                <a16:creationId xmlns:a16="http://schemas.microsoft.com/office/drawing/2014/main" id="{E1DD5BC0-8741-4818-896B-6C8355D3C1FC}"/>
              </a:ext>
            </a:extLst>
          </p:cNvPr>
          <p:cNvSpPr txBox="1"/>
          <p:nvPr/>
        </p:nvSpPr>
        <p:spPr>
          <a:xfrm>
            <a:off x="6457311" y="5303631"/>
            <a:ext cx="462170" cy="584775"/>
          </a:xfrm>
          <a:prstGeom prst="rect">
            <a:avLst/>
          </a:prstGeom>
          <a:solidFill>
            <a:srgbClr val="262261"/>
          </a:solid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58" name="!!6d">
            <a:extLst>
              <a:ext uri="{FF2B5EF4-FFF2-40B4-BE49-F238E27FC236}">
                <a16:creationId xmlns:a16="http://schemas.microsoft.com/office/drawing/2014/main" id="{E1DD5BC0-8741-4818-896B-6C8355D3C1FC}"/>
              </a:ext>
            </a:extLst>
          </p:cNvPr>
          <p:cNvSpPr txBox="1"/>
          <p:nvPr/>
        </p:nvSpPr>
        <p:spPr>
          <a:xfrm>
            <a:off x="2698581" y="600875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359" name="Rounded Rectangle 358"/>
          <p:cNvSpPr/>
          <p:nvPr/>
        </p:nvSpPr>
        <p:spPr>
          <a:xfrm>
            <a:off x="5629856" y="99829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ounded Rectangle 359"/>
          <p:cNvSpPr/>
          <p:nvPr/>
        </p:nvSpPr>
        <p:spPr>
          <a:xfrm>
            <a:off x="5630347" y="171290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ounded Rectangle 364"/>
          <p:cNvSpPr/>
          <p:nvPr/>
        </p:nvSpPr>
        <p:spPr>
          <a:xfrm>
            <a:off x="5630346" y="528583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6d">
            <a:extLst>
              <a:ext uri="{FF2B5EF4-FFF2-40B4-BE49-F238E27FC236}">
                <a16:creationId xmlns:a16="http://schemas.microsoft.com/office/drawing/2014/main" id="{E1DD5BC0-8741-4818-896B-6C8355D3C1FC}"/>
              </a:ext>
            </a:extLst>
          </p:cNvPr>
          <p:cNvSpPr txBox="1"/>
          <p:nvPr/>
        </p:nvSpPr>
        <p:spPr>
          <a:xfrm>
            <a:off x="5708111" y="102216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368" name="!!6d">
            <a:extLst>
              <a:ext uri="{FF2B5EF4-FFF2-40B4-BE49-F238E27FC236}">
                <a16:creationId xmlns:a16="http://schemas.microsoft.com/office/drawing/2014/main" id="{E1DD5BC0-8741-4818-896B-6C8355D3C1FC}"/>
              </a:ext>
            </a:extLst>
          </p:cNvPr>
          <p:cNvSpPr txBox="1"/>
          <p:nvPr/>
        </p:nvSpPr>
        <p:spPr>
          <a:xfrm>
            <a:off x="5708111" y="173244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373" name="!!6d">
            <a:extLst>
              <a:ext uri="{FF2B5EF4-FFF2-40B4-BE49-F238E27FC236}">
                <a16:creationId xmlns:a16="http://schemas.microsoft.com/office/drawing/2014/main" id="{E1DD5BC0-8741-4818-896B-6C8355D3C1FC}"/>
              </a:ext>
            </a:extLst>
          </p:cNvPr>
          <p:cNvSpPr txBox="1"/>
          <p:nvPr/>
        </p:nvSpPr>
        <p:spPr>
          <a:xfrm>
            <a:off x="5708111" y="5303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395" name="Rounded Rectangle 394"/>
          <p:cNvSpPr/>
          <p:nvPr/>
        </p:nvSpPr>
        <p:spPr>
          <a:xfrm>
            <a:off x="3380711" y="385723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6d">
            <a:extLst>
              <a:ext uri="{FF2B5EF4-FFF2-40B4-BE49-F238E27FC236}">
                <a16:creationId xmlns:a16="http://schemas.microsoft.com/office/drawing/2014/main" id="{E1DD5BC0-8741-4818-896B-6C8355D3C1FC}"/>
              </a:ext>
            </a:extLst>
          </p:cNvPr>
          <p:cNvSpPr txBox="1"/>
          <p:nvPr/>
        </p:nvSpPr>
        <p:spPr>
          <a:xfrm>
            <a:off x="3458475" y="3879089"/>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v</a:t>
            </a:r>
          </a:p>
        </p:txBody>
      </p:sp>
      <p:sp>
        <p:nvSpPr>
          <p:cNvPr id="166" name="Rounded Rectangle 165"/>
          <p:cNvSpPr/>
          <p:nvPr/>
        </p:nvSpPr>
        <p:spPr>
          <a:xfrm>
            <a:off x="6379547" y="171518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6d">
            <a:extLst>
              <a:ext uri="{FF2B5EF4-FFF2-40B4-BE49-F238E27FC236}">
                <a16:creationId xmlns:a16="http://schemas.microsoft.com/office/drawing/2014/main" id="{E1DD5BC0-8741-4818-896B-6C8355D3C1FC}"/>
              </a:ext>
            </a:extLst>
          </p:cNvPr>
          <p:cNvSpPr txBox="1"/>
          <p:nvPr/>
        </p:nvSpPr>
        <p:spPr>
          <a:xfrm>
            <a:off x="6457311" y="173472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173" name="Rounded Rectangle 172"/>
          <p:cNvSpPr/>
          <p:nvPr/>
        </p:nvSpPr>
        <p:spPr>
          <a:xfrm>
            <a:off x="2662649" y="169928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6d">
            <a:extLst>
              <a:ext uri="{FF2B5EF4-FFF2-40B4-BE49-F238E27FC236}">
                <a16:creationId xmlns:a16="http://schemas.microsoft.com/office/drawing/2014/main" id="{E1DD5BC0-8741-4818-896B-6C8355D3C1FC}"/>
              </a:ext>
            </a:extLst>
          </p:cNvPr>
          <p:cNvSpPr txBox="1"/>
          <p:nvPr/>
        </p:nvSpPr>
        <p:spPr>
          <a:xfrm>
            <a:off x="2740413" y="171882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75" name="Rounded Rectangle 174"/>
          <p:cNvSpPr/>
          <p:nvPr/>
        </p:nvSpPr>
        <p:spPr>
          <a:xfrm>
            <a:off x="3393149" y="1696110"/>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6d">
            <a:extLst>
              <a:ext uri="{FF2B5EF4-FFF2-40B4-BE49-F238E27FC236}">
                <a16:creationId xmlns:a16="http://schemas.microsoft.com/office/drawing/2014/main" id="{E1DD5BC0-8741-4818-896B-6C8355D3C1FC}"/>
              </a:ext>
            </a:extLst>
          </p:cNvPr>
          <p:cNvSpPr txBox="1"/>
          <p:nvPr/>
        </p:nvSpPr>
        <p:spPr>
          <a:xfrm>
            <a:off x="3470913" y="1715642"/>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189" name="Rounded Rectangle 188"/>
          <p:cNvSpPr/>
          <p:nvPr/>
        </p:nvSpPr>
        <p:spPr>
          <a:xfrm>
            <a:off x="4127875" y="2434736"/>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6d">
            <a:extLst>
              <a:ext uri="{FF2B5EF4-FFF2-40B4-BE49-F238E27FC236}">
                <a16:creationId xmlns:a16="http://schemas.microsoft.com/office/drawing/2014/main" id="{E1DD5BC0-8741-4818-896B-6C8355D3C1FC}"/>
              </a:ext>
            </a:extLst>
          </p:cNvPr>
          <p:cNvSpPr txBox="1"/>
          <p:nvPr/>
        </p:nvSpPr>
        <p:spPr>
          <a:xfrm>
            <a:off x="4205639" y="244443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191" name="Rounded Rectangle 190"/>
          <p:cNvSpPr/>
          <p:nvPr/>
        </p:nvSpPr>
        <p:spPr>
          <a:xfrm>
            <a:off x="6375475" y="243392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6d">
            <a:extLst>
              <a:ext uri="{FF2B5EF4-FFF2-40B4-BE49-F238E27FC236}">
                <a16:creationId xmlns:a16="http://schemas.microsoft.com/office/drawing/2014/main" id="{E1DD5BC0-8741-4818-896B-6C8355D3C1FC}"/>
              </a:ext>
            </a:extLst>
          </p:cNvPr>
          <p:cNvSpPr txBox="1"/>
          <p:nvPr/>
        </p:nvSpPr>
        <p:spPr>
          <a:xfrm>
            <a:off x="6453239" y="244362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193" name="Rounded Rectangle 192"/>
          <p:cNvSpPr/>
          <p:nvPr/>
        </p:nvSpPr>
        <p:spPr>
          <a:xfrm>
            <a:off x="5626275" y="2433928"/>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6d">
            <a:extLst>
              <a:ext uri="{FF2B5EF4-FFF2-40B4-BE49-F238E27FC236}">
                <a16:creationId xmlns:a16="http://schemas.microsoft.com/office/drawing/2014/main" id="{E1DD5BC0-8741-4818-896B-6C8355D3C1FC}"/>
              </a:ext>
            </a:extLst>
          </p:cNvPr>
          <p:cNvSpPr txBox="1"/>
          <p:nvPr/>
        </p:nvSpPr>
        <p:spPr>
          <a:xfrm>
            <a:off x="5704039" y="244362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sp>
        <p:nvSpPr>
          <p:cNvPr id="203" name="Rounded Rectangle 202"/>
          <p:cNvSpPr/>
          <p:nvPr/>
        </p:nvSpPr>
        <p:spPr>
          <a:xfrm>
            <a:off x="7128256" y="456107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6d">
            <a:extLst>
              <a:ext uri="{FF2B5EF4-FFF2-40B4-BE49-F238E27FC236}">
                <a16:creationId xmlns:a16="http://schemas.microsoft.com/office/drawing/2014/main" id="{E1DD5BC0-8741-4818-896B-6C8355D3C1FC}"/>
              </a:ext>
            </a:extLst>
          </p:cNvPr>
          <p:cNvSpPr txBox="1"/>
          <p:nvPr/>
        </p:nvSpPr>
        <p:spPr>
          <a:xfrm>
            <a:off x="7198348" y="459128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05" name="Rounded Rectangle 204"/>
          <p:cNvSpPr/>
          <p:nvPr/>
        </p:nvSpPr>
        <p:spPr>
          <a:xfrm>
            <a:off x="6379056" y="456107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6d">
            <a:extLst>
              <a:ext uri="{FF2B5EF4-FFF2-40B4-BE49-F238E27FC236}">
                <a16:creationId xmlns:a16="http://schemas.microsoft.com/office/drawing/2014/main" id="{E1DD5BC0-8741-4818-896B-6C8355D3C1FC}"/>
              </a:ext>
            </a:extLst>
          </p:cNvPr>
          <p:cNvSpPr txBox="1"/>
          <p:nvPr/>
        </p:nvSpPr>
        <p:spPr>
          <a:xfrm>
            <a:off x="6449148" y="459128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207" name="Rounded Rectangle 206"/>
          <p:cNvSpPr/>
          <p:nvPr/>
        </p:nvSpPr>
        <p:spPr>
          <a:xfrm>
            <a:off x="5629856" y="4561071"/>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6d">
            <a:extLst>
              <a:ext uri="{FF2B5EF4-FFF2-40B4-BE49-F238E27FC236}">
                <a16:creationId xmlns:a16="http://schemas.microsoft.com/office/drawing/2014/main" id="{E1DD5BC0-8741-4818-896B-6C8355D3C1FC}"/>
              </a:ext>
            </a:extLst>
          </p:cNvPr>
          <p:cNvSpPr txBox="1"/>
          <p:nvPr/>
        </p:nvSpPr>
        <p:spPr>
          <a:xfrm>
            <a:off x="5699948" y="459128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15" name="Rounded Rectangle 214"/>
          <p:cNvSpPr/>
          <p:nvPr/>
        </p:nvSpPr>
        <p:spPr>
          <a:xfrm>
            <a:off x="7856349" y="456741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6d">
            <a:extLst>
              <a:ext uri="{FF2B5EF4-FFF2-40B4-BE49-F238E27FC236}">
                <a16:creationId xmlns:a16="http://schemas.microsoft.com/office/drawing/2014/main" id="{E1DD5BC0-8741-4818-896B-6C8355D3C1FC}"/>
              </a:ext>
            </a:extLst>
          </p:cNvPr>
          <p:cNvSpPr txBox="1"/>
          <p:nvPr/>
        </p:nvSpPr>
        <p:spPr>
          <a:xfrm>
            <a:off x="7926441" y="459763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219" name="Rounded Rectangle 218"/>
          <p:cNvSpPr/>
          <p:nvPr/>
        </p:nvSpPr>
        <p:spPr>
          <a:xfrm>
            <a:off x="8632390" y="528583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6d">
            <a:extLst>
              <a:ext uri="{FF2B5EF4-FFF2-40B4-BE49-F238E27FC236}">
                <a16:creationId xmlns:a16="http://schemas.microsoft.com/office/drawing/2014/main" id="{E1DD5BC0-8741-4818-896B-6C8355D3C1FC}"/>
              </a:ext>
            </a:extLst>
          </p:cNvPr>
          <p:cNvSpPr txBox="1"/>
          <p:nvPr/>
        </p:nvSpPr>
        <p:spPr>
          <a:xfrm>
            <a:off x="8710155" y="5303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d</a:t>
            </a:r>
          </a:p>
        </p:txBody>
      </p:sp>
      <p:sp>
        <p:nvSpPr>
          <p:cNvPr id="153" name="Rounded Rectangle 152"/>
          <p:cNvSpPr/>
          <p:nvPr/>
        </p:nvSpPr>
        <p:spPr>
          <a:xfrm>
            <a:off x="7138143" y="9906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6d">
            <a:extLst>
              <a:ext uri="{FF2B5EF4-FFF2-40B4-BE49-F238E27FC236}">
                <a16:creationId xmlns:a16="http://schemas.microsoft.com/office/drawing/2014/main" id="{E1DD5BC0-8741-4818-896B-6C8355D3C1FC}"/>
              </a:ext>
            </a:extLst>
          </p:cNvPr>
          <p:cNvSpPr txBox="1"/>
          <p:nvPr/>
        </p:nvSpPr>
        <p:spPr>
          <a:xfrm>
            <a:off x="7216398" y="101448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56" name="Rounded Rectangle 155"/>
          <p:cNvSpPr/>
          <p:nvPr/>
        </p:nvSpPr>
        <p:spPr>
          <a:xfrm>
            <a:off x="6388943" y="990613"/>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6d">
            <a:extLst>
              <a:ext uri="{FF2B5EF4-FFF2-40B4-BE49-F238E27FC236}">
                <a16:creationId xmlns:a16="http://schemas.microsoft.com/office/drawing/2014/main" id="{E1DD5BC0-8741-4818-896B-6C8355D3C1FC}"/>
              </a:ext>
            </a:extLst>
          </p:cNvPr>
          <p:cNvSpPr txBox="1"/>
          <p:nvPr/>
        </p:nvSpPr>
        <p:spPr>
          <a:xfrm>
            <a:off x="6467198" y="101448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165" name="Rounded Rectangle 164"/>
          <p:cNvSpPr/>
          <p:nvPr/>
        </p:nvSpPr>
        <p:spPr>
          <a:xfrm>
            <a:off x="6384871" y="3132655"/>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6d">
            <a:extLst>
              <a:ext uri="{FF2B5EF4-FFF2-40B4-BE49-F238E27FC236}">
                <a16:creationId xmlns:a16="http://schemas.microsoft.com/office/drawing/2014/main" id="{E1DD5BC0-8741-4818-896B-6C8355D3C1FC}"/>
              </a:ext>
            </a:extLst>
          </p:cNvPr>
          <p:cNvSpPr txBox="1"/>
          <p:nvPr/>
        </p:nvSpPr>
        <p:spPr>
          <a:xfrm>
            <a:off x="6463126" y="3165517"/>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186" name="Rounded Rectangle 185"/>
          <p:cNvSpPr/>
          <p:nvPr/>
        </p:nvSpPr>
        <p:spPr>
          <a:xfrm>
            <a:off x="5629856" y="3145949"/>
            <a:ext cx="627915" cy="63093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6d">
            <a:extLst>
              <a:ext uri="{FF2B5EF4-FFF2-40B4-BE49-F238E27FC236}">
                <a16:creationId xmlns:a16="http://schemas.microsoft.com/office/drawing/2014/main" id="{E1DD5BC0-8741-4818-896B-6C8355D3C1FC}"/>
              </a:ext>
            </a:extLst>
          </p:cNvPr>
          <p:cNvSpPr txBox="1"/>
          <p:nvPr/>
        </p:nvSpPr>
        <p:spPr>
          <a:xfrm>
            <a:off x="5708111" y="317881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28" name="Rounded Rectangle 127"/>
          <p:cNvSpPr/>
          <p:nvPr/>
        </p:nvSpPr>
        <p:spPr>
          <a:xfrm>
            <a:off x="7855632" y="242727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6d">
            <a:extLst>
              <a:ext uri="{FF2B5EF4-FFF2-40B4-BE49-F238E27FC236}">
                <a16:creationId xmlns:a16="http://schemas.microsoft.com/office/drawing/2014/main" id="{E1DD5BC0-8741-4818-896B-6C8355D3C1FC}"/>
              </a:ext>
            </a:extLst>
          </p:cNvPr>
          <p:cNvSpPr txBox="1"/>
          <p:nvPr/>
        </p:nvSpPr>
        <p:spPr>
          <a:xfrm>
            <a:off x="7933396" y="243697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31" name="Rounded Rectangle 130"/>
          <p:cNvSpPr/>
          <p:nvPr/>
        </p:nvSpPr>
        <p:spPr>
          <a:xfrm>
            <a:off x="7106432" y="2427275"/>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6d">
            <a:extLst>
              <a:ext uri="{FF2B5EF4-FFF2-40B4-BE49-F238E27FC236}">
                <a16:creationId xmlns:a16="http://schemas.microsoft.com/office/drawing/2014/main" id="{E1DD5BC0-8741-4818-896B-6C8355D3C1FC}"/>
              </a:ext>
            </a:extLst>
          </p:cNvPr>
          <p:cNvSpPr txBox="1"/>
          <p:nvPr/>
        </p:nvSpPr>
        <p:spPr>
          <a:xfrm>
            <a:off x="7184196" y="2436974"/>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sp>
        <p:nvSpPr>
          <p:cNvPr id="133" name="Rounded Rectangle 132"/>
          <p:cNvSpPr/>
          <p:nvPr/>
        </p:nvSpPr>
        <p:spPr>
          <a:xfrm>
            <a:off x="9335789" y="242062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6d">
            <a:extLst>
              <a:ext uri="{FF2B5EF4-FFF2-40B4-BE49-F238E27FC236}">
                <a16:creationId xmlns:a16="http://schemas.microsoft.com/office/drawing/2014/main" id="{E1DD5BC0-8741-4818-896B-6C8355D3C1FC}"/>
              </a:ext>
            </a:extLst>
          </p:cNvPr>
          <p:cNvSpPr txBox="1"/>
          <p:nvPr/>
        </p:nvSpPr>
        <p:spPr>
          <a:xfrm>
            <a:off x="9413553" y="243032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162" name="Rounded Rectangle 161"/>
          <p:cNvSpPr/>
          <p:nvPr/>
        </p:nvSpPr>
        <p:spPr>
          <a:xfrm>
            <a:off x="8586589" y="242062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6d">
            <a:extLst>
              <a:ext uri="{FF2B5EF4-FFF2-40B4-BE49-F238E27FC236}">
                <a16:creationId xmlns:a16="http://schemas.microsoft.com/office/drawing/2014/main" id="{E1DD5BC0-8741-4818-896B-6C8355D3C1FC}"/>
              </a:ext>
            </a:extLst>
          </p:cNvPr>
          <p:cNvSpPr txBox="1"/>
          <p:nvPr/>
        </p:nvSpPr>
        <p:spPr>
          <a:xfrm>
            <a:off x="8664353" y="243032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164" name="Rounded Rectangle 163"/>
          <p:cNvSpPr/>
          <p:nvPr/>
        </p:nvSpPr>
        <p:spPr>
          <a:xfrm>
            <a:off x="10816418" y="242422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6d">
            <a:extLst>
              <a:ext uri="{FF2B5EF4-FFF2-40B4-BE49-F238E27FC236}">
                <a16:creationId xmlns:a16="http://schemas.microsoft.com/office/drawing/2014/main" id="{E1DD5BC0-8741-4818-896B-6C8355D3C1FC}"/>
              </a:ext>
            </a:extLst>
          </p:cNvPr>
          <p:cNvSpPr txBox="1"/>
          <p:nvPr/>
        </p:nvSpPr>
        <p:spPr>
          <a:xfrm>
            <a:off x="10894182" y="243392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198" name="Rounded Rectangle 197"/>
          <p:cNvSpPr/>
          <p:nvPr/>
        </p:nvSpPr>
        <p:spPr>
          <a:xfrm>
            <a:off x="10067218" y="2424229"/>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6d">
            <a:extLst>
              <a:ext uri="{FF2B5EF4-FFF2-40B4-BE49-F238E27FC236}">
                <a16:creationId xmlns:a16="http://schemas.microsoft.com/office/drawing/2014/main" id="{E1DD5BC0-8741-4818-896B-6C8355D3C1FC}"/>
              </a:ext>
            </a:extLst>
          </p:cNvPr>
          <p:cNvSpPr txBox="1"/>
          <p:nvPr/>
        </p:nvSpPr>
        <p:spPr>
          <a:xfrm>
            <a:off x="10144982" y="2433928"/>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00" name="Rounded Rectangle 199"/>
          <p:cNvSpPr/>
          <p:nvPr/>
        </p:nvSpPr>
        <p:spPr>
          <a:xfrm>
            <a:off x="4127381" y="4567417"/>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6d">
            <a:extLst>
              <a:ext uri="{FF2B5EF4-FFF2-40B4-BE49-F238E27FC236}">
                <a16:creationId xmlns:a16="http://schemas.microsoft.com/office/drawing/2014/main" id="{E1DD5BC0-8741-4818-896B-6C8355D3C1FC}"/>
              </a:ext>
            </a:extLst>
          </p:cNvPr>
          <p:cNvSpPr txBox="1"/>
          <p:nvPr/>
        </p:nvSpPr>
        <p:spPr>
          <a:xfrm>
            <a:off x="4197473" y="4597630"/>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208" name="Rounded Rectangle 207"/>
          <p:cNvSpPr/>
          <p:nvPr/>
        </p:nvSpPr>
        <p:spPr>
          <a:xfrm>
            <a:off x="8610717" y="457627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6d">
            <a:extLst>
              <a:ext uri="{FF2B5EF4-FFF2-40B4-BE49-F238E27FC236}">
                <a16:creationId xmlns:a16="http://schemas.microsoft.com/office/drawing/2014/main" id="{E1DD5BC0-8741-4818-896B-6C8355D3C1FC}"/>
              </a:ext>
            </a:extLst>
          </p:cNvPr>
          <p:cNvSpPr txBox="1"/>
          <p:nvPr/>
        </p:nvSpPr>
        <p:spPr>
          <a:xfrm>
            <a:off x="8680809" y="4606485"/>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211" name="Rounded Rectangle 210"/>
          <p:cNvSpPr/>
          <p:nvPr/>
        </p:nvSpPr>
        <p:spPr>
          <a:xfrm>
            <a:off x="9355826" y="5285832"/>
            <a:ext cx="623843" cy="623843"/>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6d">
            <a:extLst>
              <a:ext uri="{FF2B5EF4-FFF2-40B4-BE49-F238E27FC236}">
                <a16:creationId xmlns:a16="http://schemas.microsoft.com/office/drawing/2014/main" id="{E1DD5BC0-8741-4818-896B-6C8355D3C1FC}"/>
              </a:ext>
            </a:extLst>
          </p:cNvPr>
          <p:cNvSpPr txBox="1"/>
          <p:nvPr/>
        </p:nvSpPr>
        <p:spPr>
          <a:xfrm>
            <a:off x="9433591" y="5303631"/>
            <a:ext cx="462170" cy="584775"/>
          </a:xfrm>
          <a:prstGeom prst="rect">
            <a:avLst/>
          </a:prstGeom>
          <a:solidFill>
            <a:srgbClr val="262261"/>
          </a:solid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pic>
        <p:nvPicPr>
          <p:cNvPr id="3" name="cute_cat_-1300383922537935083">
            <a:hlinkClick r:id="" action="ppaction://media"/>
            <a:extLst>
              <a:ext uri="{FF2B5EF4-FFF2-40B4-BE49-F238E27FC236}">
                <a16:creationId xmlns:a16="http://schemas.microsoft.com/office/drawing/2014/main" id="{027FEB3E-D658-EE19-C8CA-A3B420BE02B1}"/>
              </a:ext>
            </a:extLst>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2828839" y="2253461"/>
            <a:ext cx="609600" cy="609600"/>
          </a:xfrm>
          <a:prstGeom prst="rect">
            <a:avLst/>
          </a:prstGeom>
        </p:spPr>
      </p:pic>
    </p:spTree>
    <p:extLst>
      <p:ext uri="{BB962C8B-B14F-4D97-AF65-F5344CB8AC3E}">
        <p14:creationId xmlns:p14="http://schemas.microsoft.com/office/powerpoint/2010/main" val="29583146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92"/>
                                        </p:tgtEl>
                                        <p:attrNameLst>
                                          <p:attrName>style.visibility</p:attrName>
                                        </p:attrNameLst>
                                      </p:cBhvr>
                                      <p:to>
                                        <p:strVal val="hidden"/>
                                      </p:to>
                                    </p:set>
                                  </p:childTnLst>
                                </p:cTn>
                              </p:par>
                              <p:par>
                                <p:cTn id="12" presetID="1" presetClass="emph" presetSubtype="2" fill="hold" nodeType="withEffect">
                                  <p:stCondLst>
                                    <p:cond delay="0"/>
                                  </p:stCondLst>
                                  <p:childTnLst>
                                    <p:animClr clrSpc="rgb" dir="cw">
                                      <p:cBhvr>
                                        <p:cTn id="13" dur="500" fill="hold"/>
                                        <p:tgtEl>
                                          <p:spTgt spid="90"/>
                                        </p:tgtEl>
                                        <p:attrNameLst>
                                          <p:attrName>fillcolor</p:attrName>
                                        </p:attrNameLst>
                                      </p:cBhvr>
                                      <p:to>
                                        <a:srgbClr val="EE4036"/>
                                      </p:to>
                                    </p:animClr>
                                    <p:set>
                                      <p:cBhvr>
                                        <p:cTn id="14" dur="500" fill="hold"/>
                                        <p:tgtEl>
                                          <p:spTgt spid="90"/>
                                        </p:tgtEl>
                                        <p:attrNameLst>
                                          <p:attrName>fill.type</p:attrName>
                                        </p:attrNameLst>
                                      </p:cBhvr>
                                      <p:to>
                                        <p:strVal val="solid"/>
                                      </p:to>
                                    </p:set>
                                    <p:set>
                                      <p:cBhvr>
                                        <p:cTn id="15" dur="500" fill="hold"/>
                                        <p:tgtEl>
                                          <p:spTgt spid="90"/>
                                        </p:tgtEl>
                                        <p:attrNameLst>
                                          <p:attrName>fill.on</p:attrName>
                                        </p:attrNameLst>
                                      </p:cBhvr>
                                      <p:to>
                                        <p:strVal val="true"/>
                                      </p:to>
                                    </p:set>
                                  </p:childTnLst>
                                </p:cTn>
                              </p:par>
                              <p:par>
                                <p:cTn id="16" presetID="53" presetClass="entr" presetSubtype="16" fill="hold" nodeType="withEffect">
                                  <p:stCondLst>
                                    <p:cond delay="0"/>
                                  </p:stCondLst>
                                  <p:childTnLst>
                                    <p:set>
                                      <p:cBhvr>
                                        <p:cTn id="17" dur="1" fill="hold">
                                          <p:stCondLst>
                                            <p:cond delay="0"/>
                                          </p:stCondLst>
                                        </p:cTn>
                                        <p:tgtEl>
                                          <p:spTgt spid="115"/>
                                        </p:tgtEl>
                                        <p:attrNameLst>
                                          <p:attrName>style.visibility</p:attrName>
                                        </p:attrNameLst>
                                      </p:cBhvr>
                                      <p:to>
                                        <p:strVal val="visible"/>
                                      </p:to>
                                    </p:set>
                                    <p:anim calcmode="lin" valueType="num">
                                      <p:cBhvr>
                                        <p:cTn id="18" dur="500" fill="hold"/>
                                        <p:tgtEl>
                                          <p:spTgt spid="115"/>
                                        </p:tgtEl>
                                        <p:attrNameLst>
                                          <p:attrName>ppt_w</p:attrName>
                                        </p:attrNameLst>
                                      </p:cBhvr>
                                      <p:tavLst>
                                        <p:tav tm="0">
                                          <p:val>
                                            <p:fltVal val="0"/>
                                          </p:val>
                                        </p:tav>
                                        <p:tav tm="100000">
                                          <p:val>
                                            <p:strVal val="#ppt_w"/>
                                          </p:val>
                                        </p:tav>
                                      </p:tavLst>
                                    </p:anim>
                                    <p:anim calcmode="lin" valueType="num">
                                      <p:cBhvr>
                                        <p:cTn id="19" dur="500" fill="hold"/>
                                        <p:tgtEl>
                                          <p:spTgt spid="115"/>
                                        </p:tgtEl>
                                        <p:attrNameLst>
                                          <p:attrName>ppt_h</p:attrName>
                                        </p:attrNameLst>
                                      </p:cBhvr>
                                      <p:tavLst>
                                        <p:tav tm="0">
                                          <p:val>
                                            <p:fltVal val="0"/>
                                          </p:val>
                                        </p:tav>
                                        <p:tav tm="100000">
                                          <p:val>
                                            <p:strVal val="#ppt_h"/>
                                          </p:val>
                                        </p:tav>
                                      </p:tavLst>
                                    </p:anim>
                                    <p:animEffect transition="in" filter="fade">
                                      <p:cBhvr>
                                        <p:cTn id="20" dur="500"/>
                                        <p:tgtEl>
                                          <p:spTgt spid="115"/>
                                        </p:tgtEl>
                                      </p:cBhvr>
                                    </p:animEffect>
                                  </p:childTnLst>
                                </p:cTn>
                              </p:par>
                            </p:childTnLst>
                          </p:cTn>
                        </p:par>
                      </p:childTnLst>
                    </p:cTn>
                  </p:par>
                </p:childTnLst>
              </p:cTn>
              <p:nextCondLst>
                <p:cond evt="onClick" delay="0">
                  <p:tgtEl>
                    <p:spTgt spid="92"/>
                  </p:tgtEl>
                </p:cond>
              </p:nextCondLst>
            </p:seq>
            <p:seq concurrent="1" nextAc="seek">
              <p:cTn id="21" restart="whenNotActive" fill="hold" evtFilter="cancelBubble" nodeType="interactiveSeq">
                <p:stCondLst>
                  <p:cond evt="onClick" delay="0">
                    <p:tgtEl>
                      <p:spTgt spid="139"/>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39"/>
                                        </p:tgtEl>
                                        <p:attrNameLst>
                                          <p:attrName>style.visibility</p:attrName>
                                        </p:attrNameLst>
                                      </p:cBhvr>
                                      <p:to>
                                        <p:strVal val="hidden"/>
                                      </p:to>
                                    </p:set>
                                  </p:childTnLst>
                                </p:cTn>
                              </p:par>
                              <p:par>
                                <p:cTn id="26" presetID="1" presetClass="emph" presetSubtype="2" fill="hold" nodeType="withEffect">
                                  <p:stCondLst>
                                    <p:cond delay="0"/>
                                  </p:stCondLst>
                                  <p:childTnLst>
                                    <p:animClr clrSpc="rgb" dir="cw">
                                      <p:cBhvr>
                                        <p:cTn id="27" dur="500" fill="hold"/>
                                        <p:tgtEl>
                                          <p:spTgt spid="137"/>
                                        </p:tgtEl>
                                        <p:attrNameLst>
                                          <p:attrName>fillcolor</p:attrName>
                                        </p:attrNameLst>
                                      </p:cBhvr>
                                      <p:to>
                                        <a:srgbClr val="EE4036"/>
                                      </p:to>
                                    </p:animClr>
                                    <p:set>
                                      <p:cBhvr>
                                        <p:cTn id="28" dur="500" fill="hold"/>
                                        <p:tgtEl>
                                          <p:spTgt spid="137"/>
                                        </p:tgtEl>
                                        <p:attrNameLst>
                                          <p:attrName>fill.type</p:attrName>
                                        </p:attrNameLst>
                                      </p:cBhvr>
                                      <p:to>
                                        <p:strVal val="solid"/>
                                      </p:to>
                                    </p:set>
                                    <p:set>
                                      <p:cBhvr>
                                        <p:cTn id="29" dur="500" fill="hold"/>
                                        <p:tgtEl>
                                          <p:spTgt spid="137"/>
                                        </p:tgtEl>
                                        <p:attrNameLst>
                                          <p:attrName>fill.on</p:attrName>
                                        </p:attrNameLst>
                                      </p:cBhvr>
                                      <p:to>
                                        <p:strVal val="true"/>
                                      </p:to>
                                    </p:set>
                                  </p:childTnLst>
                                </p:cTn>
                              </p:par>
                              <p:par>
                                <p:cTn id="30" presetID="53" presetClass="entr" presetSubtype="16" fill="hold" nodeType="withEffect">
                                  <p:stCondLst>
                                    <p:cond delay="0"/>
                                  </p:stCondLst>
                                  <p:childTnLst>
                                    <p:set>
                                      <p:cBhvr>
                                        <p:cTn id="31" dur="1" fill="hold">
                                          <p:stCondLst>
                                            <p:cond delay="0"/>
                                          </p:stCondLst>
                                        </p:cTn>
                                        <p:tgtEl>
                                          <p:spTgt spid="138"/>
                                        </p:tgtEl>
                                        <p:attrNameLst>
                                          <p:attrName>style.visibility</p:attrName>
                                        </p:attrNameLst>
                                      </p:cBhvr>
                                      <p:to>
                                        <p:strVal val="visible"/>
                                      </p:to>
                                    </p:set>
                                    <p:anim calcmode="lin" valueType="num">
                                      <p:cBhvr>
                                        <p:cTn id="32" dur="500" fill="hold"/>
                                        <p:tgtEl>
                                          <p:spTgt spid="138"/>
                                        </p:tgtEl>
                                        <p:attrNameLst>
                                          <p:attrName>ppt_w</p:attrName>
                                        </p:attrNameLst>
                                      </p:cBhvr>
                                      <p:tavLst>
                                        <p:tav tm="0">
                                          <p:val>
                                            <p:fltVal val="0"/>
                                          </p:val>
                                        </p:tav>
                                        <p:tav tm="100000">
                                          <p:val>
                                            <p:strVal val="#ppt_w"/>
                                          </p:val>
                                        </p:tav>
                                      </p:tavLst>
                                    </p:anim>
                                    <p:anim calcmode="lin" valueType="num">
                                      <p:cBhvr>
                                        <p:cTn id="33" dur="500" fill="hold"/>
                                        <p:tgtEl>
                                          <p:spTgt spid="138"/>
                                        </p:tgtEl>
                                        <p:attrNameLst>
                                          <p:attrName>ppt_h</p:attrName>
                                        </p:attrNameLst>
                                      </p:cBhvr>
                                      <p:tavLst>
                                        <p:tav tm="0">
                                          <p:val>
                                            <p:fltVal val="0"/>
                                          </p:val>
                                        </p:tav>
                                        <p:tav tm="100000">
                                          <p:val>
                                            <p:strVal val="#ppt_h"/>
                                          </p:val>
                                        </p:tav>
                                      </p:tavLst>
                                    </p:anim>
                                    <p:animEffect transition="in" filter="fade">
                                      <p:cBhvr>
                                        <p:cTn id="34" dur="500"/>
                                        <p:tgtEl>
                                          <p:spTgt spid="138"/>
                                        </p:tgtEl>
                                      </p:cBhvr>
                                    </p:animEffect>
                                  </p:childTnLst>
                                </p:cTn>
                              </p:par>
                            </p:childTnLst>
                          </p:cTn>
                        </p:par>
                      </p:childTnLst>
                    </p:cTn>
                  </p:par>
                </p:childTnLst>
              </p:cTn>
              <p:nextCondLst>
                <p:cond evt="onClick" delay="0">
                  <p:tgtEl>
                    <p:spTgt spid="139"/>
                  </p:tgtEl>
                </p:cond>
              </p:nextCondLst>
            </p:seq>
            <p:seq concurrent="1" nextAc="seek">
              <p:cTn id="35" restart="whenNotActive" fill="hold" evtFilter="cancelBubble" nodeType="interactiveSeq">
                <p:stCondLst>
                  <p:cond evt="onClick" delay="0">
                    <p:tgtEl>
                      <p:spTgt spid="142"/>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42"/>
                                        </p:tgtEl>
                                        <p:attrNameLst>
                                          <p:attrName>style.visibility</p:attrName>
                                        </p:attrNameLst>
                                      </p:cBhvr>
                                      <p:to>
                                        <p:strVal val="hidden"/>
                                      </p:to>
                                    </p:set>
                                  </p:childTnLst>
                                </p:cTn>
                              </p:par>
                              <p:par>
                                <p:cTn id="40" presetID="1" presetClass="emph" presetSubtype="2" fill="hold" nodeType="withEffect">
                                  <p:stCondLst>
                                    <p:cond delay="0"/>
                                  </p:stCondLst>
                                  <p:childTnLst>
                                    <p:animClr clrSpc="rgb" dir="cw">
                                      <p:cBhvr>
                                        <p:cTn id="41" dur="500" fill="hold"/>
                                        <p:tgtEl>
                                          <p:spTgt spid="140"/>
                                        </p:tgtEl>
                                        <p:attrNameLst>
                                          <p:attrName>fillcolor</p:attrName>
                                        </p:attrNameLst>
                                      </p:cBhvr>
                                      <p:to>
                                        <a:srgbClr val="EE4036"/>
                                      </p:to>
                                    </p:animClr>
                                    <p:set>
                                      <p:cBhvr>
                                        <p:cTn id="42" dur="500" fill="hold"/>
                                        <p:tgtEl>
                                          <p:spTgt spid="140"/>
                                        </p:tgtEl>
                                        <p:attrNameLst>
                                          <p:attrName>fill.type</p:attrName>
                                        </p:attrNameLst>
                                      </p:cBhvr>
                                      <p:to>
                                        <p:strVal val="solid"/>
                                      </p:to>
                                    </p:set>
                                    <p:set>
                                      <p:cBhvr>
                                        <p:cTn id="43" dur="500" fill="hold"/>
                                        <p:tgtEl>
                                          <p:spTgt spid="140"/>
                                        </p:tgtEl>
                                        <p:attrNameLst>
                                          <p:attrName>fill.on</p:attrName>
                                        </p:attrNameLst>
                                      </p:cBhvr>
                                      <p:to>
                                        <p:strVal val="true"/>
                                      </p:to>
                                    </p:set>
                                  </p:childTnLst>
                                </p:cTn>
                              </p:par>
                              <p:par>
                                <p:cTn id="44" presetID="53" presetClass="entr" presetSubtype="16" fill="hold" nodeType="withEffect">
                                  <p:stCondLst>
                                    <p:cond delay="0"/>
                                  </p:stCondLst>
                                  <p:childTnLst>
                                    <p:set>
                                      <p:cBhvr>
                                        <p:cTn id="45" dur="1" fill="hold">
                                          <p:stCondLst>
                                            <p:cond delay="0"/>
                                          </p:stCondLst>
                                        </p:cTn>
                                        <p:tgtEl>
                                          <p:spTgt spid="141"/>
                                        </p:tgtEl>
                                        <p:attrNameLst>
                                          <p:attrName>style.visibility</p:attrName>
                                        </p:attrNameLst>
                                      </p:cBhvr>
                                      <p:to>
                                        <p:strVal val="visible"/>
                                      </p:to>
                                    </p:set>
                                    <p:anim calcmode="lin" valueType="num">
                                      <p:cBhvr>
                                        <p:cTn id="46" dur="500" fill="hold"/>
                                        <p:tgtEl>
                                          <p:spTgt spid="141"/>
                                        </p:tgtEl>
                                        <p:attrNameLst>
                                          <p:attrName>ppt_w</p:attrName>
                                        </p:attrNameLst>
                                      </p:cBhvr>
                                      <p:tavLst>
                                        <p:tav tm="0">
                                          <p:val>
                                            <p:fltVal val="0"/>
                                          </p:val>
                                        </p:tav>
                                        <p:tav tm="100000">
                                          <p:val>
                                            <p:strVal val="#ppt_w"/>
                                          </p:val>
                                        </p:tav>
                                      </p:tavLst>
                                    </p:anim>
                                    <p:anim calcmode="lin" valueType="num">
                                      <p:cBhvr>
                                        <p:cTn id="47" dur="500" fill="hold"/>
                                        <p:tgtEl>
                                          <p:spTgt spid="141"/>
                                        </p:tgtEl>
                                        <p:attrNameLst>
                                          <p:attrName>ppt_h</p:attrName>
                                        </p:attrNameLst>
                                      </p:cBhvr>
                                      <p:tavLst>
                                        <p:tav tm="0">
                                          <p:val>
                                            <p:fltVal val="0"/>
                                          </p:val>
                                        </p:tav>
                                        <p:tav tm="100000">
                                          <p:val>
                                            <p:strVal val="#ppt_h"/>
                                          </p:val>
                                        </p:tav>
                                      </p:tavLst>
                                    </p:anim>
                                    <p:animEffect transition="in" filter="fade">
                                      <p:cBhvr>
                                        <p:cTn id="48" dur="500"/>
                                        <p:tgtEl>
                                          <p:spTgt spid="141"/>
                                        </p:tgtEl>
                                      </p:cBhvr>
                                    </p:animEffect>
                                  </p:childTnLst>
                                </p:cTn>
                              </p:par>
                            </p:childTnLst>
                          </p:cTn>
                        </p:par>
                      </p:childTnLst>
                    </p:cTn>
                  </p:par>
                </p:childTnLst>
              </p:cTn>
              <p:nextCondLst>
                <p:cond evt="onClick" delay="0">
                  <p:tgtEl>
                    <p:spTgt spid="142"/>
                  </p:tgtEl>
                </p:cond>
              </p:nextCondLst>
            </p:seq>
            <p:seq concurrent="1" nextAc="seek">
              <p:cTn id="49" restart="whenNotActive" fill="hold" evtFilter="cancelBubble" nodeType="interactiveSeq">
                <p:stCondLst>
                  <p:cond evt="onClick" delay="0">
                    <p:tgtEl>
                      <p:spTgt spid="145"/>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45"/>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500" fill="hold"/>
                                        <p:tgtEl>
                                          <p:spTgt spid="143"/>
                                        </p:tgtEl>
                                        <p:attrNameLst>
                                          <p:attrName>fillcolor</p:attrName>
                                        </p:attrNameLst>
                                      </p:cBhvr>
                                      <p:to>
                                        <a:srgbClr val="EE4036"/>
                                      </p:to>
                                    </p:animClr>
                                    <p:set>
                                      <p:cBhvr>
                                        <p:cTn id="56" dur="500" fill="hold"/>
                                        <p:tgtEl>
                                          <p:spTgt spid="143"/>
                                        </p:tgtEl>
                                        <p:attrNameLst>
                                          <p:attrName>fill.type</p:attrName>
                                        </p:attrNameLst>
                                      </p:cBhvr>
                                      <p:to>
                                        <p:strVal val="solid"/>
                                      </p:to>
                                    </p:set>
                                    <p:set>
                                      <p:cBhvr>
                                        <p:cTn id="57" dur="500" fill="hold"/>
                                        <p:tgtEl>
                                          <p:spTgt spid="143"/>
                                        </p:tgtEl>
                                        <p:attrNameLst>
                                          <p:attrName>fill.on</p:attrName>
                                        </p:attrNameLst>
                                      </p:cBhvr>
                                      <p:to>
                                        <p:strVal val="true"/>
                                      </p:to>
                                    </p:set>
                                  </p:childTnLst>
                                </p:cTn>
                              </p:par>
                              <p:par>
                                <p:cTn id="58" presetID="53" presetClass="entr" presetSubtype="16" fill="hold" nodeType="withEffect">
                                  <p:stCondLst>
                                    <p:cond delay="0"/>
                                  </p:stCondLst>
                                  <p:childTnLst>
                                    <p:set>
                                      <p:cBhvr>
                                        <p:cTn id="59" dur="1" fill="hold">
                                          <p:stCondLst>
                                            <p:cond delay="0"/>
                                          </p:stCondLst>
                                        </p:cTn>
                                        <p:tgtEl>
                                          <p:spTgt spid="144"/>
                                        </p:tgtEl>
                                        <p:attrNameLst>
                                          <p:attrName>style.visibility</p:attrName>
                                        </p:attrNameLst>
                                      </p:cBhvr>
                                      <p:to>
                                        <p:strVal val="visible"/>
                                      </p:to>
                                    </p:set>
                                    <p:anim calcmode="lin" valueType="num">
                                      <p:cBhvr>
                                        <p:cTn id="60" dur="500" fill="hold"/>
                                        <p:tgtEl>
                                          <p:spTgt spid="144"/>
                                        </p:tgtEl>
                                        <p:attrNameLst>
                                          <p:attrName>ppt_w</p:attrName>
                                        </p:attrNameLst>
                                      </p:cBhvr>
                                      <p:tavLst>
                                        <p:tav tm="0">
                                          <p:val>
                                            <p:fltVal val="0"/>
                                          </p:val>
                                        </p:tav>
                                        <p:tav tm="100000">
                                          <p:val>
                                            <p:strVal val="#ppt_w"/>
                                          </p:val>
                                        </p:tav>
                                      </p:tavLst>
                                    </p:anim>
                                    <p:anim calcmode="lin" valueType="num">
                                      <p:cBhvr>
                                        <p:cTn id="61" dur="500" fill="hold"/>
                                        <p:tgtEl>
                                          <p:spTgt spid="144"/>
                                        </p:tgtEl>
                                        <p:attrNameLst>
                                          <p:attrName>ppt_h</p:attrName>
                                        </p:attrNameLst>
                                      </p:cBhvr>
                                      <p:tavLst>
                                        <p:tav tm="0">
                                          <p:val>
                                            <p:fltVal val="0"/>
                                          </p:val>
                                        </p:tav>
                                        <p:tav tm="100000">
                                          <p:val>
                                            <p:strVal val="#ppt_h"/>
                                          </p:val>
                                        </p:tav>
                                      </p:tavLst>
                                    </p:anim>
                                    <p:animEffect transition="in" filter="fade">
                                      <p:cBhvr>
                                        <p:cTn id="62" dur="500"/>
                                        <p:tgtEl>
                                          <p:spTgt spid="144"/>
                                        </p:tgtEl>
                                      </p:cBhvr>
                                    </p:animEffect>
                                  </p:childTnLst>
                                </p:cTn>
                              </p:par>
                            </p:childTnLst>
                          </p:cTn>
                        </p:par>
                      </p:childTnLst>
                    </p:cTn>
                  </p:par>
                </p:childTnLst>
              </p:cTn>
              <p:nextCondLst>
                <p:cond evt="onClick" delay="0">
                  <p:tgtEl>
                    <p:spTgt spid="145"/>
                  </p:tgtEl>
                </p:cond>
              </p:nextCondLst>
            </p:seq>
            <p:seq concurrent="1" nextAc="seek">
              <p:cTn id="63" restart="whenNotActive" fill="hold" evtFilter="cancelBubble" nodeType="interactiveSeq">
                <p:stCondLst>
                  <p:cond evt="onClick" delay="0">
                    <p:tgtEl>
                      <p:spTgt spid="148"/>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48"/>
                                        </p:tgtEl>
                                        <p:attrNameLst>
                                          <p:attrName>style.visibility</p:attrName>
                                        </p:attrNameLst>
                                      </p:cBhvr>
                                      <p:to>
                                        <p:strVal val="hidden"/>
                                      </p:to>
                                    </p:set>
                                  </p:childTnLst>
                                </p:cTn>
                              </p:par>
                              <p:par>
                                <p:cTn id="68" presetID="1" presetClass="emph" presetSubtype="2" fill="hold" nodeType="withEffect">
                                  <p:stCondLst>
                                    <p:cond delay="0"/>
                                  </p:stCondLst>
                                  <p:childTnLst>
                                    <p:animClr clrSpc="rgb" dir="cw">
                                      <p:cBhvr>
                                        <p:cTn id="69" dur="500" fill="hold"/>
                                        <p:tgtEl>
                                          <p:spTgt spid="146"/>
                                        </p:tgtEl>
                                        <p:attrNameLst>
                                          <p:attrName>fillcolor</p:attrName>
                                        </p:attrNameLst>
                                      </p:cBhvr>
                                      <p:to>
                                        <a:srgbClr val="EE4036"/>
                                      </p:to>
                                    </p:animClr>
                                    <p:set>
                                      <p:cBhvr>
                                        <p:cTn id="70" dur="500" fill="hold"/>
                                        <p:tgtEl>
                                          <p:spTgt spid="146"/>
                                        </p:tgtEl>
                                        <p:attrNameLst>
                                          <p:attrName>fill.type</p:attrName>
                                        </p:attrNameLst>
                                      </p:cBhvr>
                                      <p:to>
                                        <p:strVal val="solid"/>
                                      </p:to>
                                    </p:set>
                                    <p:set>
                                      <p:cBhvr>
                                        <p:cTn id="71" dur="500" fill="hold"/>
                                        <p:tgtEl>
                                          <p:spTgt spid="146"/>
                                        </p:tgtEl>
                                        <p:attrNameLst>
                                          <p:attrName>fill.on</p:attrName>
                                        </p:attrNameLst>
                                      </p:cBhvr>
                                      <p:to>
                                        <p:strVal val="true"/>
                                      </p:to>
                                    </p:set>
                                  </p:childTnLst>
                                </p:cTn>
                              </p:par>
                              <p:par>
                                <p:cTn id="72" presetID="53" presetClass="entr" presetSubtype="16" fill="hold" nodeType="withEffect">
                                  <p:stCondLst>
                                    <p:cond delay="0"/>
                                  </p:stCondLst>
                                  <p:childTnLst>
                                    <p:set>
                                      <p:cBhvr>
                                        <p:cTn id="73" dur="1" fill="hold">
                                          <p:stCondLst>
                                            <p:cond delay="0"/>
                                          </p:stCondLst>
                                        </p:cTn>
                                        <p:tgtEl>
                                          <p:spTgt spid="147"/>
                                        </p:tgtEl>
                                        <p:attrNameLst>
                                          <p:attrName>style.visibility</p:attrName>
                                        </p:attrNameLst>
                                      </p:cBhvr>
                                      <p:to>
                                        <p:strVal val="visible"/>
                                      </p:to>
                                    </p:set>
                                    <p:anim calcmode="lin" valueType="num">
                                      <p:cBhvr>
                                        <p:cTn id="74" dur="500" fill="hold"/>
                                        <p:tgtEl>
                                          <p:spTgt spid="147"/>
                                        </p:tgtEl>
                                        <p:attrNameLst>
                                          <p:attrName>ppt_w</p:attrName>
                                        </p:attrNameLst>
                                      </p:cBhvr>
                                      <p:tavLst>
                                        <p:tav tm="0">
                                          <p:val>
                                            <p:fltVal val="0"/>
                                          </p:val>
                                        </p:tav>
                                        <p:tav tm="100000">
                                          <p:val>
                                            <p:strVal val="#ppt_w"/>
                                          </p:val>
                                        </p:tav>
                                      </p:tavLst>
                                    </p:anim>
                                    <p:anim calcmode="lin" valueType="num">
                                      <p:cBhvr>
                                        <p:cTn id="75" dur="500" fill="hold"/>
                                        <p:tgtEl>
                                          <p:spTgt spid="147"/>
                                        </p:tgtEl>
                                        <p:attrNameLst>
                                          <p:attrName>ppt_h</p:attrName>
                                        </p:attrNameLst>
                                      </p:cBhvr>
                                      <p:tavLst>
                                        <p:tav tm="0">
                                          <p:val>
                                            <p:fltVal val="0"/>
                                          </p:val>
                                        </p:tav>
                                        <p:tav tm="100000">
                                          <p:val>
                                            <p:strVal val="#ppt_h"/>
                                          </p:val>
                                        </p:tav>
                                      </p:tavLst>
                                    </p:anim>
                                    <p:animEffect transition="in" filter="fade">
                                      <p:cBhvr>
                                        <p:cTn id="76" dur="500"/>
                                        <p:tgtEl>
                                          <p:spTgt spid="147"/>
                                        </p:tgtEl>
                                      </p:cBhvr>
                                    </p:animEffect>
                                  </p:childTnLst>
                                </p:cTn>
                              </p:par>
                            </p:childTnLst>
                          </p:cTn>
                        </p:par>
                      </p:childTnLst>
                    </p:cTn>
                  </p:par>
                </p:childTnLst>
              </p:cTn>
              <p:nextCondLst>
                <p:cond evt="onClick" delay="0">
                  <p:tgtEl>
                    <p:spTgt spid="148"/>
                  </p:tgtEl>
                </p:cond>
              </p:nextCondLst>
            </p:seq>
            <p:seq concurrent="1" nextAc="seek">
              <p:cTn id="77" restart="whenNotActive" fill="hold" evtFilter="cancelBubble" nodeType="interactiveSeq">
                <p:stCondLst>
                  <p:cond evt="onClick" delay="0">
                    <p:tgtEl>
                      <p:spTgt spid="151"/>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151"/>
                                        </p:tgtEl>
                                        <p:attrNameLst>
                                          <p:attrName>style.visibility</p:attrName>
                                        </p:attrNameLst>
                                      </p:cBhvr>
                                      <p:to>
                                        <p:strVal val="hidden"/>
                                      </p:to>
                                    </p:set>
                                  </p:childTnLst>
                                </p:cTn>
                              </p:par>
                              <p:par>
                                <p:cTn id="82" presetID="1" presetClass="emph" presetSubtype="2" fill="hold" nodeType="withEffect">
                                  <p:stCondLst>
                                    <p:cond delay="0"/>
                                  </p:stCondLst>
                                  <p:childTnLst>
                                    <p:animClr clrSpc="rgb" dir="cw">
                                      <p:cBhvr>
                                        <p:cTn id="83" dur="500" fill="hold"/>
                                        <p:tgtEl>
                                          <p:spTgt spid="149"/>
                                        </p:tgtEl>
                                        <p:attrNameLst>
                                          <p:attrName>fillcolor</p:attrName>
                                        </p:attrNameLst>
                                      </p:cBhvr>
                                      <p:to>
                                        <a:srgbClr val="EE4036"/>
                                      </p:to>
                                    </p:animClr>
                                    <p:set>
                                      <p:cBhvr>
                                        <p:cTn id="84" dur="500" fill="hold"/>
                                        <p:tgtEl>
                                          <p:spTgt spid="149"/>
                                        </p:tgtEl>
                                        <p:attrNameLst>
                                          <p:attrName>fill.type</p:attrName>
                                        </p:attrNameLst>
                                      </p:cBhvr>
                                      <p:to>
                                        <p:strVal val="solid"/>
                                      </p:to>
                                    </p:set>
                                    <p:set>
                                      <p:cBhvr>
                                        <p:cTn id="85" dur="500" fill="hold"/>
                                        <p:tgtEl>
                                          <p:spTgt spid="149"/>
                                        </p:tgtEl>
                                        <p:attrNameLst>
                                          <p:attrName>fill.on</p:attrName>
                                        </p:attrNameLst>
                                      </p:cBhvr>
                                      <p:to>
                                        <p:strVal val="true"/>
                                      </p:to>
                                    </p:set>
                                  </p:childTnLst>
                                </p:cTn>
                              </p:par>
                              <p:par>
                                <p:cTn id="86" presetID="53" presetClass="entr" presetSubtype="16" fill="hold" nodeType="withEffect">
                                  <p:stCondLst>
                                    <p:cond delay="0"/>
                                  </p:stCondLst>
                                  <p:childTnLst>
                                    <p:set>
                                      <p:cBhvr>
                                        <p:cTn id="87" dur="1" fill="hold">
                                          <p:stCondLst>
                                            <p:cond delay="0"/>
                                          </p:stCondLst>
                                        </p:cTn>
                                        <p:tgtEl>
                                          <p:spTgt spid="150"/>
                                        </p:tgtEl>
                                        <p:attrNameLst>
                                          <p:attrName>style.visibility</p:attrName>
                                        </p:attrNameLst>
                                      </p:cBhvr>
                                      <p:to>
                                        <p:strVal val="visible"/>
                                      </p:to>
                                    </p:set>
                                    <p:anim calcmode="lin" valueType="num">
                                      <p:cBhvr>
                                        <p:cTn id="88" dur="500" fill="hold"/>
                                        <p:tgtEl>
                                          <p:spTgt spid="150"/>
                                        </p:tgtEl>
                                        <p:attrNameLst>
                                          <p:attrName>ppt_w</p:attrName>
                                        </p:attrNameLst>
                                      </p:cBhvr>
                                      <p:tavLst>
                                        <p:tav tm="0">
                                          <p:val>
                                            <p:fltVal val="0"/>
                                          </p:val>
                                        </p:tav>
                                        <p:tav tm="100000">
                                          <p:val>
                                            <p:strVal val="#ppt_w"/>
                                          </p:val>
                                        </p:tav>
                                      </p:tavLst>
                                    </p:anim>
                                    <p:anim calcmode="lin" valueType="num">
                                      <p:cBhvr>
                                        <p:cTn id="89" dur="500" fill="hold"/>
                                        <p:tgtEl>
                                          <p:spTgt spid="150"/>
                                        </p:tgtEl>
                                        <p:attrNameLst>
                                          <p:attrName>ppt_h</p:attrName>
                                        </p:attrNameLst>
                                      </p:cBhvr>
                                      <p:tavLst>
                                        <p:tav tm="0">
                                          <p:val>
                                            <p:fltVal val="0"/>
                                          </p:val>
                                        </p:tav>
                                        <p:tav tm="100000">
                                          <p:val>
                                            <p:strVal val="#ppt_h"/>
                                          </p:val>
                                        </p:tav>
                                      </p:tavLst>
                                    </p:anim>
                                    <p:animEffect transition="in" filter="fade">
                                      <p:cBhvr>
                                        <p:cTn id="90" dur="500"/>
                                        <p:tgtEl>
                                          <p:spTgt spid="150"/>
                                        </p:tgtEl>
                                      </p:cBhvr>
                                    </p:animEffect>
                                  </p:childTnLst>
                                </p:cTn>
                              </p:par>
                            </p:childTnLst>
                          </p:cTn>
                        </p:par>
                      </p:childTnLst>
                    </p:cTn>
                  </p:par>
                </p:childTnLst>
              </p:cTn>
              <p:nextCondLst>
                <p:cond evt="onClick" delay="0">
                  <p:tgtEl>
                    <p:spTgt spid="151"/>
                  </p:tgtEl>
                </p:cond>
              </p:nextCondLst>
            </p:seq>
            <p:seq concurrent="1" nextAc="seek">
              <p:cTn id="91" restart="whenNotActive" fill="hold" evtFilter="cancelBubble" nodeType="interactiveSeq">
                <p:stCondLst>
                  <p:cond evt="onClick" delay="0">
                    <p:tgtEl>
                      <p:spTgt spid="152"/>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152"/>
                                        </p:tgtEl>
                                        <p:attrNameLst>
                                          <p:attrName>style.visibility</p:attrName>
                                        </p:attrNameLst>
                                      </p:cBhvr>
                                      <p:to>
                                        <p:strVal val="hidden"/>
                                      </p:to>
                                    </p:set>
                                  </p:childTnLst>
                                </p:cTn>
                              </p:par>
                              <p:par>
                                <p:cTn id="96" presetID="1" presetClass="emph" presetSubtype="2" fill="hold" nodeType="withEffect">
                                  <p:stCondLst>
                                    <p:cond delay="0"/>
                                  </p:stCondLst>
                                  <p:childTnLst>
                                    <p:animClr clrSpc="rgb" dir="cw">
                                      <p:cBhvr>
                                        <p:cTn id="97" dur="500" fill="hold"/>
                                        <p:tgtEl>
                                          <p:spTgt spid="135"/>
                                        </p:tgtEl>
                                        <p:attrNameLst>
                                          <p:attrName>fillcolor</p:attrName>
                                        </p:attrNameLst>
                                      </p:cBhvr>
                                      <p:to>
                                        <a:srgbClr val="EE4036"/>
                                      </p:to>
                                    </p:animClr>
                                    <p:set>
                                      <p:cBhvr>
                                        <p:cTn id="98" dur="500" fill="hold"/>
                                        <p:tgtEl>
                                          <p:spTgt spid="135"/>
                                        </p:tgtEl>
                                        <p:attrNameLst>
                                          <p:attrName>fill.type</p:attrName>
                                        </p:attrNameLst>
                                      </p:cBhvr>
                                      <p:to>
                                        <p:strVal val="solid"/>
                                      </p:to>
                                    </p:set>
                                    <p:set>
                                      <p:cBhvr>
                                        <p:cTn id="99" dur="500" fill="hold"/>
                                        <p:tgtEl>
                                          <p:spTgt spid="135"/>
                                        </p:tgtEl>
                                        <p:attrNameLst>
                                          <p:attrName>fill.on</p:attrName>
                                        </p:attrNameLst>
                                      </p:cBhvr>
                                      <p:to>
                                        <p:strVal val="true"/>
                                      </p:to>
                                    </p:set>
                                  </p:childTnLst>
                                </p:cTn>
                              </p:par>
                              <p:par>
                                <p:cTn id="100" presetID="53" presetClass="entr" presetSubtype="16" fill="hold" nodeType="withEffect">
                                  <p:stCondLst>
                                    <p:cond delay="0"/>
                                  </p:stCondLst>
                                  <p:childTnLst>
                                    <p:set>
                                      <p:cBhvr>
                                        <p:cTn id="101" dur="1" fill="hold">
                                          <p:stCondLst>
                                            <p:cond delay="0"/>
                                          </p:stCondLst>
                                        </p:cTn>
                                        <p:tgtEl>
                                          <p:spTgt spid="136"/>
                                        </p:tgtEl>
                                        <p:attrNameLst>
                                          <p:attrName>style.visibility</p:attrName>
                                        </p:attrNameLst>
                                      </p:cBhvr>
                                      <p:to>
                                        <p:strVal val="visible"/>
                                      </p:to>
                                    </p:set>
                                    <p:anim calcmode="lin" valueType="num">
                                      <p:cBhvr>
                                        <p:cTn id="102" dur="500" fill="hold"/>
                                        <p:tgtEl>
                                          <p:spTgt spid="136"/>
                                        </p:tgtEl>
                                        <p:attrNameLst>
                                          <p:attrName>ppt_w</p:attrName>
                                        </p:attrNameLst>
                                      </p:cBhvr>
                                      <p:tavLst>
                                        <p:tav tm="0">
                                          <p:val>
                                            <p:fltVal val="0"/>
                                          </p:val>
                                        </p:tav>
                                        <p:tav tm="100000">
                                          <p:val>
                                            <p:strVal val="#ppt_w"/>
                                          </p:val>
                                        </p:tav>
                                      </p:tavLst>
                                    </p:anim>
                                    <p:anim calcmode="lin" valueType="num">
                                      <p:cBhvr>
                                        <p:cTn id="103" dur="500" fill="hold"/>
                                        <p:tgtEl>
                                          <p:spTgt spid="136"/>
                                        </p:tgtEl>
                                        <p:attrNameLst>
                                          <p:attrName>ppt_h</p:attrName>
                                        </p:attrNameLst>
                                      </p:cBhvr>
                                      <p:tavLst>
                                        <p:tav tm="0">
                                          <p:val>
                                            <p:fltVal val="0"/>
                                          </p:val>
                                        </p:tav>
                                        <p:tav tm="100000">
                                          <p:val>
                                            <p:strVal val="#ppt_h"/>
                                          </p:val>
                                        </p:tav>
                                      </p:tavLst>
                                    </p:anim>
                                    <p:animEffect transition="in" filter="fade">
                                      <p:cBhvr>
                                        <p:cTn id="104" dur="500"/>
                                        <p:tgtEl>
                                          <p:spTgt spid="136"/>
                                        </p:tgtEl>
                                      </p:cBhvr>
                                    </p:animEffect>
                                  </p:childTnLst>
                                </p:cTn>
                              </p:par>
                            </p:childTnLst>
                          </p:cTn>
                        </p:par>
                      </p:childTnLst>
                    </p:cTn>
                  </p:par>
                </p:childTnLst>
              </p:cTn>
              <p:nextCondLst>
                <p:cond evt="onClick" delay="0">
                  <p:tgtEl>
                    <p:spTgt spid="152"/>
                  </p:tgtEl>
                </p:cond>
              </p:nextCondLst>
            </p:seq>
            <p:seq concurrent="1" nextAc="seek">
              <p:cTn id="105" restart="whenNotActive" fill="hold" evtFilter="cancelBubble" nodeType="interactiveSeq">
                <p:stCondLst>
                  <p:cond evt="onClick" delay="0">
                    <p:tgtEl>
                      <p:spTgt spid="171"/>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171"/>
                                        </p:tgtEl>
                                        <p:attrNameLst>
                                          <p:attrName>style.visibility</p:attrName>
                                        </p:attrNameLst>
                                      </p:cBhvr>
                                      <p:to>
                                        <p:strVal val="hidden"/>
                                      </p:to>
                                    </p:set>
                                  </p:childTnLst>
                                </p:cTn>
                              </p:par>
                              <p:par>
                                <p:cTn id="110" presetID="1" presetClass="emph" presetSubtype="2" fill="hold" nodeType="withEffect">
                                  <p:stCondLst>
                                    <p:cond delay="0"/>
                                  </p:stCondLst>
                                  <p:childTnLst>
                                    <p:animClr clrSpc="rgb" dir="cw">
                                      <p:cBhvr>
                                        <p:cTn id="111" dur="500" fill="hold"/>
                                        <p:tgtEl>
                                          <p:spTgt spid="169"/>
                                        </p:tgtEl>
                                        <p:attrNameLst>
                                          <p:attrName>fillcolor</p:attrName>
                                        </p:attrNameLst>
                                      </p:cBhvr>
                                      <p:to>
                                        <a:srgbClr val="EE4036"/>
                                      </p:to>
                                    </p:animClr>
                                    <p:set>
                                      <p:cBhvr>
                                        <p:cTn id="112" dur="500" fill="hold"/>
                                        <p:tgtEl>
                                          <p:spTgt spid="169"/>
                                        </p:tgtEl>
                                        <p:attrNameLst>
                                          <p:attrName>fill.type</p:attrName>
                                        </p:attrNameLst>
                                      </p:cBhvr>
                                      <p:to>
                                        <p:strVal val="solid"/>
                                      </p:to>
                                    </p:set>
                                    <p:set>
                                      <p:cBhvr>
                                        <p:cTn id="113" dur="500" fill="hold"/>
                                        <p:tgtEl>
                                          <p:spTgt spid="169"/>
                                        </p:tgtEl>
                                        <p:attrNameLst>
                                          <p:attrName>fill.on</p:attrName>
                                        </p:attrNameLst>
                                      </p:cBhvr>
                                      <p:to>
                                        <p:strVal val="true"/>
                                      </p:to>
                                    </p:set>
                                  </p:childTnLst>
                                </p:cTn>
                              </p:par>
                              <p:par>
                                <p:cTn id="114" presetID="53" presetClass="entr" presetSubtype="16" fill="hold" nodeType="withEffect">
                                  <p:stCondLst>
                                    <p:cond delay="0"/>
                                  </p:stCondLst>
                                  <p:childTnLst>
                                    <p:set>
                                      <p:cBhvr>
                                        <p:cTn id="115" dur="1" fill="hold">
                                          <p:stCondLst>
                                            <p:cond delay="0"/>
                                          </p:stCondLst>
                                        </p:cTn>
                                        <p:tgtEl>
                                          <p:spTgt spid="170"/>
                                        </p:tgtEl>
                                        <p:attrNameLst>
                                          <p:attrName>style.visibility</p:attrName>
                                        </p:attrNameLst>
                                      </p:cBhvr>
                                      <p:to>
                                        <p:strVal val="visible"/>
                                      </p:to>
                                    </p:set>
                                    <p:anim calcmode="lin" valueType="num">
                                      <p:cBhvr>
                                        <p:cTn id="116" dur="500" fill="hold"/>
                                        <p:tgtEl>
                                          <p:spTgt spid="170"/>
                                        </p:tgtEl>
                                        <p:attrNameLst>
                                          <p:attrName>ppt_w</p:attrName>
                                        </p:attrNameLst>
                                      </p:cBhvr>
                                      <p:tavLst>
                                        <p:tav tm="0">
                                          <p:val>
                                            <p:fltVal val="0"/>
                                          </p:val>
                                        </p:tav>
                                        <p:tav tm="100000">
                                          <p:val>
                                            <p:strVal val="#ppt_w"/>
                                          </p:val>
                                        </p:tav>
                                      </p:tavLst>
                                    </p:anim>
                                    <p:anim calcmode="lin" valueType="num">
                                      <p:cBhvr>
                                        <p:cTn id="117" dur="500" fill="hold"/>
                                        <p:tgtEl>
                                          <p:spTgt spid="170"/>
                                        </p:tgtEl>
                                        <p:attrNameLst>
                                          <p:attrName>ppt_h</p:attrName>
                                        </p:attrNameLst>
                                      </p:cBhvr>
                                      <p:tavLst>
                                        <p:tav tm="0">
                                          <p:val>
                                            <p:fltVal val="0"/>
                                          </p:val>
                                        </p:tav>
                                        <p:tav tm="100000">
                                          <p:val>
                                            <p:strVal val="#ppt_h"/>
                                          </p:val>
                                        </p:tav>
                                      </p:tavLst>
                                    </p:anim>
                                    <p:animEffect transition="in" filter="fade">
                                      <p:cBhvr>
                                        <p:cTn id="118" dur="500"/>
                                        <p:tgtEl>
                                          <p:spTgt spid="170"/>
                                        </p:tgtEl>
                                      </p:cBhvr>
                                    </p:animEffect>
                                  </p:childTnLst>
                                </p:cTn>
                              </p:par>
                            </p:childTnLst>
                          </p:cTn>
                        </p:par>
                      </p:childTnLst>
                    </p:cTn>
                  </p:par>
                </p:childTnLst>
              </p:cTn>
              <p:nextCondLst>
                <p:cond evt="onClick" delay="0">
                  <p:tgtEl>
                    <p:spTgt spid="171"/>
                  </p:tgtEl>
                </p:cond>
              </p:nextCondLst>
            </p:seq>
            <p:seq concurrent="1" nextAc="seek">
              <p:cTn id="119" restart="whenNotActive" fill="hold" evtFilter="cancelBubble" nodeType="interactiveSeq">
                <p:stCondLst>
                  <p:cond evt="onClick" delay="0">
                    <p:tgtEl>
                      <p:spTgt spid="155"/>
                    </p:tgtEl>
                  </p:cond>
                </p:stCondLst>
                <p:endSync evt="end" delay="0">
                  <p:rtn val="all"/>
                </p:endSync>
                <p:childTnLst>
                  <p:par>
                    <p:cTn id="120" fill="hold">
                      <p:stCondLst>
                        <p:cond delay="0"/>
                      </p:stCondLst>
                      <p:childTnLst>
                        <p:par>
                          <p:cTn id="121" fill="hold">
                            <p:stCondLst>
                              <p:cond delay="0"/>
                            </p:stCondLst>
                            <p:childTnLst>
                              <p:par>
                                <p:cTn id="122" presetID="53" presetClass="entr" presetSubtype="16" fill="hold" grpId="0" nodeType="withEffect">
                                  <p:stCondLst>
                                    <p:cond delay="0"/>
                                  </p:stCondLst>
                                  <p:childTnLst>
                                    <p:set>
                                      <p:cBhvr>
                                        <p:cTn id="123" dur="1" fill="hold">
                                          <p:stCondLst>
                                            <p:cond delay="0"/>
                                          </p:stCondLst>
                                        </p:cTn>
                                        <p:tgtEl>
                                          <p:spTgt spid="241"/>
                                        </p:tgtEl>
                                        <p:attrNameLst>
                                          <p:attrName>style.visibility</p:attrName>
                                        </p:attrNameLst>
                                      </p:cBhvr>
                                      <p:to>
                                        <p:strVal val="visible"/>
                                      </p:to>
                                    </p:set>
                                    <p:anim calcmode="lin" valueType="num">
                                      <p:cBhvr>
                                        <p:cTn id="124" dur="500" fill="hold"/>
                                        <p:tgtEl>
                                          <p:spTgt spid="241"/>
                                        </p:tgtEl>
                                        <p:attrNameLst>
                                          <p:attrName>ppt_w</p:attrName>
                                        </p:attrNameLst>
                                      </p:cBhvr>
                                      <p:tavLst>
                                        <p:tav tm="0">
                                          <p:val>
                                            <p:fltVal val="0"/>
                                          </p:val>
                                        </p:tav>
                                        <p:tav tm="100000">
                                          <p:val>
                                            <p:strVal val="#ppt_w"/>
                                          </p:val>
                                        </p:tav>
                                      </p:tavLst>
                                    </p:anim>
                                    <p:anim calcmode="lin" valueType="num">
                                      <p:cBhvr>
                                        <p:cTn id="125" dur="500" fill="hold"/>
                                        <p:tgtEl>
                                          <p:spTgt spid="241"/>
                                        </p:tgtEl>
                                        <p:attrNameLst>
                                          <p:attrName>ppt_h</p:attrName>
                                        </p:attrNameLst>
                                      </p:cBhvr>
                                      <p:tavLst>
                                        <p:tav tm="0">
                                          <p:val>
                                            <p:fltVal val="0"/>
                                          </p:val>
                                        </p:tav>
                                        <p:tav tm="100000">
                                          <p:val>
                                            <p:strVal val="#ppt_h"/>
                                          </p:val>
                                        </p:tav>
                                      </p:tavLst>
                                    </p:anim>
                                    <p:animEffect transition="in" filter="fade">
                                      <p:cBhvr>
                                        <p:cTn id="126" dur="500"/>
                                        <p:tgtEl>
                                          <p:spTgt spid="241"/>
                                        </p:tgtEl>
                                      </p:cBhvr>
                                    </p:animEffect>
                                  </p:childTnLst>
                                  <p:subTnLst>
                                    <p:audio>
                                      <p:cMediaNode>
                                        <p:cTn display="0" masterRel="sameClick">
                                          <p:stCondLst>
                                            <p:cond evt="begin" delay="0">
                                              <p:tn val="122"/>
                                            </p:cond>
                                          </p:stCondLst>
                                          <p:endCondLst>
                                            <p:cond evt="onStopAudio" delay="0">
                                              <p:tgtEl>
                                                <p:sldTgt/>
                                              </p:tgtEl>
                                            </p:cond>
                                          </p:endCondLst>
                                        </p:cTn>
                                        <p:tgtEl>
                                          <p:sndTgt r:embed="rId5" name="Bling.wav"/>
                                        </p:tgtEl>
                                      </p:cMediaNode>
                                    </p:audio>
                                  </p:subTnLst>
                                </p:cTn>
                              </p:par>
                              <p:par>
                                <p:cTn id="127" presetID="26" presetClass="emph" presetSubtype="0" fill="hold" grpId="1" nodeType="withEffect">
                                  <p:stCondLst>
                                    <p:cond delay="500"/>
                                  </p:stCondLst>
                                  <p:childTnLst>
                                    <p:animEffect transition="out" filter="fade">
                                      <p:cBhvr>
                                        <p:cTn id="128" dur="500" tmFilter="0, 0; .2, .5; .8, .5; 1, 0"/>
                                        <p:tgtEl>
                                          <p:spTgt spid="241"/>
                                        </p:tgtEl>
                                      </p:cBhvr>
                                    </p:animEffect>
                                    <p:animScale>
                                      <p:cBhvr>
                                        <p:cTn id="129" dur="250" autoRev="1" fill="hold"/>
                                        <p:tgtEl>
                                          <p:spTgt spid="241"/>
                                        </p:tgtEl>
                                      </p:cBhvr>
                                      <p:by x="105000" y="105000"/>
                                    </p:animScale>
                                  </p:childTnLst>
                                </p:cTn>
                              </p:par>
                              <p:par>
                                <p:cTn id="130" presetID="53" presetClass="entr" presetSubtype="16" fill="hold" grpId="0" nodeType="withEffect">
                                  <p:stCondLst>
                                    <p:cond delay="0"/>
                                  </p:stCondLst>
                                  <p:childTnLst>
                                    <p:set>
                                      <p:cBhvr>
                                        <p:cTn id="131" dur="1" fill="hold">
                                          <p:stCondLst>
                                            <p:cond delay="0"/>
                                          </p:stCondLst>
                                        </p:cTn>
                                        <p:tgtEl>
                                          <p:spTgt spid="185"/>
                                        </p:tgtEl>
                                        <p:attrNameLst>
                                          <p:attrName>style.visibility</p:attrName>
                                        </p:attrNameLst>
                                      </p:cBhvr>
                                      <p:to>
                                        <p:strVal val="visible"/>
                                      </p:to>
                                    </p:set>
                                    <p:anim calcmode="lin" valueType="num">
                                      <p:cBhvr>
                                        <p:cTn id="132" dur="500" fill="hold"/>
                                        <p:tgtEl>
                                          <p:spTgt spid="185"/>
                                        </p:tgtEl>
                                        <p:attrNameLst>
                                          <p:attrName>ppt_w</p:attrName>
                                        </p:attrNameLst>
                                      </p:cBhvr>
                                      <p:tavLst>
                                        <p:tav tm="0">
                                          <p:val>
                                            <p:fltVal val="0"/>
                                          </p:val>
                                        </p:tav>
                                        <p:tav tm="100000">
                                          <p:val>
                                            <p:strVal val="#ppt_w"/>
                                          </p:val>
                                        </p:tav>
                                      </p:tavLst>
                                    </p:anim>
                                    <p:anim calcmode="lin" valueType="num">
                                      <p:cBhvr>
                                        <p:cTn id="133" dur="500" fill="hold"/>
                                        <p:tgtEl>
                                          <p:spTgt spid="185"/>
                                        </p:tgtEl>
                                        <p:attrNameLst>
                                          <p:attrName>ppt_h</p:attrName>
                                        </p:attrNameLst>
                                      </p:cBhvr>
                                      <p:tavLst>
                                        <p:tav tm="0">
                                          <p:val>
                                            <p:fltVal val="0"/>
                                          </p:val>
                                        </p:tav>
                                        <p:tav tm="100000">
                                          <p:val>
                                            <p:strVal val="#ppt_h"/>
                                          </p:val>
                                        </p:tav>
                                      </p:tavLst>
                                    </p:anim>
                                    <p:animEffect transition="in" filter="fade">
                                      <p:cBhvr>
                                        <p:cTn id="134" dur="500"/>
                                        <p:tgtEl>
                                          <p:spTgt spid="185"/>
                                        </p:tgtEl>
                                      </p:cBhvr>
                                    </p:animEffect>
                                  </p:childTnLst>
                                  <p:subTnLst>
                                    <p:audio>
                                      <p:cMediaNode>
                                        <p:cTn display="0" masterRel="sameClick">
                                          <p:stCondLst>
                                            <p:cond evt="begin" delay="0">
                                              <p:tn val="130"/>
                                            </p:cond>
                                          </p:stCondLst>
                                          <p:endCondLst>
                                            <p:cond evt="onStopAudio" delay="0">
                                              <p:tgtEl>
                                                <p:sldTgt/>
                                              </p:tgtEl>
                                            </p:cond>
                                          </p:endCondLst>
                                        </p:cTn>
                                        <p:tgtEl>
                                          <p:sndTgt r:embed="rId5" name="Bling.wav"/>
                                        </p:tgtEl>
                                      </p:cMediaNode>
                                    </p:audio>
                                  </p:subTnLst>
                                </p:cTn>
                              </p:par>
                              <p:par>
                                <p:cTn id="135" presetID="26" presetClass="emph" presetSubtype="0" fill="hold" grpId="1" nodeType="withEffect">
                                  <p:stCondLst>
                                    <p:cond delay="500"/>
                                  </p:stCondLst>
                                  <p:childTnLst>
                                    <p:animEffect transition="out" filter="fade">
                                      <p:cBhvr>
                                        <p:cTn id="136" dur="500" tmFilter="0, 0; .2, .5; .8, .5; 1, 0"/>
                                        <p:tgtEl>
                                          <p:spTgt spid="185"/>
                                        </p:tgtEl>
                                      </p:cBhvr>
                                    </p:animEffect>
                                    <p:animScale>
                                      <p:cBhvr>
                                        <p:cTn id="137" dur="250" autoRev="1" fill="hold"/>
                                        <p:tgtEl>
                                          <p:spTgt spid="185"/>
                                        </p:tgtEl>
                                      </p:cBhvr>
                                      <p:by x="105000" y="105000"/>
                                    </p:animScale>
                                  </p:childTnLst>
                                </p:cTn>
                              </p:par>
                              <p:par>
                                <p:cTn id="138" presetID="53" presetClass="entr" presetSubtype="16" fill="hold" grpId="0" nodeType="withEffect">
                                  <p:stCondLst>
                                    <p:cond delay="0"/>
                                  </p:stCondLst>
                                  <p:childTnLst>
                                    <p:set>
                                      <p:cBhvr>
                                        <p:cTn id="139" dur="1" fill="hold">
                                          <p:stCondLst>
                                            <p:cond delay="0"/>
                                          </p:stCondLst>
                                        </p:cTn>
                                        <p:tgtEl>
                                          <p:spTgt spid="368"/>
                                        </p:tgtEl>
                                        <p:attrNameLst>
                                          <p:attrName>style.visibility</p:attrName>
                                        </p:attrNameLst>
                                      </p:cBhvr>
                                      <p:to>
                                        <p:strVal val="visible"/>
                                      </p:to>
                                    </p:set>
                                    <p:anim calcmode="lin" valueType="num">
                                      <p:cBhvr>
                                        <p:cTn id="140" dur="500" fill="hold"/>
                                        <p:tgtEl>
                                          <p:spTgt spid="368"/>
                                        </p:tgtEl>
                                        <p:attrNameLst>
                                          <p:attrName>ppt_w</p:attrName>
                                        </p:attrNameLst>
                                      </p:cBhvr>
                                      <p:tavLst>
                                        <p:tav tm="0">
                                          <p:val>
                                            <p:fltVal val="0"/>
                                          </p:val>
                                        </p:tav>
                                        <p:tav tm="100000">
                                          <p:val>
                                            <p:strVal val="#ppt_w"/>
                                          </p:val>
                                        </p:tav>
                                      </p:tavLst>
                                    </p:anim>
                                    <p:anim calcmode="lin" valueType="num">
                                      <p:cBhvr>
                                        <p:cTn id="141" dur="500" fill="hold"/>
                                        <p:tgtEl>
                                          <p:spTgt spid="368"/>
                                        </p:tgtEl>
                                        <p:attrNameLst>
                                          <p:attrName>ppt_h</p:attrName>
                                        </p:attrNameLst>
                                      </p:cBhvr>
                                      <p:tavLst>
                                        <p:tav tm="0">
                                          <p:val>
                                            <p:fltVal val="0"/>
                                          </p:val>
                                        </p:tav>
                                        <p:tav tm="100000">
                                          <p:val>
                                            <p:strVal val="#ppt_h"/>
                                          </p:val>
                                        </p:tav>
                                      </p:tavLst>
                                    </p:anim>
                                    <p:animEffect transition="in" filter="fade">
                                      <p:cBhvr>
                                        <p:cTn id="142" dur="500"/>
                                        <p:tgtEl>
                                          <p:spTgt spid="368"/>
                                        </p:tgtEl>
                                      </p:cBhvr>
                                    </p:animEffect>
                                  </p:childTnLst>
                                  <p:subTnLst>
                                    <p:audio>
                                      <p:cMediaNode>
                                        <p:cTn display="0" masterRel="sameClick">
                                          <p:stCondLst>
                                            <p:cond evt="begin" delay="0">
                                              <p:tn val="138"/>
                                            </p:cond>
                                          </p:stCondLst>
                                          <p:endCondLst>
                                            <p:cond evt="onStopAudio" delay="0">
                                              <p:tgtEl>
                                                <p:sldTgt/>
                                              </p:tgtEl>
                                            </p:cond>
                                          </p:endCondLst>
                                        </p:cTn>
                                        <p:tgtEl>
                                          <p:sndTgt r:embed="rId5" name="Bling.wav"/>
                                        </p:tgtEl>
                                      </p:cMediaNode>
                                    </p:audio>
                                  </p:subTnLst>
                                </p:cTn>
                              </p:par>
                              <p:par>
                                <p:cTn id="143" presetID="26" presetClass="emph" presetSubtype="0" fill="hold" grpId="1" nodeType="withEffect">
                                  <p:stCondLst>
                                    <p:cond delay="500"/>
                                  </p:stCondLst>
                                  <p:childTnLst>
                                    <p:animEffect transition="out" filter="fade">
                                      <p:cBhvr>
                                        <p:cTn id="144" dur="500" tmFilter="0, 0; .2, .5; .8, .5; 1, 0"/>
                                        <p:tgtEl>
                                          <p:spTgt spid="368"/>
                                        </p:tgtEl>
                                      </p:cBhvr>
                                    </p:animEffect>
                                    <p:animScale>
                                      <p:cBhvr>
                                        <p:cTn id="145" dur="250" autoRev="1" fill="hold"/>
                                        <p:tgtEl>
                                          <p:spTgt spid="368"/>
                                        </p:tgtEl>
                                      </p:cBhvr>
                                      <p:by x="105000" y="105000"/>
                                    </p:animScale>
                                  </p:childTnLst>
                                </p:cTn>
                              </p:par>
                              <p:par>
                                <p:cTn id="146" presetID="53" presetClass="entr" presetSubtype="16" fill="hold" nodeType="withEffect">
                                  <p:stCondLst>
                                    <p:cond delay="0"/>
                                  </p:stCondLst>
                                  <p:childTnLst>
                                    <p:set>
                                      <p:cBhvr>
                                        <p:cTn id="147" dur="1" fill="hold">
                                          <p:stCondLst>
                                            <p:cond delay="0"/>
                                          </p:stCondLst>
                                        </p:cTn>
                                        <p:tgtEl>
                                          <p:spTgt spid="167"/>
                                        </p:tgtEl>
                                        <p:attrNameLst>
                                          <p:attrName>style.visibility</p:attrName>
                                        </p:attrNameLst>
                                      </p:cBhvr>
                                      <p:to>
                                        <p:strVal val="visible"/>
                                      </p:to>
                                    </p:set>
                                    <p:anim calcmode="lin" valueType="num">
                                      <p:cBhvr>
                                        <p:cTn id="148" dur="500" fill="hold"/>
                                        <p:tgtEl>
                                          <p:spTgt spid="167"/>
                                        </p:tgtEl>
                                        <p:attrNameLst>
                                          <p:attrName>ppt_w</p:attrName>
                                        </p:attrNameLst>
                                      </p:cBhvr>
                                      <p:tavLst>
                                        <p:tav tm="0">
                                          <p:val>
                                            <p:fltVal val="0"/>
                                          </p:val>
                                        </p:tav>
                                        <p:tav tm="100000">
                                          <p:val>
                                            <p:strVal val="#ppt_w"/>
                                          </p:val>
                                        </p:tav>
                                      </p:tavLst>
                                    </p:anim>
                                    <p:anim calcmode="lin" valueType="num">
                                      <p:cBhvr>
                                        <p:cTn id="149" dur="500" fill="hold"/>
                                        <p:tgtEl>
                                          <p:spTgt spid="167"/>
                                        </p:tgtEl>
                                        <p:attrNameLst>
                                          <p:attrName>ppt_h</p:attrName>
                                        </p:attrNameLst>
                                      </p:cBhvr>
                                      <p:tavLst>
                                        <p:tav tm="0">
                                          <p:val>
                                            <p:fltVal val="0"/>
                                          </p:val>
                                        </p:tav>
                                        <p:tav tm="100000">
                                          <p:val>
                                            <p:strVal val="#ppt_h"/>
                                          </p:val>
                                        </p:tav>
                                      </p:tavLst>
                                    </p:anim>
                                    <p:animEffect transition="in" filter="fade">
                                      <p:cBhvr>
                                        <p:cTn id="150" dur="500"/>
                                        <p:tgtEl>
                                          <p:spTgt spid="167"/>
                                        </p:tgtEl>
                                      </p:cBhvr>
                                    </p:animEffect>
                                  </p:childTnLst>
                                </p:cTn>
                              </p:par>
                              <p:par>
                                <p:cTn id="151" presetID="26" presetClass="emph" presetSubtype="0" fill="hold" nodeType="withEffect">
                                  <p:stCondLst>
                                    <p:cond delay="500"/>
                                  </p:stCondLst>
                                  <p:childTnLst>
                                    <p:animEffect transition="out" filter="fade">
                                      <p:cBhvr>
                                        <p:cTn id="152" dur="500" tmFilter="0, 0; .2, .5; .8, .5; 1, 0"/>
                                        <p:tgtEl>
                                          <p:spTgt spid="167"/>
                                        </p:tgtEl>
                                      </p:cBhvr>
                                    </p:animEffect>
                                    <p:animScale>
                                      <p:cBhvr>
                                        <p:cTn id="153" dur="250" autoRev="1" fill="hold"/>
                                        <p:tgtEl>
                                          <p:spTgt spid="167"/>
                                        </p:tgtEl>
                                      </p:cBhvr>
                                      <p:by x="105000" y="105000"/>
                                    </p:animScale>
                                  </p:childTnLst>
                                </p:cTn>
                              </p:par>
                              <p:par>
                                <p:cTn id="154" presetID="53" presetClass="entr" presetSubtype="16" fill="hold" grpId="0" nodeType="withEffect">
                                  <p:stCondLst>
                                    <p:cond delay="0"/>
                                  </p:stCondLst>
                                  <p:childTnLst>
                                    <p:set>
                                      <p:cBhvr>
                                        <p:cTn id="155" dur="1" fill="hold">
                                          <p:stCondLst>
                                            <p:cond delay="0"/>
                                          </p:stCondLst>
                                        </p:cTn>
                                        <p:tgtEl>
                                          <p:spTgt spid="167"/>
                                        </p:tgtEl>
                                        <p:attrNameLst>
                                          <p:attrName>style.visibility</p:attrName>
                                        </p:attrNameLst>
                                      </p:cBhvr>
                                      <p:to>
                                        <p:strVal val="visible"/>
                                      </p:to>
                                    </p:set>
                                    <p:anim calcmode="lin" valueType="num">
                                      <p:cBhvr>
                                        <p:cTn id="156" dur="500" fill="hold"/>
                                        <p:tgtEl>
                                          <p:spTgt spid="167"/>
                                        </p:tgtEl>
                                        <p:attrNameLst>
                                          <p:attrName>ppt_w</p:attrName>
                                        </p:attrNameLst>
                                      </p:cBhvr>
                                      <p:tavLst>
                                        <p:tav tm="0">
                                          <p:val>
                                            <p:fltVal val="0"/>
                                          </p:val>
                                        </p:tav>
                                        <p:tav tm="100000">
                                          <p:val>
                                            <p:strVal val="#ppt_w"/>
                                          </p:val>
                                        </p:tav>
                                      </p:tavLst>
                                    </p:anim>
                                    <p:anim calcmode="lin" valueType="num">
                                      <p:cBhvr>
                                        <p:cTn id="157" dur="500" fill="hold"/>
                                        <p:tgtEl>
                                          <p:spTgt spid="167"/>
                                        </p:tgtEl>
                                        <p:attrNameLst>
                                          <p:attrName>ppt_h</p:attrName>
                                        </p:attrNameLst>
                                      </p:cBhvr>
                                      <p:tavLst>
                                        <p:tav tm="0">
                                          <p:val>
                                            <p:fltVal val="0"/>
                                          </p:val>
                                        </p:tav>
                                        <p:tav tm="100000">
                                          <p:val>
                                            <p:strVal val="#ppt_h"/>
                                          </p:val>
                                        </p:tav>
                                      </p:tavLst>
                                    </p:anim>
                                    <p:animEffect transition="in" filter="fade">
                                      <p:cBhvr>
                                        <p:cTn id="158" dur="500"/>
                                        <p:tgtEl>
                                          <p:spTgt spid="167"/>
                                        </p:tgtEl>
                                      </p:cBhvr>
                                    </p:animEffect>
                                  </p:childTnLst>
                                  <p:subTnLst>
                                    <p:audio>
                                      <p:cMediaNode>
                                        <p:cTn display="0" masterRel="sameClick">
                                          <p:stCondLst>
                                            <p:cond evt="begin" delay="0">
                                              <p:tn val="154"/>
                                            </p:cond>
                                          </p:stCondLst>
                                          <p:endCondLst>
                                            <p:cond evt="onStopAudio" delay="0">
                                              <p:tgtEl>
                                                <p:sldTgt/>
                                              </p:tgtEl>
                                            </p:cond>
                                          </p:endCondLst>
                                        </p:cTn>
                                        <p:tgtEl>
                                          <p:sndTgt r:embed="rId5" name="Bling.wav"/>
                                        </p:tgtEl>
                                      </p:cMediaNode>
                                    </p:audio>
                                  </p:subTnLst>
                                </p:cTn>
                              </p:par>
                              <p:par>
                                <p:cTn id="159" presetID="26" presetClass="emph" presetSubtype="0" fill="hold" grpId="1" nodeType="withEffect">
                                  <p:stCondLst>
                                    <p:cond delay="500"/>
                                  </p:stCondLst>
                                  <p:childTnLst>
                                    <p:animEffect transition="out" filter="fade">
                                      <p:cBhvr>
                                        <p:cTn id="160" dur="500" tmFilter="0, 0; .2, .5; .8, .5; 1, 0"/>
                                        <p:tgtEl>
                                          <p:spTgt spid="167"/>
                                        </p:tgtEl>
                                      </p:cBhvr>
                                    </p:animEffect>
                                    <p:animScale>
                                      <p:cBhvr>
                                        <p:cTn id="161" dur="250" autoRev="1" fill="hold"/>
                                        <p:tgtEl>
                                          <p:spTgt spid="167"/>
                                        </p:tgtEl>
                                      </p:cBhvr>
                                      <p:by x="105000" y="105000"/>
                                    </p:animScale>
                                  </p:childTnLst>
                                </p:cTn>
                              </p:par>
                              <p:par>
                                <p:cTn id="162" presetID="53" presetClass="entr" presetSubtype="16" fill="hold" nodeType="withEffect">
                                  <p:stCondLst>
                                    <p:cond delay="0"/>
                                  </p:stCondLst>
                                  <p:childTnLst>
                                    <p:set>
                                      <p:cBhvr>
                                        <p:cTn id="163" dur="1" fill="hold">
                                          <p:stCondLst>
                                            <p:cond delay="0"/>
                                          </p:stCondLst>
                                        </p:cTn>
                                        <p:tgtEl>
                                          <p:spTgt spid="174"/>
                                        </p:tgtEl>
                                        <p:attrNameLst>
                                          <p:attrName>style.visibility</p:attrName>
                                        </p:attrNameLst>
                                      </p:cBhvr>
                                      <p:to>
                                        <p:strVal val="visible"/>
                                      </p:to>
                                    </p:set>
                                    <p:anim calcmode="lin" valueType="num">
                                      <p:cBhvr>
                                        <p:cTn id="164" dur="500" fill="hold"/>
                                        <p:tgtEl>
                                          <p:spTgt spid="174"/>
                                        </p:tgtEl>
                                        <p:attrNameLst>
                                          <p:attrName>ppt_w</p:attrName>
                                        </p:attrNameLst>
                                      </p:cBhvr>
                                      <p:tavLst>
                                        <p:tav tm="0">
                                          <p:val>
                                            <p:fltVal val="0"/>
                                          </p:val>
                                        </p:tav>
                                        <p:tav tm="100000">
                                          <p:val>
                                            <p:strVal val="#ppt_w"/>
                                          </p:val>
                                        </p:tav>
                                      </p:tavLst>
                                    </p:anim>
                                    <p:anim calcmode="lin" valueType="num">
                                      <p:cBhvr>
                                        <p:cTn id="165" dur="500" fill="hold"/>
                                        <p:tgtEl>
                                          <p:spTgt spid="174"/>
                                        </p:tgtEl>
                                        <p:attrNameLst>
                                          <p:attrName>ppt_h</p:attrName>
                                        </p:attrNameLst>
                                      </p:cBhvr>
                                      <p:tavLst>
                                        <p:tav tm="0">
                                          <p:val>
                                            <p:fltVal val="0"/>
                                          </p:val>
                                        </p:tav>
                                        <p:tav tm="100000">
                                          <p:val>
                                            <p:strVal val="#ppt_h"/>
                                          </p:val>
                                        </p:tav>
                                      </p:tavLst>
                                    </p:anim>
                                    <p:animEffect transition="in" filter="fade">
                                      <p:cBhvr>
                                        <p:cTn id="166" dur="500"/>
                                        <p:tgtEl>
                                          <p:spTgt spid="174"/>
                                        </p:tgtEl>
                                      </p:cBhvr>
                                    </p:animEffect>
                                  </p:childTnLst>
                                </p:cTn>
                              </p:par>
                              <p:par>
                                <p:cTn id="167" presetID="26" presetClass="emph" presetSubtype="0" fill="hold" nodeType="withEffect">
                                  <p:stCondLst>
                                    <p:cond delay="500"/>
                                  </p:stCondLst>
                                  <p:childTnLst>
                                    <p:animEffect transition="out" filter="fade">
                                      <p:cBhvr>
                                        <p:cTn id="168" dur="500" tmFilter="0, 0; .2, .5; .8, .5; 1, 0"/>
                                        <p:tgtEl>
                                          <p:spTgt spid="174"/>
                                        </p:tgtEl>
                                      </p:cBhvr>
                                    </p:animEffect>
                                    <p:animScale>
                                      <p:cBhvr>
                                        <p:cTn id="169" dur="250" autoRev="1" fill="hold"/>
                                        <p:tgtEl>
                                          <p:spTgt spid="174"/>
                                        </p:tgtEl>
                                      </p:cBhvr>
                                      <p:by x="105000" y="105000"/>
                                    </p:animScale>
                                  </p:childTnLst>
                                </p:cTn>
                              </p:par>
                              <p:par>
                                <p:cTn id="170" presetID="53" presetClass="entr" presetSubtype="16" fill="hold" grpId="0" nodeType="withEffect">
                                  <p:stCondLst>
                                    <p:cond delay="0"/>
                                  </p:stCondLst>
                                  <p:childTnLst>
                                    <p:set>
                                      <p:cBhvr>
                                        <p:cTn id="171" dur="1" fill="hold">
                                          <p:stCondLst>
                                            <p:cond delay="0"/>
                                          </p:stCondLst>
                                        </p:cTn>
                                        <p:tgtEl>
                                          <p:spTgt spid="174"/>
                                        </p:tgtEl>
                                        <p:attrNameLst>
                                          <p:attrName>style.visibility</p:attrName>
                                        </p:attrNameLst>
                                      </p:cBhvr>
                                      <p:to>
                                        <p:strVal val="visible"/>
                                      </p:to>
                                    </p:set>
                                    <p:anim calcmode="lin" valueType="num">
                                      <p:cBhvr>
                                        <p:cTn id="172" dur="500" fill="hold"/>
                                        <p:tgtEl>
                                          <p:spTgt spid="174"/>
                                        </p:tgtEl>
                                        <p:attrNameLst>
                                          <p:attrName>ppt_w</p:attrName>
                                        </p:attrNameLst>
                                      </p:cBhvr>
                                      <p:tavLst>
                                        <p:tav tm="0">
                                          <p:val>
                                            <p:fltVal val="0"/>
                                          </p:val>
                                        </p:tav>
                                        <p:tav tm="100000">
                                          <p:val>
                                            <p:strVal val="#ppt_w"/>
                                          </p:val>
                                        </p:tav>
                                      </p:tavLst>
                                    </p:anim>
                                    <p:anim calcmode="lin" valueType="num">
                                      <p:cBhvr>
                                        <p:cTn id="173" dur="500" fill="hold"/>
                                        <p:tgtEl>
                                          <p:spTgt spid="174"/>
                                        </p:tgtEl>
                                        <p:attrNameLst>
                                          <p:attrName>ppt_h</p:attrName>
                                        </p:attrNameLst>
                                      </p:cBhvr>
                                      <p:tavLst>
                                        <p:tav tm="0">
                                          <p:val>
                                            <p:fltVal val="0"/>
                                          </p:val>
                                        </p:tav>
                                        <p:tav tm="100000">
                                          <p:val>
                                            <p:strVal val="#ppt_h"/>
                                          </p:val>
                                        </p:tav>
                                      </p:tavLst>
                                    </p:anim>
                                    <p:animEffect transition="in" filter="fade">
                                      <p:cBhvr>
                                        <p:cTn id="174" dur="500"/>
                                        <p:tgtEl>
                                          <p:spTgt spid="174"/>
                                        </p:tgtEl>
                                      </p:cBhvr>
                                    </p:animEffect>
                                  </p:childTnLst>
                                  <p:subTnLst>
                                    <p:audio>
                                      <p:cMediaNode>
                                        <p:cTn display="0" masterRel="sameClick">
                                          <p:stCondLst>
                                            <p:cond evt="begin" delay="0">
                                              <p:tn val="170"/>
                                            </p:cond>
                                          </p:stCondLst>
                                          <p:endCondLst>
                                            <p:cond evt="onStopAudio" delay="0">
                                              <p:tgtEl>
                                                <p:sldTgt/>
                                              </p:tgtEl>
                                            </p:cond>
                                          </p:endCondLst>
                                        </p:cTn>
                                        <p:tgtEl>
                                          <p:sndTgt r:embed="rId5" name="Bling.wav"/>
                                        </p:tgtEl>
                                      </p:cMediaNode>
                                    </p:audio>
                                  </p:subTnLst>
                                </p:cTn>
                              </p:par>
                              <p:par>
                                <p:cTn id="175" presetID="26" presetClass="emph" presetSubtype="0" fill="hold" grpId="1" nodeType="withEffect">
                                  <p:stCondLst>
                                    <p:cond delay="500"/>
                                  </p:stCondLst>
                                  <p:childTnLst>
                                    <p:animEffect transition="out" filter="fade">
                                      <p:cBhvr>
                                        <p:cTn id="176" dur="500" tmFilter="0, 0; .2, .5; .8, .5; 1, 0"/>
                                        <p:tgtEl>
                                          <p:spTgt spid="174"/>
                                        </p:tgtEl>
                                      </p:cBhvr>
                                    </p:animEffect>
                                    <p:animScale>
                                      <p:cBhvr>
                                        <p:cTn id="177" dur="250" autoRev="1" fill="hold"/>
                                        <p:tgtEl>
                                          <p:spTgt spid="174"/>
                                        </p:tgtEl>
                                      </p:cBhvr>
                                      <p:by x="105000" y="105000"/>
                                    </p:animScale>
                                  </p:childTnLst>
                                </p:cTn>
                              </p:par>
                              <p:par>
                                <p:cTn id="178" presetID="53" presetClass="entr" presetSubtype="16" fill="hold" nodeType="withEffect">
                                  <p:stCondLst>
                                    <p:cond delay="0"/>
                                  </p:stCondLst>
                                  <p:childTnLst>
                                    <p:set>
                                      <p:cBhvr>
                                        <p:cTn id="179" dur="1" fill="hold">
                                          <p:stCondLst>
                                            <p:cond delay="0"/>
                                          </p:stCondLst>
                                        </p:cTn>
                                        <p:tgtEl>
                                          <p:spTgt spid="176"/>
                                        </p:tgtEl>
                                        <p:attrNameLst>
                                          <p:attrName>style.visibility</p:attrName>
                                        </p:attrNameLst>
                                      </p:cBhvr>
                                      <p:to>
                                        <p:strVal val="visible"/>
                                      </p:to>
                                    </p:set>
                                    <p:anim calcmode="lin" valueType="num">
                                      <p:cBhvr>
                                        <p:cTn id="180" dur="500" fill="hold"/>
                                        <p:tgtEl>
                                          <p:spTgt spid="176"/>
                                        </p:tgtEl>
                                        <p:attrNameLst>
                                          <p:attrName>ppt_w</p:attrName>
                                        </p:attrNameLst>
                                      </p:cBhvr>
                                      <p:tavLst>
                                        <p:tav tm="0">
                                          <p:val>
                                            <p:fltVal val="0"/>
                                          </p:val>
                                        </p:tav>
                                        <p:tav tm="100000">
                                          <p:val>
                                            <p:strVal val="#ppt_w"/>
                                          </p:val>
                                        </p:tav>
                                      </p:tavLst>
                                    </p:anim>
                                    <p:anim calcmode="lin" valueType="num">
                                      <p:cBhvr>
                                        <p:cTn id="181" dur="500" fill="hold"/>
                                        <p:tgtEl>
                                          <p:spTgt spid="176"/>
                                        </p:tgtEl>
                                        <p:attrNameLst>
                                          <p:attrName>ppt_h</p:attrName>
                                        </p:attrNameLst>
                                      </p:cBhvr>
                                      <p:tavLst>
                                        <p:tav tm="0">
                                          <p:val>
                                            <p:fltVal val="0"/>
                                          </p:val>
                                        </p:tav>
                                        <p:tav tm="100000">
                                          <p:val>
                                            <p:strVal val="#ppt_h"/>
                                          </p:val>
                                        </p:tav>
                                      </p:tavLst>
                                    </p:anim>
                                    <p:animEffect transition="in" filter="fade">
                                      <p:cBhvr>
                                        <p:cTn id="182" dur="500"/>
                                        <p:tgtEl>
                                          <p:spTgt spid="176"/>
                                        </p:tgtEl>
                                      </p:cBhvr>
                                    </p:animEffect>
                                  </p:childTnLst>
                                </p:cTn>
                              </p:par>
                              <p:par>
                                <p:cTn id="183" presetID="26" presetClass="emph" presetSubtype="0" fill="hold" nodeType="withEffect">
                                  <p:stCondLst>
                                    <p:cond delay="500"/>
                                  </p:stCondLst>
                                  <p:childTnLst>
                                    <p:animEffect transition="out" filter="fade">
                                      <p:cBhvr>
                                        <p:cTn id="184" dur="500" tmFilter="0, 0; .2, .5; .8, .5; 1, 0"/>
                                        <p:tgtEl>
                                          <p:spTgt spid="176"/>
                                        </p:tgtEl>
                                      </p:cBhvr>
                                    </p:animEffect>
                                    <p:animScale>
                                      <p:cBhvr>
                                        <p:cTn id="185" dur="250" autoRev="1" fill="hold"/>
                                        <p:tgtEl>
                                          <p:spTgt spid="176"/>
                                        </p:tgtEl>
                                      </p:cBhvr>
                                      <p:by x="105000" y="105000"/>
                                    </p:animScale>
                                  </p:childTnLst>
                                </p:cTn>
                              </p:par>
                              <p:par>
                                <p:cTn id="186" presetID="53" presetClass="entr" presetSubtype="16" fill="hold" grpId="0" nodeType="withEffect">
                                  <p:stCondLst>
                                    <p:cond delay="0"/>
                                  </p:stCondLst>
                                  <p:childTnLst>
                                    <p:set>
                                      <p:cBhvr>
                                        <p:cTn id="187" dur="1" fill="hold">
                                          <p:stCondLst>
                                            <p:cond delay="0"/>
                                          </p:stCondLst>
                                        </p:cTn>
                                        <p:tgtEl>
                                          <p:spTgt spid="176"/>
                                        </p:tgtEl>
                                        <p:attrNameLst>
                                          <p:attrName>style.visibility</p:attrName>
                                        </p:attrNameLst>
                                      </p:cBhvr>
                                      <p:to>
                                        <p:strVal val="visible"/>
                                      </p:to>
                                    </p:set>
                                    <p:anim calcmode="lin" valueType="num">
                                      <p:cBhvr>
                                        <p:cTn id="188" dur="500" fill="hold"/>
                                        <p:tgtEl>
                                          <p:spTgt spid="176"/>
                                        </p:tgtEl>
                                        <p:attrNameLst>
                                          <p:attrName>ppt_w</p:attrName>
                                        </p:attrNameLst>
                                      </p:cBhvr>
                                      <p:tavLst>
                                        <p:tav tm="0">
                                          <p:val>
                                            <p:fltVal val="0"/>
                                          </p:val>
                                        </p:tav>
                                        <p:tav tm="100000">
                                          <p:val>
                                            <p:strVal val="#ppt_w"/>
                                          </p:val>
                                        </p:tav>
                                      </p:tavLst>
                                    </p:anim>
                                    <p:anim calcmode="lin" valueType="num">
                                      <p:cBhvr>
                                        <p:cTn id="189" dur="500" fill="hold"/>
                                        <p:tgtEl>
                                          <p:spTgt spid="176"/>
                                        </p:tgtEl>
                                        <p:attrNameLst>
                                          <p:attrName>ppt_h</p:attrName>
                                        </p:attrNameLst>
                                      </p:cBhvr>
                                      <p:tavLst>
                                        <p:tav tm="0">
                                          <p:val>
                                            <p:fltVal val="0"/>
                                          </p:val>
                                        </p:tav>
                                        <p:tav tm="100000">
                                          <p:val>
                                            <p:strVal val="#ppt_h"/>
                                          </p:val>
                                        </p:tav>
                                      </p:tavLst>
                                    </p:anim>
                                    <p:animEffect transition="in" filter="fade">
                                      <p:cBhvr>
                                        <p:cTn id="190" dur="500"/>
                                        <p:tgtEl>
                                          <p:spTgt spid="176"/>
                                        </p:tgtEl>
                                      </p:cBhvr>
                                    </p:animEffect>
                                  </p:childTnLst>
                                  <p:subTnLst>
                                    <p:audio>
                                      <p:cMediaNode>
                                        <p:cTn display="0" masterRel="sameClick">
                                          <p:stCondLst>
                                            <p:cond evt="begin" delay="0">
                                              <p:tn val="186"/>
                                            </p:cond>
                                          </p:stCondLst>
                                          <p:endCondLst>
                                            <p:cond evt="onStopAudio" delay="0">
                                              <p:tgtEl>
                                                <p:sldTgt/>
                                              </p:tgtEl>
                                            </p:cond>
                                          </p:endCondLst>
                                        </p:cTn>
                                        <p:tgtEl>
                                          <p:sndTgt r:embed="rId5" name="Bling.wav"/>
                                        </p:tgtEl>
                                      </p:cMediaNode>
                                    </p:audio>
                                  </p:subTnLst>
                                </p:cTn>
                              </p:par>
                              <p:par>
                                <p:cTn id="191" presetID="26" presetClass="emph" presetSubtype="0" fill="hold" grpId="1" nodeType="withEffect">
                                  <p:stCondLst>
                                    <p:cond delay="500"/>
                                  </p:stCondLst>
                                  <p:childTnLst>
                                    <p:animEffect transition="out" filter="fade">
                                      <p:cBhvr>
                                        <p:cTn id="192" dur="500" tmFilter="0, 0; .2, .5; .8, .5; 1, 0"/>
                                        <p:tgtEl>
                                          <p:spTgt spid="176"/>
                                        </p:tgtEl>
                                      </p:cBhvr>
                                    </p:animEffect>
                                    <p:animScale>
                                      <p:cBhvr>
                                        <p:cTn id="193" dur="250" autoRev="1" fill="hold"/>
                                        <p:tgtEl>
                                          <p:spTgt spid="176"/>
                                        </p:tgtEl>
                                      </p:cBhvr>
                                      <p:by x="105000" y="105000"/>
                                    </p:animScale>
                                  </p:childTnLst>
                                </p:cTn>
                              </p:par>
                            </p:childTnLst>
                          </p:cTn>
                        </p:par>
                      </p:childTnLst>
                    </p:cTn>
                  </p:par>
                </p:childTnLst>
              </p:cTn>
              <p:nextCondLst>
                <p:cond evt="onClick" delay="0">
                  <p:tgtEl>
                    <p:spTgt spid="155"/>
                  </p:tgtEl>
                </p:cond>
              </p:nextCondLst>
            </p:seq>
            <p:seq concurrent="1" nextAc="seek">
              <p:cTn id="194" restart="whenNotActive" fill="hold" evtFilter="cancelBubble" nodeType="interactiveSeq">
                <p:stCondLst>
                  <p:cond evt="onClick" delay="0">
                    <p:tgtEl>
                      <p:spTgt spid="177"/>
                    </p:tgtEl>
                  </p:cond>
                </p:stCondLst>
                <p:endSync evt="end" delay="0">
                  <p:rtn val="all"/>
                </p:endSync>
                <p:childTnLst>
                  <p:par>
                    <p:cTn id="195" fill="hold">
                      <p:stCondLst>
                        <p:cond delay="0"/>
                      </p:stCondLst>
                      <p:childTnLst>
                        <p:par>
                          <p:cTn id="196" fill="hold">
                            <p:stCondLst>
                              <p:cond delay="0"/>
                            </p:stCondLst>
                            <p:childTnLst>
                              <p:par>
                                <p:cTn id="197" presetID="53" presetClass="entr" presetSubtype="16" fill="hold" grpId="0" nodeType="withEffect">
                                  <p:stCondLst>
                                    <p:cond delay="0"/>
                                  </p:stCondLst>
                                  <p:childTnLst>
                                    <p:set>
                                      <p:cBhvr>
                                        <p:cTn id="198" dur="1" fill="hold">
                                          <p:stCondLst>
                                            <p:cond delay="0"/>
                                          </p:stCondLst>
                                        </p:cTn>
                                        <p:tgtEl>
                                          <p:spTgt spid="253"/>
                                        </p:tgtEl>
                                        <p:attrNameLst>
                                          <p:attrName>style.visibility</p:attrName>
                                        </p:attrNameLst>
                                      </p:cBhvr>
                                      <p:to>
                                        <p:strVal val="visible"/>
                                      </p:to>
                                    </p:set>
                                    <p:anim calcmode="lin" valueType="num">
                                      <p:cBhvr>
                                        <p:cTn id="199" dur="500" fill="hold"/>
                                        <p:tgtEl>
                                          <p:spTgt spid="253"/>
                                        </p:tgtEl>
                                        <p:attrNameLst>
                                          <p:attrName>ppt_w</p:attrName>
                                        </p:attrNameLst>
                                      </p:cBhvr>
                                      <p:tavLst>
                                        <p:tav tm="0">
                                          <p:val>
                                            <p:fltVal val="0"/>
                                          </p:val>
                                        </p:tav>
                                        <p:tav tm="100000">
                                          <p:val>
                                            <p:strVal val="#ppt_w"/>
                                          </p:val>
                                        </p:tav>
                                      </p:tavLst>
                                    </p:anim>
                                    <p:anim calcmode="lin" valueType="num">
                                      <p:cBhvr>
                                        <p:cTn id="200" dur="500" fill="hold"/>
                                        <p:tgtEl>
                                          <p:spTgt spid="253"/>
                                        </p:tgtEl>
                                        <p:attrNameLst>
                                          <p:attrName>ppt_h</p:attrName>
                                        </p:attrNameLst>
                                      </p:cBhvr>
                                      <p:tavLst>
                                        <p:tav tm="0">
                                          <p:val>
                                            <p:fltVal val="0"/>
                                          </p:val>
                                        </p:tav>
                                        <p:tav tm="100000">
                                          <p:val>
                                            <p:strVal val="#ppt_h"/>
                                          </p:val>
                                        </p:tav>
                                      </p:tavLst>
                                    </p:anim>
                                    <p:animEffect transition="in" filter="fade">
                                      <p:cBhvr>
                                        <p:cTn id="201" dur="500"/>
                                        <p:tgtEl>
                                          <p:spTgt spid="253"/>
                                        </p:tgtEl>
                                      </p:cBhvr>
                                    </p:animEffect>
                                  </p:childTnLst>
                                  <p:subTnLst>
                                    <p:audio>
                                      <p:cMediaNode>
                                        <p:cTn display="0" masterRel="sameClick">
                                          <p:stCondLst>
                                            <p:cond evt="begin" delay="0">
                                              <p:tn val="197"/>
                                            </p:cond>
                                          </p:stCondLst>
                                          <p:endCondLst>
                                            <p:cond evt="onStopAudio" delay="0">
                                              <p:tgtEl>
                                                <p:sldTgt/>
                                              </p:tgtEl>
                                            </p:cond>
                                          </p:endCondLst>
                                        </p:cTn>
                                        <p:tgtEl>
                                          <p:sndTgt r:embed="rId5" name="Bling.wav"/>
                                        </p:tgtEl>
                                      </p:cMediaNode>
                                    </p:audio>
                                  </p:subTnLst>
                                </p:cTn>
                              </p:par>
                              <p:par>
                                <p:cTn id="202" presetID="26" presetClass="emph" presetSubtype="0" fill="hold" grpId="1" nodeType="withEffect">
                                  <p:stCondLst>
                                    <p:cond delay="500"/>
                                  </p:stCondLst>
                                  <p:childTnLst>
                                    <p:animEffect transition="out" filter="fade">
                                      <p:cBhvr>
                                        <p:cTn id="203" dur="500" tmFilter="0, 0; .2, .5; .8, .5; 1, 0"/>
                                        <p:tgtEl>
                                          <p:spTgt spid="253"/>
                                        </p:tgtEl>
                                      </p:cBhvr>
                                    </p:animEffect>
                                    <p:animScale>
                                      <p:cBhvr>
                                        <p:cTn id="204" dur="250" autoRev="1" fill="hold"/>
                                        <p:tgtEl>
                                          <p:spTgt spid="253"/>
                                        </p:tgtEl>
                                      </p:cBhvr>
                                      <p:by x="105000" y="105000"/>
                                    </p:animScale>
                                  </p:childTnLst>
                                </p:cTn>
                              </p:par>
                              <p:par>
                                <p:cTn id="205" presetID="53" presetClass="entr" presetSubtype="16" fill="hold" grpId="0" nodeType="withEffect">
                                  <p:stCondLst>
                                    <p:cond delay="0"/>
                                  </p:stCondLst>
                                  <p:childTnLst>
                                    <p:set>
                                      <p:cBhvr>
                                        <p:cTn id="206" dur="1" fill="hold">
                                          <p:stCondLst>
                                            <p:cond delay="0"/>
                                          </p:stCondLst>
                                        </p:cTn>
                                        <p:tgtEl>
                                          <p:spTgt spid="190"/>
                                        </p:tgtEl>
                                        <p:attrNameLst>
                                          <p:attrName>style.visibility</p:attrName>
                                        </p:attrNameLst>
                                      </p:cBhvr>
                                      <p:to>
                                        <p:strVal val="visible"/>
                                      </p:to>
                                    </p:set>
                                    <p:anim calcmode="lin" valueType="num">
                                      <p:cBhvr>
                                        <p:cTn id="207" dur="500" fill="hold"/>
                                        <p:tgtEl>
                                          <p:spTgt spid="190"/>
                                        </p:tgtEl>
                                        <p:attrNameLst>
                                          <p:attrName>ppt_w</p:attrName>
                                        </p:attrNameLst>
                                      </p:cBhvr>
                                      <p:tavLst>
                                        <p:tav tm="0">
                                          <p:val>
                                            <p:fltVal val="0"/>
                                          </p:val>
                                        </p:tav>
                                        <p:tav tm="100000">
                                          <p:val>
                                            <p:strVal val="#ppt_w"/>
                                          </p:val>
                                        </p:tav>
                                      </p:tavLst>
                                    </p:anim>
                                    <p:anim calcmode="lin" valueType="num">
                                      <p:cBhvr>
                                        <p:cTn id="208" dur="500" fill="hold"/>
                                        <p:tgtEl>
                                          <p:spTgt spid="190"/>
                                        </p:tgtEl>
                                        <p:attrNameLst>
                                          <p:attrName>ppt_h</p:attrName>
                                        </p:attrNameLst>
                                      </p:cBhvr>
                                      <p:tavLst>
                                        <p:tav tm="0">
                                          <p:val>
                                            <p:fltVal val="0"/>
                                          </p:val>
                                        </p:tav>
                                        <p:tav tm="100000">
                                          <p:val>
                                            <p:strVal val="#ppt_h"/>
                                          </p:val>
                                        </p:tav>
                                      </p:tavLst>
                                    </p:anim>
                                    <p:animEffect transition="in" filter="fade">
                                      <p:cBhvr>
                                        <p:cTn id="209" dur="500"/>
                                        <p:tgtEl>
                                          <p:spTgt spid="190"/>
                                        </p:tgtEl>
                                      </p:cBhvr>
                                    </p:animEffect>
                                  </p:childTnLst>
                                  <p:subTnLst>
                                    <p:audio>
                                      <p:cMediaNode>
                                        <p:cTn display="0" masterRel="sameClick">
                                          <p:stCondLst>
                                            <p:cond evt="begin" delay="0">
                                              <p:tn val="205"/>
                                            </p:cond>
                                          </p:stCondLst>
                                          <p:endCondLst>
                                            <p:cond evt="onStopAudio" delay="0">
                                              <p:tgtEl>
                                                <p:sldTgt/>
                                              </p:tgtEl>
                                            </p:cond>
                                          </p:endCondLst>
                                        </p:cTn>
                                        <p:tgtEl>
                                          <p:sndTgt r:embed="rId5" name="Bling.wav"/>
                                        </p:tgtEl>
                                      </p:cMediaNode>
                                    </p:audio>
                                  </p:subTnLst>
                                </p:cTn>
                              </p:par>
                              <p:par>
                                <p:cTn id="210" presetID="26" presetClass="emph" presetSubtype="0" fill="hold" grpId="1" nodeType="withEffect">
                                  <p:stCondLst>
                                    <p:cond delay="500"/>
                                  </p:stCondLst>
                                  <p:childTnLst>
                                    <p:animEffect transition="out" filter="fade">
                                      <p:cBhvr>
                                        <p:cTn id="211" dur="500" tmFilter="0, 0; .2, .5; .8, .5; 1, 0"/>
                                        <p:tgtEl>
                                          <p:spTgt spid="190"/>
                                        </p:tgtEl>
                                      </p:cBhvr>
                                    </p:animEffect>
                                    <p:animScale>
                                      <p:cBhvr>
                                        <p:cTn id="212" dur="250" autoRev="1" fill="hold"/>
                                        <p:tgtEl>
                                          <p:spTgt spid="190"/>
                                        </p:tgtEl>
                                      </p:cBhvr>
                                      <p:by x="105000" y="105000"/>
                                    </p:animScale>
                                  </p:childTnLst>
                                </p:cTn>
                              </p:par>
                              <p:par>
                                <p:cTn id="213" presetID="53" presetClass="entr" presetSubtype="16" fill="hold" grpId="0" nodeType="withEffect">
                                  <p:stCondLst>
                                    <p:cond delay="0"/>
                                  </p:stCondLst>
                                  <p:childTnLst>
                                    <p:set>
                                      <p:cBhvr>
                                        <p:cTn id="214" dur="1" fill="hold">
                                          <p:stCondLst>
                                            <p:cond delay="0"/>
                                          </p:stCondLst>
                                        </p:cTn>
                                        <p:tgtEl>
                                          <p:spTgt spid="192"/>
                                        </p:tgtEl>
                                        <p:attrNameLst>
                                          <p:attrName>style.visibility</p:attrName>
                                        </p:attrNameLst>
                                      </p:cBhvr>
                                      <p:to>
                                        <p:strVal val="visible"/>
                                      </p:to>
                                    </p:set>
                                    <p:anim calcmode="lin" valueType="num">
                                      <p:cBhvr>
                                        <p:cTn id="215" dur="500" fill="hold"/>
                                        <p:tgtEl>
                                          <p:spTgt spid="192"/>
                                        </p:tgtEl>
                                        <p:attrNameLst>
                                          <p:attrName>ppt_w</p:attrName>
                                        </p:attrNameLst>
                                      </p:cBhvr>
                                      <p:tavLst>
                                        <p:tav tm="0">
                                          <p:val>
                                            <p:fltVal val="0"/>
                                          </p:val>
                                        </p:tav>
                                        <p:tav tm="100000">
                                          <p:val>
                                            <p:strVal val="#ppt_w"/>
                                          </p:val>
                                        </p:tav>
                                      </p:tavLst>
                                    </p:anim>
                                    <p:anim calcmode="lin" valueType="num">
                                      <p:cBhvr>
                                        <p:cTn id="216" dur="500" fill="hold"/>
                                        <p:tgtEl>
                                          <p:spTgt spid="192"/>
                                        </p:tgtEl>
                                        <p:attrNameLst>
                                          <p:attrName>ppt_h</p:attrName>
                                        </p:attrNameLst>
                                      </p:cBhvr>
                                      <p:tavLst>
                                        <p:tav tm="0">
                                          <p:val>
                                            <p:fltVal val="0"/>
                                          </p:val>
                                        </p:tav>
                                        <p:tav tm="100000">
                                          <p:val>
                                            <p:strVal val="#ppt_h"/>
                                          </p:val>
                                        </p:tav>
                                      </p:tavLst>
                                    </p:anim>
                                    <p:animEffect transition="in" filter="fade">
                                      <p:cBhvr>
                                        <p:cTn id="217" dur="500"/>
                                        <p:tgtEl>
                                          <p:spTgt spid="192"/>
                                        </p:tgtEl>
                                      </p:cBhvr>
                                    </p:animEffect>
                                  </p:childTnLst>
                                  <p:subTnLst>
                                    <p:audio>
                                      <p:cMediaNode>
                                        <p:cTn display="0" masterRel="sameClick">
                                          <p:stCondLst>
                                            <p:cond evt="begin" delay="0">
                                              <p:tn val="213"/>
                                            </p:cond>
                                          </p:stCondLst>
                                          <p:endCondLst>
                                            <p:cond evt="onStopAudio" delay="0">
                                              <p:tgtEl>
                                                <p:sldTgt/>
                                              </p:tgtEl>
                                            </p:cond>
                                          </p:endCondLst>
                                        </p:cTn>
                                        <p:tgtEl>
                                          <p:sndTgt r:embed="rId5" name="Bling.wav"/>
                                        </p:tgtEl>
                                      </p:cMediaNode>
                                    </p:audio>
                                  </p:subTnLst>
                                </p:cTn>
                              </p:par>
                              <p:par>
                                <p:cTn id="218" presetID="26" presetClass="emph" presetSubtype="0" fill="hold" grpId="1" nodeType="withEffect">
                                  <p:stCondLst>
                                    <p:cond delay="500"/>
                                  </p:stCondLst>
                                  <p:childTnLst>
                                    <p:animEffect transition="out" filter="fade">
                                      <p:cBhvr>
                                        <p:cTn id="219" dur="500" tmFilter="0, 0; .2, .5; .8, .5; 1, 0"/>
                                        <p:tgtEl>
                                          <p:spTgt spid="192"/>
                                        </p:tgtEl>
                                      </p:cBhvr>
                                    </p:animEffect>
                                    <p:animScale>
                                      <p:cBhvr>
                                        <p:cTn id="220" dur="250" autoRev="1" fill="hold"/>
                                        <p:tgtEl>
                                          <p:spTgt spid="192"/>
                                        </p:tgtEl>
                                      </p:cBhvr>
                                      <p:by x="105000" y="105000"/>
                                    </p:animScale>
                                  </p:childTnLst>
                                </p:cTn>
                              </p:par>
                              <p:par>
                                <p:cTn id="221" presetID="53" presetClass="entr" presetSubtype="16" fill="hold" grpId="0" nodeType="withEffect">
                                  <p:stCondLst>
                                    <p:cond delay="0"/>
                                  </p:stCondLst>
                                  <p:childTnLst>
                                    <p:set>
                                      <p:cBhvr>
                                        <p:cTn id="222" dur="1" fill="hold">
                                          <p:stCondLst>
                                            <p:cond delay="0"/>
                                          </p:stCondLst>
                                        </p:cTn>
                                        <p:tgtEl>
                                          <p:spTgt spid="194"/>
                                        </p:tgtEl>
                                        <p:attrNameLst>
                                          <p:attrName>style.visibility</p:attrName>
                                        </p:attrNameLst>
                                      </p:cBhvr>
                                      <p:to>
                                        <p:strVal val="visible"/>
                                      </p:to>
                                    </p:set>
                                    <p:anim calcmode="lin" valueType="num">
                                      <p:cBhvr>
                                        <p:cTn id="223" dur="500" fill="hold"/>
                                        <p:tgtEl>
                                          <p:spTgt spid="194"/>
                                        </p:tgtEl>
                                        <p:attrNameLst>
                                          <p:attrName>ppt_w</p:attrName>
                                        </p:attrNameLst>
                                      </p:cBhvr>
                                      <p:tavLst>
                                        <p:tav tm="0">
                                          <p:val>
                                            <p:fltVal val="0"/>
                                          </p:val>
                                        </p:tav>
                                        <p:tav tm="100000">
                                          <p:val>
                                            <p:strVal val="#ppt_w"/>
                                          </p:val>
                                        </p:tav>
                                      </p:tavLst>
                                    </p:anim>
                                    <p:anim calcmode="lin" valueType="num">
                                      <p:cBhvr>
                                        <p:cTn id="224" dur="500" fill="hold"/>
                                        <p:tgtEl>
                                          <p:spTgt spid="194"/>
                                        </p:tgtEl>
                                        <p:attrNameLst>
                                          <p:attrName>ppt_h</p:attrName>
                                        </p:attrNameLst>
                                      </p:cBhvr>
                                      <p:tavLst>
                                        <p:tav tm="0">
                                          <p:val>
                                            <p:fltVal val="0"/>
                                          </p:val>
                                        </p:tav>
                                        <p:tav tm="100000">
                                          <p:val>
                                            <p:strVal val="#ppt_h"/>
                                          </p:val>
                                        </p:tav>
                                      </p:tavLst>
                                    </p:anim>
                                    <p:animEffect transition="in" filter="fade">
                                      <p:cBhvr>
                                        <p:cTn id="225" dur="500"/>
                                        <p:tgtEl>
                                          <p:spTgt spid="194"/>
                                        </p:tgtEl>
                                      </p:cBhvr>
                                    </p:animEffect>
                                  </p:childTnLst>
                                  <p:subTnLst>
                                    <p:audio>
                                      <p:cMediaNode>
                                        <p:cTn display="0" masterRel="sameClick">
                                          <p:stCondLst>
                                            <p:cond evt="begin" delay="0">
                                              <p:tn val="221"/>
                                            </p:cond>
                                          </p:stCondLst>
                                          <p:endCondLst>
                                            <p:cond evt="onStopAudio" delay="0">
                                              <p:tgtEl>
                                                <p:sldTgt/>
                                              </p:tgtEl>
                                            </p:cond>
                                          </p:endCondLst>
                                        </p:cTn>
                                        <p:tgtEl>
                                          <p:sndTgt r:embed="rId5" name="Bling.wav"/>
                                        </p:tgtEl>
                                      </p:cMediaNode>
                                    </p:audio>
                                  </p:subTnLst>
                                </p:cTn>
                              </p:par>
                              <p:par>
                                <p:cTn id="226" presetID="26" presetClass="emph" presetSubtype="0" fill="hold" grpId="1" nodeType="withEffect">
                                  <p:stCondLst>
                                    <p:cond delay="500"/>
                                  </p:stCondLst>
                                  <p:childTnLst>
                                    <p:animEffect transition="out" filter="fade">
                                      <p:cBhvr>
                                        <p:cTn id="227" dur="500" tmFilter="0, 0; .2, .5; .8, .5; 1, 0"/>
                                        <p:tgtEl>
                                          <p:spTgt spid="194"/>
                                        </p:tgtEl>
                                      </p:cBhvr>
                                    </p:animEffect>
                                    <p:animScale>
                                      <p:cBhvr>
                                        <p:cTn id="228" dur="250" autoRev="1" fill="hold"/>
                                        <p:tgtEl>
                                          <p:spTgt spid="194"/>
                                        </p:tgtEl>
                                      </p:cBhvr>
                                      <p:by x="105000" y="105000"/>
                                    </p:animScale>
                                  </p:childTnLst>
                                </p:cTn>
                              </p:par>
                              <p:par>
                                <p:cTn id="229" presetID="53" presetClass="entr" presetSubtype="16" fill="hold" nodeType="withEffect">
                                  <p:stCondLst>
                                    <p:cond delay="0"/>
                                  </p:stCondLst>
                                  <p:childTnLst>
                                    <p:set>
                                      <p:cBhvr>
                                        <p:cTn id="230" dur="1" fill="hold">
                                          <p:stCondLst>
                                            <p:cond delay="0"/>
                                          </p:stCondLst>
                                        </p:cTn>
                                        <p:tgtEl>
                                          <p:spTgt spid="130"/>
                                        </p:tgtEl>
                                        <p:attrNameLst>
                                          <p:attrName>style.visibility</p:attrName>
                                        </p:attrNameLst>
                                      </p:cBhvr>
                                      <p:to>
                                        <p:strVal val="visible"/>
                                      </p:to>
                                    </p:set>
                                    <p:anim calcmode="lin" valueType="num">
                                      <p:cBhvr>
                                        <p:cTn id="231" dur="500" fill="hold"/>
                                        <p:tgtEl>
                                          <p:spTgt spid="130"/>
                                        </p:tgtEl>
                                        <p:attrNameLst>
                                          <p:attrName>ppt_w</p:attrName>
                                        </p:attrNameLst>
                                      </p:cBhvr>
                                      <p:tavLst>
                                        <p:tav tm="0">
                                          <p:val>
                                            <p:fltVal val="0"/>
                                          </p:val>
                                        </p:tav>
                                        <p:tav tm="100000">
                                          <p:val>
                                            <p:strVal val="#ppt_w"/>
                                          </p:val>
                                        </p:tav>
                                      </p:tavLst>
                                    </p:anim>
                                    <p:anim calcmode="lin" valueType="num">
                                      <p:cBhvr>
                                        <p:cTn id="232" dur="500" fill="hold"/>
                                        <p:tgtEl>
                                          <p:spTgt spid="130"/>
                                        </p:tgtEl>
                                        <p:attrNameLst>
                                          <p:attrName>ppt_h</p:attrName>
                                        </p:attrNameLst>
                                      </p:cBhvr>
                                      <p:tavLst>
                                        <p:tav tm="0">
                                          <p:val>
                                            <p:fltVal val="0"/>
                                          </p:val>
                                        </p:tav>
                                        <p:tav tm="100000">
                                          <p:val>
                                            <p:strVal val="#ppt_h"/>
                                          </p:val>
                                        </p:tav>
                                      </p:tavLst>
                                    </p:anim>
                                    <p:animEffect transition="in" filter="fade">
                                      <p:cBhvr>
                                        <p:cTn id="233" dur="500"/>
                                        <p:tgtEl>
                                          <p:spTgt spid="130"/>
                                        </p:tgtEl>
                                      </p:cBhvr>
                                    </p:animEffect>
                                  </p:childTnLst>
                                </p:cTn>
                              </p:par>
                              <p:par>
                                <p:cTn id="234" presetID="26" presetClass="emph" presetSubtype="0" fill="hold" nodeType="withEffect">
                                  <p:stCondLst>
                                    <p:cond delay="500"/>
                                  </p:stCondLst>
                                  <p:childTnLst>
                                    <p:animEffect transition="out" filter="fade">
                                      <p:cBhvr>
                                        <p:cTn id="235" dur="500" tmFilter="0, 0; .2, .5; .8, .5; 1, 0"/>
                                        <p:tgtEl>
                                          <p:spTgt spid="130"/>
                                        </p:tgtEl>
                                      </p:cBhvr>
                                    </p:animEffect>
                                    <p:animScale>
                                      <p:cBhvr>
                                        <p:cTn id="236" dur="250" autoRev="1" fill="hold"/>
                                        <p:tgtEl>
                                          <p:spTgt spid="130"/>
                                        </p:tgtEl>
                                      </p:cBhvr>
                                      <p:by x="105000" y="105000"/>
                                    </p:animScale>
                                  </p:childTnLst>
                                </p:cTn>
                              </p:par>
                              <p:par>
                                <p:cTn id="237" presetID="53" presetClass="entr" presetSubtype="16" fill="hold" nodeType="withEffect">
                                  <p:stCondLst>
                                    <p:cond delay="0"/>
                                  </p:stCondLst>
                                  <p:childTnLst>
                                    <p:set>
                                      <p:cBhvr>
                                        <p:cTn id="238" dur="1" fill="hold">
                                          <p:stCondLst>
                                            <p:cond delay="0"/>
                                          </p:stCondLst>
                                        </p:cTn>
                                        <p:tgtEl>
                                          <p:spTgt spid="132"/>
                                        </p:tgtEl>
                                        <p:attrNameLst>
                                          <p:attrName>style.visibility</p:attrName>
                                        </p:attrNameLst>
                                      </p:cBhvr>
                                      <p:to>
                                        <p:strVal val="visible"/>
                                      </p:to>
                                    </p:set>
                                    <p:anim calcmode="lin" valueType="num">
                                      <p:cBhvr>
                                        <p:cTn id="239" dur="500" fill="hold"/>
                                        <p:tgtEl>
                                          <p:spTgt spid="132"/>
                                        </p:tgtEl>
                                        <p:attrNameLst>
                                          <p:attrName>ppt_w</p:attrName>
                                        </p:attrNameLst>
                                      </p:cBhvr>
                                      <p:tavLst>
                                        <p:tav tm="0">
                                          <p:val>
                                            <p:fltVal val="0"/>
                                          </p:val>
                                        </p:tav>
                                        <p:tav tm="100000">
                                          <p:val>
                                            <p:strVal val="#ppt_w"/>
                                          </p:val>
                                        </p:tav>
                                      </p:tavLst>
                                    </p:anim>
                                    <p:anim calcmode="lin" valueType="num">
                                      <p:cBhvr>
                                        <p:cTn id="240" dur="500" fill="hold"/>
                                        <p:tgtEl>
                                          <p:spTgt spid="132"/>
                                        </p:tgtEl>
                                        <p:attrNameLst>
                                          <p:attrName>ppt_h</p:attrName>
                                        </p:attrNameLst>
                                      </p:cBhvr>
                                      <p:tavLst>
                                        <p:tav tm="0">
                                          <p:val>
                                            <p:fltVal val="0"/>
                                          </p:val>
                                        </p:tav>
                                        <p:tav tm="100000">
                                          <p:val>
                                            <p:strVal val="#ppt_h"/>
                                          </p:val>
                                        </p:tav>
                                      </p:tavLst>
                                    </p:anim>
                                    <p:animEffect transition="in" filter="fade">
                                      <p:cBhvr>
                                        <p:cTn id="241" dur="500"/>
                                        <p:tgtEl>
                                          <p:spTgt spid="132"/>
                                        </p:tgtEl>
                                      </p:cBhvr>
                                    </p:animEffect>
                                  </p:childTnLst>
                                </p:cTn>
                              </p:par>
                              <p:par>
                                <p:cTn id="242" presetID="26" presetClass="emph" presetSubtype="0" fill="hold" nodeType="withEffect">
                                  <p:stCondLst>
                                    <p:cond delay="500"/>
                                  </p:stCondLst>
                                  <p:childTnLst>
                                    <p:animEffect transition="out" filter="fade">
                                      <p:cBhvr>
                                        <p:cTn id="243" dur="500" tmFilter="0, 0; .2, .5; .8, .5; 1, 0"/>
                                        <p:tgtEl>
                                          <p:spTgt spid="132"/>
                                        </p:tgtEl>
                                      </p:cBhvr>
                                    </p:animEffect>
                                    <p:animScale>
                                      <p:cBhvr>
                                        <p:cTn id="244" dur="250" autoRev="1" fill="hold"/>
                                        <p:tgtEl>
                                          <p:spTgt spid="132"/>
                                        </p:tgtEl>
                                      </p:cBhvr>
                                      <p:by x="105000" y="105000"/>
                                    </p:animScale>
                                  </p:childTnLst>
                                </p:cTn>
                              </p:par>
                              <p:par>
                                <p:cTn id="245" presetID="53" presetClass="entr" presetSubtype="16" fill="hold" grpId="0" nodeType="withEffect">
                                  <p:stCondLst>
                                    <p:cond delay="0"/>
                                  </p:stCondLst>
                                  <p:childTnLst>
                                    <p:set>
                                      <p:cBhvr>
                                        <p:cTn id="246" dur="1" fill="hold">
                                          <p:stCondLst>
                                            <p:cond delay="0"/>
                                          </p:stCondLst>
                                        </p:cTn>
                                        <p:tgtEl>
                                          <p:spTgt spid="130"/>
                                        </p:tgtEl>
                                        <p:attrNameLst>
                                          <p:attrName>style.visibility</p:attrName>
                                        </p:attrNameLst>
                                      </p:cBhvr>
                                      <p:to>
                                        <p:strVal val="visible"/>
                                      </p:to>
                                    </p:set>
                                    <p:anim calcmode="lin" valueType="num">
                                      <p:cBhvr>
                                        <p:cTn id="247" dur="500" fill="hold"/>
                                        <p:tgtEl>
                                          <p:spTgt spid="130"/>
                                        </p:tgtEl>
                                        <p:attrNameLst>
                                          <p:attrName>ppt_w</p:attrName>
                                        </p:attrNameLst>
                                      </p:cBhvr>
                                      <p:tavLst>
                                        <p:tav tm="0">
                                          <p:val>
                                            <p:fltVal val="0"/>
                                          </p:val>
                                        </p:tav>
                                        <p:tav tm="100000">
                                          <p:val>
                                            <p:strVal val="#ppt_w"/>
                                          </p:val>
                                        </p:tav>
                                      </p:tavLst>
                                    </p:anim>
                                    <p:anim calcmode="lin" valueType="num">
                                      <p:cBhvr>
                                        <p:cTn id="248" dur="500" fill="hold"/>
                                        <p:tgtEl>
                                          <p:spTgt spid="130"/>
                                        </p:tgtEl>
                                        <p:attrNameLst>
                                          <p:attrName>ppt_h</p:attrName>
                                        </p:attrNameLst>
                                      </p:cBhvr>
                                      <p:tavLst>
                                        <p:tav tm="0">
                                          <p:val>
                                            <p:fltVal val="0"/>
                                          </p:val>
                                        </p:tav>
                                        <p:tav tm="100000">
                                          <p:val>
                                            <p:strVal val="#ppt_h"/>
                                          </p:val>
                                        </p:tav>
                                      </p:tavLst>
                                    </p:anim>
                                    <p:animEffect transition="in" filter="fade">
                                      <p:cBhvr>
                                        <p:cTn id="249" dur="500"/>
                                        <p:tgtEl>
                                          <p:spTgt spid="130"/>
                                        </p:tgtEl>
                                      </p:cBhvr>
                                    </p:animEffect>
                                  </p:childTnLst>
                                  <p:subTnLst>
                                    <p:audio>
                                      <p:cMediaNode>
                                        <p:cTn display="0" masterRel="sameClick">
                                          <p:stCondLst>
                                            <p:cond evt="begin" delay="0">
                                              <p:tn val="245"/>
                                            </p:cond>
                                          </p:stCondLst>
                                          <p:endCondLst>
                                            <p:cond evt="onStopAudio" delay="0">
                                              <p:tgtEl>
                                                <p:sldTgt/>
                                              </p:tgtEl>
                                            </p:cond>
                                          </p:endCondLst>
                                        </p:cTn>
                                        <p:tgtEl>
                                          <p:sndTgt r:embed="rId5" name="Bling.wav"/>
                                        </p:tgtEl>
                                      </p:cMediaNode>
                                    </p:audio>
                                  </p:subTnLst>
                                </p:cTn>
                              </p:par>
                              <p:par>
                                <p:cTn id="250" presetID="26" presetClass="emph" presetSubtype="0" fill="hold" grpId="1" nodeType="withEffect">
                                  <p:stCondLst>
                                    <p:cond delay="500"/>
                                  </p:stCondLst>
                                  <p:childTnLst>
                                    <p:animEffect transition="out" filter="fade">
                                      <p:cBhvr>
                                        <p:cTn id="251" dur="500" tmFilter="0, 0; .2, .5; .8, .5; 1, 0"/>
                                        <p:tgtEl>
                                          <p:spTgt spid="130"/>
                                        </p:tgtEl>
                                      </p:cBhvr>
                                    </p:animEffect>
                                    <p:animScale>
                                      <p:cBhvr>
                                        <p:cTn id="252" dur="250" autoRev="1" fill="hold"/>
                                        <p:tgtEl>
                                          <p:spTgt spid="130"/>
                                        </p:tgtEl>
                                      </p:cBhvr>
                                      <p:by x="105000" y="105000"/>
                                    </p:animScale>
                                  </p:childTnLst>
                                </p:cTn>
                              </p:par>
                              <p:par>
                                <p:cTn id="253" presetID="53" presetClass="entr" presetSubtype="16" fill="hold" grpId="0" nodeType="withEffect">
                                  <p:stCondLst>
                                    <p:cond delay="0"/>
                                  </p:stCondLst>
                                  <p:childTnLst>
                                    <p:set>
                                      <p:cBhvr>
                                        <p:cTn id="254" dur="1" fill="hold">
                                          <p:stCondLst>
                                            <p:cond delay="0"/>
                                          </p:stCondLst>
                                        </p:cTn>
                                        <p:tgtEl>
                                          <p:spTgt spid="132"/>
                                        </p:tgtEl>
                                        <p:attrNameLst>
                                          <p:attrName>style.visibility</p:attrName>
                                        </p:attrNameLst>
                                      </p:cBhvr>
                                      <p:to>
                                        <p:strVal val="visible"/>
                                      </p:to>
                                    </p:set>
                                    <p:anim calcmode="lin" valueType="num">
                                      <p:cBhvr>
                                        <p:cTn id="255" dur="500" fill="hold"/>
                                        <p:tgtEl>
                                          <p:spTgt spid="132"/>
                                        </p:tgtEl>
                                        <p:attrNameLst>
                                          <p:attrName>ppt_w</p:attrName>
                                        </p:attrNameLst>
                                      </p:cBhvr>
                                      <p:tavLst>
                                        <p:tav tm="0">
                                          <p:val>
                                            <p:fltVal val="0"/>
                                          </p:val>
                                        </p:tav>
                                        <p:tav tm="100000">
                                          <p:val>
                                            <p:strVal val="#ppt_w"/>
                                          </p:val>
                                        </p:tav>
                                      </p:tavLst>
                                    </p:anim>
                                    <p:anim calcmode="lin" valueType="num">
                                      <p:cBhvr>
                                        <p:cTn id="256" dur="500" fill="hold"/>
                                        <p:tgtEl>
                                          <p:spTgt spid="132"/>
                                        </p:tgtEl>
                                        <p:attrNameLst>
                                          <p:attrName>ppt_h</p:attrName>
                                        </p:attrNameLst>
                                      </p:cBhvr>
                                      <p:tavLst>
                                        <p:tav tm="0">
                                          <p:val>
                                            <p:fltVal val="0"/>
                                          </p:val>
                                        </p:tav>
                                        <p:tav tm="100000">
                                          <p:val>
                                            <p:strVal val="#ppt_h"/>
                                          </p:val>
                                        </p:tav>
                                      </p:tavLst>
                                    </p:anim>
                                    <p:animEffect transition="in" filter="fade">
                                      <p:cBhvr>
                                        <p:cTn id="257" dur="500"/>
                                        <p:tgtEl>
                                          <p:spTgt spid="132"/>
                                        </p:tgtEl>
                                      </p:cBhvr>
                                    </p:animEffect>
                                  </p:childTnLst>
                                  <p:subTnLst>
                                    <p:audio>
                                      <p:cMediaNode>
                                        <p:cTn display="0" masterRel="sameClick">
                                          <p:stCondLst>
                                            <p:cond evt="begin" delay="0">
                                              <p:tn val="253"/>
                                            </p:cond>
                                          </p:stCondLst>
                                          <p:endCondLst>
                                            <p:cond evt="onStopAudio" delay="0">
                                              <p:tgtEl>
                                                <p:sldTgt/>
                                              </p:tgtEl>
                                            </p:cond>
                                          </p:endCondLst>
                                        </p:cTn>
                                        <p:tgtEl>
                                          <p:sndTgt r:embed="rId5" name="Bling.wav"/>
                                        </p:tgtEl>
                                      </p:cMediaNode>
                                    </p:audio>
                                  </p:subTnLst>
                                </p:cTn>
                              </p:par>
                              <p:par>
                                <p:cTn id="258" presetID="26" presetClass="emph" presetSubtype="0" fill="hold" grpId="1" nodeType="withEffect">
                                  <p:stCondLst>
                                    <p:cond delay="500"/>
                                  </p:stCondLst>
                                  <p:childTnLst>
                                    <p:animEffect transition="out" filter="fade">
                                      <p:cBhvr>
                                        <p:cTn id="259" dur="500" tmFilter="0, 0; .2, .5; .8, .5; 1, 0"/>
                                        <p:tgtEl>
                                          <p:spTgt spid="132"/>
                                        </p:tgtEl>
                                      </p:cBhvr>
                                    </p:animEffect>
                                    <p:animScale>
                                      <p:cBhvr>
                                        <p:cTn id="260" dur="250" autoRev="1" fill="hold"/>
                                        <p:tgtEl>
                                          <p:spTgt spid="132"/>
                                        </p:tgtEl>
                                      </p:cBhvr>
                                      <p:by x="105000" y="105000"/>
                                    </p:animScale>
                                  </p:childTnLst>
                                </p:cTn>
                              </p:par>
                              <p:par>
                                <p:cTn id="261" presetID="53" presetClass="entr" presetSubtype="16" fill="hold" nodeType="withEffect">
                                  <p:stCondLst>
                                    <p:cond delay="0"/>
                                  </p:stCondLst>
                                  <p:childTnLst>
                                    <p:set>
                                      <p:cBhvr>
                                        <p:cTn id="262" dur="1" fill="hold">
                                          <p:stCondLst>
                                            <p:cond delay="0"/>
                                          </p:stCondLst>
                                        </p:cTn>
                                        <p:tgtEl>
                                          <p:spTgt spid="134"/>
                                        </p:tgtEl>
                                        <p:attrNameLst>
                                          <p:attrName>style.visibility</p:attrName>
                                        </p:attrNameLst>
                                      </p:cBhvr>
                                      <p:to>
                                        <p:strVal val="visible"/>
                                      </p:to>
                                    </p:set>
                                    <p:anim calcmode="lin" valueType="num">
                                      <p:cBhvr>
                                        <p:cTn id="263" dur="500" fill="hold"/>
                                        <p:tgtEl>
                                          <p:spTgt spid="134"/>
                                        </p:tgtEl>
                                        <p:attrNameLst>
                                          <p:attrName>ppt_w</p:attrName>
                                        </p:attrNameLst>
                                      </p:cBhvr>
                                      <p:tavLst>
                                        <p:tav tm="0">
                                          <p:val>
                                            <p:fltVal val="0"/>
                                          </p:val>
                                        </p:tav>
                                        <p:tav tm="100000">
                                          <p:val>
                                            <p:strVal val="#ppt_w"/>
                                          </p:val>
                                        </p:tav>
                                      </p:tavLst>
                                    </p:anim>
                                    <p:anim calcmode="lin" valueType="num">
                                      <p:cBhvr>
                                        <p:cTn id="264" dur="500" fill="hold"/>
                                        <p:tgtEl>
                                          <p:spTgt spid="134"/>
                                        </p:tgtEl>
                                        <p:attrNameLst>
                                          <p:attrName>ppt_h</p:attrName>
                                        </p:attrNameLst>
                                      </p:cBhvr>
                                      <p:tavLst>
                                        <p:tav tm="0">
                                          <p:val>
                                            <p:fltVal val="0"/>
                                          </p:val>
                                        </p:tav>
                                        <p:tav tm="100000">
                                          <p:val>
                                            <p:strVal val="#ppt_h"/>
                                          </p:val>
                                        </p:tav>
                                      </p:tavLst>
                                    </p:anim>
                                    <p:animEffect transition="in" filter="fade">
                                      <p:cBhvr>
                                        <p:cTn id="265" dur="500"/>
                                        <p:tgtEl>
                                          <p:spTgt spid="134"/>
                                        </p:tgtEl>
                                      </p:cBhvr>
                                    </p:animEffect>
                                  </p:childTnLst>
                                </p:cTn>
                              </p:par>
                              <p:par>
                                <p:cTn id="266" presetID="26" presetClass="emph" presetSubtype="0" fill="hold" nodeType="withEffect">
                                  <p:stCondLst>
                                    <p:cond delay="500"/>
                                  </p:stCondLst>
                                  <p:childTnLst>
                                    <p:animEffect transition="out" filter="fade">
                                      <p:cBhvr>
                                        <p:cTn id="267" dur="500" tmFilter="0, 0; .2, .5; .8, .5; 1, 0"/>
                                        <p:tgtEl>
                                          <p:spTgt spid="134"/>
                                        </p:tgtEl>
                                      </p:cBhvr>
                                    </p:animEffect>
                                    <p:animScale>
                                      <p:cBhvr>
                                        <p:cTn id="268" dur="250" autoRev="1" fill="hold"/>
                                        <p:tgtEl>
                                          <p:spTgt spid="134"/>
                                        </p:tgtEl>
                                      </p:cBhvr>
                                      <p:by x="105000" y="105000"/>
                                    </p:animScale>
                                  </p:childTnLst>
                                </p:cTn>
                              </p:par>
                              <p:par>
                                <p:cTn id="269" presetID="53" presetClass="entr" presetSubtype="16" fill="hold" nodeType="withEffect">
                                  <p:stCondLst>
                                    <p:cond delay="0"/>
                                  </p:stCondLst>
                                  <p:childTnLst>
                                    <p:set>
                                      <p:cBhvr>
                                        <p:cTn id="270" dur="1" fill="hold">
                                          <p:stCondLst>
                                            <p:cond delay="0"/>
                                          </p:stCondLst>
                                        </p:cTn>
                                        <p:tgtEl>
                                          <p:spTgt spid="163"/>
                                        </p:tgtEl>
                                        <p:attrNameLst>
                                          <p:attrName>style.visibility</p:attrName>
                                        </p:attrNameLst>
                                      </p:cBhvr>
                                      <p:to>
                                        <p:strVal val="visible"/>
                                      </p:to>
                                    </p:set>
                                    <p:anim calcmode="lin" valueType="num">
                                      <p:cBhvr>
                                        <p:cTn id="271" dur="500" fill="hold"/>
                                        <p:tgtEl>
                                          <p:spTgt spid="163"/>
                                        </p:tgtEl>
                                        <p:attrNameLst>
                                          <p:attrName>ppt_w</p:attrName>
                                        </p:attrNameLst>
                                      </p:cBhvr>
                                      <p:tavLst>
                                        <p:tav tm="0">
                                          <p:val>
                                            <p:fltVal val="0"/>
                                          </p:val>
                                        </p:tav>
                                        <p:tav tm="100000">
                                          <p:val>
                                            <p:strVal val="#ppt_w"/>
                                          </p:val>
                                        </p:tav>
                                      </p:tavLst>
                                    </p:anim>
                                    <p:anim calcmode="lin" valueType="num">
                                      <p:cBhvr>
                                        <p:cTn id="272" dur="500" fill="hold"/>
                                        <p:tgtEl>
                                          <p:spTgt spid="163"/>
                                        </p:tgtEl>
                                        <p:attrNameLst>
                                          <p:attrName>ppt_h</p:attrName>
                                        </p:attrNameLst>
                                      </p:cBhvr>
                                      <p:tavLst>
                                        <p:tav tm="0">
                                          <p:val>
                                            <p:fltVal val="0"/>
                                          </p:val>
                                        </p:tav>
                                        <p:tav tm="100000">
                                          <p:val>
                                            <p:strVal val="#ppt_h"/>
                                          </p:val>
                                        </p:tav>
                                      </p:tavLst>
                                    </p:anim>
                                    <p:animEffect transition="in" filter="fade">
                                      <p:cBhvr>
                                        <p:cTn id="273" dur="500"/>
                                        <p:tgtEl>
                                          <p:spTgt spid="163"/>
                                        </p:tgtEl>
                                      </p:cBhvr>
                                    </p:animEffect>
                                  </p:childTnLst>
                                </p:cTn>
                              </p:par>
                              <p:par>
                                <p:cTn id="274" presetID="26" presetClass="emph" presetSubtype="0" fill="hold" nodeType="withEffect">
                                  <p:stCondLst>
                                    <p:cond delay="500"/>
                                  </p:stCondLst>
                                  <p:childTnLst>
                                    <p:animEffect transition="out" filter="fade">
                                      <p:cBhvr>
                                        <p:cTn id="275" dur="500" tmFilter="0, 0; .2, .5; .8, .5; 1, 0"/>
                                        <p:tgtEl>
                                          <p:spTgt spid="163"/>
                                        </p:tgtEl>
                                      </p:cBhvr>
                                    </p:animEffect>
                                    <p:animScale>
                                      <p:cBhvr>
                                        <p:cTn id="276" dur="250" autoRev="1" fill="hold"/>
                                        <p:tgtEl>
                                          <p:spTgt spid="163"/>
                                        </p:tgtEl>
                                      </p:cBhvr>
                                      <p:by x="105000" y="105000"/>
                                    </p:animScale>
                                  </p:childTnLst>
                                </p:cTn>
                              </p:par>
                              <p:par>
                                <p:cTn id="277" presetID="53" presetClass="entr" presetSubtype="16" fill="hold" grpId="0" nodeType="withEffect">
                                  <p:stCondLst>
                                    <p:cond delay="0"/>
                                  </p:stCondLst>
                                  <p:childTnLst>
                                    <p:set>
                                      <p:cBhvr>
                                        <p:cTn id="278" dur="1" fill="hold">
                                          <p:stCondLst>
                                            <p:cond delay="0"/>
                                          </p:stCondLst>
                                        </p:cTn>
                                        <p:tgtEl>
                                          <p:spTgt spid="134"/>
                                        </p:tgtEl>
                                        <p:attrNameLst>
                                          <p:attrName>style.visibility</p:attrName>
                                        </p:attrNameLst>
                                      </p:cBhvr>
                                      <p:to>
                                        <p:strVal val="visible"/>
                                      </p:to>
                                    </p:set>
                                    <p:anim calcmode="lin" valueType="num">
                                      <p:cBhvr>
                                        <p:cTn id="279" dur="500" fill="hold"/>
                                        <p:tgtEl>
                                          <p:spTgt spid="134"/>
                                        </p:tgtEl>
                                        <p:attrNameLst>
                                          <p:attrName>ppt_w</p:attrName>
                                        </p:attrNameLst>
                                      </p:cBhvr>
                                      <p:tavLst>
                                        <p:tav tm="0">
                                          <p:val>
                                            <p:fltVal val="0"/>
                                          </p:val>
                                        </p:tav>
                                        <p:tav tm="100000">
                                          <p:val>
                                            <p:strVal val="#ppt_w"/>
                                          </p:val>
                                        </p:tav>
                                      </p:tavLst>
                                    </p:anim>
                                    <p:anim calcmode="lin" valueType="num">
                                      <p:cBhvr>
                                        <p:cTn id="280" dur="500" fill="hold"/>
                                        <p:tgtEl>
                                          <p:spTgt spid="134"/>
                                        </p:tgtEl>
                                        <p:attrNameLst>
                                          <p:attrName>ppt_h</p:attrName>
                                        </p:attrNameLst>
                                      </p:cBhvr>
                                      <p:tavLst>
                                        <p:tav tm="0">
                                          <p:val>
                                            <p:fltVal val="0"/>
                                          </p:val>
                                        </p:tav>
                                        <p:tav tm="100000">
                                          <p:val>
                                            <p:strVal val="#ppt_h"/>
                                          </p:val>
                                        </p:tav>
                                      </p:tavLst>
                                    </p:anim>
                                    <p:animEffect transition="in" filter="fade">
                                      <p:cBhvr>
                                        <p:cTn id="281" dur="500"/>
                                        <p:tgtEl>
                                          <p:spTgt spid="134"/>
                                        </p:tgtEl>
                                      </p:cBhvr>
                                    </p:animEffect>
                                  </p:childTnLst>
                                  <p:subTnLst>
                                    <p:audio>
                                      <p:cMediaNode>
                                        <p:cTn display="0" masterRel="sameClick">
                                          <p:stCondLst>
                                            <p:cond evt="begin" delay="0">
                                              <p:tn val="277"/>
                                            </p:cond>
                                          </p:stCondLst>
                                          <p:endCondLst>
                                            <p:cond evt="onStopAudio" delay="0">
                                              <p:tgtEl>
                                                <p:sldTgt/>
                                              </p:tgtEl>
                                            </p:cond>
                                          </p:endCondLst>
                                        </p:cTn>
                                        <p:tgtEl>
                                          <p:sndTgt r:embed="rId5" name="Bling.wav"/>
                                        </p:tgtEl>
                                      </p:cMediaNode>
                                    </p:audio>
                                  </p:subTnLst>
                                </p:cTn>
                              </p:par>
                              <p:par>
                                <p:cTn id="282" presetID="26" presetClass="emph" presetSubtype="0" fill="hold" grpId="1" nodeType="withEffect">
                                  <p:stCondLst>
                                    <p:cond delay="500"/>
                                  </p:stCondLst>
                                  <p:childTnLst>
                                    <p:animEffect transition="out" filter="fade">
                                      <p:cBhvr>
                                        <p:cTn id="283" dur="500" tmFilter="0, 0; .2, .5; .8, .5; 1, 0"/>
                                        <p:tgtEl>
                                          <p:spTgt spid="134"/>
                                        </p:tgtEl>
                                      </p:cBhvr>
                                    </p:animEffect>
                                    <p:animScale>
                                      <p:cBhvr>
                                        <p:cTn id="284" dur="250" autoRev="1" fill="hold"/>
                                        <p:tgtEl>
                                          <p:spTgt spid="134"/>
                                        </p:tgtEl>
                                      </p:cBhvr>
                                      <p:by x="105000" y="105000"/>
                                    </p:animScale>
                                  </p:childTnLst>
                                </p:cTn>
                              </p:par>
                              <p:par>
                                <p:cTn id="285" presetID="53" presetClass="entr" presetSubtype="16" fill="hold" grpId="0" nodeType="withEffect">
                                  <p:stCondLst>
                                    <p:cond delay="0"/>
                                  </p:stCondLst>
                                  <p:childTnLst>
                                    <p:set>
                                      <p:cBhvr>
                                        <p:cTn id="286" dur="1" fill="hold">
                                          <p:stCondLst>
                                            <p:cond delay="0"/>
                                          </p:stCondLst>
                                        </p:cTn>
                                        <p:tgtEl>
                                          <p:spTgt spid="163"/>
                                        </p:tgtEl>
                                        <p:attrNameLst>
                                          <p:attrName>style.visibility</p:attrName>
                                        </p:attrNameLst>
                                      </p:cBhvr>
                                      <p:to>
                                        <p:strVal val="visible"/>
                                      </p:to>
                                    </p:set>
                                    <p:anim calcmode="lin" valueType="num">
                                      <p:cBhvr>
                                        <p:cTn id="287" dur="500" fill="hold"/>
                                        <p:tgtEl>
                                          <p:spTgt spid="163"/>
                                        </p:tgtEl>
                                        <p:attrNameLst>
                                          <p:attrName>ppt_w</p:attrName>
                                        </p:attrNameLst>
                                      </p:cBhvr>
                                      <p:tavLst>
                                        <p:tav tm="0">
                                          <p:val>
                                            <p:fltVal val="0"/>
                                          </p:val>
                                        </p:tav>
                                        <p:tav tm="100000">
                                          <p:val>
                                            <p:strVal val="#ppt_w"/>
                                          </p:val>
                                        </p:tav>
                                      </p:tavLst>
                                    </p:anim>
                                    <p:anim calcmode="lin" valueType="num">
                                      <p:cBhvr>
                                        <p:cTn id="288" dur="500" fill="hold"/>
                                        <p:tgtEl>
                                          <p:spTgt spid="163"/>
                                        </p:tgtEl>
                                        <p:attrNameLst>
                                          <p:attrName>ppt_h</p:attrName>
                                        </p:attrNameLst>
                                      </p:cBhvr>
                                      <p:tavLst>
                                        <p:tav tm="0">
                                          <p:val>
                                            <p:fltVal val="0"/>
                                          </p:val>
                                        </p:tav>
                                        <p:tav tm="100000">
                                          <p:val>
                                            <p:strVal val="#ppt_h"/>
                                          </p:val>
                                        </p:tav>
                                      </p:tavLst>
                                    </p:anim>
                                    <p:animEffect transition="in" filter="fade">
                                      <p:cBhvr>
                                        <p:cTn id="289" dur="500"/>
                                        <p:tgtEl>
                                          <p:spTgt spid="163"/>
                                        </p:tgtEl>
                                      </p:cBhvr>
                                    </p:animEffect>
                                  </p:childTnLst>
                                  <p:subTnLst>
                                    <p:audio>
                                      <p:cMediaNode>
                                        <p:cTn display="0" masterRel="sameClick">
                                          <p:stCondLst>
                                            <p:cond evt="begin" delay="0">
                                              <p:tn val="285"/>
                                            </p:cond>
                                          </p:stCondLst>
                                          <p:endCondLst>
                                            <p:cond evt="onStopAudio" delay="0">
                                              <p:tgtEl>
                                                <p:sldTgt/>
                                              </p:tgtEl>
                                            </p:cond>
                                          </p:endCondLst>
                                        </p:cTn>
                                        <p:tgtEl>
                                          <p:sndTgt r:embed="rId5" name="Bling.wav"/>
                                        </p:tgtEl>
                                      </p:cMediaNode>
                                    </p:audio>
                                  </p:subTnLst>
                                </p:cTn>
                              </p:par>
                              <p:par>
                                <p:cTn id="290" presetID="26" presetClass="emph" presetSubtype="0" fill="hold" grpId="1" nodeType="withEffect">
                                  <p:stCondLst>
                                    <p:cond delay="500"/>
                                  </p:stCondLst>
                                  <p:childTnLst>
                                    <p:animEffect transition="out" filter="fade">
                                      <p:cBhvr>
                                        <p:cTn id="291" dur="500" tmFilter="0, 0; .2, .5; .8, .5; 1, 0"/>
                                        <p:tgtEl>
                                          <p:spTgt spid="163"/>
                                        </p:tgtEl>
                                      </p:cBhvr>
                                    </p:animEffect>
                                    <p:animScale>
                                      <p:cBhvr>
                                        <p:cTn id="292" dur="250" autoRev="1" fill="hold"/>
                                        <p:tgtEl>
                                          <p:spTgt spid="163"/>
                                        </p:tgtEl>
                                      </p:cBhvr>
                                      <p:by x="105000" y="105000"/>
                                    </p:animScale>
                                  </p:childTnLst>
                                </p:cTn>
                              </p:par>
                              <p:par>
                                <p:cTn id="293" presetID="53" presetClass="entr" presetSubtype="16" fill="hold" nodeType="withEffect">
                                  <p:stCondLst>
                                    <p:cond delay="0"/>
                                  </p:stCondLst>
                                  <p:childTnLst>
                                    <p:set>
                                      <p:cBhvr>
                                        <p:cTn id="294" dur="1" fill="hold">
                                          <p:stCondLst>
                                            <p:cond delay="0"/>
                                          </p:stCondLst>
                                        </p:cTn>
                                        <p:tgtEl>
                                          <p:spTgt spid="195"/>
                                        </p:tgtEl>
                                        <p:attrNameLst>
                                          <p:attrName>style.visibility</p:attrName>
                                        </p:attrNameLst>
                                      </p:cBhvr>
                                      <p:to>
                                        <p:strVal val="visible"/>
                                      </p:to>
                                    </p:set>
                                    <p:anim calcmode="lin" valueType="num">
                                      <p:cBhvr>
                                        <p:cTn id="295" dur="500" fill="hold"/>
                                        <p:tgtEl>
                                          <p:spTgt spid="195"/>
                                        </p:tgtEl>
                                        <p:attrNameLst>
                                          <p:attrName>ppt_w</p:attrName>
                                        </p:attrNameLst>
                                      </p:cBhvr>
                                      <p:tavLst>
                                        <p:tav tm="0">
                                          <p:val>
                                            <p:fltVal val="0"/>
                                          </p:val>
                                        </p:tav>
                                        <p:tav tm="100000">
                                          <p:val>
                                            <p:strVal val="#ppt_w"/>
                                          </p:val>
                                        </p:tav>
                                      </p:tavLst>
                                    </p:anim>
                                    <p:anim calcmode="lin" valueType="num">
                                      <p:cBhvr>
                                        <p:cTn id="296" dur="500" fill="hold"/>
                                        <p:tgtEl>
                                          <p:spTgt spid="195"/>
                                        </p:tgtEl>
                                        <p:attrNameLst>
                                          <p:attrName>ppt_h</p:attrName>
                                        </p:attrNameLst>
                                      </p:cBhvr>
                                      <p:tavLst>
                                        <p:tav tm="0">
                                          <p:val>
                                            <p:fltVal val="0"/>
                                          </p:val>
                                        </p:tav>
                                        <p:tav tm="100000">
                                          <p:val>
                                            <p:strVal val="#ppt_h"/>
                                          </p:val>
                                        </p:tav>
                                      </p:tavLst>
                                    </p:anim>
                                    <p:animEffect transition="in" filter="fade">
                                      <p:cBhvr>
                                        <p:cTn id="297" dur="500"/>
                                        <p:tgtEl>
                                          <p:spTgt spid="195"/>
                                        </p:tgtEl>
                                      </p:cBhvr>
                                    </p:animEffect>
                                  </p:childTnLst>
                                </p:cTn>
                              </p:par>
                              <p:par>
                                <p:cTn id="298" presetID="26" presetClass="emph" presetSubtype="0" fill="hold" nodeType="withEffect">
                                  <p:stCondLst>
                                    <p:cond delay="500"/>
                                  </p:stCondLst>
                                  <p:childTnLst>
                                    <p:animEffect transition="out" filter="fade">
                                      <p:cBhvr>
                                        <p:cTn id="299" dur="500" tmFilter="0, 0; .2, .5; .8, .5; 1, 0"/>
                                        <p:tgtEl>
                                          <p:spTgt spid="195"/>
                                        </p:tgtEl>
                                      </p:cBhvr>
                                    </p:animEffect>
                                    <p:animScale>
                                      <p:cBhvr>
                                        <p:cTn id="300" dur="250" autoRev="1" fill="hold"/>
                                        <p:tgtEl>
                                          <p:spTgt spid="195"/>
                                        </p:tgtEl>
                                      </p:cBhvr>
                                      <p:by x="105000" y="105000"/>
                                    </p:animScale>
                                  </p:childTnLst>
                                </p:cTn>
                              </p:par>
                              <p:par>
                                <p:cTn id="301" presetID="53" presetClass="entr" presetSubtype="16" fill="hold" nodeType="withEffect">
                                  <p:stCondLst>
                                    <p:cond delay="0"/>
                                  </p:stCondLst>
                                  <p:childTnLst>
                                    <p:set>
                                      <p:cBhvr>
                                        <p:cTn id="302" dur="1" fill="hold">
                                          <p:stCondLst>
                                            <p:cond delay="0"/>
                                          </p:stCondLst>
                                        </p:cTn>
                                        <p:tgtEl>
                                          <p:spTgt spid="199"/>
                                        </p:tgtEl>
                                        <p:attrNameLst>
                                          <p:attrName>style.visibility</p:attrName>
                                        </p:attrNameLst>
                                      </p:cBhvr>
                                      <p:to>
                                        <p:strVal val="visible"/>
                                      </p:to>
                                    </p:set>
                                    <p:anim calcmode="lin" valueType="num">
                                      <p:cBhvr>
                                        <p:cTn id="303" dur="500" fill="hold"/>
                                        <p:tgtEl>
                                          <p:spTgt spid="199"/>
                                        </p:tgtEl>
                                        <p:attrNameLst>
                                          <p:attrName>ppt_w</p:attrName>
                                        </p:attrNameLst>
                                      </p:cBhvr>
                                      <p:tavLst>
                                        <p:tav tm="0">
                                          <p:val>
                                            <p:fltVal val="0"/>
                                          </p:val>
                                        </p:tav>
                                        <p:tav tm="100000">
                                          <p:val>
                                            <p:strVal val="#ppt_w"/>
                                          </p:val>
                                        </p:tav>
                                      </p:tavLst>
                                    </p:anim>
                                    <p:anim calcmode="lin" valueType="num">
                                      <p:cBhvr>
                                        <p:cTn id="304" dur="500" fill="hold"/>
                                        <p:tgtEl>
                                          <p:spTgt spid="199"/>
                                        </p:tgtEl>
                                        <p:attrNameLst>
                                          <p:attrName>ppt_h</p:attrName>
                                        </p:attrNameLst>
                                      </p:cBhvr>
                                      <p:tavLst>
                                        <p:tav tm="0">
                                          <p:val>
                                            <p:fltVal val="0"/>
                                          </p:val>
                                        </p:tav>
                                        <p:tav tm="100000">
                                          <p:val>
                                            <p:strVal val="#ppt_h"/>
                                          </p:val>
                                        </p:tav>
                                      </p:tavLst>
                                    </p:anim>
                                    <p:animEffect transition="in" filter="fade">
                                      <p:cBhvr>
                                        <p:cTn id="305" dur="500"/>
                                        <p:tgtEl>
                                          <p:spTgt spid="199"/>
                                        </p:tgtEl>
                                      </p:cBhvr>
                                    </p:animEffect>
                                  </p:childTnLst>
                                </p:cTn>
                              </p:par>
                              <p:par>
                                <p:cTn id="306" presetID="26" presetClass="emph" presetSubtype="0" fill="hold" nodeType="withEffect">
                                  <p:stCondLst>
                                    <p:cond delay="500"/>
                                  </p:stCondLst>
                                  <p:childTnLst>
                                    <p:animEffect transition="out" filter="fade">
                                      <p:cBhvr>
                                        <p:cTn id="307" dur="500" tmFilter="0, 0; .2, .5; .8, .5; 1, 0"/>
                                        <p:tgtEl>
                                          <p:spTgt spid="199"/>
                                        </p:tgtEl>
                                      </p:cBhvr>
                                    </p:animEffect>
                                    <p:animScale>
                                      <p:cBhvr>
                                        <p:cTn id="308" dur="250" autoRev="1" fill="hold"/>
                                        <p:tgtEl>
                                          <p:spTgt spid="199"/>
                                        </p:tgtEl>
                                      </p:cBhvr>
                                      <p:by x="105000" y="105000"/>
                                    </p:animScale>
                                  </p:childTnLst>
                                </p:cTn>
                              </p:par>
                              <p:par>
                                <p:cTn id="309" presetID="53" presetClass="entr" presetSubtype="16" fill="hold" grpId="0" nodeType="withEffect">
                                  <p:stCondLst>
                                    <p:cond delay="0"/>
                                  </p:stCondLst>
                                  <p:childTnLst>
                                    <p:set>
                                      <p:cBhvr>
                                        <p:cTn id="310" dur="1" fill="hold">
                                          <p:stCondLst>
                                            <p:cond delay="0"/>
                                          </p:stCondLst>
                                        </p:cTn>
                                        <p:tgtEl>
                                          <p:spTgt spid="195"/>
                                        </p:tgtEl>
                                        <p:attrNameLst>
                                          <p:attrName>style.visibility</p:attrName>
                                        </p:attrNameLst>
                                      </p:cBhvr>
                                      <p:to>
                                        <p:strVal val="visible"/>
                                      </p:to>
                                    </p:set>
                                    <p:anim calcmode="lin" valueType="num">
                                      <p:cBhvr>
                                        <p:cTn id="311" dur="500" fill="hold"/>
                                        <p:tgtEl>
                                          <p:spTgt spid="195"/>
                                        </p:tgtEl>
                                        <p:attrNameLst>
                                          <p:attrName>ppt_w</p:attrName>
                                        </p:attrNameLst>
                                      </p:cBhvr>
                                      <p:tavLst>
                                        <p:tav tm="0">
                                          <p:val>
                                            <p:fltVal val="0"/>
                                          </p:val>
                                        </p:tav>
                                        <p:tav tm="100000">
                                          <p:val>
                                            <p:strVal val="#ppt_w"/>
                                          </p:val>
                                        </p:tav>
                                      </p:tavLst>
                                    </p:anim>
                                    <p:anim calcmode="lin" valueType="num">
                                      <p:cBhvr>
                                        <p:cTn id="312" dur="500" fill="hold"/>
                                        <p:tgtEl>
                                          <p:spTgt spid="195"/>
                                        </p:tgtEl>
                                        <p:attrNameLst>
                                          <p:attrName>ppt_h</p:attrName>
                                        </p:attrNameLst>
                                      </p:cBhvr>
                                      <p:tavLst>
                                        <p:tav tm="0">
                                          <p:val>
                                            <p:fltVal val="0"/>
                                          </p:val>
                                        </p:tav>
                                        <p:tav tm="100000">
                                          <p:val>
                                            <p:strVal val="#ppt_h"/>
                                          </p:val>
                                        </p:tav>
                                      </p:tavLst>
                                    </p:anim>
                                    <p:animEffect transition="in" filter="fade">
                                      <p:cBhvr>
                                        <p:cTn id="313" dur="500"/>
                                        <p:tgtEl>
                                          <p:spTgt spid="195"/>
                                        </p:tgtEl>
                                      </p:cBhvr>
                                    </p:animEffect>
                                  </p:childTnLst>
                                  <p:subTnLst>
                                    <p:audio>
                                      <p:cMediaNode>
                                        <p:cTn display="0" masterRel="sameClick">
                                          <p:stCondLst>
                                            <p:cond evt="begin" delay="0">
                                              <p:tn val="309"/>
                                            </p:cond>
                                          </p:stCondLst>
                                          <p:endCondLst>
                                            <p:cond evt="onStopAudio" delay="0">
                                              <p:tgtEl>
                                                <p:sldTgt/>
                                              </p:tgtEl>
                                            </p:cond>
                                          </p:endCondLst>
                                        </p:cTn>
                                        <p:tgtEl>
                                          <p:sndTgt r:embed="rId5" name="Bling.wav"/>
                                        </p:tgtEl>
                                      </p:cMediaNode>
                                    </p:audio>
                                  </p:subTnLst>
                                </p:cTn>
                              </p:par>
                              <p:par>
                                <p:cTn id="314" presetID="26" presetClass="emph" presetSubtype="0" fill="hold" grpId="1" nodeType="withEffect">
                                  <p:stCondLst>
                                    <p:cond delay="500"/>
                                  </p:stCondLst>
                                  <p:childTnLst>
                                    <p:animEffect transition="out" filter="fade">
                                      <p:cBhvr>
                                        <p:cTn id="315" dur="500" tmFilter="0, 0; .2, .5; .8, .5; 1, 0"/>
                                        <p:tgtEl>
                                          <p:spTgt spid="195"/>
                                        </p:tgtEl>
                                      </p:cBhvr>
                                    </p:animEffect>
                                    <p:animScale>
                                      <p:cBhvr>
                                        <p:cTn id="316" dur="250" autoRev="1" fill="hold"/>
                                        <p:tgtEl>
                                          <p:spTgt spid="195"/>
                                        </p:tgtEl>
                                      </p:cBhvr>
                                      <p:by x="105000" y="105000"/>
                                    </p:animScale>
                                  </p:childTnLst>
                                </p:cTn>
                              </p:par>
                              <p:par>
                                <p:cTn id="317" presetID="53" presetClass="entr" presetSubtype="16" fill="hold" grpId="0" nodeType="withEffect">
                                  <p:stCondLst>
                                    <p:cond delay="0"/>
                                  </p:stCondLst>
                                  <p:childTnLst>
                                    <p:set>
                                      <p:cBhvr>
                                        <p:cTn id="318" dur="1" fill="hold">
                                          <p:stCondLst>
                                            <p:cond delay="0"/>
                                          </p:stCondLst>
                                        </p:cTn>
                                        <p:tgtEl>
                                          <p:spTgt spid="199"/>
                                        </p:tgtEl>
                                        <p:attrNameLst>
                                          <p:attrName>style.visibility</p:attrName>
                                        </p:attrNameLst>
                                      </p:cBhvr>
                                      <p:to>
                                        <p:strVal val="visible"/>
                                      </p:to>
                                    </p:set>
                                    <p:anim calcmode="lin" valueType="num">
                                      <p:cBhvr>
                                        <p:cTn id="319" dur="500" fill="hold"/>
                                        <p:tgtEl>
                                          <p:spTgt spid="199"/>
                                        </p:tgtEl>
                                        <p:attrNameLst>
                                          <p:attrName>ppt_w</p:attrName>
                                        </p:attrNameLst>
                                      </p:cBhvr>
                                      <p:tavLst>
                                        <p:tav tm="0">
                                          <p:val>
                                            <p:fltVal val="0"/>
                                          </p:val>
                                        </p:tav>
                                        <p:tav tm="100000">
                                          <p:val>
                                            <p:strVal val="#ppt_w"/>
                                          </p:val>
                                        </p:tav>
                                      </p:tavLst>
                                    </p:anim>
                                    <p:anim calcmode="lin" valueType="num">
                                      <p:cBhvr>
                                        <p:cTn id="320" dur="500" fill="hold"/>
                                        <p:tgtEl>
                                          <p:spTgt spid="199"/>
                                        </p:tgtEl>
                                        <p:attrNameLst>
                                          <p:attrName>ppt_h</p:attrName>
                                        </p:attrNameLst>
                                      </p:cBhvr>
                                      <p:tavLst>
                                        <p:tav tm="0">
                                          <p:val>
                                            <p:fltVal val="0"/>
                                          </p:val>
                                        </p:tav>
                                        <p:tav tm="100000">
                                          <p:val>
                                            <p:strVal val="#ppt_h"/>
                                          </p:val>
                                        </p:tav>
                                      </p:tavLst>
                                    </p:anim>
                                    <p:animEffect transition="in" filter="fade">
                                      <p:cBhvr>
                                        <p:cTn id="321" dur="500"/>
                                        <p:tgtEl>
                                          <p:spTgt spid="199"/>
                                        </p:tgtEl>
                                      </p:cBhvr>
                                    </p:animEffect>
                                  </p:childTnLst>
                                  <p:subTnLst>
                                    <p:audio>
                                      <p:cMediaNode>
                                        <p:cTn display="0" masterRel="sameClick">
                                          <p:stCondLst>
                                            <p:cond evt="begin" delay="0">
                                              <p:tn val="317"/>
                                            </p:cond>
                                          </p:stCondLst>
                                          <p:endCondLst>
                                            <p:cond evt="onStopAudio" delay="0">
                                              <p:tgtEl>
                                                <p:sldTgt/>
                                              </p:tgtEl>
                                            </p:cond>
                                          </p:endCondLst>
                                        </p:cTn>
                                        <p:tgtEl>
                                          <p:sndTgt r:embed="rId5" name="Bling.wav"/>
                                        </p:tgtEl>
                                      </p:cMediaNode>
                                    </p:audio>
                                  </p:subTnLst>
                                </p:cTn>
                              </p:par>
                              <p:par>
                                <p:cTn id="322" presetID="26" presetClass="emph" presetSubtype="0" fill="hold" grpId="1" nodeType="withEffect">
                                  <p:stCondLst>
                                    <p:cond delay="500"/>
                                  </p:stCondLst>
                                  <p:childTnLst>
                                    <p:animEffect transition="out" filter="fade">
                                      <p:cBhvr>
                                        <p:cTn id="323" dur="500" tmFilter="0, 0; .2, .5; .8, .5; 1, 0"/>
                                        <p:tgtEl>
                                          <p:spTgt spid="199"/>
                                        </p:tgtEl>
                                      </p:cBhvr>
                                    </p:animEffect>
                                    <p:animScale>
                                      <p:cBhvr>
                                        <p:cTn id="324" dur="250" autoRev="1" fill="hold"/>
                                        <p:tgtEl>
                                          <p:spTgt spid="199"/>
                                        </p:tgtEl>
                                      </p:cBhvr>
                                      <p:by x="105000" y="105000"/>
                                    </p:animScale>
                                  </p:childTnLst>
                                </p:cTn>
                              </p:par>
                            </p:childTnLst>
                          </p:cTn>
                        </p:par>
                      </p:childTnLst>
                    </p:cTn>
                  </p:par>
                </p:childTnLst>
              </p:cTn>
              <p:nextCondLst>
                <p:cond evt="onClick" delay="0">
                  <p:tgtEl>
                    <p:spTgt spid="177"/>
                  </p:tgtEl>
                </p:cond>
              </p:nextCondLst>
            </p:seq>
            <p:seq concurrent="1" nextAc="seek">
              <p:cTn id="325" restart="whenNotActive" fill="hold" evtFilter="cancelBubble" nodeType="interactiveSeq">
                <p:stCondLst>
                  <p:cond evt="onClick" delay="0">
                    <p:tgtEl>
                      <p:spTgt spid="180"/>
                    </p:tgtEl>
                  </p:cond>
                </p:stCondLst>
                <p:endSync evt="end" delay="0">
                  <p:rtn val="all"/>
                </p:endSync>
                <p:childTnLst>
                  <p:par>
                    <p:cTn id="326" fill="hold">
                      <p:stCondLst>
                        <p:cond delay="0"/>
                      </p:stCondLst>
                      <p:childTnLst>
                        <p:par>
                          <p:cTn id="327" fill="hold">
                            <p:stCondLst>
                              <p:cond delay="0"/>
                            </p:stCondLst>
                            <p:childTnLst>
                              <p:par>
                                <p:cTn id="328" presetID="53" presetClass="entr" presetSubtype="16" fill="hold" grpId="0" nodeType="withEffect">
                                  <p:stCondLst>
                                    <p:cond delay="0"/>
                                  </p:stCondLst>
                                  <p:childTnLst>
                                    <p:set>
                                      <p:cBhvr>
                                        <p:cTn id="329" dur="1" fill="hold">
                                          <p:stCondLst>
                                            <p:cond delay="0"/>
                                          </p:stCondLst>
                                        </p:cTn>
                                        <p:tgtEl>
                                          <p:spTgt spid="255"/>
                                        </p:tgtEl>
                                        <p:attrNameLst>
                                          <p:attrName>style.visibility</p:attrName>
                                        </p:attrNameLst>
                                      </p:cBhvr>
                                      <p:to>
                                        <p:strVal val="visible"/>
                                      </p:to>
                                    </p:set>
                                    <p:anim calcmode="lin" valueType="num">
                                      <p:cBhvr>
                                        <p:cTn id="330" dur="500" fill="hold"/>
                                        <p:tgtEl>
                                          <p:spTgt spid="255"/>
                                        </p:tgtEl>
                                        <p:attrNameLst>
                                          <p:attrName>ppt_w</p:attrName>
                                        </p:attrNameLst>
                                      </p:cBhvr>
                                      <p:tavLst>
                                        <p:tav tm="0">
                                          <p:val>
                                            <p:fltVal val="0"/>
                                          </p:val>
                                        </p:tav>
                                        <p:tav tm="100000">
                                          <p:val>
                                            <p:strVal val="#ppt_w"/>
                                          </p:val>
                                        </p:tav>
                                      </p:tavLst>
                                    </p:anim>
                                    <p:anim calcmode="lin" valueType="num">
                                      <p:cBhvr>
                                        <p:cTn id="331" dur="500" fill="hold"/>
                                        <p:tgtEl>
                                          <p:spTgt spid="255"/>
                                        </p:tgtEl>
                                        <p:attrNameLst>
                                          <p:attrName>ppt_h</p:attrName>
                                        </p:attrNameLst>
                                      </p:cBhvr>
                                      <p:tavLst>
                                        <p:tav tm="0">
                                          <p:val>
                                            <p:fltVal val="0"/>
                                          </p:val>
                                        </p:tav>
                                        <p:tav tm="100000">
                                          <p:val>
                                            <p:strVal val="#ppt_h"/>
                                          </p:val>
                                        </p:tav>
                                      </p:tavLst>
                                    </p:anim>
                                    <p:animEffect transition="in" filter="fade">
                                      <p:cBhvr>
                                        <p:cTn id="332" dur="500"/>
                                        <p:tgtEl>
                                          <p:spTgt spid="255"/>
                                        </p:tgtEl>
                                      </p:cBhvr>
                                    </p:animEffect>
                                  </p:childTnLst>
                                  <p:subTnLst>
                                    <p:audio>
                                      <p:cMediaNode>
                                        <p:cTn display="0" masterRel="sameClick">
                                          <p:stCondLst>
                                            <p:cond evt="begin" delay="0">
                                              <p:tn val="328"/>
                                            </p:cond>
                                          </p:stCondLst>
                                          <p:endCondLst>
                                            <p:cond evt="onStopAudio" delay="0">
                                              <p:tgtEl>
                                                <p:sldTgt/>
                                              </p:tgtEl>
                                            </p:cond>
                                          </p:endCondLst>
                                        </p:cTn>
                                        <p:tgtEl>
                                          <p:sndTgt r:embed="rId5" name="Bling.wav"/>
                                        </p:tgtEl>
                                      </p:cMediaNode>
                                    </p:audio>
                                  </p:subTnLst>
                                </p:cTn>
                              </p:par>
                              <p:par>
                                <p:cTn id="333" presetID="26" presetClass="emph" presetSubtype="0" fill="hold" grpId="1" nodeType="withEffect">
                                  <p:stCondLst>
                                    <p:cond delay="500"/>
                                  </p:stCondLst>
                                  <p:childTnLst>
                                    <p:animEffect transition="out" filter="fade">
                                      <p:cBhvr>
                                        <p:cTn id="334" dur="500" tmFilter="0, 0; .2, .5; .8, .5; 1, 0"/>
                                        <p:tgtEl>
                                          <p:spTgt spid="255"/>
                                        </p:tgtEl>
                                      </p:cBhvr>
                                    </p:animEffect>
                                    <p:animScale>
                                      <p:cBhvr>
                                        <p:cTn id="335" dur="250" autoRev="1" fill="hold"/>
                                        <p:tgtEl>
                                          <p:spTgt spid="255"/>
                                        </p:tgtEl>
                                      </p:cBhvr>
                                      <p:by x="105000" y="105000"/>
                                    </p:animScale>
                                  </p:childTnLst>
                                </p:cTn>
                              </p:par>
                              <p:par>
                                <p:cTn id="336" presetID="53" presetClass="entr" presetSubtype="16" fill="hold" grpId="0" nodeType="withEffect">
                                  <p:stCondLst>
                                    <p:cond delay="0"/>
                                  </p:stCondLst>
                                  <p:childTnLst>
                                    <p:set>
                                      <p:cBhvr>
                                        <p:cTn id="337" dur="1" fill="hold">
                                          <p:stCondLst>
                                            <p:cond delay="0"/>
                                          </p:stCondLst>
                                        </p:cTn>
                                        <p:tgtEl>
                                          <p:spTgt spid="197"/>
                                        </p:tgtEl>
                                        <p:attrNameLst>
                                          <p:attrName>style.visibility</p:attrName>
                                        </p:attrNameLst>
                                      </p:cBhvr>
                                      <p:to>
                                        <p:strVal val="visible"/>
                                      </p:to>
                                    </p:set>
                                    <p:anim calcmode="lin" valueType="num">
                                      <p:cBhvr>
                                        <p:cTn id="338" dur="500" fill="hold"/>
                                        <p:tgtEl>
                                          <p:spTgt spid="197"/>
                                        </p:tgtEl>
                                        <p:attrNameLst>
                                          <p:attrName>ppt_w</p:attrName>
                                        </p:attrNameLst>
                                      </p:cBhvr>
                                      <p:tavLst>
                                        <p:tav tm="0">
                                          <p:val>
                                            <p:fltVal val="0"/>
                                          </p:val>
                                        </p:tav>
                                        <p:tav tm="100000">
                                          <p:val>
                                            <p:strVal val="#ppt_w"/>
                                          </p:val>
                                        </p:tav>
                                      </p:tavLst>
                                    </p:anim>
                                    <p:anim calcmode="lin" valueType="num">
                                      <p:cBhvr>
                                        <p:cTn id="339" dur="500" fill="hold"/>
                                        <p:tgtEl>
                                          <p:spTgt spid="197"/>
                                        </p:tgtEl>
                                        <p:attrNameLst>
                                          <p:attrName>ppt_h</p:attrName>
                                        </p:attrNameLst>
                                      </p:cBhvr>
                                      <p:tavLst>
                                        <p:tav tm="0">
                                          <p:val>
                                            <p:fltVal val="0"/>
                                          </p:val>
                                        </p:tav>
                                        <p:tav tm="100000">
                                          <p:val>
                                            <p:strVal val="#ppt_h"/>
                                          </p:val>
                                        </p:tav>
                                      </p:tavLst>
                                    </p:anim>
                                    <p:animEffect transition="in" filter="fade">
                                      <p:cBhvr>
                                        <p:cTn id="340" dur="500"/>
                                        <p:tgtEl>
                                          <p:spTgt spid="197"/>
                                        </p:tgtEl>
                                      </p:cBhvr>
                                    </p:animEffect>
                                  </p:childTnLst>
                                  <p:subTnLst>
                                    <p:audio>
                                      <p:cMediaNode>
                                        <p:cTn display="0" masterRel="sameClick">
                                          <p:stCondLst>
                                            <p:cond evt="begin" delay="0">
                                              <p:tn val="336"/>
                                            </p:cond>
                                          </p:stCondLst>
                                          <p:endCondLst>
                                            <p:cond evt="onStopAudio" delay="0">
                                              <p:tgtEl>
                                                <p:sldTgt/>
                                              </p:tgtEl>
                                            </p:cond>
                                          </p:endCondLst>
                                        </p:cTn>
                                        <p:tgtEl>
                                          <p:sndTgt r:embed="rId5" name="Bling.wav"/>
                                        </p:tgtEl>
                                      </p:cMediaNode>
                                    </p:audio>
                                  </p:subTnLst>
                                </p:cTn>
                              </p:par>
                              <p:par>
                                <p:cTn id="341" presetID="26" presetClass="emph" presetSubtype="0" fill="hold" grpId="1" nodeType="withEffect">
                                  <p:stCondLst>
                                    <p:cond delay="500"/>
                                  </p:stCondLst>
                                  <p:childTnLst>
                                    <p:animEffect transition="out" filter="fade">
                                      <p:cBhvr>
                                        <p:cTn id="342" dur="500" tmFilter="0, 0; .2, .5; .8, .5; 1, 0"/>
                                        <p:tgtEl>
                                          <p:spTgt spid="197"/>
                                        </p:tgtEl>
                                      </p:cBhvr>
                                    </p:animEffect>
                                    <p:animScale>
                                      <p:cBhvr>
                                        <p:cTn id="343" dur="250" autoRev="1" fill="hold"/>
                                        <p:tgtEl>
                                          <p:spTgt spid="197"/>
                                        </p:tgtEl>
                                      </p:cBhvr>
                                      <p:by x="105000" y="105000"/>
                                    </p:animScale>
                                  </p:childTnLst>
                                </p:cTn>
                              </p:par>
                              <p:par>
                                <p:cTn id="344" presetID="53" presetClass="entr" presetSubtype="16" fill="hold" grpId="0" nodeType="withEffect">
                                  <p:stCondLst>
                                    <p:cond delay="0"/>
                                  </p:stCondLst>
                                  <p:childTnLst>
                                    <p:set>
                                      <p:cBhvr>
                                        <p:cTn id="345" dur="1" fill="hold">
                                          <p:stCondLst>
                                            <p:cond delay="0"/>
                                          </p:stCondLst>
                                        </p:cTn>
                                        <p:tgtEl>
                                          <p:spTgt spid="403"/>
                                        </p:tgtEl>
                                        <p:attrNameLst>
                                          <p:attrName>style.visibility</p:attrName>
                                        </p:attrNameLst>
                                      </p:cBhvr>
                                      <p:to>
                                        <p:strVal val="visible"/>
                                      </p:to>
                                    </p:set>
                                    <p:anim calcmode="lin" valueType="num">
                                      <p:cBhvr>
                                        <p:cTn id="346" dur="500" fill="hold"/>
                                        <p:tgtEl>
                                          <p:spTgt spid="403"/>
                                        </p:tgtEl>
                                        <p:attrNameLst>
                                          <p:attrName>ppt_w</p:attrName>
                                        </p:attrNameLst>
                                      </p:cBhvr>
                                      <p:tavLst>
                                        <p:tav tm="0">
                                          <p:val>
                                            <p:fltVal val="0"/>
                                          </p:val>
                                        </p:tav>
                                        <p:tav tm="100000">
                                          <p:val>
                                            <p:strVal val="#ppt_w"/>
                                          </p:val>
                                        </p:tav>
                                      </p:tavLst>
                                    </p:anim>
                                    <p:anim calcmode="lin" valueType="num">
                                      <p:cBhvr>
                                        <p:cTn id="347" dur="500" fill="hold"/>
                                        <p:tgtEl>
                                          <p:spTgt spid="403"/>
                                        </p:tgtEl>
                                        <p:attrNameLst>
                                          <p:attrName>ppt_h</p:attrName>
                                        </p:attrNameLst>
                                      </p:cBhvr>
                                      <p:tavLst>
                                        <p:tav tm="0">
                                          <p:val>
                                            <p:fltVal val="0"/>
                                          </p:val>
                                        </p:tav>
                                        <p:tav tm="100000">
                                          <p:val>
                                            <p:strVal val="#ppt_h"/>
                                          </p:val>
                                        </p:tav>
                                      </p:tavLst>
                                    </p:anim>
                                    <p:animEffect transition="in" filter="fade">
                                      <p:cBhvr>
                                        <p:cTn id="348" dur="500"/>
                                        <p:tgtEl>
                                          <p:spTgt spid="403"/>
                                        </p:tgtEl>
                                      </p:cBhvr>
                                    </p:animEffect>
                                  </p:childTnLst>
                                  <p:subTnLst>
                                    <p:audio>
                                      <p:cMediaNode>
                                        <p:cTn display="0" masterRel="sameClick">
                                          <p:stCondLst>
                                            <p:cond evt="begin" delay="0">
                                              <p:tn val="344"/>
                                            </p:cond>
                                          </p:stCondLst>
                                          <p:endCondLst>
                                            <p:cond evt="onStopAudio" delay="0">
                                              <p:tgtEl>
                                                <p:sldTgt/>
                                              </p:tgtEl>
                                            </p:cond>
                                          </p:endCondLst>
                                        </p:cTn>
                                        <p:tgtEl>
                                          <p:sndTgt r:embed="rId5" name="Bling.wav"/>
                                        </p:tgtEl>
                                      </p:cMediaNode>
                                    </p:audio>
                                  </p:subTnLst>
                                </p:cTn>
                              </p:par>
                              <p:par>
                                <p:cTn id="349" presetID="26" presetClass="emph" presetSubtype="0" fill="hold" grpId="1" nodeType="withEffect">
                                  <p:stCondLst>
                                    <p:cond delay="500"/>
                                  </p:stCondLst>
                                  <p:childTnLst>
                                    <p:animEffect transition="out" filter="fade">
                                      <p:cBhvr>
                                        <p:cTn id="350" dur="500" tmFilter="0, 0; .2, .5; .8, .5; 1, 0"/>
                                        <p:tgtEl>
                                          <p:spTgt spid="403"/>
                                        </p:tgtEl>
                                      </p:cBhvr>
                                    </p:animEffect>
                                    <p:animScale>
                                      <p:cBhvr>
                                        <p:cTn id="351" dur="250" autoRev="1" fill="hold"/>
                                        <p:tgtEl>
                                          <p:spTgt spid="403"/>
                                        </p:tgtEl>
                                      </p:cBhvr>
                                      <p:by x="105000" y="105000"/>
                                    </p:animScale>
                                  </p:childTnLst>
                                </p:cTn>
                              </p:par>
                            </p:childTnLst>
                          </p:cTn>
                        </p:par>
                      </p:childTnLst>
                    </p:cTn>
                  </p:par>
                </p:childTnLst>
              </p:cTn>
              <p:nextCondLst>
                <p:cond evt="onClick" delay="0">
                  <p:tgtEl>
                    <p:spTgt spid="180"/>
                  </p:tgtEl>
                </p:cond>
              </p:nextCondLst>
            </p:seq>
            <p:seq concurrent="1" nextAc="seek">
              <p:cTn id="352" restart="whenNotActive" fill="hold" evtFilter="cancelBubble" nodeType="interactiveSeq">
                <p:stCondLst>
                  <p:cond evt="onClick" delay="0">
                    <p:tgtEl>
                      <p:spTgt spid="181"/>
                    </p:tgtEl>
                  </p:cond>
                </p:stCondLst>
                <p:endSync evt="end" delay="0">
                  <p:rtn val="all"/>
                </p:endSync>
                <p:childTnLst>
                  <p:par>
                    <p:cTn id="353" fill="hold">
                      <p:stCondLst>
                        <p:cond delay="0"/>
                      </p:stCondLst>
                      <p:childTnLst>
                        <p:par>
                          <p:cTn id="354" fill="hold">
                            <p:stCondLst>
                              <p:cond delay="0"/>
                            </p:stCondLst>
                            <p:childTnLst>
                              <p:par>
                                <p:cTn id="355" presetID="53" presetClass="entr" presetSubtype="16" fill="hold" grpId="0" nodeType="withEffect">
                                  <p:stCondLst>
                                    <p:cond delay="0"/>
                                  </p:stCondLst>
                                  <p:childTnLst>
                                    <p:set>
                                      <p:cBhvr>
                                        <p:cTn id="356" dur="1" fill="hold">
                                          <p:stCondLst>
                                            <p:cond delay="0"/>
                                          </p:stCondLst>
                                        </p:cTn>
                                        <p:tgtEl>
                                          <p:spTgt spid="256"/>
                                        </p:tgtEl>
                                        <p:attrNameLst>
                                          <p:attrName>style.visibility</p:attrName>
                                        </p:attrNameLst>
                                      </p:cBhvr>
                                      <p:to>
                                        <p:strVal val="visible"/>
                                      </p:to>
                                    </p:set>
                                    <p:anim calcmode="lin" valueType="num">
                                      <p:cBhvr>
                                        <p:cTn id="357" dur="500" fill="hold"/>
                                        <p:tgtEl>
                                          <p:spTgt spid="256"/>
                                        </p:tgtEl>
                                        <p:attrNameLst>
                                          <p:attrName>ppt_w</p:attrName>
                                        </p:attrNameLst>
                                      </p:cBhvr>
                                      <p:tavLst>
                                        <p:tav tm="0">
                                          <p:val>
                                            <p:fltVal val="0"/>
                                          </p:val>
                                        </p:tav>
                                        <p:tav tm="100000">
                                          <p:val>
                                            <p:strVal val="#ppt_w"/>
                                          </p:val>
                                        </p:tav>
                                      </p:tavLst>
                                    </p:anim>
                                    <p:anim calcmode="lin" valueType="num">
                                      <p:cBhvr>
                                        <p:cTn id="358" dur="500" fill="hold"/>
                                        <p:tgtEl>
                                          <p:spTgt spid="256"/>
                                        </p:tgtEl>
                                        <p:attrNameLst>
                                          <p:attrName>ppt_h</p:attrName>
                                        </p:attrNameLst>
                                      </p:cBhvr>
                                      <p:tavLst>
                                        <p:tav tm="0">
                                          <p:val>
                                            <p:fltVal val="0"/>
                                          </p:val>
                                        </p:tav>
                                        <p:tav tm="100000">
                                          <p:val>
                                            <p:strVal val="#ppt_h"/>
                                          </p:val>
                                        </p:tav>
                                      </p:tavLst>
                                    </p:anim>
                                    <p:animEffect transition="in" filter="fade">
                                      <p:cBhvr>
                                        <p:cTn id="359" dur="500"/>
                                        <p:tgtEl>
                                          <p:spTgt spid="256"/>
                                        </p:tgtEl>
                                      </p:cBhvr>
                                    </p:animEffect>
                                  </p:childTnLst>
                                  <p:subTnLst>
                                    <p:audio>
                                      <p:cMediaNode>
                                        <p:cTn display="0" masterRel="sameClick">
                                          <p:stCondLst>
                                            <p:cond evt="begin" delay="0">
                                              <p:tn val="355"/>
                                            </p:cond>
                                          </p:stCondLst>
                                          <p:endCondLst>
                                            <p:cond evt="onStopAudio" delay="0">
                                              <p:tgtEl>
                                                <p:sldTgt/>
                                              </p:tgtEl>
                                            </p:cond>
                                          </p:endCondLst>
                                        </p:cTn>
                                        <p:tgtEl>
                                          <p:sndTgt r:embed="rId5" name="Bling.wav"/>
                                        </p:tgtEl>
                                      </p:cMediaNode>
                                    </p:audio>
                                  </p:subTnLst>
                                </p:cTn>
                              </p:par>
                              <p:par>
                                <p:cTn id="360" presetID="26" presetClass="emph" presetSubtype="0" fill="hold" grpId="1" nodeType="withEffect">
                                  <p:stCondLst>
                                    <p:cond delay="500"/>
                                  </p:stCondLst>
                                  <p:childTnLst>
                                    <p:animEffect transition="out" filter="fade">
                                      <p:cBhvr>
                                        <p:cTn id="361" dur="500" tmFilter="0, 0; .2, .5; .8, .5; 1, 0"/>
                                        <p:tgtEl>
                                          <p:spTgt spid="256"/>
                                        </p:tgtEl>
                                      </p:cBhvr>
                                    </p:animEffect>
                                    <p:animScale>
                                      <p:cBhvr>
                                        <p:cTn id="362" dur="250" autoRev="1" fill="hold"/>
                                        <p:tgtEl>
                                          <p:spTgt spid="256"/>
                                        </p:tgtEl>
                                      </p:cBhvr>
                                      <p:by x="105000" y="105000"/>
                                    </p:animScale>
                                  </p:childTnLst>
                                </p:cTn>
                              </p:par>
                              <p:par>
                                <p:cTn id="363" presetID="53" presetClass="entr" presetSubtype="16" fill="hold" grpId="0" nodeType="withEffect">
                                  <p:stCondLst>
                                    <p:cond delay="0"/>
                                  </p:stCondLst>
                                  <p:childTnLst>
                                    <p:set>
                                      <p:cBhvr>
                                        <p:cTn id="364" dur="1" fill="hold">
                                          <p:stCondLst>
                                            <p:cond delay="0"/>
                                          </p:stCondLst>
                                        </p:cTn>
                                        <p:tgtEl>
                                          <p:spTgt spid="204"/>
                                        </p:tgtEl>
                                        <p:attrNameLst>
                                          <p:attrName>style.visibility</p:attrName>
                                        </p:attrNameLst>
                                      </p:cBhvr>
                                      <p:to>
                                        <p:strVal val="visible"/>
                                      </p:to>
                                    </p:set>
                                    <p:anim calcmode="lin" valueType="num">
                                      <p:cBhvr>
                                        <p:cTn id="365" dur="500" fill="hold"/>
                                        <p:tgtEl>
                                          <p:spTgt spid="204"/>
                                        </p:tgtEl>
                                        <p:attrNameLst>
                                          <p:attrName>ppt_w</p:attrName>
                                        </p:attrNameLst>
                                      </p:cBhvr>
                                      <p:tavLst>
                                        <p:tav tm="0">
                                          <p:val>
                                            <p:fltVal val="0"/>
                                          </p:val>
                                        </p:tav>
                                        <p:tav tm="100000">
                                          <p:val>
                                            <p:strVal val="#ppt_w"/>
                                          </p:val>
                                        </p:tav>
                                      </p:tavLst>
                                    </p:anim>
                                    <p:anim calcmode="lin" valueType="num">
                                      <p:cBhvr>
                                        <p:cTn id="366" dur="500" fill="hold"/>
                                        <p:tgtEl>
                                          <p:spTgt spid="204"/>
                                        </p:tgtEl>
                                        <p:attrNameLst>
                                          <p:attrName>ppt_h</p:attrName>
                                        </p:attrNameLst>
                                      </p:cBhvr>
                                      <p:tavLst>
                                        <p:tav tm="0">
                                          <p:val>
                                            <p:fltVal val="0"/>
                                          </p:val>
                                        </p:tav>
                                        <p:tav tm="100000">
                                          <p:val>
                                            <p:strVal val="#ppt_h"/>
                                          </p:val>
                                        </p:tav>
                                      </p:tavLst>
                                    </p:anim>
                                    <p:animEffect transition="in" filter="fade">
                                      <p:cBhvr>
                                        <p:cTn id="367" dur="500"/>
                                        <p:tgtEl>
                                          <p:spTgt spid="204"/>
                                        </p:tgtEl>
                                      </p:cBhvr>
                                    </p:animEffect>
                                  </p:childTnLst>
                                  <p:subTnLst>
                                    <p:audio>
                                      <p:cMediaNode>
                                        <p:cTn display="0" masterRel="sameClick">
                                          <p:stCondLst>
                                            <p:cond evt="begin" delay="0">
                                              <p:tn val="363"/>
                                            </p:cond>
                                          </p:stCondLst>
                                          <p:endCondLst>
                                            <p:cond evt="onStopAudio" delay="0">
                                              <p:tgtEl>
                                                <p:sldTgt/>
                                              </p:tgtEl>
                                            </p:cond>
                                          </p:endCondLst>
                                        </p:cTn>
                                        <p:tgtEl>
                                          <p:sndTgt r:embed="rId5" name="Bling.wav"/>
                                        </p:tgtEl>
                                      </p:cMediaNode>
                                    </p:audio>
                                  </p:subTnLst>
                                </p:cTn>
                              </p:par>
                              <p:par>
                                <p:cTn id="368" presetID="26" presetClass="emph" presetSubtype="0" fill="hold" grpId="1" nodeType="withEffect">
                                  <p:stCondLst>
                                    <p:cond delay="500"/>
                                  </p:stCondLst>
                                  <p:childTnLst>
                                    <p:animEffect transition="out" filter="fade">
                                      <p:cBhvr>
                                        <p:cTn id="369" dur="500" tmFilter="0, 0; .2, .5; .8, .5; 1, 0"/>
                                        <p:tgtEl>
                                          <p:spTgt spid="204"/>
                                        </p:tgtEl>
                                      </p:cBhvr>
                                    </p:animEffect>
                                    <p:animScale>
                                      <p:cBhvr>
                                        <p:cTn id="370" dur="250" autoRev="1" fill="hold"/>
                                        <p:tgtEl>
                                          <p:spTgt spid="204"/>
                                        </p:tgtEl>
                                      </p:cBhvr>
                                      <p:by x="105000" y="105000"/>
                                    </p:animScale>
                                  </p:childTnLst>
                                </p:cTn>
                              </p:par>
                              <p:par>
                                <p:cTn id="371" presetID="53" presetClass="entr" presetSubtype="16" fill="hold" grpId="0" nodeType="withEffect">
                                  <p:stCondLst>
                                    <p:cond delay="0"/>
                                  </p:stCondLst>
                                  <p:childTnLst>
                                    <p:set>
                                      <p:cBhvr>
                                        <p:cTn id="372" dur="1" fill="hold">
                                          <p:stCondLst>
                                            <p:cond delay="0"/>
                                          </p:stCondLst>
                                        </p:cTn>
                                        <p:tgtEl>
                                          <p:spTgt spid="206"/>
                                        </p:tgtEl>
                                        <p:attrNameLst>
                                          <p:attrName>style.visibility</p:attrName>
                                        </p:attrNameLst>
                                      </p:cBhvr>
                                      <p:to>
                                        <p:strVal val="visible"/>
                                      </p:to>
                                    </p:set>
                                    <p:anim calcmode="lin" valueType="num">
                                      <p:cBhvr>
                                        <p:cTn id="373" dur="500" fill="hold"/>
                                        <p:tgtEl>
                                          <p:spTgt spid="206"/>
                                        </p:tgtEl>
                                        <p:attrNameLst>
                                          <p:attrName>ppt_w</p:attrName>
                                        </p:attrNameLst>
                                      </p:cBhvr>
                                      <p:tavLst>
                                        <p:tav tm="0">
                                          <p:val>
                                            <p:fltVal val="0"/>
                                          </p:val>
                                        </p:tav>
                                        <p:tav tm="100000">
                                          <p:val>
                                            <p:strVal val="#ppt_w"/>
                                          </p:val>
                                        </p:tav>
                                      </p:tavLst>
                                    </p:anim>
                                    <p:anim calcmode="lin" valueType="num">
                                      <p:cBhvr>
                                        <p:cTn id="374" dur="500" fill="hold"/>
                                        <p:tgtEl>
                                          <p:spTgt spid="206"/>
                                        </p:tgtEl>
                                        <p:attrNameLst>
                                          <p:attrName>ppt_h</p:attrName>
                                        </p:attrNameLst>
                                      </p:cBhvr>
                                      <p:tavLst>
                                        <p:tav tm="0">
                                          <p:val>
                                            <p:fltVal val="0"/>
                                          </p:val>
                                        </p:tav>
                                        <p:tav tm="100000">
                                          <p:val>
                                            <p:strVal val="#ppt_h"/>
                                          </p:val>
                                        </p:tav>
                                      </p:tavLst>
                                    </p:anim>
                                    <p:animEffect transition="in" filter="fade">
                                      <p:cBhvr>
                                        <p:cTn id="375" dur="500"/>
                                        <p:tgtEl>
                                          <p:spTgt spid="206"/>
                                        </p:tgtEl>
                                      </p:cBhvr>
                                    </p:animEffect>
                                  </p:childTnLst>
                                  <p:subTnLst>
                                    <p:audio>
                                      <p:cMediaNode>
                                        <p:cTn display="0" masterRel="sameClick">
                                          <p:stCondLst>
                                            <p:cond evt="begin" delay="0">
                                              <p:tn val="371"/>
                                            </p:cond>
                                          </p:stCondLst>
                                          <p:endCondLst>
                                            <p:cond evt="onStopAudio" delay="0">
                                              <p:tgtEl>
                                                <p:sldTgt/>
                                              </p:tgtEl>
                                            </p:cond>
                                          </p:endCondLst>
                                        </p:cTn>
                                        <p:tgtEl>
                                          <p:sndTgt r:embed="rId5" name="Bling.wav"/>
                                        </p:tgtEl>
                                      </p:cMediaNode>
                                    </p:audio>
                                  </p:subTnLst>
                                </p:cTn>
                              </p:par>
                              <p:par>
                                <p:cTn id="376" presetID="26" presetClass="emph" presetSubtype="0" fill="hold" grpId="1" nodeType="withEffect">
                                  <p:stCondLst>
                                    <p:cond delay="500"/>
                                  </p:stCondLst>
                                  <p:childTnLst>
                                    <p:animEffect transition="out" filter="fade">
                                      <p:cBhvr>
                                        <p:cTn id="377" dur="500" tmFilter="0, 0; .2, .5; .8, .5; 1, 0"/>
                                        <p:tgtEl>
                                          <p:spTgt spid="206"/>
                                        </p:tgtEl>
                                      </p:cBhvr>
                                    </p:animEffect>
                                    <p:animScale>
                                      <p:cBhvr>
                                        <p:cTn id="378" dur="250" autoRev="1" fill="hold"/>
                                        <p:tgtEl>
                                          <p:spTgt spid="206"/>
                                        </p:tgtEl>
                                      </p:cBhvr>
                                      <p:by x="105000" y="105000"/>
                                    </p:animScale>
                                  </p:childTnLst>
                                </p:cTn>
                              </p:par>
                              <p:par>
                                <p:cTn id="379" presetID="53" presetClass="entr" presetSubtype="16" fill="hold" grpId="0" nodeType="withEffect">
                                  <p:stCondLst>
                                    <p:cond delay="0"/>
                                  </p:stCondLst>
                                  <p:childTnLst>
                                    <p:set>
                                      <p:cBhvr>
                                        <p:cTn id="380" dur="1" fill="hold">
                                          <p:stCondLst>
                                            <p:cond delay="0"/>
                                          </p:stCondLst>
                                        </p:cTn>
                                        <p:tgtEl>
                                          <p:spTgt spid="210"/>
                                        </p:tgtEl>
                                        <p:attrNameLst>
                                          <p:attrName>style.visibility</p:attrName>
                                        </p:attrNameLst>
                                      </p:cBhvr>
                                      <p:to>
                                        <p:strVal val="visible"/>
                                      </p:to>
                                    </p:set>
                                    <p:anim calcmode="lin" valueType="num">
                                      <p:cBhvr>
                                        <p:cTn id="381" dur="500" fill="hold"/>
                                        <p:tgtEl>
                                          <p:spTgt spid="210"/>
                                        </p:tgtEl>
                                        <p:attrNameLst>
                                          <p:attrName>ppt_w</p:attrName>
                                        </p:attrNameLst>
                                      </p:cBhvr>
                                      <p:tavLst>
                                        <p:tav tm="0">
                                          <p:val>
                                            <p:fltVal val="0"/>
                                          </p:val>
                                        </p:tav>
                                        <p:tav tm="100000">
                                          <p:val>
                                            <p:strVal val="#ppt_w"/>
                                          </p:val>
                                        </p:tav>
                                      </p:tavLst>
                                    </p:anim>
                                    <p:anim calcmode="lin" valueType="num">
                                      <p:cBhvr>
                                        <p:cTn id="382" dur="500" fill="hold"/>
                                        <p:tgtEl>
                                          <p:spTgt spid="210"/>
                                        </p:tgtEl>
                                        <p:attrNameLst>
                                          <p:attrName>ppt_h</p:attrName>
                                        </p:attrNameLst>
                                      </p:cBhvr>
                                      <p:tavLst>
                                        <p:tav tm="0">
                                          <p:val>
                                            <p:fltVal val="0"/>
                                          </p:val>
                                        </p:tav>
                                        <p:tav tm="100000">
                                          <p:val>
                                            <p:strVal val="#ppt_h"/>
                                          </p:val>
                                        </p:tav>
                                      </p:tavLst>
                                    </p:anim>
                                    <p:animEffect transition="in" filter="fade">
                                      <p:cBhvr>
                                        <p:cTn id="383" dur="500"/>
                                        <p:tgtEl>
                                          <p:spTgt spid="210"/>
                                        </p:tgtEl>
                                      </p:cBhvr>
                                    </p:animEffect>
                                  </p:childTnLst>
                                  <p:subTnLst>
                                    <p:audio>
                                      <p:cMediaNode>
                                        <p:cTn display="0" masterRel="sameClick">
                                          <p:stCondLst>
                                            <p:cond evt="begin" delay="0">
                                              <p:tn val="379"/>
                                            </p:cond>
                                          </p:stCondLst>
                                          <p:endCondLst>
                                            <p:cond evt="onStopAudio" delay="0">
                                              <p:tgtEl>
                                                <p:sldTgt/>
                                              </p:tgtEl>
                                            </p:cond>
                                          </p:endCondLst>
                                        </p:cTn>
                                        <p:tgtEl>
                                          <p:sndTgt r:embed="rId5" name="Bling.wav"/>
                                        </p:tgtEl>
                                      </p:cMediaNode>
                                    </p:audio>
                                  </p:subTnLst>
                                </p:cTn>
                              </p:par>
                              <p:par>
                                <p:cTn id="384" presetID="26" presetClass="emph" presetSubtype="0" fill="hold" grpId="1" nodeType="withEffect">
                                  <p:stCondLst>
                                    <p:cond delay="500"/>
                                  </p:stCondLst>
                                  <p:childTnLst>
                                    <p:animEffect transition="out" filter="fade">
                                      <p:cBhvr>
                                        <p:cTn id="385" dur="500" tmFilter="0, 0; .2, .5; .8, .5; 1, 0"/>
                                        <p:tgtEl>
                                          <p:spTgt spid="210"/>
                                        </p:tgtEl>
                                      </p:cBhvr>
                                    </p:animEffect>
                                    <p:animScale>
                                      <p:cBhvr>
                                        <p:cTn id="386" dur="250" autoRev="1" fill="hold"/>
                                        <p:tgtEl>
                                          <p:spTgt spid="210"/>
                                        </p:tgtEl>
                                      </p:cBhvr>
                                      <p:by x="105000" y="105000"/>
                                    </p:animScale>
                                  </p:childTnLst>
                                </p:cTn>
                              </p:par>
                              <p:par>
                                <p:cTn id="387" presetID="53" presetClass="entr" presetSubtype="16" fill="hold" grpId="0" nodeType="withEffect">
                                  <p:stCondLst>
                                    <p:cond delay="0"/>
                                  </p:stCondLst>
                                  <p:childTnLst>
                                    <p:set>
                                      <p:cBhvr>
                                        <p:cTn id="388" dur="1" fill="hold">
                                          <p:stCondLst>
                                            <p:cond delay="0"/>
                                          </p:stCondLst>
                                        </p:cTn>
                                        <p:tgtEl>
                                          <p:spTgt spid="216"/>
                                        </p:tgtEl>
                                        <p:attrNameLst>
                                          <p:attrName>style.visibility</p:attrName>
                                        </p:attrNameLst>
                                      </p:cBhvr>
                                      <p:to>
                                        <p:strVal val="visible"/>
                                      </p:to>
                                    </p:set>
                                    <p:anim calcmode="lin" valueType="num">
                                      <p:cBhvr>
                                        <p:cTn id="389" dur="500" fill="hold"/>
                                        <p:tgtEl>
                                          <p:spTgt spid="216"/>
                                        </p:tgtEl>
                                        <p:attrNameLst>
                                          <p:attrName>ppt_w</p:attrName>
                                        </p:attrNameLst>
                                      </p:cBhvr>
                                      <p:tavLst>
                                        <p:tav tm="0">
                                          <p:val>
                                            <p:fltVal val="0"/>
                                          </p:val>
                                        </p:tav>
                                        <p:tav tm="100000">
                                          <p:val>
                                            <p:strVal val="#ppt_w"/>
                                          </p:val>
                                        </p:tav>
                                      </p:tavLst>
                                    </p:anim>
                                    <p:anim calcmode="lin" valueType="num">
                                      <p:cBhvr>
                                        <p:cTn id="390" dur="500" fill="hold"/>
                                        <p:tgtEl>
                                          <p:spTgt spid="216"/>
                                        </p:tgtEl>
                                        <p:attrNameLst>
                                          <p:attrName>ppt_h</p:attrName>
                                        </p:attrNameLst>
                                      </p:cBhvr>
                                      <p:tavLst>
                                        <p:tav tm="0">
                                          <p:val>
                                            <p:fltVal val="0"/>
                                          </p:val>
                                        </p:tav>
                                        <p:tav tm="100000">
                                          <p:val>
                                            <p:strVal val="#ppt_h"/>
                                          </p:val>
                                        </p:tav>
                                      </p:tavLst>
                                    </p:anim>
                                    <p:animEffect transition="in" filter="fade">
                                      <p:cBhvr>
                                        <p:cTn id="391" dur="500"/>
                                        <p:tgtEl>
                                          <p:spTgt spid="216"/>
                                        </p:tgtEl>
                                      </p:cBhvr>
                                    </p:animEffect>
                                  </p:childTnLst>
                                  <p:subTnLst>
                                    <p:audio>
                                      <p:cMediaNode>
                                        <p:cTn display="0" masterRel="sameClick">
                                          <p:stCondLst>
                                            <p:cond evt="begin" delay="0">
                                              <p:tn val="387"/>
                                            </p:cond>
                                          </p:stCondLst>
                                          <p:endCondLst>
                                            <p:cond evt="onStopAudio" delay="0">
                                              <p:tgtEl>
                                                <p:sldTgt/>
                                              </p:tgtEl>
                                            </p:cond>
                                          </p:endCondLst>
                                        </p:cTn>
                                        <p:tgtEl>
                                          <p:sndTgt r:embed="rId5" name="Bling.wav"/>
                                        </p:tgtEl>
                                      </p:cMediaNode>
                                    </p:audio>
                                  </p:subTnLst>
                                </p:cTn>
                              </p:par>
                              <p:par>
                                <p:cTn id="392" presetID="26" presetClass="emph" presetSubtype="0" fill="hold" grpId="1" nodeType="withEffect">
                                  <p:stCondLst>
                                    <p:cond delay="500"/>
                                  </p:stCondLst>
                                  <p:childTnLst>
                                    <p:animEffect transition="out" filter="fade">
                                      <p:cBhvr>
                                        <p:cTn id="393" dur="500" tmFilter="0, 0; .2, .5; .8, .5; 1, 0"/>
                                        <p:tgtEl>
                                          <p:spTgt spid="216"/>
                                        </p:tgtEl>
                                      </p:cBhvr>
                                    </p:animEffect>
                                    <p:animScale>
                                      <p:cBhvr>
                                        <p:cTn id="394" dur="250" autoRev="1" fill="hold"/>
                                        <p:tgtEl>
                                          <p:spTgt spid="216"/>
                                        </p:tgtEl>
                                      </p:cBhvr>
                                      <p:by x="105000" y="105000"/>
                                    </p:animScale>
                                  </p:childTnLst>
                                </p:cTn>
                              </p:par>
                              <p:par>
                                <p:cTn id="395" presetID="53" presetClass="entr" presetSubtype="16" fill="hold" grpId="0" nodeType="withEffect">
                                  <p:stCondLst>
                                    <p:cond delay="0"/>
                                  </p:stCondLst>
                                  <p:childTnLst>
                                    <p:set>
                                      <p:cBhvr>
                                        <p:cTn id="396" dur="1" fill="hold">
                                          <p:stCondLst>
                                            <p:cond delay="0"/>
                                          </p:stCondLst>
                                        </p:cTn>
                                        <p:tgtEl>
                                          <p:spTgt spid="202"/>
                                        </p:tgtEl>
                                        <p:attrNameLst>
                                          <p:attrName>style.visibility</p:attrName>
                                        </p:attrNameLst>
                                      </p:cBhvr>
                                      <p:to>
                                        <p:strVal val="visible"/>
                                      </p:to>
                                    </p:set>
                                    <p:anim calcmode="lin" valueType="num">
                                      <p:cBhvr>
                                        <p:cTn id="397" dur="500" fill="hold"/>
                                        <p:tgtEl>
                                          <p:spTgt spid="202"/>
                                        </p:tgtEl>
                                        <p:attrNameLst>
                                          <p:attrName>ppt_w</p:attrName>
                                        </p:attrNameLst>
                                      </p:cBhvr>
                                      <p:tavLst>
                                        <p:tav tm="0">
                                          <p:val>
                                            <p:fltVal val="0"/>
                                          </p:val>
                                        </p:tav>
                                        <p:tav tm="100000">
                                          <p:val>
                                            <p:strVal val="#ppt_w"/>
                                          </p:val>
                                        </p:tav>
                                      </p:tavLst>
                                    </p:anim>
                                    <p:anim calcmode="lin" valueType="num">
                                      <p:cBhvr>
                                        <p:cTn id="398" dur="500" fill="hold"/>
                                        <p:tgtEl>
                                          <p:spTgt spid="202"/>
                                        </p:tgtEl>
                                        <p:attrNameLst>
                                          <p:attrName>ppt_h</p:attrName>
                                        </p:attrNameLst>
                                      </p:cBhvr>
                                      <p:tavLst>
                                        <p:tav tm="0">
                                          <p:val>
                                            <p:fltVal val="0"/>
                                          </p:val>
                                        </p:tav>
                                        <p:tav tm="100000">
                                          <p:val>
                                            <p:strVal val="#ppt_h"/>
                                          </p:val>
                                        </p:tav>
                                      </p:tavLst>
                                    </p:anim>
                                    <p:animEffect transition="in" filter="fade">
                                      <p:cBhvr>
                                        <p:cTn id="399" dur="500"/>
                                        <p:tgtEl>
                                          <p:spTgt spid="202"/>
                                        </p:tgtEl>
                                      </p:cBhvr>
                                    </p:animEffect>
                                  </p:childTnLst>
                                  <p:subTnLst>
                                    <p:audio>
                                      <p:cMediaNode>
                                        <p:cTn display="0" masterRel="sameClick">
                                          <p:stCondLst>
                                            <p:cond evt="begin" delay="0">
                                              <p:tn val="395"/>
                                            </p:cond>
                                          </p:stCondLst>
                                          <p:endCondLst>
                                            <p:cond evt="onStopAudio" delay="0">
                                              <p:tgtEl>
                                                <p:sldTgt/>
                                              </p:tgtEl>
                                            </p:cond>
                                          </p:endCondLst>
                                        </p:cTn>
                                        <p:tgtEl>
                                          <p:sndTgt r:embed="rId5" name="Bling.wav"/>
                                        </p:tgtEl>
                                      </p:cMediaNode>
                                    </p:audio>
                                  </p:subTnLst>
                                </p:cTn>
                              </p:par>
                              <p:par>
                                <p:cTn id="400" presetID="26" presetClass="emph" presetSubtype="0" fill="hold" grpId="1" nodeType="withEffect">
                                  <p:stCondLst>
                                    <p:cond delay="500"/>
                                  </p:stCondLst>
                                  <p:childTnLst>
                                    <p:animEffect transition="out" filter="fade">
                                      <p:cBhvr>
                                        <p:cTn id="401" dur="500" tmFilter="0, 0; .2, .5; .8, .5; 1, 0"/>
                                        <p:tgtEl>
                                          <p:spTgt spid="202"/>
                                        </p:tgtEl>
                                      </p:cBhvr>
                                    </p:animEffect>
                                    <p:animScale>
                                      <p:cBhvr>
                                        <p:cTn id="402" dur="250" autoRev="1" fill="hold"/>
                                        <p:tgtEl>
                                          <p:spTgt spid="202"/>
                                        </p:tgtEl>
                                      </p:cBhvr>
                                      <p:by x="105000" y="105000"/>
                                    </p:animScale>
                                  </p:childTnLst>
                                </p:cTn>
                              </p:par>
                              <p:par>
                                <p:cTn id="403" presetID="53" presetClass="entr" presetSubtype="16" fill="hold" grpId="0" nodeType="withEffect">
                                  <p:stCondLst>
                                    <p:cond delay="0"/>
                                  </p:stCondLst>
                                  <p:childTnLst>
                                    <p:set>
                                      <p:cBhvr>
                                        <p:cTn id="404" dur="1" fill="hold">
                                          <p:stCondLst>
                                            <p:cond delay="0"/>
                                          </p:stCondLst>
                                        </p:cTn>
                                        <p:tgtEl>
                                          <p:spTgt spid="209"/>
                                        </p:tgtEl>
                                        <p:attrNameLst>
                                          <p:attrName>style.visibility</p:attrName>
                                        </p:attrNameLst>
                                      </p:cBhvr>
                                      <p:to>
                                        <p:strVal val="visible"/>
                                      </p:to>
                                    </p:set>
                                    <p:anim calcmode="lin" valueType="num">
                                      <p:cBhvr>
                                        <p:cTn id="405" dur="500" fill="hold"/>
                                        <p:tgtEl>
                                          <p:spTgt spid="209"/>
                                        </p:tgtEl>
                                        <p:attrNameLst>
                                          <p:attrName>ppt_w</p:attrName>
                                        </p:attrNameLst>
                                      </p:cBhvr>
                                      <p:tavLst>
                                        <p:tav tm="0">
                                          <p:val>
                                            <p:fltVal val="0"/>
                                          </p:val>
                                        </p:tav>
                                        <p:tav tm="100000">
                                          <p:val>
                                            <p:strVal val="#ppt_w"/>
                                          </p:val>
                                        </p:tav>
                                      </p:tavLst>
                                    </p:anim>
                                    <p:anim calcmode="lin" valueType="num">
                                      <p:cBhvr>
                                        <p:cTn id="406" dur="500" fill="hold"/>
                                        <p:tgtEl>
                                          <p:spTgt spid="209"/>
                                        </p:tgtEl>
                                        <p:attrNameLst>
                                          <p:attrName>ppt_h</p:attrName>
                                        </p:attrNameLst>
                                      </p:cBhvr>
                                      <p:tavLst>
                                        <p:tav tm="0">
                                          <p:val>
                                            <p:fltVal val="0"/>
                                          </p:val>
                                        </p:tav>
                                        <p:tav tm="100000">
                                          <p:val>
                                            <p:strVal val="#ppt_h"/>
                                          </p:val>
                                        </p:tav>
                                      </p:tavLst>
                                    </p:anim>
                                    <p:animEffect transition="in" filter="fade">
                                      <p:cBhvr>
                                        <p:cTn id="407" dur="500"/>
                                        <p:tgtEl>
                                          <p:spTgt spid="209"/>
                                        </p:tgtEl>
                                      </p:cBhvr>
                                    </p:animEffect>
                                  </p:childTnLst>
                                  <p:subTnLst>
                                    <p:audio>
                                      <p:cMediaNode>
                                        <p:cTn display="0" masterRel="sameClick">
                                          <p:stCondLst>
                                            <p:cond evt="begin" delay="0">
                                              <p:tn val="403"/>
                                            </p:cond>
                                          </p:stCondLst>
                                          <p:endCondLst>
                                            <p:cond evt="onStopAudio" delay="0">
                                              <p:tgtEl>
                                                <p:sldTgt/>
                                              </p:tgtEl>
                                            </p:cond>
                                          </p:endCondLst>
                                        </p:cTn>
                                        <p:tgtEl>
                                          <p:sndTgt r:embed="rId5" name="Bling.wav"/>
                                        </p:tgtEl>
                                      </p:cMediaNode>
                                    </p:audio>
                                  </p:subTnLst>
                                </p:cTn>
                              </p:par>
                              <p:par>
                                <p:cTn id="408" presetID="26" presetClass="emph" presetSubtype="0" fill="hold" grpId="1" nodeType="withEffect">
                                  <p:stCondLst>
                                    <p:cond delay="500"/>
                                  </p:stCondLst>
                                  <p:childTnLst>
                                    <p:animEffect transition="out" filter="fade">
                                      <p:cBhvr>
                                        <p:cTn id="409" dur="500" tmFilter="0, 0; .2, .5; .8, .5; 1, 0"/>
                                        <p:tgtEl>
                                          <p:spTgt spid="209"/>
                                        </p:tgtEl>
                                      </p:cBhvr>
                                    </p:animEffect>
                                    <p:animScale>
                                      <p:cBhvr>
                                        <p:cTn id="410" dur="250" autoRev="1" fill="hold"/>
                                        <p:tgtEl>
                                          <p:spTgt spid="209"/>
                                        </p:tgtEl>
                                      </p:cBhvr>
                                      <p:by x="105000" y="105000"/>
                                    </p:animScale>
                                  </p:childTnLst>
                                </p:cTn>
                              </p:par>
                            </p:childTnLst>
                          </p:cTn>
                        </p:par>
                      </p:childTnLst>
                    </p:cTn>
                  </p:par>
                </p:childTnLst>
              </p:cTn>
              <p:nextCondLst>
                <p:cond evt="onClick" delay="0">
                  <p:tgtEl>
                    <p:spTgt spid="181"/>
                  </p:tgtEl>
                </p:cond>
              </p:nextCondLst>
            </p:seq>
            <p:seq concurrent="1" nextAc="seek">
              <p:cTn id="411" restart="whenNotActive" fill="hold" evtFilter="cancelBubble" nodeType="interactiveSeq">
                <p:stCondLst>
                  <p:cond evt="onClick" delay="0">
                    <p:tgtEl>
                      <p:spTgt spid="182"/>
                    </p:tgtEl>
                  </p:cond>
                </p:stCondLst>
                <p:endSync evt="end" delay="0">
                  <p:rtn val="all"/>
                </p:endSync>
                <p:childTnLst>
                  <p:par>
                    <p:cTn id="412" fill="hold">
                      <p:stCondLst>
                        <p:cond delay="0"/>
                      </p:stCondLst>
                      <p:childTnLst>
                        <p:par>
                          <p:cTn id="413" fill="hold">
                            <p:stCondLst>
                              <p:cond delay="0"/>
                            </p:stCondLst>
                            <p:childTnLst>
                              <p:par>
                                <p:cTn id="414" presetID="53" presetClass="entr" presetSubtype="16" fill="hold" grpId="0" nodeType="withEffect">
                                  <p:stCondLst>
                                    <p:cond delay="0"/>
                                  </p:stCondLst>
                                  <p:childTnLst>
                                    <p:set>
                                      <p:cBhvr>
                                        <p:cTn id="415" dur="1" fill="hold">
                                          <p:stCondLst>
                                            <p:cond delay="0"/>
                                          </p:stCondLst>
                                        </p:cTn>
                                        <p:tgtEl>
                                          <p:spTgt spid="257"/>
                                        </p:tgtEl>
                                        <p:attrNameLst>
                                          <p:attrName>style.visibility</p:attrName>
                                        </p:attrNameLst>
                                      </p:cBhvr>
                                      <p:to>
                                        <p:strVal val="visible"/>
                                      </p:to>
                                    </p:set>
                                    <p:anim calcmode="lin" valueType="num">
                                      <p:cBhvr>
                                        <p:cTn id="416" dur="500" fill="hold"/>
                                        <p:tgtEl>
                                          <p:spTgt spid="257"/>
                                        </p:tgtEl>
                                        <p:attrNameLst>
                                          <p:attrName>ppt_w</p:attrName>
                                        </p:attrNameLst>
                                      </p:cBhvr>
                                      <p:tavLst>
                                        <p:tav tm="0">
                                          <p:val>
                                            <p:fltVal val="0"/>
                                          </p:val>
                                        </p:tav>
                                        <p:tav tm="100000">
                                          <p:val>
                                            <p:strVal val="#ppt_w"/>
                                          </p:val>
                                        </p:tav>
                                      </p:tavLst>
                                    </p:anim>
                                    <p:anim calcmode="lin" valueType="num">
                                      <p:cBhvr>
                                        <p:cTn id="417" dur="500" fill="hold"/>
                                        <p:tgtEl>
                                          <p:spTgt spid="257"/>
                                        </p:tgtEl>
                                        <p:attrNameLst>
                                          <p:attrName>ppt_h</p:attrName>
                                        </p:attrNameLst>
                                      </p:cBhvr>
                                      <p:tavLst>
                                        <p:tav tm="0">
                                          <p:val>
                                            <p:fltVal val="0"/>
                                          </p:val>
                                        </p:tav>
                                        <p:tav tm="100000">
                                          <p:val>
                                            <p:strVal val="#ppt_h"/>
                                          </p:val>
                                        </p:tav>
                                      </p:tavLst>
                                    </p:anim>
                                    <p:animEffect transition="in" filter="fade">
                                      <p:cBhvr>
                                        <p:cTn id="418" dur="500"/>
                                        <p:tgtEl>
                                          <p:spTgt spid="257"/>
                                        </p:tgtEl>
                                      </p:cBhvr>
                                    </p:animEffect>
                                  </p:childTnLst>
                                  <p:subTnLst>
                                    <p:audio>
                                      <p:cMediaNode>
                                        <p:cTn display="0" masterRel="sameClick">
                                          <p:stCondLst>
                                            <p:cond evt="begin" delay="0">
                                              <p:tn val="414"/>
                                            </p:cond>
                                          </p:stCondLst>
                                          <p:endCondLst>
                                            <p:cond evt="onStopAudio" delay="0">
                                              <p:tgtEl>
                                                <p:sldTgt/>
                                              </p:tgtEl>
                                            </p:cond>
                                          </p:endCondLst>
                                        </p:cTn>
                                        <p:tgtEl>
                                          <p:sndTgt r:embed="rId5" name="Bling.wav"/>
                                        </p:tgtEl>
                                      </p:cMediaNode>
                                    </p:audio>
                                  </p:subTnLst>
                                </p:cTn>
                              </p:par>
                              <p:par>
                                <p:cTn id="419" presetID="26" presetClass="emph" presetSubtype="0" fill="hold" grpId="1" nodeType="withEffect">
                                  <p:stCondLst>
                                    <p:cond delay="500"/>
                                  </p:stCondLst>
                                  <p:childTnLst>
                                    <p:animEffect transition="out" filter="fade">
                                      <p:cBhvr>
                                        <p:cTn id="420" dur="500" tmFilter="0, 0; .2, .5; .8, .5; 1, 0"/>
                                        <p:tgtEl>
                                          <p:spTgt spid="257"/>
                                        </p:tgtEl>
                                      </p:cBhvr>
                                    </p:animEffect>
                                    <p:animScale>
                                      <p:cBhvr>
                                        <p:cTn id="421" dur="250" autoRev="1" fill="hold"/>
                                        <p:tgtEl>
                                          <p:spTgt spid="257"/>
                                        </p:tgtEl>
                                      </p:cBhvr>
                                      <p:by x="105000" y="105000"/>
                                    </p:animScale>
                                  </p:childTnLst>
                                </p:cTn>
                              </p:par>
                              <p:par>
                                <p:cTn id="422" presetID="53" presetClass="entr" presetSubtype="16" fill="hold" grpId="0" nodeType="withEffect">
                                  <p:stCondLst>
                                    <p:cond delay="0"/>
                                  </p:stCondLst>
                                  <p:childTnLst>
                                    <p:set>
                                      <p:cBhvr>
                                        <p:cTn id="423" dur="1" fill="hold">
                                          <p:stCondLst>
                                            <p:cond delay="0"/>
                                          </p:stCondLst>
                                        </p:cTn>
                                        <p:tgtEl>
                                          <p:spTgt spid="323"/>
                                        </p:tgtEl>
                                        <p:attrNameLst>
                                          <p:attrName>style.visibility</p:attrName>
                                        </p:attrNameLst>
                                      </p:cBhvr>
                                      <p:to>
                                        <p:strVal val="visible"/>
                                      </p:to>
                                    </p:set>
                                    <p:anim calcmode="lin" valueType="num">
                                      <p:cBhvr>
                                        <p:cTn id="424" dur="500" fill="hold"/>
                                        <p:tgtEl>
                                          <p:spTgt spid="323"/>
                                        </p:tgtEl>
                                        <p:attrNameLst>
                                          <p:attrName>ppt_w</p:attrName>
                                        </p:attrNameLst>
                                      </p:cBhvr>
                                      <p:tavLst>
                                        <p:tav tm="0">
                                          <p:val>
                                            <p:fltVal val="0"/>
                                          </p:val>
                                        </p:tav>
                                        <p:tav tm="100000">
                                          <p:val>
                                            <p:strVal val="#ppt_w"/>
                                          </p:val>
                                        </p:tav>
                                      </p:tavLst>
                                    </p:anim>
                                    <p:anim calcmode="lin" valueType="num">
                                      <p:cBhvr>
                                        <p:cTn id="425" dur="500" fill="hold"/>
                                        <p:tgtEl>
                                          <p:spTgt spid="323"/>
                                        </p:tgtEl>
                                        <p:attrNameLst>
                                          <p:attrName>ppt_h</p:attrName>
                                        </p:attrNameLst>
                                      </p:cBhvr>
                                      <p:tavLst>
                                        <p:tav tm="0">
                                          <p:val>
                                            <p:fltVal val="0"/>
                                          </p:val>
                                        </p:tav>
                                        <p:tav tm="100000">
                                          <p:val>
                                            <p:strVal val="#ppt_h"/>
                                          </p:val>
                                        </p:tav>
                                      </p:tavLst>
                                    </p:anim>
                                    <p:animEffect transition="in" filter="fade">
                                      <p:cBhvr>
                                        <p:cTn id="426" dur="500"/>
                                        <p:tgtEl>
                                          <p:spTgt spid="323"/>
                                        </p:tgtEl>
                                      </p:cBhvr>
                                    </p:animEffect>
                                  </p:childTnLst>
                                  <p:subTnLst>
                                    <p:audio>
                                      <p:cMediaNode>
                                        <p:cTn display="0" masterRel="sameClick">
                                          <p:stCondLst>
                                            <p:cond evt="begin" delay="0">
                                              <p:tn val="422"/>
                                            </p:cond>
                                          </p:stCondLst>
                                          <p:endCondLst>
                                            <p:cond evt="onStopAudio" delay="0">
                                              <p:tgtEl>
                                                <p:sldTgt/>
                                              </p:tgtEl>
                                            </p:cond>
                                          </p:endCondLst>
                                        </p:cTn>
                                        <p:tgtEl>
                                          <p:sndTgt r:embed="rId5" name="Bling.wav"/>
                                        </p:tgtEl>
                                      </p:cMediaNode>
                                    </p:audio>
                                  </p:subTnLst>
                                </p:cTn>
                              </p:par>
                              <p:par>
                                <p:cTn id="427" presetID="26" presetClass="emph" presetSubtype="0" fill="hold" grpId="1" nodeType="withEffect">
                                  <p:stCondLst>
                                    <p:cond delay="500"/>
                                  </p:stCondLst>
                                  <p:childTnLst>
                                    <p:animEffect transition="out" filter="fade">
                                      <p:cBhvr>
                                        <p:cTn id="428" dur="500" tmFilter="0, 0; .2, .5; .8, .5; 1, 0"/>
                                        <p:tgtEl>
                                          <p:spTgt spid="323"/>
                                        </p:tgtEl>
                                      </p:cBhvr>
                                    </p:animEffect>
                                    <p:animScale>
                                      <p:cBhvr>
                                        <p:cTn id="429" dur="250" autoRev="1" fill="hold"/>
                                        <p:tgtEl>
                                          <p:spTgt spid="323"/>
                                        </p:tgtEl>
                                      </p:cBhvr>
                                      <p:by x="105000" y="105000"/>
                                    </p:animScale>
                                  </p:childTnLst>
                                </p:cTn>
                              </p:par>
                              <p:par>
                                <p:cTn id="430" presetID="53" presetClass="entr" presetSubtype="16" fill="hold" grpId="0" nodeType="withEffect">
                                  <p:stCondLst>
                                    <p:cond delay="0"/>
                                  </p:stCondLst>
                                  <p:childTnLst>
                                    <p:set>
                                      <p:cBhvr>
                                        <p:cTn id="431" dur="1" fill="hold">
                                          <p:stCondLst>
                                            <p:cond delay="0"/>
                                          </p:stCondLst>
                                        </p:cTn>
                                        <p:tgtEl>
                                          <p:spTgt spid="341"/>
                                        </p:tgtEl>
                                        <p:attrNameLst>
                                          <p:attrName>style.visibility</p:attrName>
                                        </p:attrNameLst>
                                      </p:cBhvr>
                                      <p:to>
                                        <p:strVal val="visible"/>
                                      </p:to>
                                    </p:set>
                                    <p:anim calcmode="lin" valueType="num">
                                      <p:cBhvr>
                                        <p:cTn id="432" dur="500" fill="hold"/>
                                        <p:tgtEl>
                                          <p:spTgt spid="341"/>
                                        </p:tgtEl>
                                        <p:attrNameLst>
                                          <p:attrName>ppt_w</p:attrName>
                                        </p:attrNameLst>
                                      </p:cBhvr>
                                      <p:tavLst>
                                        <p:tav tm="0">
                                          <p:val>
                                            <p:fltVal val="0"/>
                                          </p:val>
                                        </p:tav>
                                        <p:tav tm="100000">
                                          <p:val>
                                            <p:strVal val="#ppt_w"/>
                                          </p:val>
                                        </p:tav>
                                      </p:tavLst>
                                    </p:anim>
                                    <p:anim calcmode="lin" valueType="num">
                                      <p:cBhvr>
                                        <p:cTn id="433" dur="500" fill="hold"/>
                                        <p:tgtEl>
                                          <p:spTgt spid="341"/>
                                        </p:tgtEl>
                                        <p:attrNameLst>
                                          <p:attrName>ppt_h</p:attrName>
                                        </p:attrNameLst>
                                      </p:cBhvr>
                                      <p:tavLst>
                                        <p:tav tm="0">
                                          <p:val>
                                            <p:fltVal val="0"/>
                                          </p:val>
                                        </p:tav>
                                        <p:tav tm="100000">
                                          <p:val>
                                            <p:strVal val="#ppt_h"/>
                                          </p:val>
                                        </p:tav>
                                      </p:tavLst>
                                    </p:anim>
                                    <p:animEffect transition="in" filter="fade">
                                      <p:cBhvr>
                                        <p:cTn id="434" dur="500"/>
                                        <p:tgtEl>
                                          <p:spTgt spid="341"/>
                                        </p:tgtEl>
                                      </p:cBhvr>
                                    </p:animEffect>
                                  </p:childTnLst>
                                  <p:subTnLst>
                                    <p:audio>
                                      <p:cMediaNode>
                                        <p:cTn display="0" masterRel="sameClick">
                                          <p:stCondLst>
                                            <p:cond evt="begin" delay="0">
                                              <p:tn val="430"/>
                                            </p:cond>
                                          </p:stCondLst>
                                          <p:endCondLst>
                                            <p:cond evt="onStopAudio" delay="0">
                                              <p:tgtEl>
                                                <p:sldTgt/>
                                              </p:tgtEl>
                                            </p:cond>
                                          </p:endCondLst>
                                        </p:cTn>
                                        <p:tgtEl>
                                          <p:sndTgt r:embed="rId5" name="Bling.wav"/>
                                        </p:tgtEl>
                                      </p:cMediaNode>
                                    </p:audio>
                                  </p:subTnLst>
                                </p:cTn>
                              </p:par>
                              <p:par>
                                <p:cTn id="435" presetID="26" presetClass="emph" presetSubtype="0" fill="hold" grpId="1" nodeType="withEffect">
                                  <p:stCondLst>
                                    <p:cond delay="500"/>
                                  </p:stCondLst>
                                  <p:childTnLst>
                                    <p:animEffect transition="out" filter="fade">
                                      <p:cBhvr>
                                        <p:cTn id="436" dur="500" tmFilter="0, 0; .2, .5; .8, .5; 1, 0"/>
                                        <p:tgtEl>
                                          <p:spTgt spid="341"/>
                                        </p:tgtEl>
                                      </p:cBhvr>
                                    </p:animEffect>
                                    <p:animScale>
                                      <p:cBhvr>
                                        <p:cTn id="437" dur="250" autoRev="1" fill="hold"/>
                                        <p:tgtEl>
                                          <p:spTgt spid="341"/>
                                        </p:tgtEl>
                                      </p:cBhvr>
                                      <p:by x="105000" y="105000"/>
                                    </p:animScale>
                                  </p:childTnLst>
                                </p:cTn>
                              </p:par>
                              <p:par>
                                <p:cTn id="438" presetID="53" presetClass="entr" presetSubtype="16" fill="hold" grpId="0" nodeType="withEffect">
                                  <p:stCondLst>
                                    <p:cond delay="0"/>
                                  </p:stCondLst>
                                  <p:childTnLst>
                                    <p:set>
                                      <p:cBhvr>
                                        <p:cTn id="439" dur="1" fill="hold">
                                          <p:stCondLst>
                                            <p:cond delay="0"/>
                                          </p:stCondLst>
                                        </p:cTn>
                                        <p:tgtEl>
                                          <p:spTgt spid="357"/>
                                        </p:tgtEl>
                                        <p:attrNameLst>
                                          <p:attrName>style.visibility</p:attrName>
                                        </p:attrNameLst>
                                      </p:cBhvr>
                                      <p:to>
                                        <p:strVal val="visible"/>
                                      </p:to>
                                    </p:set>
                                    <p:anim calcmode="lin" valueType="num">
                                      <p:cBhvr>
                                        <p:cTn id="440" dur="500" fill="hold"/>
                                        <p:tgtEl>
                                          <p:spTgt spid="357"/>
                                        </p:tgtEl>
                                        <p:attrNameLst>
                                          <p:attrName>ppt_w</p:attrName>
                                        </p:attrNameLst>
                                      </p:cBhvr>
                                      <p:tavLst>
                                        <p:tav tm="0">
                                          <p:val>
                                            <p:fltVal val="0"/>
                                          </p:val>
                                        </p:tav>
                                        <p:tav tm="100000">
                                          <p:val>
                                            <p:strVal val="#ppt_w"/>
                                          </p:val>
                                        </p:tav>
                                      </p:tavLst>
                                    </p:anim>
                                    <p:anim calcmode="lin" valueType="num">
                                      <p:cBhvr>
                                        <p:cTn id="441" dur="500" fill="hold"/>
                                        <p:tgtEl>
                                          <p:spTgt spid="357"/>
                                        </p:tgtEl>
                                        <p:attrNameLst>
                                          <p:attrName>ppt_h</p:attrName>
                                        </p:attrNameLst>
                                      </p:cBhvr>
                                      <p:tavLst>
                                        <p:tav tm="0">
                                          <p:val>
                                            <p:fltVal val="0"/>
                                          </p:val>
                                        </p:tav>
                                        <p:tav tm="100000">
                                          <p:val>
                                            <p:strVal val="#ppt_h"/>
                                          </p:val>
                                        </p:tav>
                                      </p:tavLst>
                                    </p:anim>
                                    <p:animEffect transition="in" filter="fade">
                                      <p:cBhvr>
                                        <p:cTn id="442" dur="500"/>
                                        <p:tgtEl>
                                          <p:spTgt spid="357"/>
                                        </p:tgtEl>
                                      </p:cBhvr>
                                    </p:animEffect>
                                  </p:childTnLst>
                                  <p:subTnLst>
                                    <p:audio>
                                      <p:cMediaNode>
                                        <p:cTn display="0" masterRel="sameClick">
                                          <p:stCondLst>
                                            <p:cond evt="begin" delay="0">
                                              <p:tn val="438"/>
                                            </p:cond>
                                          </p:stCondLst>
                                          <p:endCondLst>
                                            <p:cond evt="onStopAudio" delay="0">
                                              <p:tgtEl>
                                                <p:sldTgt/>
                                              </p:tgtEl>
                                            </p:cond>
                                          </p:endCondLst>
                                        </p:cTn>
                                        <p:tgtEl>
                                          <p:sndTgt r:embed="rId5" name="Bling.wav"/>
                                        </p:tgtEl>
                                      </p:cMediaNode>
                                    </p:audio>
                                  </p:subTnLst>
                                </p:cTn>
                              </p:par>
                              <p:par>
                                <p:cTn id="443" presetID="26" presetClass="emph" presetSubtype="0" fill="hold" grpId="1" nodeType="withEffect">
                                  <p:stCondLst>
                                    <p:cond delay="500"/>
                                  </p:stCondLst>
                                  <p:childTnLst>
                                    <p:animEffect transition="out" filter="fade">
                                      <p:cBhvr>
                                        <p:cTn id="444" dur="500" tmFilter="0, 0; .2, .5; .8, .5; 1, 0"/>
                                        <p:tgtEl>
                                          <p:spTgt spid="357"/>
                                        </p:tgtEl>
                                      </p:cBhvr>
                                    </p:animEffect>
                                    <p:animScale>
                                      <p:cBhvr>
                                        <p:cTn id="445" dur="250" autoRev="1" fill="hold"/>
                                        <p:tgtEl>
                                          <p:spTgt spid="357"/>
                                        </p:tgtEl>
                                      </p:cBhvr>
                                      <p:by x="105000" y="105000"/>
                                    </p:animScale>
                                  </p:childTnLst>
                                </p:cTn>
                              </p:par>
                              <p:par>
                                <p:cTn id="446" presetID="53" presetClass="entr" presetSubtype="16" fill="hold" grpId="0" nodeType="withEffect">
                                  <p:stCondLst>
                                    <p:cond delay="0"/>
                                  </p:stCondLst>
                                  <p:childTnLst>
                                    <p:set>
                                      <p:cBhvr>
                                        <p:cTn id="447" dur="1" fill="hold">
                                          <p:stCondLst>
                                            <p:cond delay="0"/>
                                          </p:stCondLst>
                                        </p:cTn>
                                        <p:tgtEl>
                                          <p:spTgt spid="373"/>
                                        </p:tgtEl>
                                        <p:attrNameLst>
                                          <p:attrName>style.visibility</p:attrName>
                                        </p:attrNameLst>
                                      </p:cBhvr>
                                      <p:to>
                                        <p:strVal val="visible"/>
                                      </p:to>
                                    </p:set>
                                    <p:anim calcmode="lin" valueType="num">
                                      <p:cBhvr>
                                        <p:cTn id="448" dur="500" fill="hold"/>
                                        <p:tgtEl>
                                          <p:spTgt spid="373"/>
                                        </p:tgtEl>
                                        <p:attrNameLst>
                                          <p:attrName>ppt_w</p:attrName>
                                        </p:attrNameLst>
                                      </p:cBhvr>
                                      <p:tavLst>
                                        <p:tav tm="0">
                                          <p:val>
                                            <p:fltVal val="0"/>
                                          </p:val>
                                        </p:tav>
                                        <p:tav tm="100000">
                                          <p:val>
                                            <p:strVal val="#ppt_w"/>
                                          </p:val>
                                        </p:tav>
                                      </p:tavLst>
                                    </p:anim>
                                    <p:anim calcmode="lin" valueType="num">
                                      <p:cBhvr>
                                        <p:cTn id="449" dur="500" fill="hold"/>
                                        <p:tgtEl>
                                          <p:spTgt spid="373"/>
                                        </p:tgtEl>
                                        <p:attrNameLst>
                                          <p:attrName>ppt_h</p:attrName>
                                        </p:attrNameLst>
                                      </p:cBhvr>
                                      <p:tavLst>
                                        <p:tav tm="0">
                                          <p:val>
                                            <p:fltVal val="0"/>
                                          </p:val>
                                        </p:tav>
                                        <p:tav tm="100000">
                                          <p:val>
                                            <p:strVal val="#ppt_h"/>
                                          </p:val>
                                        </p:tav>
                                      </p:tavLst>
                                    </p:anim>
                                    <p:animEffect transition="in" filter="fade">
                                      <p:cBhvr>
                                        <p:cTn id="450" dur="500"/>
                                        <p:tgtEl>
                                          <p:spTgt spid="373"/>
                                        </p:tgtEl>
                                      </p:cBhvr>
                                    </p:animEffect>
                                  </p:childTnLst>
                                  <p:subTnLst>
                                    <p:audio>
                                      <p:cMediaNode>
                                        <p:cTn display="0" masterRel="sameClick">
                                          <p:stCondLst>
                                            <p:cond evt="begin" delay="0">
                                              <p:tn val="446"/>
                                            </p:cond>
                                          </p:stCondLst>
                                          <p:endCondLst>
                                            <p:cond evt="onStopAudio" delay="0">
                                              <p:tgtEl>
                                                <p:sldTgt/>
                                              </p:tgtEl>
                                            </p:cond>
                                          </p:endCondLst>
                                        </p:cTn>
                                        <p:tgtEl>
                                          <p:sndTgt r:embed="rId5" name="Bling.wav"/>
                                        </p:tgtEl>
                                      </p:cMediaNode>
                                    </p:audio>
                                  </p:subTnLst>
                                </p:cTn>
                              </p:par>
                              <p:par>
                                <p:cTn id="451" presetID="26" presetClass="emph" presetSubtype="0" fill="hold" grpId="1" nodeType="withEffect">
                                  <p:stCondLst>
                                    <p:cond delay="500"/>
                                  </p:stCondLst>
                                  <p:childTnLst>
                                    <p:animEffect transition="out" filter="fade">
                                      <p:cBhvr>
                                        <p:cTn id="452" dur="500" tmFilter="0, 0; .2, .5; .8, .5; 1, 0"/>
                                        <p:tgtEl>
                                          <p:spTgt spid="373"/>
                                        </p:tgtEl>
                                      </p:cBhvr>
                                    </p:animEffect>
                                    <p:animScale>
                                      <p:cBhvr>
                                        <p:cTn id="453" dur="250" autoRev="1" fill="hold"/>
                                        <p:tgtEl>
                                          <p:spTgt spid="373"/>
                                        </p:tgtEl>
                                      </p:cBhvr>
                                      <p:by x="105000" y="105000"/>
                                    </p:animScale>
                                  </p:childTnLst>
                                </p:cTn>
                              </p:par>
                              <p:par>
                                <p:cTn id="454" presetID="53" presetClass="entr" presetSubtype="16" fill="hold" grpId="0" nodeType="withEffect">
                                  <p:stCondLst>
                                    <p:cond delay="0"/>
                                  </p:stCondLst>
                                  <p:childTnLst>
                                    <p:set>
                                      <p:cBhvr>
                                        <p:cTn id="455" dur="1" fill="hold">
                                          <p:stCondLst>
                                            <p:cond delay="0"/>
                                          </p:stCondLst>
                                        </p:cTn>
                                        <p:tgtEl>
                                          <p:spTgt spid="220"/>
                                        </p:tgtEl>
                                        <p:attrNameLst>
                                          <p:attrName>style.visibility</p:attrName>
                                        </p:attrNameLst>
                                      </p:cBhvr>
                                      <p:to>
                                        <p:strVal val="visible"/>
                                      </p:to>
                                    </p:set>
                                    <p:anim calcmode="lin" valueType="num">
                                      <p:cBhvr>
                                        <p:cTn id="456" dur="500" fill="hold"/>
                                        <p:tgtEl>
                                          <p:spTgt spid="220"/>
                                        </p:tgtEl>
                                        <p:attrNameLst>
                                          <p:attrName>ppt_w</p:attrName>
                                        </p:attrNameLst>
                                      </p:cBhvr>
                                      <p:tavLst>
                                        <p:tav tm="0">
                                          <p:val>
                                            <p:fltVal val="0"/>
                                          </p:val>
                                        </p:tav>
                                        <p:tav tm="100000">
                                          <p:val>
                                            <p:strVal val="#ppt_w"/>
                                          </p:val>
                                        </p:tav>
                                      </p:tavLst>
                                    </p:anim>
                                    <p:anim calcmode="lin" valueType="num">
                                      <p:cBhvr>
                                        <p:cTn id="457" dur="500" fill="hold"/>
                                        <p:tgtEl>
                                          <p:spTgt spid="220"/>
                                        </p:tgtEl>
                                        <p:attrNameLst>
                                          <p:attrName>ppt_h</p:attrName>
                                        </p:attrNameLst>
                                      </p:cBhvr>
                                      <p:tavLst>
                                        <p:tav tm="0">
                                          <p:val>
                                            <p:fltVal val="0"/>
                                          </p:val>
                                        </p:tav>
                                        <p:tav tm="100000">
                                          <p:val>
                                            <p:strVal val="#ppt_h"/>
                                          </p:val>
                                        </p:tav>
                                      </p:tavLst>
                                    </p:anim>
                                    <p:animEffect transition="in" filter="fade">
                                      <p:cBhvr>
                                        <p:cTn id="458" dur="500"/>
                                        <p:tgtEl>
                                          <p:spTgt spid="220"/>
                                        </p:tgtEl>
                                      </p:cBhvr>
                                    </p:animEffect>
                                  </p:childTnLst>
                                  <p:subTnLst>
                                    <p:audio>
                                      <p:cMediaNode>
                                        <p:cTn display="0" masterRel="sameClick">
                                          <p:stCondLst>
                                            <p:cond evt="begin" delay="0">
                                              <p:tn val="454"/>
                                            </p:cond>
                                          </p:stCondLst>
                                          <p:endCondLst>
                                            <p:cond evt="onStopAudio" delay="0">
                                              <p:tgtEl>
                                                <p:sldTgt/>
                                              </p:tgtEl>
                                            </p:cond>
                                          </p:endCondLst>
                                        </p:cTn>
                                        <p:tgtEl>
                                          <p:sndTgt r:embed="rId5" name="Bling.wav"/>
                                        </p:tgtEl>
                                      </p:cMediaNode>
                                    </p:audio>
                                  </p:subTnLst>
                                </p:cTn>
                              </p:par>
                              <p:par>
                                <p:cTn id="459" presetID="26" presetClass="emph" presetSubtype="0" fill="hold" grpId="1" nodeType="withEffect">
                                  <p:stCondLst>
                                    <p:cond delay="500"/>
                                  </p:stCondLst>
                                  <p:childTnLst>
                                    <p:animEffect transition="out" filter="fade">
                                      <p:cBhvr>
                                        <p:cTn id="460" dur="500" tmFilter="0, 0; .2, .5; .8, .5; 1, 0"/>
                                        <p:tgtEl>
                                          <p:spTgt spid="220"/>
                                        </p:tgtEl>
                                      </p:cBhvr>
                                    </p:animEffect>
                                    <p:animScale>
                                      <p:cBhvr>
                                        <p:cTn id="461" dur="250" autoRev="1" fill="hold"/>
                                        <p:tgtEl>
                                          <p:spTgt spid="220"/>
                                        </p:tgtEl>
                                      </p:cBhvr>
                                      <p:by x="105000" y="105000"/>
                                    </p:animScale>
                                  </p:childTnLst>
                                </p:cTn>
                              </p:par>
                              <p:par>
                                <p:cTn id="462" presetID="53" presetClass="entr" presetSubtype="16" fill="hold" grpId="0" nodeType="withEffect">
                                  <p:stCondLst>
                                    <p:cond delay="0"/>
                                  </p:stCondLst>
                                  <p:childTnLst>
                                    <p:set>
                                      <p:cBhvr>
                                        <p:cTn id="463" dur="1" fill="hold">
                                          <p:stCondLst>
                                            <p:cond delay="0"/>
                                          </p:stCondLst>
                                        </p:cTn>
                                        <p:tgtEl>
                                          <p:spTgt spid="212"/>
                                        </p:tgtEl>
                                        <p:attrNameLst>
                                          <p:attrName>style.visibility</p:attrName>
                                        </p:attrNameLst>
                                      </p:cBhvr>
                                      <p:to>
                                        <p:strVal val="visible"/>
                                      </p:to>
                                    </p:set>
                                    <p:anim calcmode="lin" valueType="num">
                                      <p:cBhvr>
                                        <p:cTn id="464" dur="500" fill="hold"/>
                                        <p:tgtEl>
                                          <p:spTgt spid="212"/>
                                        </p:tgtEl>
                                        <p:attrNameLst>
                                          <p:attrName>ppt_w</p:attrName>
                                        </p:attrNameLst>
                                      </p:cBhvr>
                                      <p:tavLst>
                                        <p:tav tm="0">
                                          <p:val>
                                            <p:fltVal val="0"/>
                                          </p:val>
                                        </p:tav>
                                        <p:tav tm="100000">
                                          <p:val>
                                            <p:strVal val="#ppt_w"/>
                                          </p:val>
                                        </p:tav>
                                      </p:tavLst>
                                    </p:anim>
                                    <p:anim calcmode="lin" valueType="num">
                                      <p:cBhvr>
                                        <p:cTn id="465" dur="500" fill="hold"/>
                                        <p:tgtEl>
                                          <p:spTgt spid="212"/>
                                        </p:tgtEl>
                                        <p:attrNameLst>
                                          <p:attrName>ppt_h</p:attrName>
                                        </p:attrNameLst>
                                      </p:cBhvr>
                                      <p:tavLst>
                                        <p:tav tm="0">
                                          <p:val>
                                            <p:fltVal val="0"/>
                                          </p:val>
                                        </p:tav>
                                        <p:tav tm="100000">
                                          <p:val>
                                            <p:strVal val="#ppt_h"/>
                                          </p:val>
                                        </p:tav>
                                      </p:tavLst>
                                    </p:anim>
                                    <p:animEffect transition="in" filter="fade">
                                      <p:cBhvr>
                                        <p:cTn id="466" dur="500"/>
                                        <p:tgtEl>
                                          <p:spTgt spid="212"/>
                                        </p:tgtEl>
                                      </p:cBhvr>
                                    </p:animEffect>
                                  </p:childTnLst>
                                  <p:subTnLst>
                                    <p:audio>
                                      <p:cMediaNode>
                                        <p:cTn display="0" masterRel="sameClick">
                                          <p:stCondLst>
                                            <p:cond evt="begin" delay="0">
                                              <p:tn val="462"/>
                                            </p:cond>
                                          </p:stCondLst>
                                          <p:endCondLst>
                                            <p:cond evt="onStopAudio" delay="0">
                                              <p:tgtEl>
                                                <p:sldTgt/>
                                              </p:tgtEl>
                                            </p:cond>
                                          </p:endCondLst>
                                        </p:cTn>
                                        <p:tgtEl>
                                          <p:sndTgt r:embed="rId5" name="Bling.wav"/>
                                        </p:tgtEl>
                                      </p:cMediaNode>
                                    </p:audio>
                                  </p:subTnLst>
                                </p:cTn>
                              </p:par>
                              <p:par>
                                <p:cTn id="467" presetID="26" presetClass="emph" presetSubtype="0" fill="hold" grpId="1" nodeType="withEffect">
                                  <p:stCondLst>
                                    <p:cond delay="500"/>
                                  </p:stCondLst>
                                  <p:childTnLst>
                                    <p:animEffect transition="out" filter="fade">
                                      <p:cBhvr>
                                        <p:cTn id="468" dur="500" tmFilter="0, 0; .2, .5; .8, .5; 1, 0"/>
                                        <p:tgtEl>
                                          <p:spTgt spid="212"/>
                                        </p:tgtEl>
                                      </p:cBhvr>
                                    </p:animEffect>
                                    <p:animScale>
                                      <p:cBhvr>
                                        <p:cTn id="469" dur="250" autoRev="1" fill="hold"/>
                                        <p:tgtEl>
                                          <p:spTgt spid="212"/>
                                        </p:tgtEl>
                                      </p:cBhvr>
                                      <p:by x="105000" y="105000"/>
                                    </p:animScale>
                                  </p:childTnLst>
                                </p:cTn>
                              </p:par>
                            </p:childTnLst>
                          </p:cTn>
                        </p:par>
                      </p:childTnLst>
                    </p:cTn>
                  </p:par>
                </p:childTnLst>
              </p:cTn>
              <p:nextCondLst>
                <p:cond evt="onClick" delay="0">
                  <p:tgtEl>
                    <p:spTgt spid="182"/>
                  </p:tgtEl>
                </p:cond>
              </p:nextCondLst>
            </p:seq>
            <p:seq concurrent="1" nextAc="seek">
              <p:cTn id="470" restart="whenNotActive" fill="hold" evtFilter="cancelBubble" nodeType="interactiveSeq">
                <p:stCondLst>
                  <p:cond evt="onClick" delay="0">
                    <p:tgtEl>
                      <p:spTgt spid="183"/>
                    </p:tgtEl>
                  </p:cond>
                </p:stCondLst>
                <p:endSync evt="end" delay="0">
                  <p:rtn val="all"/>
                </p:endSync>
                <p:childTnLst>
                  <p:par>
                    <p:cTn id="471" fill="hold">
                      <p:stCondLst>
                        <p:cond delay="0"/>
                      </p:stCondLst>
                      <p:childTnLst>
                        <p:par>
                          <p:cTn id="472" fill="hold">
                            <p:stCondLst>
                              <p:cond delay="0"/>
                            </p:stCondLst>
                            <p:childTnLst>
                              <p:par>
                                <p:cTn id="473" presetID="53" presetClass="entr" presetSubtype="16" fill="hold" grpId="0" nodeType="withEffect">
                                  <p:stCondLst>
                                    <p:cond delay="0"/>
                                  </p:stCondLst>
                                  <p:childTnLst>
                                    <p:set>
                                      <p:cBhvr>
                                        <p:cTn id="474" dur="1" fill="hold">
                                          <p:stCondLst>
                                            <p:cond delay="0"/>
                                          </p:stCondLst>
                                        </p:cTn>
                                        <p:tgtEl>
                                          <p:spTgt spid="258"/>
                                        </p:tgtEl>
                                        <p:attrNameLst>
                                          <p:attrName>style.visibility</p:attrName>
                                        </p:attrNameLst>
                                      </p:cBhvr>
                                      <p:to>
                                        <p:strVal val="visible"/>
                                      </p:to>
                                    </p:set>
                                    <p:anim calcmode="lin" valueType="num">
                                      <p:cBhvr>
                                        <p:cTn id="475" dur="500" fill="hold"/>
                                        <p:tgtEl>
                                          <p:spTgt spid="258"/>
                                        </p:tgtEl>
                                        <p:attrNameLst>
                                          <p:attrName>ppt_w</p:attrName>
                                        </p:attrNameLst>
                                      </p:cBhvr>
                                      <p:tavLst>
                                        <p:tav tm="0">
                                          <p:val>
                                            <p:fltVal val="0"/>
                                          </p:val>
                                        </p:tav>
                                        <p:tav tm="100000">
                                          <p:val>
                                            <p:strVal val="#ppt_w"/>
                                          </p:val>
                                        </p:tav>
                                      </p:tavLst>
                                    </p:anim>
                                    <p:anim calcmode="lin" valueType="num">
                                      <p:cBhvr>
                                        <p:cTn id="476" dur="500" fill="hold"/>
                                        <p:tgtEl>
                                          <p:spTgt spid="258"/>
                                        </p:tgtEl>
                                        <p:attrNameLst>
                                          <p:attrName>ppt_h</p:attrName>
                                        </p:attrNameLst>
                                      </p:cBhvr>
                                      <p:tavLst>
                                        <p:tav tm="0">
                                          <p:val>
                                            <p:fltVal val="0"/>
                                          </p:val>
                                        </p:tav>
                                        <p:tav tm="100000">
                                          <p:val>
                                            <p:strVal val="#ppt_h"/>
                                          </p:val>
                                        </p:tav>
                                      </p:tavLst>
                                    </p:anim>
                                    <p:animEffect transition="in" filter="fade">
                                      <p:cBhvr>
                                        <p:cTn id="477" dur="500"/>
                                        <p:tgtEl>
                                          <p:spTgt spid="258"/>
                                        </p:tgtEl>
                                      </p:cBhvr>
                                    </p:animEffect>
                                  </p:childTnLst>
                                  <p:subTnLst>
                                    <p:audio>
                                      <p:cMediaNode>
                                        <p:cTn display="0" masterRel="sameClick">
                                          <p:stCondLst>
                                            <p:cond evt="begin" delay="0">
                                              <p:tn val="473"/>
                                            </p:cond>
                                          </p:stCondLst>
                                          <p:endCondLst>
                                            <p:cond evt="onStopAudio" delay="0">
                                              <p:tgtEl>
                                                <p:sldTgt/>
                                              </p:tgtEl>
                                            </p:cond>
                                          </p:endCondLst>
                                        </p:cTn>
                                        <p:tgtEl>
                                          <p:sndTgt r:embed="rId5" name="Bling.wav"/>
                                        </p:tgtEl>
                                      </p:cMediaNode>
                                    </p:audio>
                                  </p:subTnLst>
                                </p:cTn>
                              </p:par>
                              <p:par>
                                <p:cTn id="478" presetID="26" presetClass="emph" presetSubtype="0" fill="hold" grpId="1" nodeType="withEffect">
                                  <p:stCondLst>
                                    <p:cond delay="500"/>
                                  </p:stCondLst>
                                  <p:childTnLst>
                                    <p:animEffect transition="out" filter="fade">
                                      <p:cBhvr>
                                        <p:cTn id="479" dur="500" tmFilter="0, 0; .2, .5; .8, .5; 1, 0"/>
                                        <p:tgtEl>
                                          <p:spTgt spid="258"/>
                                        </p:tgtEl>
                                      </p:cBhvr>
                                    </p:animEffect>
                                    <p:animScale>
                                      <p:cBhvr>
                                        <p:cTn id="480" dur="250" autoRev="1" fill="hold"/>
                                        <p:tgtEl>
                                          <p:spTgt spid="258"/>
                                        </p:tgtEl>
                                      </p:cBhvr>
                                      <p:by x="105000" y="105000"/>
                                    </p:animScale>
                                  </p:childTnLst>
                                </p:cTn>
                              </p:par>
                              <p:par>
                                <p:cTn id="481" presetID="53" presetClass="entr" presetSubtype="16" fill="hold" grpId="0" nodeType="withEffect">
                                  <p:stCondLst>
                                    <p:cond delay="0"/>
                                  </p:stCondLst>
                                  <p:childTnLst>
                                    <p:set>
                                      <p:cBhvr>
                                        <p:cTn id="482" dur="1" fill="hold">
                                          <p:stCondLst>
                                            <p:cond delay="0"/>
                                          </p:stCondLst>
                                        </p:cTn>
                                        <p:tgtEl>
                                          <p:spTgt spid="325"/>
                                        </p:tgtEl>
                                        <p:attrNameLst>
                                          <p:attrName>style.visibility</p:attrName>
                                        </p:attrNameLst>
                                      </p:cBhvr>
                                      <p:to>
                                        <p:strVal val="visible"/>
                                      </p:to>
                                    </p:set>
                                    <p:anim calcmode="lin" valueType="num">
                                      <p:cBhvr>
                                        <p:cTn id="483" dur="500" fill="hold"/>
                                        <p:tgtEl>
                                          <p:spTgt spid="325"/>
                                        </p:tgtEl>
                                        <p:attrNameLst>
                                          <p:attrName>ppt_w</p:attrName>
                                        </p:attrNameLst>
                                      </p:cBhvr>
                                      <p:tavLst>
                                        <p:tav tm="0">
                                          <p:val>
                                            <p:fltVal val="0"/>
                                          </p:val>
                                        </p:tav>
                                        <p:tav tm="100000">
                                          <p:val>
                                            <p:strVal val="#ppt_w"/>
                                          </p:val>
                                        </p:tav>
                                      </p:tavLst>
                                    </p:anim>
                                    <p:anim calcmode="lin" valueType="num">
                                      <p:cBhvr>
                                        <p:cTn id="484" dur="500" fill="hold"/>
                                        <p:tgtEl>
                                          <p:spTgt spid="325"/>
                                        </p:tgtEl>
                                        <p:attrNameLst>
                                          <p:attrName>ppt_h</p:attrName>
                                        </p:attrNameLst>
                                      </p:cBhvr>
                                      <p:tavLst>
                                        <p:tav tm="0">
                                          <p:val>
                                            <p:fltVal val="0"/>
                                          </p:val>
                                        </p:tav>
                                        <p:tav tm="100000">
                                          <p:val>
                                            <p:strVal val="#ppt_h"/>
                                          </p:val>
                                        </p:tav>
                                      </p:tavLst>
                                    </p:anim>
                                    <p:animEffect transition="in" filter="fade">
                                      <p:cBhvr>
                                        <p:cTn id="485" dur="500"/>
                                        <p:tgtEl>
                                          <p:spTgt spid="325"/>
                                        </p:tgtEl>
                                      </p:cBhvr>
                                    </p:animEffect>
                                  </p:childTnLst>
                                  <p:subTnLst>
                                    <p:audio>
                                      <p:cMediaNode>
                                        <p:cTn display="0" masterRel="sameClick">
                                          <p:stCondLst>
                                            <p:cond evt="begin" delay="0">
                                              <p:tn val="481"/>
                                            </p:cond>
                                          </p:stCondLst>
                                          <p:endCondLst>
                                            <p:cond evt="onStopAudio" delay="0">
                                              <p:tgtEl>
                                                <p:sldTgt/>
                                              </p:tgtEl>
                                            </p:cond>
                                          </p:endCondLst>
                                        </p:cTn>
                                        <p:tgtEl>
                                          <p:sndTgt r:embed="rId5" name="Bling.wav"/>
                                        </p:tgtEl>
                                      </p:cMediaNode>
                                    </p:audio>
                                  </p:subTnLst>
                                </p:cTn>
                              </p:par>
                              <p:par>
                                <p:cTn id="486" presetID="26" presetClass="emph" presetSubtype="0" fill="hold" grpId="1" nodeType="withEffect">
                                  <p:stCondLst>
                                    <p:cond delay="500"/>
                                  </p:stCondLst>
                                  <p:childTnLst>
                                    <p:animEffect transition="out" filter="fade">
                                      <p:cBhvr>
                                        <p:cTn id="487" dur="500" tmFilter="0, 0; .2, .5; .8, .5; 1, 0"/>
                                        <p:tgtEl>
                                          <p:spTgt spid="325"/>
                                        </p:tgtEl>
                                      </p:cBhvr>
                                    </p:animEffect>
                                    <p:animScale>
                                      <p:cBhvr>
                                        <p:cTn id="488" dur="250" autoRev="1" fill="hold"/>
                                        <p:tgtEl>
                                          <p:spTgt spid="325"/>
                                        </p:tgtEl>
                                      </p:cBhvr>
                                      <p:by x="105000" y="105000"/>
                                    </p:animScale>
                                  </p:childTnLst>
                                </p:cTn>
                              </p:par>
                              <p:par>
                                <p:cTn id="489" presetID="53" presetClass="entr" presetSubtype="16" fill="hold" grpId="0" nodeType="withEffect">
                                  <p:stCondLst>
                                    <p:cond delay="0"/>
                                  </p:stCondLst>
                                  <p:childTnLst>
                                    <p:set>
                                      <p:cBhvr>
                                        <p:cTn id="490" dur="1" fill="hold">
                                          <p:stCondLst>
                                            <p:cond delay="0"/>
                                          </p:stCondLst>
                                        </p:cTn>
                                        <p:tgtEl>
                                          <p:spTgt spid="342"/>
                                        </p:tgtEl>
                                        <p:attrNameLst>
                                          <p:attrName>style.visibility</p:attrName>
                                        </p:attrNameLst>
                                      </p:cBhvr>
                                      <p:to>
                                        <p:strVal val="visible"/>
                                      </p:to>
                                    </p:set>
                                    <p:anim calcmode="lin" valueType="num">
                                      <p:cBhvr>
                                        <p:cTn id="491" dur="500" fill="hold"/>
                                        <p:tgtEl>
                                          <p:spTgt spid="342"/>
                                        </p:tgtEl>
                                        <p:attrNameLst>
                                          <p:attrName>ppt_w</p:attrName>
                                        </p:attrNameLst>
                                      </p:cBhvr>
                                      <p:tavLst>
                                        <p:tav tm="0">
                                          <p:val>
                                            <p:fltVal val="0"/>
                                          </p:val>
                                        </p:tav>
                                        <p:tav tm="100000">
                                          <p:val>
                                            <p:strVal val="#ppt_w"/>
                                          </p:val>
                                        </p:tav>
                                      </p:tavLst>
                                    </p:anim>
                                    <p:anim calcmode="lin" valueType="num">
                                      <p:cBhvr>
                                        <p:cTn id="492" dur="500" fill="hold"/>
                                        <p:tgtEl>
                                          <p:spTgt spid="342"/>
                                        </p:tgtEl>
                                        <p:attrNameLst>
                                          <p:attrName>ppt_h</p:attrName>
                                        </p:attrNameLst>
                                      </p:cBhvr>
                                      <p:tavLst>
                                        <p:tav tm="0">
                                          <p:val>
                                            <p:fltVal val="0"/>
                                          </p:val>
                                        </p:tav>
                                        <p:tav tm="100000">
                                          <p:val>
                                            <p:strVal val="#ppt_h"/>
                                          </p:val>
                                        </p:tav>
                                      </p:tavLst>
                                    </p:anim>
                                    <p:animEffect transition="in" filter="fade">
                                      <p:cBhvr>
                                        <p:cTn id="493" dur="500"/>
                                        <p:tgtEl>
                                          <p:spTgt spid="342"/>
                                        </p:tgtEl>
                                      </p:cBhvr>
                                    </p:animEffect>
                                  </p:childTnLst>
                                  <p:subTnLst>
                                    <p:audio>
                                      <p:cMediaNode>
                                        <p:cTn display="0" masterRel="sameClick">
                                          <p:stCondLst>
                                            <p:cond evt="begin" delay="0">
                                              <p:tn val="489"/>
                                            </p:cond>
                                          </p:stCondLst>
                                          <p:endCondLst>
                                            <p:cond evt="onStopAudio" delay="0">
                                              <p:tgtEl>
                                                <p:sldTgt/>
                                              </p:tgtEl>
                                            </p:cond>
                                          </p:endCondLst>
                                        </p:cTn>
                                        <p:tgtEl>
                                          <p:sndTgt r:embed="rId5" name="Bling.wav"/>
                                        </p:tgtEl>
                                      </p:cMediaNode>
                                    </p:audio>
                                  </p:subTnLst>
                                </p:cTn>
                              </p:par>
                              <p:par>
                                <p:cTn id="494" presetID="26" presetClass="emph" presetSubtype="0" fill="hold" grpId="1" nodeType="withEffect">
                                  <p:stCondLst>
                                    <p:cond delay="500"/>
                                  </p:stCondLst>
                                  <p:childTnLst>
                                    <p:animEffect transition="out" filter="fade">
                                      <p:cBhvr>
                                        <p:cTn id="495" dur="500" tmFilter="0, 0; .2, .5; .8, .5; 1, 0"/>
                                        <p:tgtEl>
                                          <p:spTgt spid="342"/>
                                        </p:tgtEl>
                                      </p:cBhvr>
                                    </p:animEffect>
                                    <p:animScale>
                                      <p:cBhvr>
                                        <p:cTn id="496" dur="250" autoRev="1" fill="hold"/>
                                        <p:tgtEl>
                                          <p:spTgt spid="342"/>
                                        </p:tgtEl>
                                      </p:cBhvr>
                                      <p:by x="105000" y="105000"/>
                                    </p:animScale>
                                  </p:childTnLst>
                                </p:cTn>
                              </p:par>
                              <p:par>
                                <p:cTn id="497" presetID="53" presetClass="entr" presetSubtype="16" fill="hold" grpId="0" nodeType="withEffect">
                                  <p:stCondLst>
                                    <p:cond delay="0"/>
                                  </p:stCondLst>
                                  <p:childTnLst>
                                    <p:set>
                                      <p:cBhvr>
                                        <p:cTn id="498" dur="1" fill="hold">
                                          <p:stCondLst>
                                            <p:cond delay="0"/>
                                          </p:stCondLst>
                                        </p:cTn>
                                        <p:tgtEl>
                                          <p:spTgt spid="358"/>
                                        </p:tgtEl>
                                        <p:attrNameLst>
                                          <p:attrName>style.visibility</p:attrName>
                                        </p:attrNameLst>
                                      </p:cBhvr>
                                      <p:to>
                                        <p:strVal val="visible"/>
                                      </p:to>
                                    </p:set>
                                    <p:anim calcmode="lin" valueType="num">
                                      <p:cBhvr>
                                        <p:cTn id="499" dur="500" fill="hold"/>
                                        <p:tgtEl>
                                          <p:spTgt spid="358"/>
                                        </p:tgtEl>
                                        <p:attrNameLst>
                                          <p:attrName>ppt_w</p:attrName>
                                        </p:attrNameLst>
                                      </p:cBhvr>
                                      <p:tavLst>
                                        <p:tav tm="0">
                                          <p:val>
                                            <p:fltVal val="0"/>
                                          </p:val>
                                        </p:tav>
                                        <p:tav tm="100000">
                                          <p:val>
                                            <p:strVal val="#ppt_w"/>
                                          </p:val>
                                        </p:tav>
                                      </p:tavLst>
                                    </p:anim>
                                    <p:anim calcmode="lin" valueType="num">
                                      <p:cBhvr>
                                        <p:cTn id="500" dur="500" fill="hold"/>
                                        <p:tgtEl>
                                          <p:spTgt spid="358"/>
                                        </p:tgtEl>
                                        <p:attrNameLst>
                                          <p:attrName>ppt_h</p:attrName>
                                        </p:attrNameLst>
                                      </p:cBhvr>
                                      <p:tavLst>
                                        <p:tav tm="0">
                                          <p:val>
                                            <p:fltVal val="0"/>
                                          </p:val>
                                        </p:tav>
                                        <p:tav tm="100000">
                                          <p:val>
                                            <p:strVal val="#ppt_h"/>
                                          </p:val>
                                        </p:tav>
                                      </p:tavLst>
                                    </p:anim>
                                    <p:animEffect transition="in" filter="fade">
                                      <p:cBhvr>
                                        <p:cTn id="501" dur="500"/>
                                        <p:tgtEl>
                                          <p:spTgt spid="358"/>
                                        </p:tgtEl>
                                      </p:cBhvr>
                                    </p:animEffect>
                                  </p:childTnLst>
                                  <p:subTnLst>
                                    <p:audio>
                                      <p:cMediaNode>
                                        <p:cTn display="0" masterRel="sameClick">
                                          <p:stCondLst>
                                            <p:cond evt="begin" delay="0">
                                              <p:tn val="497"/>
                                            </p:cond>
                                          </p:stCondLst>
                                          <p:endCondLst>
                                            <p:cond evt="onStopAudio" delay="0">
                                              <p:tgtEl>
                                                <p:sldTgt/>
                                              </p:tgtEl>
                                            </p:cond>
                                          </p:endCondLst>
                                        </p:cTn>
                                        <p:tgtEl>
                                          <p:sndTgt r:embed="rId5" name="Bling.wav"/>
                                        </p:tgtEl>
                                      </p:cMediaNode>
                                    </p:audio>
                                  </p:subTnLst>
                                </p:cTn>
                              </p:par>
                              <p:par>
                                <p:cTn id="502" presetID="26" presetClass="emph" presetSubtype="0" fill="hold" grpId="1" nodeType="withEffect">
                                  <p:stCondLst>
                                    <p:cond delay="500"/>
                                  </p:stCondLst>
                                  <p:childTnLst>
                                    <p:animEffect transition="out" filter="fade">
                                      <p:cBhvr>
                                        <p:cTn id="503" dur="500" tmFilter="0, 0; .2, .5; .8, .5; 1, 0"/>
                                        <p:tgtEl>
                                          <p:spTgt spid="358"/>
                                        </p:tgtEl>
                                      </p:cBhvr>
                                    </p:animEffect>
                                    <p:animScale>
                                      <p:cBhvr>
                                        <p:cTn id="504" dur="250" autoRev="1" fill="hold"/>
                                        <p:tgtEl>
                                          <p:spTgt spid="358"/>
                                        </p:tgtEl>
                                      </p:cBhvr>
                                      <p:by x="105000" y="105000"/>
                                    </p:animScale>
                                  </p:childTnLst>
                                </p:cTn>
                              </p:par>
                            </p:childTnLst>
                          </p:cTn>
                        </p:par>
                      </p:childTnLst>
                    </p:cTn>
                  </p:par>
                </p:childTnLst>
              </p:cTn>
              <p:nextCondLst>
                <p:cond evt="onClick" delay="0">
                  <p:tgtEl>
                    <p:spTgt spid="183"/>
                  </p:tgtEl>
                </p:cond>
              </p:nextCondLst>
            </p:seq>
            <p:seq concurrent="1" nextAc="seek">
              <p:cTn id="505" restart="whenNotActive" fill="hold" evtFilter="cancelBubble" nodeType="interactiveSeq">
                <p:stCondLst>
                  <p:cond evt="onClick" delay="0">
                    <p:tgtEl>
                      <p:spTgt spid="4"/>
                    </p:tgtEl>
                  </p:cond>
                </p:stCondLst>
                <p:endSync evt="end" delay="0">
                  <p:rtn val="all"/>
                </p:endSync>
                <p:childTnLst>
                  <p:par>
                    <p:cTn id="506" fill="hold">
                      <p:stCondLst>
                        <p:cond delay="0"/>
                      </p:stCondLst>
                      <p:childTnLst>
                        <p:par>
                          <p:cTn id="507" fill="hold">
                            <p:stCondLst>
                              <p:cond delay="0"/>
                            </p:stCondLst>
                            <p:childTnLst>
                              <p:par>
                                <p:cTn id="508" presetID="53" presetClass="entr" presetSubtype="16" fill="hold" grpId="0" nodeType="withEffect">
                                  <p:stCondLst>
                                    <p:cond delay="0"/>
                                  </p:stCondLst>
                                  <p:childTnLst>
                                    <p:set>
                                      <p:cBhvr>
                                        <p:cTn id="509" dur="1" fill="hold">
                                          <p:stCondLst>
                                            <p:cond delay="0"/>
                                          </p:stCondLst>
                                        </p:cTn>
                                        <p:tgtEl>
                                          <p:spTgt spid="232"/>
                                        </p:tgtEl>
                                        <p:attrNameLst>
                                          <p:attrName>style.visibility</p:attrName>
                                        </p:attrNameLst>
                                      </p:cBhvr>
                                      <p:to>
                                        <p:strVal val="visible"/>
                                      </p:to>
                                    </p:set>
                                    <p:anim calcmode="lin" valueType="num">
                                      <p:cBhvr>
                                        <p:cTn id="510" dur="500" fill="hold"/>
                                        <p:tgtEl>
                                          <p:spTgt spid="232"/>
                                        </p:tgtEl>
                                        <p:attrNameLst>
                                          <p:attrName>ppt_w</p:attrName>
                                        </p:attrNameLst>
                                      </p:cBhvr>
                                      <p:tavLst>
                                        <p:tav tm="0">
                                          <p:val>
                                            <p:fltVal val="0"/>
                                          </p:val>
                                        </p:tav>
                                        <p:tav tm="100000">
                                          <p:val>
                                            <p:strVal val="#ppt_w"/>
                                          </p:val>
                                        </p:tav>
                                      </p:tavLst>
                                    </p:anim>
                                    <p:anim calcmode="lin" valueType="num">
                                      <p:cBhvr>
                                        <p:cTn id="511" dur="500" fill="hold"/>
                                        <p:tgtEl>
                                          <p:spTgt spid="232"/>
                                        </p:tgtEl>
                                        <p:attrNameLst>
                                          <p:attrName>ppt_h</p:attrName>
                                        </p:attrNameLst>
                                      </p:cBhvr>
                                      <p:tavLst>
                                        <p:tav tm="0">
                                          <p:val>
                                            <p:fltVal val="0"/>
                                          </p:val>
                                        </p:tav>
                                        <p:tav tm="100000">
                                          <p:val>
                                            <p:strVal val="#ppt_h"/>
                                          </p:val>
                                        </p:tav>
                                      </p:tavLst>
                                    </p:anim>
                                    <p:animEffect transition="in" filter="fade">
                                      <p:cBhvr>
                                        <p:cTn id="512" dur="500"/>
                                        <p:tgtEl>
                                          <p:spTgt spid="232"/>
                                        </p:tgtEl>
                                      </p:cBhvr>
                                    </p:animEffect>
                                  </p:childTnLst>
                                  <p:subTnLst>
                                    <p:audio>
                                      <p:cMediaNode>
                                        <p:cTn display="0" masterRel="sameClick">
                                          <p:stCondLst>
                                            <p:cond evt="begin" delay="0">
                                              <p:tn val="508"/>
                                            </p:cond>
                                          </p:stCondLst>
                                          <p:endCondLst>
                                            <p:cond evt="onStopAudio" delay="0">
                                              <p:tgtEl>
                                                <p:sldTgt/>
                                              </p:tgtEl>
                                            </p:cond>
                                          </p:endCondLst>
                                        </p:cTn>
                                        <p:tgtEl>
                                          <p:sndTgt r:embed="rId5" name="Bling.wav"/>
                                        </p:tgtEl>
                                      </p:cMediaNode>
                                    </p:audio>
                                  </p:subTnLst>
                                </p:cTn>
                              </p:par>
                              <p:par>
                                <p:cTn id="513" presetID="26" presetClass="emph" presetSubtype="0" fill="hold" grpId="1" nodeType="withEffect">
                                  <p:stCondLst>
                                    <p:cond delay="500"/>
                                  </p:stCondLst>
                                  <p:childTnLst>
                                    <p:animEffect transition="out" filter="fade">
                                      <p:cBhvr>
                                        <p:cTn id="514" dur="500" tmFilter="0, 0; .2, .5; .8, .5; 1, 0"/>
                                        <p:tgtEl>
                                          <p:spTgt spid="232"/>
                                        </p:tgtEl>
                                      </p:cBhvr>
                                    </p:animEffect>
                                    <p:animScale>
                                      <p:cBhvr>
                                        <p:cTn id="515" dur="250" autoRev="1" fill="hold"/>
                                        <p:tgtEl>
                                          <p:spTgt spid="232"/>
                                        </p:tgtEl>
                                      </p:cBhvr>
                                      <p:by x="105000" y="105000"/>
                                    </p:animScale>
                                  </p:childTnLst>
                                </p:cTn>
                              </p:par>
                              <p:par>
                                <p:cTn id="516" presetID="53" presetClass="entr" presetSubtype="16" fill="hold" grpId="0" nodeType="withEffect">
                                  <p:stCondLst>
                                    <p:cond delay="0"/>
                                  </p:stCondLst>
                                  <p:childTnLst>
                                    <p:set>
                                      <p:cBhvr>
                                        <p:cTn id="517" dur="1" fill="hold">
                                          <p:stCondLst>
                                            <p:cond delay="0"/>
                                          </p:stCondLst>
                                        </p:cTn>
                                        <p:tgtEl>
                                          <p:spTgt spid="234"/>
                                        </p:tgtEl>
                                        <p:attrNameLst>
                                          <p:attrName>style.visibility</p:attrName>
                                        </p:attrNameLst>
                                      </p:cBhvr>
                                      <p:to>
                                        <p:strVal val="visible"/>
                                      </p:to>
                                    </p:set>
                                    <p:anim calcmode="lin" valueType="num">
                                      <p:cBhvr>
                                        <p:cTn id="518" dur="500" fill="hold"/>
                                        <p:tgtEl>
                                          <p:spTgt spid="234"/>
                                        </p:tgtEl>
                                        <p:attrNameLst>
                                          <p:attrName>ppt_w</p:attrName>
                                        </p:attrNameLst>
                                      </p:cBhvr>
                                      <p:tavLst>
                                        <p:tav tm="0">
                                          <p:val>
                                            <p:fltVal val="0"/>
                                          </p:val>
                                        </p:tav>
                                        <p:tav tm="100000">
                                          <p:val>
                                            <p:strVal val="#ppt_w"/>
                                          </p:val>
                                        </p:tav>
                                      </p:tavLst>
                                    </p:anim>
                                    <p:anim calcmode="lin" valueType="num">
                                      <p:cBhvr>
                                        <p:cTn id="519" dur="500" fill="hold"/>
                                        <p:tgtEl>
                                          <p:spTgt spid="234"/>
                                        </p:tgtEl>
                                        <p:attrNameLst>
                                          <p:attrName>ppt_h</p:attrName>
                                        </p:attrNameLst>
                                      </p:cBhvr>
                                      <p:tavLst>
                                        <p:tav tm="0">
                                          <p:val>
                                            <p:fltVal val="0"/>
                                          </p:val>
                                        </p:tav>
                                        <p:tav tm="100000">
                                          <p:val>
                                            <p:strVal val="#ppt_h"/>
                                          </p:val>
                                        </p:tav>
                                      </p:tavLst>
                                    </p:anim>
                                    <p:animEffect transition="in" filter="fade">
                                      <p:cBhvr>
                                        <p:cTn id="520" dur="500"/>
                                        <p:tgtEl>
                                          <p:spTgt spid="234"/>
                                        </p:tgtEl>
                                      </p:cBhvr>
                                    </p:animEffect>
                                  </p:childTnLst>
                                  <p:subTnLst>
                                    <p:audio>
                                      <p:cMediaNode>
                                        <p:cTn display="0" masterRel="sameClick">
                                          <p:stCondLst>
                                            <p:cond evt="begin" delay="0">
                                              <p:tn val="516"/>
                                            </p:cond>
                                          </p:stCondLst>
                                          <p:endCondLst>
                                            <p:cond evt="onStopAudio" delay="0">
                                              <p:tgtEl>
                                                <p:sldTgt/>
                                              </p:tgtEl>
                                            </p:cond>
                                          </p:endCondLst>
                                        </p:cTn>
                                        <p:tgtEl>
                                          <p:sndTgt r:embed="rId5" name="Bling.wav"/>
                                        </p:tgtEl>
                                      </p:cMediaNode>
                                    </p:audio>
                                  </p:subTnLst>
                                </p:cTn>
                              </p:par>
                              <p:par>
                                <p:cTn id="521" presetID="26" presetClass="emph" presetSubtype="0" fill="hold" grpId="1" nodeType="withEffect">
                                  <p:stCondLst>
                                    <p:cond delay="500"/>
                                  </p:stCondLst>
                                  <p:childTnLst>
                                    <p:animEffect transition="out" filter="fade">
                                      <p:cBhvr>
                                        <p:cTn id="522" dur="500" tmFilter="0, 0; .2, .5; .8, .5; 1, 0"/>
                                        <p:tgtEl>
                                          <p:spTgt spid="234"/>
                                        </p:tgtEl>
                                      </p:cBhvr>
                                    </p:animEffect>
                                    <p:animScale>
                                      <p:cBhvr>
                                        <p:cTn id="523" dur="250" autoRev="1" fill="hold"/>
                                        <p:tgtEl>
                                          <p:spTgt spid="234"/>
                                        </p:tgtEl>
                                      </p:cBhvr>
                                      <p:by x="105000" y="105000"/>
                                    </p:animScale>
                                  </p:childTnLst>
                                </p:cTn>
                              </p:par>
                              <p:par>
                                <p:cTn id="524" presetID="53" presetClass="entr" presetSubtype="16" fill="hold" grpId="0" nodeType="withEffect">
                                  <p:stCondLst>
                                    <p:cond delay="0"/>
                                  </p:stCondLst>
                                  <p:childTnLst>
                                    <p:set>
                                      <p:cBhvr>
                                        <p:cTn id="525" dur="1" fill="hold">
                                          <p:stCondLst>
                                            <p:cond delay="0"/>
                                          </p:stCondLst>
                                        </p:cTn>
                                        <p:tgtEl>
                                          <p:spTgt spid="335"/>
                                        </p:tgtEl>
                                        <p:attrNameLst>
                                          <p:attrName>style.visibility</p:attrName>
                                        </p:attrNameLst>
                                      </p:cBhvr>
                                      <p:to>
                                        <p:strVal val="visible"/>
                                      </p:to>
                                    </p:set>
                                    <p:anim calcmode="lin" valueType="num">
                                      <p:cBhvr>
                                        <p:cTn id="526" dur="500" fill="hold"/>
                                        <p:tgtEl>
                                          <p:spTgt spid="335"/>
                                        </p:tgtEl>
                                        <p:attrNameLst>
                                          <p:attrName>ppt_w</p:attrName>
                                        </p:attrNameLst>
                                      </p:cBhvr>
                                      <p:tavLst>
                                        <p:tav tm="0">
                                          <p:val>
                                            <p:fltVal val="0"/>
                                          </p:val>
                                        </p:tav>
                                        <p:tav tm="100000">
                                          <p:val>
                                            <p:strVal val="#ppt_w"/>
                                          </p:val>
                                        </p:tav>
                                      </p:tavLst>
                                    </p:anim>
                                    <p:anim calcmode="lin" valueType="num">
                                      <p:cBhvr>
                                        <p:cTn id="527" dur="500" fill="hold"/>
                                        <p:tgtEl>
                                          <p:spTgt spid="335"/>
                                        </p:tgtEl>
                                        <p:attrNameLst>
                                          <p:attrName>ppt_h</p:attrName>
                                        </p:attrNameLst>
                                      </p:cBhvr>
                                      <p:tavLst>
                                        <p:tav tm="0">
                                          <p:val>
                                            <p:fltVal val="0"/>
                                          </p:val>
                                        </p:tav>
                                        <p:tav tm="100000">
                                          <p:val>
                                            <p:strVal val="#ppt_h"/>
                                          </p:val>
                                        </p:tav>
                                      </p:tavLst>
                                    </p:anim>
                                    <p:animEffect transition="in" filter="fade">
                                      <p:cBhvr>
                                        <p:cTn id="528" dur="500"/>
                                        <p:tgtEl>
                                          <p:spTgt spid="335"/>
                                        </p:tgtEl>
                                      </p:cBhvr>
                                    </p:animEffect>
                                  </p:childTnLst>
                                  <p:subTnLst>
                                    <p:audio>
                                      <p:cMediaNode>
                                        <p:cTn display="0" masterRel="sameClick">
                                          <p:stCondLst>
                                            <p:cond evt="begin" delay="0">
                                              <p:tn val="524"/>
                                            </p:cond>
                                          </p:stCondLst>
                                          <p:endCondLst>
                                            <p:cond evt="onStopAudio" delay="0">
                                              <p:tgtEl>
                                                <p:sldTgt/>
                                              </p:tgtEl>
                                            </p:cond>
                                          </p:endCondLst>
                                        </p:cTn>
                                        <p:tgtEl>
                                          <p:sndTgt r:embed="rId5" name="Bling.wav"/>
                                        </p:tgtEl>
                                      </p:cMediaNode>
                                    </p:audio>
                                  </p:subTnLst>
                                </p:cTn>
                              </p:par>
                              <p:par>
                                <p:cTn id="529" presetID="26" presetClass="emph" presetSubtype="0" fill="hold" grpId="1" nodeType="withEffect">
                                  <p:stCondLst>
                                    <p:cond delay="500"/>
                                  </p:stCondLst>
                                  <p:childTnLst>
                                    <p:animEffect transition="out" filter="fade">
                                      <p:cBhvr>
                                        <p:cTn id="530" dur="500" tmFilter="0, 0; .2, .5; .8, .5; 1, 0"/>
                                        <p:tgtEl>
                                          <p:spTgt spid="335"/>
                                        </p:tgtEl>
                                      </p:cBhvr>
                                    </p:animEffect>
                                    <p:animScale>
                                      <p:cBhvr>
                                        <p:cTn id="531" dur="250" autoRev="1" fill="hold"/>
                                        <p:tgtEl>
                                          <p:spTgt spid="335"/>
                                        </p:tgtEl>
                                      </p:cBhvr>
                                      <p:by x="105000" y="105000"/>
                                    </p:animScale>
                                  </p:childTnLst>
                                </p:cTn>
                              </p:par>
                              <p:par>
                                <p:cTn id="532" presetID="53" presetClass="entr" presetSubtype="16" fill="hold" grpId="0" nodeType="withEffect">
                                  <p:stCondLst>
                                    <p:cond delay="0"/>
                                  </p:stCondLst>
                                  <p:childTnLst>
                                    <p:set>
                                      <p:cBhvr>
                                        <p:cTn id="533" dur="1" fill="hold">
                                          <p:stCondLst>
                                            <p:cond delay="0"/>
                                          </p:stCondLst>
                                        </p:cTn>
                                        <p:tgtEl>
                                          <p:spTgt spid="351"/>
                                        </p:tgtEl>
                                        <p:attrNameLst>
                                          <p:attrName>style.visibility</p:attrName>
                                        </p:attrNameLst>
                                      </p:cBhvr>
                                      <p:to>
                                        <p:strVal val="visible"/>
                                      </p:to>
                                    </p:set>
                                    <p:anim calcmode="lin" valueType="num">
                                      <p:cBhvr>
                                        <p:cTn id="534" dur="500" fill="hold"/>
                                        <p:tgtEl>
                                          <p:spTgt spid="351"/>
                                        </p:tgtEl>
                                        <p:attrNameLst>
                                          <p:attrName>ppt_w</p:attrName>
                                        </p:attrNameLst>
                                      </p:cBhvr>
                                      <p:tavLst>
                                        <p:tav tm="0">
                                          <p:val>
                                            <p:fltVal val="0"/>
                                          </p:val>
                                        </p:tav>
                                        <p:tav tm="100000">
                                          <p:val>
                                            <p:strVal val="#ppt_w"/>
                                          </p:val>
                                        </p:tav>
                                      </p:tavLst>
                                    </p:anim>
                                    <p:anim calcmode="lin" valueType="num">
                                      <p:cBhvr>
                                        <p:cTn id="535" dur="500" fill="hold"/>
                                        <p:tgtEl>
                                          <p:spTgt spid="351"/>
                                        </p:tgtEl>
                                        <p:attrNameLst>
                                          <p:attrName>ppt_h</p:attrName>
                                        </p:attrNameLst>
                                      </p:cBhvr>
                                      <p:tavLst>
                                        <p:tav tm="0">
                                          <p:val>
                                            <p:fltVal val="0"/>
                                          </p:val>
                                        </p:tav>
                                        <p:tav tm="100000">
                                          <p:val>
                                            <p:strVal val="#ppt_h"/>
                                          </p:val>
                                        </p:tav>
                                      </p:tavLst>
                                    </p:anim>
                                    <p:animEffect transition="in" filter="fade">
                                      <p:cBhvr>
                                        <p:cTn id="536" dur="500"/>
                                        <p:tgtEl>
                                          <p:spTgt spid="351"/>
                                        </p:tgtEl>
                                      </p:cBhvr>
                                    </p:animEffect>
                                  </p:childTnLst>
                                  <p:subTnLst>
                                    <p:audio>
                                      <p:cMediaNode>
                                        <p:cTn display="0" masterRel="sameClick">
                                          <p:stCondLst>
                                            <p:cond evt="begin" delay="0">
                                              <p:tn val="532"/>
                                            </p:cond>
                                          </p:stCondLst>
                                          <p:endCondLst>
                                            <p:cond evt="onStopAudio" delay="0">
                                              <p:tgtEl>
                                                <p:sldTgt/>
                                              </p:tgtEl>
                                            </p:cond>
                                          </p:endCondLst>
                                        </p:cTn>
                                        <p:tgtEl>
                                          <p:sndTgt r:embed="rId5" name="Bling.wav"/>
                                        </p:tgtEl>
                                      </p:cMediaNode>
                                    </p:audio>
                                  </p:subTnLst>
                                </p:cTn>
                              </p:par>
                              <p:par>
                                <p:cTn id="537" presetID="26" presetClass="emph" presetSubtype="0" fill="hold" grpId="1" nodeType="withEffect">
                                  <p:stCondLst>
                                    <p:cond delay="500"/>
                                  </p:stCondLst>
                                  <p:childTnLst>
                                    <p:animEffect transition="out" filter="fade">
                                      <p:cBhvr>
                                        <p:cTn id="538" dur="500" tmFilter="0, 0; .2, .5; .8, .5; 1, 0"/>
                                        <p:tgtEl>
                                          <p:spTgt spid="351"/>
                                        </p:tgtEl>
                                      </p:cBhvr>
                                    </p:animEffect>
                                    <p:animScale>
                                      <p:cBhvr>
                                        <p:cTn id="539" dur="250" autoRev="1" fill="hold"/>
                                        <p:tgtEl>
                                          <p:spTgt spid="351"/>
                                        </p:tgtEl>
                                      </p:cBhvr>
                                      <p:by x="105000" y="105000"/>
                                    </p:animScale>
                                  </p:childTnLst>
                                </p:cTn>
                              </p:par>
                              <p:par>
                                <p:cTn id="540" presetID="53" presetClass="entr" presetSubtype="16" fill="hold" grpId="0" nodeType="withEffect">
                                  <p:stCondLst>
                                    <p:cond delay="0"/>
                                  </p:stCondLst>
                                  <p:childTnLst>
                                    <p:set>
                                      <p:cBhvr>
                                        <p:cTn id="541" dur="1" fill="hold">
                                          <p:stCondLst>
                                            <p:cond delay="0"/>
                                          </p:stCondLst>
                                        </p:cTn>
                                        <p:tgtEl>
                                          <p:spTgt spid="367"/>
                                        </p:tgtEl>
                                        <p:attrNameLst>
                                          <p:attrName>style.visibility</p:attrName>
                                        </p:attrNameLst>
                                      </p:cBhvr>
                                      <p:to>
                                        <p:strVal val="visible"/>
                                      </p:to>
                                    </p:set>
                                    <p:anim calcmode="lin" valueType="num">
                                      <p:cBhvr>
                                        <p:cTn id="542" dur="500" fill="hold"/>
                                        <p:tgtEl>
                                          <p:spTgt spid="367"/>
                                        </p:tgtEl>
                                        <p:attrNameLst>
                                          <p:attrName>ppt_w</p:attrName>
                                        </p:attrNameLst>
                                      </p:cBhvr>
                                      <p:tavLst>
                                        <p:tav tm="0">
                                          <p:val>
                                            <p:fltVal val="0"/>
                                          </p:val>
                                        </p:tav>
                                        <p:tav tm="100000">
                                          <p:val>
                                            <p:strVal val="#ppt_w"/>
                                          </p:val>
                                        </p:tav>
                                      </p:tavLst>
                                    </p:anim>
                                    <p:anim calcmode="lin" valueType="num">
                                      <p:cBhvr>
                                        <p:cTn id="543" dur="500" fill="hold"/>
                                        <p:tgtEl>
                                          <p:spTgt spid="367"/>
                                        </p:tgtEl>
                                        <p:attrNameLst>
                                          <p:attrName>ppt_h</p:attrName>
                                        </p:attrNameLst>
                                      </p:cBhvr>
                                      <p:tavLst>
                                        <p:tav tm="0">
                                          <p:val>
                                            <p:fltVal val="0"/>
                                          </p:val>
                                        </p:tav>
                                        <p:tav tm="100000">
                                          <p:val>
                                            <p:strVal val="#ppt_h"/>
                                          </p:val>
                                        </p:tav>
                                      </p:tavLst>
                                    </p:anim>
                                    <p:animEffect transition="in" filter="fade">
                                      <p:cBhvr>
                                        <p:cTn id="544" dur="500"/>
                                        <p:tgtEl>
                                          <p:spTgt spid="367"/>
                                        </p:tgtEl>
                                      </p:cBhvr>
                                    </p:animEffect>
                                  </p:childTnLst>
                                  <p:subTnLst>
                                    <p:audio>
                                      <p:cMediaNode>
                                        <p:cTn display="0" masterRel="sameClick">
                                          <p:stCondLst>
                                            <p:cond evt="begin" delay="0">
                                              <p:tn val="540"/>
                                            </p:cond>
                                          </p:stCondLst>
                                          <p:endCondLst>
                                            <p:cond evt="onStopAudio" delay="0">
                                              <p:tgtEl>
                                                <p:sldTgt/>
                                              </p:tgtEl>
                                            </p:cond>
                                          </p:endCondLst>
                                        </p:cTn>
                                        <p:tgtEl>
                                          <p:sndTgt r:embed="rId5" name="Bling.wav"/>
                                        </p:tgtEl>
                                      </p:cMediaNode>
                                    </p:audio>
                                  </p:subTnLst>
                                </p:cTn>
                              </p:par>
                              <p:par>
                                <p:cTn id="545" presetID="26" presetClass="emph" presetSubtype="0" fill="hold" grpId="1" nodeType="withEffect">
                                  <p:stCondLst>
                                    <p:cond delay="500"/>
                                  </p:stCondLst>
                                  <p:childTnLst>
                                    <p:animEffect transition="out" filter="fade">
                                      <p:cBhvr>
                                        <p:cTn id="546" dur="500" tmFilter="0, 0; .2, .5; .8, .5; 1, 0"/>
                                        <p:tgtEl>
                                          <p:spTgt spid="367"/>
                                        </p:tgtEl>
                                      </p:cBhvr>
                                    </p:animEffect>
                                    <p:animScale>
                                      <p:cBhvr>
                                        <p:cTn id="547" dur="250" autoRev="1" fill="hold"/>
                                        <p:tgtEl>
                                          <p:spTgt spid="367"/>
                                        </p:tgtEl>
                                      </p:cBhvr>
                                      <p:by x="105000" y="105000"/>
                                    </p:animScale>
                                  </p:childTnLst>
                                </p:cTn>
                              </p:par>
                              <p:par>
                                <p:cTn id="548" presetID="53" presetClass="entr" presetSubtype="16" fill="hold" nodeType="withEffect">
                                  <p:stCondLst>
                                    <p:cond delay="0"/>
                                  </p:stCondLst>
                                  <p:childTnLst>
                                    <p:set>
                                      <p:cBhvr>
                                        <p:cTn id="549" dur="1" fill="hold">
                                          <p:stCondLst>
                                            <p:cond delay="0"/>
                                          </p:stCondLst>
                                        </p:cTn>
                                        <p:tgtEl>
                                          <p:spTgt spid="154"/>
                                        </p:tgtEl>
                                        <p:attrNameLst>
                                          <p:attrName>style.visibility</p:attrName>
                                        </p:attrNameLst>
                                      </p:cBhvr>
                                      <p:to>
                                        <p:strVal val="visible"/>
                                      </p:to>
                                    </p:set>
                                    <p:anim calcmode="lin" valueType="num">
                                      <p:cBhvr>
                                        <p:cTn id="550" dur="500" fill="hold"/>
                                        <p:tgtEl>
                                          <p:spTgt spid="154"/>
                                        </p:tgtEl>
                                        <p:attrNameLst>
                                          <p:attrName>ppt_w</p:attrName>
                                        </p:attrNameLst>
                                      </p:cBhvr>
                                      <p:tavLst>
                                        <p:tav tm="0">
                                          <p:val>
                                            <p:fltVal val="0"/>
                                          </p:val>
                                        </p:tav>
                                        <p:tav tm="100000">
                                          <p:val>
                                            <p:strVal val="#ppt_w"/>
                                          </p:val>
                                        </p:tav>
                                      </p:tavLst>
                                    </p:anim>
                                    <p:anim calcmode="lin" valueType="num">
                                      <p:cBhvr>
                                        <p:cTn id="551" dur="500" fill="hold"/>
                                        <p:tgtEl>
                                          <p:spTgt spid="154"/>
                                        </p:tgtEl>
                                        <p:attrNameLst>
                                          <p:attrName>ppt_h</p:attrName>
                                        </p:attrNameLst>
                                      </p:cBhvr>
                                      <p:tavLst>
                                        <p:tav tm="0">
                                          <p:val>
                                            <p:fltVal val="0"/>
                                          </p:val>
                                        </p:tav>
                                        <p:tav tm="100000">
                                          <p:val>
                                            <p:strVal val="#ppt_h"/>
                                          </p:val>
                                        </p:tav>
                                      </p:tavLst>
                                    </p:anim>
                                    <p:animEffect transition="in" filter="fade">
                                      <p:cBhvr>
                                        <p:cTn id="552" dur="500"/>
                                        <p:tgtEl>
                                          <p:spTgt spid="154"/>
                                        </p:tgtEl>
                                      </p:cBhvr>
                                    </p:animEffect>
                                  </p:childTnLst>
                                </p:cTn>
                              </p:par>
                              <p:par>
                                <p:cTn id="553" presetID="26" presetClass="emph" presetSubtype="0" fill="hold" nodeType="withEffect">
                                  <p:stCondLst>
                                    <p:cond delay="500"/>
                                  </p:stCondLst>
                                  <p:childTnLst>
                                    <p:animEffect transition="out" filter="fade">
                                      <p:cBhvr>
                                        <p:cTn id="554" dur="500" tmFilter="0, 0; .2, .5; .8, .5; 1, 0"/>
                                        <p:tgtEl>
                                          <p:spTgt spid="154"/>
                                        </p:tgtEl>
                                      </p:cBhvr>
                                    </p:animEffect>
                                    <p:animScale>
                                      <p:cBhvr>
                                        <p:cTn id="555" dur="250" autoRev="1" fill="hold"/>
                                        <p:tgtEl>
                                          <p:spTgt spid="154"/>
                                        </p:tgtEl>
                                      </p:cBhvr>
                                      <p:by x="105000" y="105000"/>
                                    </p:animScale>
                                  </p:childTnLst>
                                </p:cTn>
                              </p:par>
                              <p:par>
                                <p:cTn id="556" presetID="53" presetClass="entr" presetSubtype="16" fill="hold" nodeType="withEffect">
                                  <p:stCondLst>
                                    <p:cond delay="0"/>
                                  </p:stCondLst>
                                  <p:childTnLst>
                                    <p:set>
                                      <p:cBhvr>
                                        <p:cTn id="557" dur="1" fill="hold">
                                          <p:stCondLst>
                                            <p:cond delay="0"/>
                                          </p:stCondLst>
                                        </p:cTn>
                                        <p:tgtEl>
                                          <p:spTgt spid="159"/>
                                        </p:tgtEl>
                                        <p:attrNameLst>
                                          <p:attrName>style.visibility</p:attrName>
                                        </p:attrNameLst>
                                      </p:cBhvr>
                                      <p:to>
                                        <p:strVal val="visible"/>
                                      </p:to>
                                    </p:set>
                                    <p:anim calcmode="lin" valueType="num">
                                      <p:cBhvr>
                                        <p:cTn id="558" dur="500" fill="hold"/>
                                        <p:tgtEl>
                                          <p:spTgt spid="159"/>
                                        </p:tgtEl>
                                        <p:attrNameLst>
                                          <p:attrName>ppt_w</p:attrName>
                                        </p:attrNameLst>
                                      </p:cBhvr>
                                      <p:tavLst>
                                        <p:tav tm="0">
                                          <p:val>
                                            <p:fltVal val="0"/>
                                          </p:val>
                                        </p:tav>
                                        <p:tav tm="100000">
                                          <p:val>
                                            <p:strVal val="#ppt_w"/>
                                          </p:val>
                                        </p:tav>
                                      </p:tavLst>
                                    </p:anim>
                                    <p:anim calcmode="lin" valueType="num">
                                      <p:cBhvr>
                                        <p:cTn id="559" dur="500" fill="hold"/>
                                        <p:tgtEl>
                                          <p:spTgt spid="159"/>
                                        </p:tgtEl>
                                        <p:attrNameLst>
                                          <p:attrName>ppt_h</p:attrName>
                                        </p:attrNameLst>
                                      </p:cBhvr>
                                      <p:tavLst>
                                        <p:tav tm="0">
                                          <p:val>
                                            <p:fltVal val="0"/>
                                          </p:val>
                                        </p:tav>
                                        <p:tav tm="100000">
                                          <p:val>
                                            <p:strVal val="#ppt_h"/>
                                          </p:val>
                                        </p:tav>
                                      </p:tavLst>
                                    </p:anim>
                                    <p:animEffect transition="in" filter="fade">
                                      <p:cBhvr>
                                        <p:cTn id="560" dur="500"/>
                                        <p:tgtEl>
                                          <p:spTgt spid="159"/>
                                        </p:tgtEl>
                                      </p:cBhvr>
                                    </p:animEffect>
                                  </p:childTnLst>
                                </p:cTn>
                              </p:par>
                              <p:par>
                                <p:cTn id="561" presetID="26" presetClass="emph" presetSubtype="0" fill="hold" nodeType="withEffect">
                                  <p:stCondLst>
                                    <p:cond delay="500"/>
                                  </p:stCondLst>
                                  <p:childTnLst>
                                    <p:animEffect transition="out" filter="fade">
                                      <p:cBhvr>
                                        <p:cTn id="562" dur="500" tmFilter="0, 0; .2, .5; .8, .5; 1, 0"/>
                                        <p:tgtEl>
                                          <p:spTgt spid="159"/>
                                        </p:tgtEl>
                                      </p:cBhvr>
                                    </p:animEffect>
                                    <p:animScale>
                                      <p:cBhvr>
                                        <p:cTn id="563" dur="250" autoRev="1" fill="hold"/>
                                        <p:tgtEl>
                                          <p:spTgt spid="159"/>
                                        </p:tgtEl>
                                      </p:cBhvr>
                                      <p:by x="105000" y="105000"/>
                                    </p:animScale>
                                  </p:childTnLst>
                                </p:cTn>
                              </p:par>
                              <p:par>
                                <p:cTn id="564" presetID="53" presetClass="entr" presetSubtype="16" fill="hold" grpId="0" nodeType="withEffect">
                                  <p:stCondLst>
                                    <p:cond delay="0"/>
                                  </p:stCondLst>
                                  <p:childTnLst>
                                    <p:set>
                                      <p:cBhvr>
                                        <p:cTn id="565" dur="1" fill="hold">
                                          <p:stCondLst>
                                            <p:cond delay="0"/>
                                          </p:stCondLst>
                                        </p:cTn>
                                        <p:tgtEl>
                                          <p:spTgt spid="154"/>
                                        </p:tgtEl>
                                        <p:attrNameLst>
                                          <p:attrName>style.visibility</p:attrName>
                                        </p:attrNameLst>
                                      </p:cBhvr>
                                      <p:to>
                                        <p:strVal val="visible"/>
                                      </p:to>
                                    </p:set>
                                    <p:anim calcmode="lin" valueType="num">
                                      <p:cBhvr>
                                        <p:cTn id="566" dur="500" fill="hold"/>
                                        <p:tgtEl>
                                          <p:spTgt spid="154"/>
                                        </p:tgtEl>
                                        <p:attrNameLst>
                                          <p:attrName>ppt_w</p:attrName>
                                        </p:attrNameLst>
                                      </p:cBhvr>
                                      <p:tavLst>
                                        <p:tav tm="0">
                                          <p:val>
                                            <p:fltVal val="0"/>
                                          </p:val>
                                        </p:tav>
                                        <p:tav tm="100000">
                                          <p:val>
                                            <p:strVal val="#ppt_w"/>
                                          </p:val>
                                        </p:tav>
                                      </p:tavLst>
                                    </p:anim>
                                    <p:anim calcmode="lin" valueType="num">
                                      <p:cBhvr>
                                        <p:cTn id="567" dur="500" fill="hold"/>
                                        <p:tgtEl>
                                          <p:spTgt spid="154"/>
                                        </p:tgtEl>
                                        <p:attrNameLst>
                                          <p:attrName>ppt_h</p:attrName>
                                        </p:attrNameLst>
                                      </p:cBhvr>
                                      <p:tavLst>
                                        <p:tav tm="0">
                                          <p:val>
                                            <p:fltVal val="0"/>
                                          </p:val>
                                        </p:tav>
                                        <p:tav tm="100000">
                                          <p:val>
                                            <p:strVal val="#ppt_h"/>
                                          </p:val>
                                        </p:tav>
                                      </p:tavLst>
                                    </p:anim>
                                    <p:animEffect transition="in" filter="fade">
                                      <p:cBhvr>
                                        <p:cTn id="568" dur="500"/>
                                        <p:tgtEl>
                                          <p:spTgt spid="154"/>
                                        </p:tgtEl>
                                      </p:cBhvr>
                                    </p:animEffect>
                                  </p:childTnLst>
                                  <p:subTnLst>
                                    <p:audio>
                                      <p:cMediaNode>
                                        <p:cTn display="0" masterRel="sameClick">
                                          <p:stCondLst>
                                            <p:cond evt="begin" delay="0">
                                              <p:tn val="564"/>
                                            </p:cond>
                                          </p:stCondLst>
                                          <p:endCondLst>
                                            <p:cond evt="onStopAudio" delay="0">
                                              <p:tgtEl>
                                                <p:sldTgt/>
                                              </p:tgtEl>
                                            </p:cond>
                                          </p:endCondLst>
                                        </p:cTn>
                                        <p:tgtEl>
                                          <p:sndTgt r:embed="rId5" name="Bling.wav"/>
                                        </p:tgtEl>
                                      </p:cMediaNode>
                                    </p:audio>
                                  </p:subTnLst>
                                </p:cTn>
                              </p:par>
                              <p:par>
                                <p:cTn id="569" presetID="26" presetClass="emph" presetSubtype="0" fill="hold" grpId="1" nodeType="withEffect">
                                  <p:stCondLst>
                                    <p:cond delay="500"/>
                                  </p:stCondLst>
                                  <p:childTnLst>
                                    <p:animEffect transition="out" filter="fade">
                                      <p:cBhvr>
                                        <p:cTn id="570" dur="500" tmFilter="0, 0; .2, .5; .8, .5; 1, 0"/>
                                        <p:tgtEl>
                                          <p:spTgt spid="154"/>
                                        </p:tgtEl>
                                      </p:cBhvr>
                                    </p:animEffect>
                                    <p:animScale>
                                      <p:cBhvr>
                                        <p:cTn id="571" dur="250" autoRev="1" fill="hold"/>
                                        <p:tgtEl>
                                          <p:spTgt spid="154"/>
                                        </p:tgtEl>
                                      </p:cBhvr>
                                      <p:by x="105000" y="105000"/>
                                    </p:animScale>
                                  </p:childTnLst>
                                </p:cTn>
                              </p:par>
                              <p:par>
                                <p:cTn id="572" presetID="53" presetClass="entr" presetSubtype="16" fill="hold" grpId="0" nodeType="withEffect">
                                  <p:stCondLst>
                                    <p:cond delay="0"/>
                                  </p:stCondLst>
                                  <p:childTnLst>
                                    <p:set>
                                      <p:cBhvr>
                                        <p:cTn id="573" dur="1" fill="hold">
                                          <p:stCondLst>
                                            <p:cond delay="0"/>
                                          </p:stCondLst>
                                        </p:cTn>
                                        <p:tgtEl>
                                          <p:spTgt spid="159"/>
                                        </p:tgtEl>
                                        <p:attrNameLst>
                                          <p:attrName>style.visibility</p:attrName>
                                        </p:attrNameLst>
                                      </p:cBhvr>
                                      <p:to>
                                        <p:strVal val="visible"/>
                                      </p:to>
                                    </p:set>
                                    <p:anim calcmode="lin" valueType="num">
                                      <p:cBhvr>
                                        <p:cTn id="574" dur="500" fill="hold"/>
                                        <p:tgtEl>
                                          <p:spTgt spid="159"/>
                                        </p:tgtEl>
                                        <p:attrNameLst>
                                          <p:attrName>ppt_w</p:attrName>
                                        </p:attrNameLst>
                                      </p:cBhvr>
                                      <p:tavLst>
                                        <p:tav tm="0">
                                          <p:val>
                                            <p:fltVal val="0"/>
                                          </p:val>
                                        </p:tav>
                                        <p:tav tm="100000">
                                          <p:val>
                                            <p:strVal val="#ppt_w"/>
                                          </p:val>
                                        </p:tav>
                                      </p:tavLst>
                                    </p:anim>
                                    <p:anim calcmode="lin" valueType="num">
                                      <p:cBhvr>
                                        <p:cTn id="575" dur="500" fill="hold"/>
                                        <p:tgtEl>
                                          <p:spTgt spid="159"/>
                                        </p:tgtEl>
                                        <p:attrNameLst>
                                          <p:attrName>ppt_h</p:attrName>
                                        </p:attrNameLst>
                                      </p:cBhvr>
                                      <p:tavLst>
                                        <p:tav tm="0">
                                          <p:val>
                                            <p:fltVal val="0"/>
                                          </p:val>
                                        </p:tav>
                                        <p:tav tm="100000">
                                          <p:val>
                                            <p:strVal val="#ppt_h"/>
                                          </p:val>
                                        </p:tav>
                                      </p:tavLst>
                                    </p:anim>
                                    <p:animEffect transition="in" filter="fade">
                                      <p:cBhvr>
                                        <p:cTn id="576" dur="500"/>
                                        <p:tgtEl>
                                          <p:spTgt spid="159"/>
                                        </p:tgtEl>
                                      </p:cBhvr>
                                    </p:animEffect>
                                  </p:childTnLst>
                                  <p:subTnLst>
                                    <p:audio>
                                      <p:cMediaNode>
                                        <p:cTn display="0" masterRel="sameClick">
                                          <p:stCondLst>
                                            <p:cond evt="begin" delay="0">
                                              <p:tn val="572"/>
                                            </p:cond>
                                          </p:stCondLst>
                                          <p:endCondLst>
                                            <p:cond evt="onStopAudio" delay="0">
                                              <p:tgtEl>
                                                <p:sldTgt/>
                                              </p:tgtEl>
                                            </p:cond>
                                          </p:endCondLst>
                                        </p:cTn>
                                        <p:tgtEl>
                                          <p:sndTgt r:embed="rId5" name="Bling.wav"/>
                                        </p:tgtEl>
                                      </p:cMediaNode>
                                    </p:audio>
                                  </p:subTnLst>
                                </p:cTn>
                              </p:par>
                              <p:par>
                                <p:cTn id="577" presetID="26" presetClass="emph" presetSubtype="0" fill="hold" grpId="1" nodeType="withEffect">
                                  <p:stCondLst>
                                    <p:cond delay="500"/>
                                  </p:stCondLst>
                                  <p:childTnLst>
                                    <p:animEffect transition="out" filter="fade">
                                      <p:cBhvr>
                                        <p:cTn id="578" dur="500" tmFilter="0, 0; .2, .5; .8, .5; 1, 0"/>
                                        <p:tgtEl>
                                          <p:spTgt spid="159"/>
                                        </p:tgtEl>
                                      </p:cBhvr>
                                    </p:animEffect>
                                    <p:animScale>
                                      <p:cBhvr>
                                        <p:cTn id="579" dur="250" autoRev="1" fill="hold"/>
                                        <p:tgtEl>
                                          <p:spTgt spid="159"/>
                                        </p:tgtEl>
                                      </p:cBhvr>
                                      <p:by x="105000" y="105000"/>
                                    </p:animScale>
                                  </p:childTnLst>
                                </p:cTn>
                              </p:par>
                            </p:childTnLst>
                          </p:cTn>
                        </p:par>
                      </p:childTnLst>
                    </p:cTn>
                  </p:par>
                </p:childTnLst>
              </p:cTn>
              <p:nextCondLst>
                <p:cond evt="onClick" delay="0">
                  <p:tgtEl>
                    <p:spTgt spid="4"/>
                  </p:tgtEl>
                </p:cond>
              </p:nextCondLst>
            </p:seq>
            <p:seq concurrent="1" nextAc="seek">
              <p:cTn id="580" restart="whenNotActive" fill="hold" evtFilter="cancelBubble" nodeType="interactiveSeq">
                <p:stCondLst>
                  <p:cond evt="onClick" delay="0">
                    <p:tgtEl>
                      <p:spTgt spid="179"/>
                    </p:tgtEl>
                  </p:cond>
                </p:stCondLst>
                <p:endSync evt="end" delay="0">
                  <p:rtn val="all"/>
                </p:endSync>
                <p:childTnLst>
                  <p:par>
                    <p:cTn id="581" fill="hold">
                      <p:stCondLst>
                        <p:cond delay="0"/>
                      </p:stCondLst>
                      <p:childTnLst>
                        <p:par>
                          <p:cTn id="582" fill="hold">
                            <p:stCondLst>
                              <p:cond delay="0"/>
                            </p:stCondLst>
                            <p:childTnLst>
                              <p:par>
                                <p:cTn id="583" presetID="53" presetClass="entr" presetSubtype="16" fill="hold" grpId="0" nodeType="withEffect">
                                  <p:stCondLst>
                                    <p:cond delay="0"/>
                                  </p:stCondLst>
                                  <p:childTnLst>
                                    <p:set>
                                      <p:cBhvr>
                                        <p:cTn id="584" dur="1" fill="hold">
                                          <p:stCondLst>
                                            <p:cond delay="0"/>
                                          </p:stCondLst>
                                        </p:cTn>
                                        <p:tgtEl>
                                          <p:spTgt spid="254"/>
                                        </p:tgtEl>
                                        <p:attrNameLst>
                                          <p:attrName>style.visibility</p:attrName>
                                        </p:attrNameLst>
                                      </p:cBhvr>
                                      <p:to>
                                        <p:strVal val="visible"/>
                                      </p:to>
                                    </p:set>
                                    <p:anim calcmode="lin" valueType="num">
                                      <p:cBhvr>
                                        <p:cTn id="585" dur="500" fill="hold"/>
                                        <p:tgtEl>
                                          <p:spTgt spid="254"/>
                                        </p:tgtEl>
                                        <p:attrNameLst>
                                          <p:attrName>ppt_w</p:attrName>
                                        </p:attrNameLst>
                                      </p:cBhvr>
                                      <p:tavLst>
                                        <p:tav tm="0">
                                          <p:val>
                                            <p:fltVal val="0"/>
                                          </p:val>
                                        </p:tav>
                                        <p:tav tm="100000">
                                          <p:val>
                                            <p:strVal val="#ppt_w"/>
                                          </p:val>
                                        </p:tav>
                                      </p:tavLst>
                                    </p:anim>
                                    <p:anim calcmode="lin" valueType="num">
                                      <p:cBhvr>
                                        <p:cTn id="586" dur="500" fill="hold"/>
                                        <p:tgtEl>
                                          <p:spTgt spid="254"/>
                                        </p:tgtEl>
                                        <p:attrNameLst>
                                          <p:attrName>ppt_h</p:attrName>
                                        </p:attrNameLst>
                                      </p:cBhvr>
                                      <p:tavLst>
                                        <p:tav tm="0">
                                          <p:val>
                                            <p:fltVal val="0"/>
                                          </p:val>
                                        </p:tav>
                                        <p:tav tm="100000">
                                          <p:val>
                                            <p:strVal val="#ppt_h"/>
                                          </p:val>
                                        </p:tav>
                                      </p:tavLst>
                                    </p:anim>
                                    <p:animEffect transition="in" filter="fade">
                                      <p:cBhvr>
                                        <p:cTn id="587" dur="500"/>
                                        <p:tgtEl>
                                          <p:spTgt spid="254"/>
                                        </p:tgtEl>
                                      </p:cBhvr>
                                    </p:animEffect>
                                  </p:childTnLst>
                                  <p:subTnLst>
                                    <p:audio>
                                      <p:cMediaNode>
                                        <p:cTn display="0" masterRel="sameClick">
                                          <p:stCondLst>
                                            <p:cond evt="begin" delay="0">
                                              <p:tn val="583"/>
                                            </p:cond>
                                          </p:stCondLst>
                                          <p:endCondLst>
                                            <p:cond evt="onStopAudio" delay="0">
                                              <p:tgtEl>
                                                <p:sldTgt/>
                                              </p:tgtEl>
                                            </p:cond>
                                          </p:endCondLst>
                                        </p:cTn>
                                        <p:tgtEl>
                                          <p:sndTgt r:embed="rId5" name="Bling.wav"/>
                                        </p:tgtEl>
                                      </p:cMediaNode>
                                    </p:audio>
                                  </p:subTnLst>
                                </p:cTn>
                              </p:par>
                              <p:par>
                                <p:cTn id="588" presetID="26" presetClass="emph" presetSubtype="0" fill="hold" grpId="1" nodeType="withEffect">
                                  <p:stCondLst>
                                    <p:cond delay="500"/>
                                  </p:stCondLst>
                                  <p:childTnLst>
                                    <p:animEffect transition="out" filter="fade">
                                      <p:cBhvr>
                                        <p:cTn id="589" dur="500" tmFilter="0, 0; .2, .5; .8, .5; 1, 0"/>
                                        <p:tgtEl>
                                          <p:spTgt spid="254"/>
                                        </p:tgtEl>
                                      </p:cBhvr>
                                    </p:animEffect>
                                    <p:animScale>
                                      <p:cBhvr>
                                        <p:cTn id="590" dur="250" autoRev="1" fill="hold"/>
                                        <p:tgtEl>
                                          <p:spTgt spid="254"/>
                                        </p:tgtEl>
                                      </p:cBhvr>
                                      <p:by x="105000" y="105000"/>
                                    </p:animScale>
                                  </p:childTnLst>
                                </p:cTn>
                              </p:par>
                              <p:par>
                                <p:cTn id="591" presetID="53" presetClass="entr" presetSubtype="16" fill="hold" grpId="0" nodeType="withEffect">
                                  <p:stCondLst>
                                    <p:cond delay="0"/>
                                  </p:stCondLst>
                                  <p:childTnLst>
                                    <p:set>
                                      <p:cBhvr>
                                        <p:cTn id="592" dur="1" fill="hold">
                                          <p:stCondLst>
                                            <p:cond delay="0"/>
                                          </p:stCondLst>
                                        </p:cTn>
                                        <p:tgtEl>
                                          <p:spTgt spid="178"/>
                                        </p:tgtEl>
                                        <p:attrNameLst>
                                          <p:attrName>style.visibility</p:attrName>
                                        </p:attrNameLst>
                                      </p:cBhvr>
                                      <p:to>
                                        <p:strVal val="visible"/>
                                      </p:to>
                                    </p:set>
                                    <p:anim calcmode="lin" valueType="num">
                                      <p:cBhvr>
                                        <p:cTn id="593" dur="500" fill="hold"/>
                                        <p:tgtEl>
                                          <p:spTgt spid="178"/>
                                        </p:tgtEl>
                                        <p:attrNameLst>
                                          <p:attrName>ppt_w</p:attrName>
                                        </p:attrNameLst>
                                      </p:cBhvr>
                                      <p:tavLst>
                                        <p:tav tm="0">
                                          <p:val>
                                            <p:fltVal val="0"/>
                                          </p:val>
                                        </p:tav>
                                        <p:tav tm="100000">
                                          <p:val>
                                            <p:strVal val="#ppt_w"/>
                                          </p:val>
                                        </p:tav>
                                      </p:tavLst>
                                    </p:anim>
                                    <p:anim calcmode="lin" valueType="num">
                                      <p:cBhvr>
                                        <p:cTn id="594" dur="500" fill="hold"/>
                                        <p:tgtEl>
                                          <p:spTgt spid="178"/>
                                        </p:tgtEl>
                                        <p:attrNameLst>
                                          <p:attrName>ppt_h</p:attrName>
                                        </p:attrNameLst>
                                      </p:cBhvr>
                                      <p:tavLst>
                                        <p:tav tm="0">
                                          <p:val>
                                            <p:fltVal val="0"/>
                                          </p:val>
                                        </p:tav>
                                        <p:tav tm="100000">
                                          <p:val>
                                            <p:strVal val="#ppt_h"/>
                                          </p:val>
                                        </p:tav>
                                      </p:tavLst>
                                    </p:anim>
                                    <p:animEffect transition="in" filter="fade">
                                      <p:cBhvr>
                                        <p:cTn id="595" dur="500"/>
                                        <p:tgtEl>
                                          <p:spTgt spid="178"/>
                                        </p:tgtEl>
                                      </p:cBhvr>
                                    </p:animEffect>
                                  </p:childTnLst>
                                  <p:subTnLst>
                                    <p:audio>
                                      <p:cMediaNode>
                                        <p:cTn display="0" masterRel="sameClick">
                                          <p:stCondLst>
                                            <p:cond evt="begin" delay="0">
                                              <p:tn val="591"/>
                                            </p:cond>
                                          </p:stCondLst>
                                          <p:endCondLst>
                                            <p:cond evt="onStopAudio" delay="0">
                                              <p:tgtEl>
                                                <p:sldTgt/>
                                              </p:tgtEl>
                                            </p:cond>
                                          </p:endCondLst>
                                        </p:cTn>
                                        <p:tgtEl>
                                          <p:sndTgt r:embed="rId5" name="Bling.wav"/>
                                        </p:tgtEl>
                                      </p:cMediaNode>
                                    </p:audio>
                                  </p:subTnLst>
                                </p:cTn>
                              </p:par>
                              <p:par>
                                <p:cTn id="596" presetID="26" presetClass="emph" presetSubtype="0" fill="hold" grpId="1" nodeType="withEffect">
                                  <p:stCondLst>
                                    <p:cond delay="500"/>
                                  </p:stCondLst>
                                  <p:childTnLst>
                                    <p:animEffect transition="out" filter="fade">
                                      <p:cBhvr>
                                        <p:cTn id="597" dur="500" tmFilter="0, 0; .2, .5; .8, .5; 1, 0"/>
                                        <p:tgtEl>
                                          <p:spTgt spid="178"/>
                                        </p:tgtEl>
                                      </p:cBhvr>
                                    </p:animEffect>
                                    <p:animScale>
                                      <p:cBhvr>
                                        <p:cTn id="598" dur="250" autoRev="1" fill="hold"/>
                                        <p:tgtEl>
                                          <p:spTgt spid="178"/>
                                        </p:tgtEl>
                                      </p:cBhvr>
                                      <p:by x="105000" y="105000"/>
                                    </p:animScale>
                                  </p:childTnLst>
                                </p:cTn>
                              </p:par>
                              <p:par>
                                <p:cTn id="599" presetID="53" presetClass="entr" presetSubtype="16" fill="hold" grpId="0" nodeType="withEffect">
                                  <p:stCondLst>
                                    <p:cond delay="0"/>
                                  </p:stCondLst>
                                  <p:childTnLst>
                                    <p:set>
                                      <p:cBhvr>
                                        <p:cTn id="600" dur="1" fill="hold">
                                          <p:stCondLst>
                                            <p:cond delay="0"/>
                                          </p:stCondLst>
                                        </p:cTn>
                                        <p:tgtEl>
                                          <p:spTgt spid="187"/>
                                        </p:tgtEl>
                                        <p:attrNameLst>
                                          <p:attrName>style.visibility</p:attrName>
                                        </p:attrNameLst>
                                      </p:cBhvr>
                                      <p:to>
                                        <p:strVal val="visible"/>
                                      </p:to>
                                    </p:set>
                                    <p:anim calcmode="lin" valueType="num">
                                      <p:cBhvr>
                                        <p:cTn id="601" dur="500" fill="hold"/>
                                        <p:tgtEl>
                                          <p:spTgt spid="187"/>
                                        </p:tgtEl>
                                        <p:attrNameLst>
                                          <p:attrName>ppt_w</p:attrName>
                                        </p:attrNameLst>
                                      </p:cBhvr>
                                      <p:tavLst>
                                        <p:tav tm="0">
                                          <p:val>
                                            <p:fltVal val="0"/>
                                          </p:val>
                                        </p:tav>
                                        <p:tav tm="100000">
                                          <p:val>
                                            <p:strVal val="#ppt_w"/>
                                          </p:val>
                                        </p:tav>
                                      </p:tavLst>
                                    </p:anim>
                                    <p:anim calcmode="lin" valueType="num">
                                      <p:cBhvr>
                                        <p:cTn id="602" dur="500" fill="hold"/>
                                        <p:tgtEl>
                                          <p:spTgt spid="187"/>
                                        </p:tgtEl>
                                        <p:attrNameLst>
                                          <p:attrName>ppt_h</p:attrName>
                                        </p:attrNameLst>
                                      </p:cBhvr>
                                      <p:tavLst>
                                        <p:tav tm="0">
                                          <p:val>
                                            <p:fltVal val="0"/>
                                          </p:val>
                                        </p:tav>
                                        <p:tav tm="100000">
                                          <p:val>
                                            <p:strVal val="#ppt_h"/>
                                          </p:val>
                                        </p:tav>
                                      </p:tavLst>
                                    </p:anim>
                                    <p:animEffect transition="in" filter="fade">
                                      <p:cBhvr>
                                        <p:cTn id="603" dur="500"/>
                                        <p:tgtEl>
                                          <p:spTgt spid="187"/>
                                        </p:tgtEl>
                                      </p:cBhvr>
                                    </p:animEffect>
                                  </p:childTnLst>
                                  <p:subTnLst>
                                    <p:audio>
                                      <p:cMediaNode>
                                        <p:cTn display="0" masterRel="sameClick">
                                          <p:stCondLst>
                                            <p:cond evt="begin" delay="0">
                                              <p:tn val="599"/>
                                            </p:cond>
                                          </p:stCondLst>
                                          <p:endCondLst>
                                            <p:cond evt="onStopAudio" delay="0">
                                              <p:tgtEl>
                                                <p:sldTgt/>
                                              </p:tgtEl>
                                            </p:cond>
                                          </p:endCondLst>
                                        </p:cTn>
                                        <p:tgtEl>
                                          <p:sndTgt r:embed="rId5" name="Bling.wav"/>
                                        </p:tgtEl>
                                      </p:cMediaNode>
                                    </p:audio>
                                  </p:subTnLst>
                                </p:cTn>
                              </p:par>
                              <p:par>
                                <p:cTn id="604" presetID="26" presetClass="emph" presetSubtype="0" fill="hold" grpId="1" nodeType="withEffect">
                                  <p:stCondLst>
                                    <p:cond delay="500"/>
                                  </p:stCondLst>
                                  <p:childTnLst>
                                    <p:animEffect transition="out" filter="fade">
                                      <p:cBhvr>
                                        <p:cTn id="605" dur="500" tmFilter="0, 0; .2, .5; .8, .5; 1, 0"/>
                                        <p:tgtEl>
                                          <p:spTgt spid="187"/>
                                        </p:tgtEl>
                                      </p:cBhvr>
                                    </p:animEffect>
                                    <p:animScale>
                                      <p:cBhvr>
                                        <p:cTn id="606" dur="250" autoRev="1" fill="hold"/>
                                        <p:tgtEl>
                                          <p:spTgt spid="187"/>
                                        </p:tgtEl>
                                      </p:cBhvr>
                                      <p:by x="105000" y="105000"/>
                                    </p:animScale>
                                  </p:childTnLst>
                                </p:cTn>
                              </p:par>
                            </p:childTnLst>
                          </p:cTn>
                        </p:par>
                      </p:childTnLst>
                    </p:cTn>
                  </p:par>
                </p:childTnLst>
              </p:cTn>
              <p:nextCondLst>
                <p:cond evt="onClick" delay="0">
                  <p:tgtEl>
                    <p:spTgt spid="179"/>
                  </p:tgtEl>
                </p:cond>
              </p:nextCondLst>
            </p:seq>
            <p:audio>
              <p:cMediaNode vol="80000" numSld="999" showWhenStopped="0">
                <p:cTn id="607" repeatCount="indefinite" fill="hold" display="0">
                  <p:stCondLst>
                    <p:cond delay="indefinite"/>
                  </p:stCondLst>
                  <p:endCondLst>
                    <p:cond evt="onStopAudio" delay="0">
                      <p:tgtEl>
                        <p:sldTgt/>
                      </p:tgtEl>
                    </p:cond>
                  </p:endCondLst>
                </p:cTn>
                <p:tgtEl>
                  <p:spTgt spid="3"/>
                </p:tgtEl>
              </p:cMediaNode>
            </p:audio>
          </p:childTnLst>
        </p:cTn>
      </p:par>
    </p:tnLst>
    <p:bldLst>
      <p:bldP spid="232" grpId="0"/>
      <p:bldP spid="232" grpId="1"/>
      <p:bldP spid="241" grpId="0"/>
      <p:bldP spid="241" grpId="1"/>
      <p:bldP spid="253" grpId="0"/>
      <p:bldP spid="253" grpId="1"/>
      <p:bldP spid="254" grpId="0"/>
      <p:bldP spid="254" grpId="1"/>
      <p:bldP spid="255" grpId="0"/>
      <p:bldP spid="255" grpId="1"/>
      <p:bldP spid="256" grpId="0"/>
      <p:bldP spid="256" grpId="1"/>
      <p:bldP spid="257" grpId="0"/>
      <p:bldP spid="257" grpId="1"/>
      <p:bldP spid="258" grpId="0"/>
      <p:bldP spid="258" grpId="1"/>
      <p:bldP spid="185" grpId="0" animBg="1"/>
      <p:bldP spid="185" grpId="1" animBg="1"/>
      <p:bldP spid="197" grpId="0" animBg="1"/>
      <p:bldP spid="197" grpId="1" animBg="1"/>
      <p:bldP spid="234" grpId="0" animBg="1"/>
      <p:bldP spid="234" grpId="1" animBg="1"/>
      <p:bldP spid="323" grpId="0" animBg="1"/>
      <p:bldP spid="323" grpId="1" animBg="1"/>
      <p:bldP spid="325" grpId="0" animBg="1"/>
      <p:bldP spid="325" grpId="1" animBg="1"/>
      <p:bldP spid="335" grpId="0" animBg="1"/>
      <p:bldP spid="335" grpId="1" animBg="1"/>
      <p:bldP spid="341" grpId="0" animBg="1"/>
      <p:bldP spid="341" grpId="1" animBg="1"/>
      <p:bldP spid="342" grpId="0" animBg="1"/>
      <p:bldP spid="342" grpId="1" animBg="1"/>
      <p:bldP spid="351" grpId="0" animBg="1"/>
      <p:bldP spid="351" grpId="1" animBg="1"/>
      <p:bldP spid="357" grpId="0" animBg="1"/>
      <p:bldP spid="357" grpId="1" animBg="1"/>
      <p:bldP spid="358" grpId="0" animBg="1"/>
      <p:bldP spid="358" grpId="1" animBg="1"/>
      <p:bldP spid="367" grpId="0" animBg="1"/>
      <p:bldP spid="367" grpId="1" animBg="1"/>
      <p:bldP spid="368" grpId="0" animBg="1"/>
      <p:bldP spid="368" grpId="1" animBg="1"/>
      <p:bldP spid="373" grpId="0" animBg="1"/>
      <p:bldP spid="373" grpId="1" animBg="1"/>
      <p:bldP spid="403" grpId="0" animBg="1"/>
      <p:bldP spid="403" grpId="1" animBg="1"/>
      <p:bldP spid="167" grpId="0" animBg="1"/>
      <p:bldP spid="167" grpId="1" animBg="1"/>
      <p:bldP spid="174" grpId="0" animBg="1"/>
      <p:bldP spid="174" grpId="1" animBg="1"/>
      <p:bldP spid="176" grpId="0" animBg="1"/>
      <p:bldP spid="176" grpId="1" animBg="1"/>
      <p:bldP spid="190" grpId="0" animBg="1"/>
      <p:bldP spid="190" grpId="1" animBg="1"/>
      <p:bldP spid="192" grpId="0" animBg="1"/>
      <p:bldP spid="192" grpId="1" animBg="1"/>
      <p:bldP spid="194" grpId="0" animBg="1"/>
      <p:bldP spid="194" grpId="1" animBg="1"/>
      <p:bldP spid="204" grpId="0" animBg="1"/>
      <p:bldP spid="204" grpId="1" animBg="1"/>
      <p:bldP spid="206" grpId="0" animBg="1"/>
      <p:bldP spid="206" grpId="1" animBg="1"/>
      <p:bldP spid="210" grpId="0" animBg="1"/>
      <p:bldP spid="210" grpId="1" animBg="1"/>
      <p:bldP spid="216" grpId="0" animBg="1"/>
      <p:bldP spid="216" grpId="1" animBg="1"/>
      <p:bldP spid="220" grpId="0" animBg="1"/>
      <p:bldP spid="220" grpId="1" animBg="1"/>
      <p:bldP spid="154" grpId="0" animBg="1"/>
      <p:bldP spid="154" grpId="1" animBg="1"/>
      <p:bldP spid="159" grpId="0" animBg="1"/>
      <p:bldP spid="159" grpId="1" animBg="1"/>
      <p:bldP spid="178" grpId="0" animBg="1"/>
      <p:bldP spid="178" grpId="1" animBg="1"/>
      <p:bldP spid="187" grpId="0" animBg="1"/>
      <p:bldP spid="187" grpId="1" animBg="1"/>
      <p:bldP spid="130" grpId="0" animBg="1"/>
      <p:bldP spid="130" grpId="1" animBg="1"/>
      <p:bldP spid="132" grpId="0" animBg="1"/>
      <p:bldP spid="132" grpId="1" animBg="1"/>
      <p:bldP spid="134" grpId="0" animBg="1"/>
      <p:bldP spid="134" grpId="1" animBg="1"/>
      <p:bldP spid="163" grpId="0" animBg="1"/>
      <p:bldP spid="163" grpId="1" animBg="1"/>
      <p:bldP spid="195" grpId="0" animBg="1"/>
      <p:bldP spid="195" grpId="1" animBg="1"/>
      <p:bldP spid="199" grpId="0" animBg="1"/>
      <p:bldP spid="199" grpId="1" animBg="1"/>
      <p:bldP spid="202" grpId="0" animBg="1"/>
      <p:bldP spid="202" grpId="1" animBg="1"/>
      <p:bldP spid="209" grpId="0" animBg="1"/>
      <p:bldP spid="209" grpId="1" animBg="1"/>
      <p:bldP spid="212" grpId="0" animBg="1"/>
      <p:bldP spid="21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0" name="Freeform 3"/>
          <p:cNvSpPr/>
          <p:nvPr/>
        </p:nvSpPr>
        <p:spPr>
          <a:xfrm flipH="1">
            <a:off x="-1730" y="3598919"/>
            <a:ext cx="1846966" cy="3316515"/>
          </a:xfrm>
          <a:custGeom>
            <a:avLst/>
            <a:gdLst/>
            <a:ahLst/>
            <a:cxnLst/>
            <a:rect l="l" t="t" r="r" b="b"/>
            <a:pathLst>
              <a:path w="4958917" h="8523138">
                <a:moveTo>
                  <a:pt x="4958917" y="0"/>
                </a:moveTo>
                <a:lnTo>
                  <a:pt x="0" y="0"/>
                </a:lnTo>
                <a:lnTo>
                  <a:pt x="0" y="8523138"/>
                </a:lnTo>
                <a:lnTo>
                  <a:pt x="4958917" y="8523138"/>
                </a:lnTo>
                <a:lnTo>
                  <a:pt x="4958917"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6" name="Rectangle 5"/>
          <p:cNvSpPr/>
          <p:nvPr/>
        </p:nvSpPr>
        <p:spPr>
          <a:xfrm>
            <a:off x="1845236" y="3012763"/>
            <a:ext cx="10346764"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a:ln>
                  <a:noFill/>
                </a:ln>
                <a:solidFill>
                  <a:srgbClr val="3F3F3F"/>
                </a:solidFill>
                <a:effectLst>
                  <a:outerShdw blurRad="38100" dist="38100" dir="2700000" algn="tl">
                    <a:srgbClr val="000000">
                      <a:alpha val="43137"/>
                    </a:srgbClr>
                  </a:outerShdw>
                </a:effectLst>
                <a:uLnTx/>
                <a:uFillTx/>
                <a:latin typeface="#9Slide07 Altus" pitchFamily="2" charset="0"/>
                <a:ea typeface="+mn-ea"/>
                <a:cs typeface="+mn-cs"/>
              </a:rPr>
              <a:t>Điện năng</a:t>
            </a:r>
            <a:r>
              <a:rPr kumimoji="0" lang="vi-VN" sz="3600" b="1" i="0" u="none" strike="noStrike" kern="1200" cap="none" spc="0" normalizeH="0" baseline="0" noProof="0">
                <a:ln>
                  <a:noFill/>
                </a:ln>
                <a:solidFill>
                  <a:srgbClr val="3F3F3F"/>
                </a:solidFill>
                <a:effectLst/>
                <a:uLnTx/>
                <a:uFillTx/>
                <a:latin typeface="#9Slide07 Altus" pitchFamily="2" charset="0"/>
                <a:ea typeface="+mn-ea"/>
                <a:cs typeface="+mn-cs"/>
              </a:rPr>
              <a:t>. </a:t>
            </a:r>
            <a:endParaRPr kumimoji="0" lang="en-US" sz="3600" b="1" i="0" u="none" strike="noStrike" kern="1200" cap="none" spc="0" normalizeH="0" baseline="0" noProof="0" dirty="0">
              <a:ln>
                <a:noFill/>
              </a:ln>
              <a:solidFill>
                <a:srgbClr val="3F3F3F"/>
              </a:solidFill>
              <a:effectLst/>
              <a:uLnTx/>
              <a:uFillTx/>
              <a:latin typeface="#9Slide07 Altus" pitchFamily="2" charset="0"/>
              <a:ea typeface="+mn-ea"/>
              <a:cs typeface="+mn-cs"/>
            </a:endParaRPr>
          </a:p>
        </p:txBody>
      </p:sp>
      <p:sp>
        <p:nvSpPr>
          <p:cNvPr id="13"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3">
              <a:alphaModFix amt="18999"/>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10"/>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3F3F3F"/>
              </a:solidFill>
              <a:effectLst/>
              <a:uLnTx/>
              <a:uFillTx/>
              <a:latin typeface="A2.Jovis-WorkSansRegular-San"/>
              <a:ea typeface="+mn-ea"/>
              <a:cs typeface="+mn-cs"/>
            </a:endParaRPr>
          </a:p>
        </p:txBody>
      </p:sp>
      <p:pic>
        <p:nvPicPr>
          <p:cNvPr id="9218" name="Picture 2" descr="Công của dòng điện là gì | Công thức tính công dòng điện"/>
          <p:cNvPicPr>
            <a:picLocks noChangeAspect="1" noChangeArrowheads="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47281" t="21126" r="757" b="40918"/>
          <a:stretch/>
        </p:blipFill>
        <p:spPr bwMode="auto">
          <a:xfrm>
            <a:off x="3082105" y="685800"/>
            <a:ext cx="5791932" cy="2326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38452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1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Effect transition="in" filter="fade">
                                      <p:cBhvr>
                                        <p:cTn id="11" dur="1000"/>
                                        <p:tgtEl>
                                          <p:spTgt spid="9218"/>
                                        </p:tgtEl>
                                      </p:cBhvr>
                                    </p:animEffect>
                                    <p:anim calcmode="lin" valueType="num">
                                      <p:cBhvr>
                                        <p:cTn id="12" dur="1000" fill="hold"/>
                                        <p:tgtEl>
                                          <p:spTgt spid="9218"/>
                                        </p:tgtEl>
                                        <p:attrNameLst>
                                          <p:attrName>ppt_x</p:attrName>
                                        </p:attrNameLst>
                                      </p:cBhvr>
                                      <p:tavLst>
                                        <p:tav tm="0">
                                          <p:val>
                                            <p:strVal val="#ppt_x"/>
                                          </p:val>
                                        </p:tav>
                                        <p:tav tm="100000">
                                          <p:val>
                                            <p:strVal val="#ppt_x"/>
                                          </p:val>
                                        </p:tav>
                                      </p:tavLst>
                                    </p:anim>
                                    <p:anim calcmode="lin" valueType="num">
                                      <p:cBhvr>
                                        <p:cTn id="13" dur="1000" fill="hold"/>
                                        <p:tgtEl>
                                          <p:spTgt spid="9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944213" y="0"/>
            <a:ext cx="7068107" cy="7068107"/>
          </a:xfrm>
          <a:custGeom>
            <a:avLst/>
            <a:gdLst/>
            <a:ahLst/>
            <a:cxnLst/>
            <a:rect l="l" t="t" r="r" b="b"/>
            <a:pathLst>
              <a:path w="10602160" h="10602160">
                <a:moveTo>
                  <a:pt x="0" y="0"/>
                </a:moveTo>
                <a:lnTo>
                  <a:pt x="10602159" y="0"/>
                </a:lnTo>
                <a:lnTo>
                  <a:pt x="10602159"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a:off x="3149600" y="2118722"/>
            <a:ext cx="5892800" cy="2123079"/>
          </a:xfrm>
          <a:custGeom>
            <a:avLst/>
            <a:gdLst/>
            <a:ahLst/>
            <a:cxnLst/>
            <a:rect l="l" t="t" r="r" b="b"/>
            <a:pathLst>
              <a:path w="7315200" h="2739875">
                <a:moveTo>
                  <a:pt x="0" y="0"/>
                </a:moveTo>
                <a:lnTo>
                  <a:pt x="7315200" y="0"/>
                </a:lnTo>
                <a:lnTo>
                  <a:pt x="7315200" y="2739875"/>
                </a:lnTo>
                <a:lnTo>
                  <a:pt x="0" y="27398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vi-VN"/>
          </a:p>
        </p:txBody>
      </p:sp>
      <p:sp>
        <p:nvSpPr>
          <p:cNvPr id="4" name="Freeform 4"/>
          <p:cNvSpPr/>
          <p:nvPr/>
        </p:nvSpPr>
        <p:spPr>
          <a:xfrm rot="1475691">
            <a:off x="8237009" y="3547066"/>
            <a:ext cx="1288155" cy="1292857"/>
          </a:xfrm>
          <a:custGeom>
            <a:avLst/>
            <a:gdLst/>
            <a:ahLst/>
            <a:cxnLst/>
            <a:rect l="l" t="t" r="r" b="b"/>
            <a:pathLst>
              <a:path w="1932233" h="1939285">
                <a:moveTo>
                  <a:pt x="0" y="0"/>
                </a:moveTo>
                <a:lnTo>
                  <a:pt x="1932233" y="0"/>
                </a:lnTo>
                <a:lnTo>
                  <a:pt x="1932233" y="1939285"/>
                </a:lnTo>
                <a:lnTo>
                  <a:pt x="0" y="193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vi-VN"/>
          </a:p>
        </p:txBody>
      </p:sp>
      <p:sp>
        <p:nvSpPr>
          <p:cNvPr id="5" name="Freeform 5"/>
          <p:cNvSpPr/>
          <p:nvPr/>
        </p:nvSpPr>
        <p:spPr>
          <a:xfrm>
            <a:off x="164397" y="0"/>
            <a:ext cx="521403" cy="2266969"/>
          </a:xfrm>
          <a:custGeom>
            <a:avLst/>
            <a:gdLst/>
            <a:ahLst/>
            <a:cxnLst/>
            <a:rect l="l" t="t" r="r" b="b"/>
            <a:pathLst>
              <a:path w="782104" h="3400454">
                <a:moveTo>
                  <a:pt x="0" y="0"/>
                </a:moveTo>
                <a:lnTo>
                  <a:pt x="782104" y="0"/>
                </a:lnTo>
                <a:lnTo>
                  <a:pt x="782104" y="3400454"/>
                </a:lnTo>
                <a:lnTo>
                  <a:pt x="0" y="3400454"/>
                </a:lnTo>
                <a:lnTo>
                  <a:pt x="0" y="0"/>
                </a:lnTo>
                <a:close/>
              </a:path>
            </a:pathLst>
          </a:custGeom>
          <a:blipFill>
            <a:blip r:embed="rId8"/>
            <a:stretch>
              <a:fillRect/>
            </a:stretch>
          </a:blipFill>
        </p:spPr>
        <p:txBody>
          <a:bodyPr/>
          <a:lstStyle/>
          <a:p>
            <a:endParaRPr lang="vi-VN"/>
          </a:p>
        </p:txBody>
      </p:sp>
      <p:sp>
        <p:nvSpPr>
          <p:cNvPr id="9" name="Freeform 6"/>
          <p:cNvSpPr/>
          <p:nvPr/>
        </p:nvSpPr>
        <p:spPr>
          <a:xfrm>
            <a:off x="5123893" y="0"/>
            <a:ext cx="7068107" cy="7068107"/>
          </a:xfrm>
          <a:custGeom>
            <a:avLst/>
            <a:gdLst/>
            <a:ahLst/>
            <a:cxnLst/>
            <a:rect l="l" t="t" r="r" b="b"/>
            <a:pathLst>
              <a:path w="10602160" h="10602160">
                <a:moveTo>
                  <a:pt x="0" y="0"/>
                </a:moveTo>
                <a:lnTo>
                  <a:pt x="10602160" y="0"/>
                </a:lnTo>
                <a:lnTo>
                  <a:pt x="10602160" y="10602160"/>
                </a:lnTo>
                <a:lnTo>
                  <a:pt x="0" y="10602160"/>
                </a:lnTo>
                <a:lnTo>
                  <a:pt x="0" y="0"/>
                </a:lnTo>
                <a:close/>
              </a:path>
            </a:pathLst>
          </a:custGeom>
          <a:blipFill>
            <a:blip r:embed="rId2">
              <a:alphaModFix amt="18999"/>
              <a:extLst>
                <a:ext uri="{96DAC541-7B7A-43D3-8B79-37D633B846F1}">
                  <asvg:svgBlip xmlns:asvg="http://schemas.microsoft.com/office/drawing/2016/SVG/main" r:embed="rId3"/>
                </a:ext>
              </a:extLst>
            </a:blip>
            <a:stretch>
              <a:fillRect/>
            </a:stretch>
          </a:blipFill>
        </p:spPr>
        <p:txBody>
          <a:bodyPr/>
          <a:lstStyle/>
          <a:p>
            <a:endParaRPr lang="vi-VN"/>
          </a:p>
        </p:txBody>
      </p:sp>
      <p:sp>
        <p:nvSpPr>
          <p:cNvPr id="8" name="Freeform 8"/>
          <p:cNvSpPr/>
          <p:nvPr/>
        </p:nvSpPr>
        <p:spPr>
          <a:xfrm flipH="1">
            <a:off x="10277975" y="-476408"/>
            <a:ext cx="2456451" cy="2324417"/>
          </a:xfrm>
          <a:custGeom>
            <a:avLst/>
            <a:gdLst/>
            <a:ahLst/>
            <a:cxnLst/>
            <a:rect l="l" t="t" r="r" b="b"/>
            <a:pathLst>
              <a:path w="3684676" h="3486625">
                <a:moveTo>
                  <a:pt x="3684676" y="0"/>
                </a:moveTo>
                <a:lnTo>
                  <a:pt x="0" y="0"/>
                </a:lnTo>
                <a:lnTo>
                  <a:pt x="0" y="3486624"/>
                </a:lnTo>
                <a:lnTo>
                  <a:pt x="3684676" y="3486624"/>
                </a:lnTo>
                <a:lnTo>
                  <a:pt x="3684676" y="0"/>
                </a:lnTo>
                <a:close/>
              </a:path>
            </a:pathLst>
          </a:custGeom>
          <a:blipFill>
            <a:blip r:embed="rId9"/>
            <a:stretch>
              <a:fillRect/>
            </a:stretch>
          </a:blipFill>
        </p:spPr>
        <p:txBody>
          <a:bodyPr/>
          <a:lstStyle/>
          <a:p>
            <a:endParaRPr lang="vi-VN"/>
          </a:p>
        </p:txBody>
      </p:sp>
      <p:sp>
        <p:nvSpPr>
          <p:cNvPr id="11" name="Freeform 2"/>
          <p:cNvSpPr/>
          <p:nvPr/>
        </p:nvSpPr>
        <p:spPr>
          <a:xfrm flipH="1">
            <a:off x="9326034" y="5543834"/>
            <a:ext cx="3725333" cy="2743200"/>
          </a:xfrm>
          <a:custGeom>
            <a:avLst/>
            <a:gdLst/>
            <a:ahLst/>
            <a:cxnLst/>
            <a:rect l="l" t="t" r="r" b="b"/>
            <a:pathLst>
              <a:path w="5588000" h="4114800">
                <a:moveTo>
                  <a:pt x="5588000" y="0"/>
                </a:moveTo>
                <a:lnTo>
                  <a:pt x="0" y="0"/>
                </a:lnTo>
                <a:lnTo>
                  <a:pt x="0" y="4114800"/>
                </a:lnTo>
                <a:lnTo>
                  <a:pt x="5588000" y="4114800"/>
                </a:lnTo>
                <a:lnTo>
                  <a:pt x="558800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vi-VN"/>
          </a:p>
        </p:txBody>
      </p:sp>
    </p:spTree>
    <p:extLst>
      <p:ext uri="{BB962C8B-B14F-4D97-AF65-F5344CB8AC3E}">
        <p14:creationId xmlns:p14="http://schemas.microsoft.com/office/powerpoint/2010/main" val="421954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1</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815754" y="1125992"/>
            <a:ext cx="10502728" cy="2903227"/>
          </a:xfrm>
          <a:prstGeom prst="roundRect">
            <a:avLst>
              <a:gd name="adj" fmla="val 16929"/>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000" dirty="0">
              <a:solidFill>
                <a:srgbClr val="EE4036"/>
              </a:solidFill>
              <a:latin typeface="Averta Std ExtraBold" panose="00000900000000000000" pitchFamily="50" charset="0"/>
            </a:endParaRPr>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6"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6"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98890" y="4412326"/>
            <a:ext cx="3320522" cy="880471"/>
            <a:chOff x="4037538" y="4547895"/>
            <a:chExt cx="3320522" cy="880471"/>
          </a:xfrm>
        </p:grpSpPr>
        <p:sp>
          <p:nvSpPr>
            <p:cNvPr id="69" name="!!Ques3">
              <a:extLst>
                <a:ext uri="{FF2B5EF4-FFF2-40B4-BE49-F238E27FC236}">
                  <a16:creationId xmlns:a16="http://schemas.microsoft.com/office/drawing/2014/main" id="{314ADFB0-1525-4AD3-A5A1-47427C8A33F9}"/>
                </a:ext>
              </a:extLst>
            </p:cNvPr>
            <p:cNvSpPr/>
            <p:nvPr/>
          </p:nvSpPr>
          <p:spPr>
            <a:xfrm>
              <a:off x="4069286" y="4547895"/>
              <a:ext cx="3188430"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622739" y="4738816"/>
              <a:ext cx="2735321"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9"/>
          <a:stretch>
            <a:fillRect/>
          </a:stretch>
        </p:blipFill>
        <p:spPr>
          <a:xfrm>
            <a:off x="4297585" y="-631254"/>
            <a:ext cx="360000" cy="214615"/>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10"/>
          <a:stretch>
            <a:fillRect/>
          </a:stretch>
        </p:blipFill>
        <p:spPr>
          <a:xfrm>
            <a:off x="2022889" y="-680390"/>
            <a:ext cx="360000" cy="214615"/>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1"/>
          <a:stretch>
            <a:fillRect/>
          </a:stretch>
        </p:blipFill>
        <p:spPr>
          <a:xfrm>
            <a:off x="3562404" y="-1010893"/>
            <a:ext cx="360000" cy="218075"/>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2"/>
          <a:stretch>
            <a:fillRect/>
          </a:stretch>
        </p:blipFill>
        <p:spPr>
          <a:xfrm>
            <a:off x="5329696" y="-719246"/>
            <a:ext cx="360000" cy="218075"/>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3"/>
          <a:stretch>
            <a:fillRect/>
          </a:stretch>
        </p:blipFill>
        <p:spPr>
          <a:xfrm>
            <a:off x="10151615" y="-649523"/>
            <a:ext cx="360000" cy="214615"/>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4"/>
          <a:stretch>
            <a:fillRect/>
          </a:stretch>
        </p:blipFill>
        <p:spPr>
          <a:xfrm>
            <a:off x="7478868" y="-1101340"/>
            <a:ext cx="360000" cy="218075"/>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5"/>
          <a:stretch>
            <a:fillRect/>
          </a:stretch>
        </p:blipFill>
        <p:spPr>
          <a:xfrm>
            <a:off x="8383689" y="-593030"/>
            <a:ext cx="360000" cy="214615"/>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6"/>
          <a:stretch>
            <a:fillRect/>
          </a:stretch>
        </p:blipFill>
        <p:spPr>
          <a:xfrm>
            <a:off x="9159089" y="-634714"/>
            <a:ext cx="360000" cy="218075"/>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7"/>
          <a:stretch>
            <a:fillRect/>
          </a:stretch>
        </p:blipFill>
        <p:spPr>
          <a:xfrm>
            <a:off x="6914365" y="-556196"/>
            <a:ext cx="360000" cy="218075"/>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8"/>
          <a:stretch>
            <a:fillRect/>
          </a:stretch>
        </p:blipFill>
        <p:spPr>
          <a:xfrm>
            <a:off x="2749874" y="-705644"/>
            <a:ext cx="360000" cy="218075"/>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10"/>
          <a:stretch>
            <a:fillRect/>
          </a:stretch>
        </p:blipFill>
        <p:spPr>
          <a:xfrm>
            <a:off x="6872692" y="-853478"/>
            <a:ext cx="360000" cy="214615"/>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1"/>
          <a:stretch>
            <a:fillRect/>
          </a:stretch>
        </p:blipFill>
        <p:spPr>
          <a:xfrm>
            <a:off x="8412207" y="-1183981"/>
            <a:ext cx="360000" cy="218075"/>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8"/>
          <a:stretch>
            <a:fillRect/>
          </a:stretch>
        </p:blipFill>
        <p:spPr>
          <a:xfrm>
            <a:off x="7599677" y="-878732"/>
            <a:ext cx="360000" cy="218075"/>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2"/>
          <a:stretch>
            <a:fillRect/>
          </a:stretch>
        </p:blipFill>
        <p:spPr>
          <a:xfrm>
            <a:off x="700335" y="-564778"/>
            <a:ext cx="360000" cy="218075"/>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3"/>
          <a:stretch>
            <a:fillRect/>
          </a:stretch>
        </p:blipFill>
        <p:spPr>
          <a:xfrm>
            <a:off x="1631260" y="-980072"/>
            <a:ext cx="360000" cy="214615"/>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4"/>
          <a:stretch>
            <a:fillRect/>
          </a:stretch>
        </p:blipFill>
        <p:spPr>
          <a:xfrm>
            <a:off x="2849507" y="-946872"/>
            <a:ext cx="360000" cy="218075"/>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10"/>
          <a:stretch>
            <a:fillRect/>
          </a:stretch>
        </p:blipFill>
        <p:spPr>
          <a:xfrm>
            <a:off x="2243331" y="-699010"/>
            <a:ext cx="360000" cy="214615"/>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1"/>
          <a:stretch>
            <a:fillRect/>
          </a:stretch>
        </p:blipFill>
        <p:spPr>
          <a:xfrm>
            <a:off x="3782846" y="-1029513"/>
            <a:ext cx="360000" cy="218075"/>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8"/>
          <a:stretch>
            <a:fillRect/>
          </a:stretch>
        </p:blipFill>
        <p:spPr>
          <a:xfrm>
            <a:off x="2970316" y="-724264"/>
            <a:ext cx="360000" cy="218075"/>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1"/>
          <a:stretch>
            <a:fillRect/>
          </a:stretch>
        </p:blipFill>
        <p:spPr>
          <a:xfrm>
            <a:off x="5981106" y="-1009277"/>
            <a:ext cx="360000" cy="218075"/>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3"/>
          <a:stretch>
            <a:fillRect/>
          </a:stretch>
        </p:blipFill>
        <p:spPr>
          <a:xfrm>
            <a:off x="4049962" y="-978456"/>
            <a:ext cx="360000" cy="214615"/>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4"/>
          <a:stretch>
            <a:fillRect/>
          </a:stretch>
        </p:blipFill>
        <p:spPr>
          <a:xfrm>
            <a:off x="5268209" y="-945256"/>
            <a:ext cx="360000" cy="218075"/>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1"/>
          <a:stretch>
            <a:fillRect/>
          </a:stretch>
        </p:blipFill>
        <p:spPr>
          <a:xfrm>
            <a:off x="6201548" y="-1027897"/>
            <a:ext cx="360000" cy="218075"/>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4"/>
          <a:stretch>
            <a:fillRect/>
          </a:stretch>
        </p:blipFill>
        <p:spPr>
          <a:xfrm>
            <a:off x="5160333" y="-577531"/>
            <a:ext cx="360000" cy="218075"/>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10"/>
          <a:stretch>
            <a:fillRect/>
          </a:stretch>
        </p:blipFill>
        <p:spPr>
          <a:xfrm>
            <a:off x="4554157" y="-329669"/>
            <a:ext cx="360000" cy="214615"/>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1"/>
          <a:stretch>
            <a:fillRect/>
          </a:stretch>
        </p:blipFill>
        <p:spPr>
          <a:xfrm>
            <a:off x="6093672" y="-660172"/>
            <a:ext cx="360000" cy="218075"/>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8"/>
          <a:stretch>
            <a:fillRect/>
          </a:stretch>
        </p:blipFill>
        <p:spPr>
          <a:xfrm>
            <a:off x="5281142" y="-354923"/>
            <a:ext cx="360000" cy="218075"/>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1"/>
          <a:stretch>
            <a:fillRect/>
          </a:stretch>
        </p:blipFill>
        <p:spPr>
          <a:xfrm>
            <a:off x="3662571" y="-485468"/>
            <a:ext cx="360000" cy="218075"/>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1"/>
          <a:stretch>
            <a:fillRect/>
          </a:stretch>
        </p:blipFill>
        <p:spPr>
          <a:xfrm>
            <a:off x="3883013" y="-504088"/>
            <a:ext cx="360000" cy="218075"/>
          </a:xfrm>
          <a:prstGeom prst="rect">
            <a:avLst/>
          </a:prstGeom>
        </p:spPr>
      </p:pic>
      <p:sp>
        <p:nvSpPr>
          <p:cNvPr id="67" name="!!o1c">
            <a:extLst>
              <a:ext uri="{FF2B5EF4-FFF2-40B4-BE49-F238E27FC236}">
                <a16:creationId xmlns:a16="http://schemas.microsoft.com/office/drawing/2014/main" id="{0221DB76-7F2C-42A3-A927-475C39E693E0}"/>
              </a:ext>
            </a:extLst>
          </p:cNvPr>
          <p:cNvSpPr/>
          <p:nvPr/>
        </p:nvSpPr>
        <p:spPr>
          <a:xfrm>
            <a:off x="8645818" y="5582772"/>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6" name="!!1c">
            <a:extLst>
              <a:ext uri="{FF2B5EF4-FFF2-40B4-BE49-F238E27FC236}">
                <a16:creationId xmlns:a16="http://schemas.microsoft.com/office/drawing/2014/main" id="{B63E422B-70F3-44E6-9626-6465118873E0}"/>
              </a:ext>
            </a:extLst>
          </p:cNvPr>
          <p:cNvSpPr txBox="1"/>
          <p:nvPr/>
        </p:nvSpPr>
        <p:spPr>
          <a:xfrm>
            <a:off x="8862978" y="561551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ở</a:t>
            </a:r>
          </a:p>
        </p:txBody>
      </p:sp>
      <p:sp>
        <p:nvSpPr>
          <p:cNvPr id="2" name="TextBox 1"/>
          <p:cNvSpPr txBox="1"/>
          <p:nvPr/>
        </p:nvSpPr>
        <p:spPr>
          <a:xfrm>
            <a:off x="1044274" y="1697453"/>
            <a:ext cx="4386142" cy="2062103"/>
          </a:xfrm>
          <a:prstGeom prst="rect">
            <a:avLst/>
          </a:prstGeom>
          <a:noFill/>
        </p:spPr>
        <p:txBody>
          <a:bodyPr wrap="square" rtlCol="0">
            <a:spAutoFit/>
          </a:bodyPr>
          <a:lstStyle/>
          <a:p>
            <a:pPr lvl="0" algn="ctr"/>
            <a:r>
              <a:rPr lang="en-US" sz="3200" dirty="0" err="1">
                <a:solidFill>
                  <a:srgbClr val="EE4036"/>
                </a:solidFill>
                <a:latin typeface="Averta Std ExtraBold" panose="00000900000000000000" pitchFamily="50" charset="0"/>
              </a:rPr>
              <a:t>Đại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lượng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đặc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trưng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cho</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mức</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độ</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cản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trở</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dòng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điện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của</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vật</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dẫn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là</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gì</a:t>
            </a:r>
            <a:r>
              <a:rPr lang="en-US" sz="3200" dirty="0">
                <a:solidFill>
                  <a:srgbClr val="EE4036"/>
                </a:solidFill>
                <a:latin typeface="Averta Std ExtraBold" panose="00000900000000000000" pitchFamily="50" charset="0"/>
              </a:rPr>
              <a:t>?</a:t>
            </a:r>
            <a:endParaRPr lang="en-US" sz="3200" dirty="0">
              <a:solidFill>
                <a:srgbClr val="EE4036"/>
              </a:solidFill>
              <a:latin typeface="Averta Std ExtraBold" panose="00000900000000000000" pitchFamily="50" charset="0"/>
              <a:sym typeface="Times New Roman"/>
            </a:endParaRPr>
          </a:p>
        </p:txBody>
      </p:sp>
      <p:sp>
        <p:nvSpPr>
          <p:cNvPr id="81" name="!!o1c">
            <a:extLst>
              <a:ext uri="{FF2B5EF4-FFF2-40B4-BE49-F238E27FC236}">
                <a16:creationId xmlns:a16="http://schemas.microsoft.com/office/drawing/2014/main" id="{0221DB76-7F2C-42A3-A927-475C39E693E0}"/>
              </a:ext>
            </a:extLst>
          </p:cNvPr>
          <p:cNvSpPr/>
          <p:nvPr/>
        </p:nvSpPr>
        <p:spPr>
          <a:xfrm>
            <a:off x="7617272" y="5582772"/>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2" name="!!1c">
            <a:extLst>
              <a:ext uri="{FF2B5EF4-FFF2-40B4-BE49-F238E27FC236}">
                <a16:creationId xmlns:a16="http://schemas.microsoft.com/office/drawing/2014/main" id="{B63E422B-70F3-44E6-9626-6465118873E0}"/>
              </a:ext>
            </a:extLst>
          </p:cNvPr>
          <p:cNvSpPr txBox="1"/>
          <p:nvPr/>
        </p:nvSpPr>
        <p:spPr>
          <a:xfrm>
            <a:off x="7834432" y="561551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83" name="!!o1c">
            <a:extLst>
              <a:ext uri="{FF2B5EF4-FFF2-40B4-BE49-F238E27FC236}">
                <a16:creationId xmlns:a16="http://schemas.microsoft.com/office/drawing/2014/main" id="{0221DB76-7F2C-42A3-A927-475C39E693E0}"/>
              </a:ext>
            </a:extLst>
          </p:cNvPr>
          <p:cNvSpPr/>
          <p:nvPr/>
        </p:nvSpPr>
        <p:spPr>
          <a:xfrm>
            <a:off x="5559751" y="5595472"/>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4" name="!!1c">
            <a:extLst>
              <a:ext uri="{FF2B5EF4-FFF2-40B4-BE49-F238E27FC236}">
                <a16:creationId xmlns:a16="http://schemas.microsoft.com/office/drawing/2014/main" id="{B63E422B-70F3-44E6-9626-6465118873E0}"/>
              </a:ext>
            </a:extLst>
          </p:cNvPr>
          <p:cNvSpPr txBox="1"/>
          <p:nvPr/>
        </p:nvSpPr>
        <p:spPr>
          <a:xfrm>
            <a:off x="5776911" y="562821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85" name="!!o1c">
            <a:extLst>
              <a:ext uri="{FF2B5EF4-FFF2-40B4-BE49-F238E27FC236}">
                <a16:creationId xmlns:a16="http://schemas.microsoft.com/office/drawing/2014/main" id="{0221DB76-7F2C-42A3-A927-475C39E693E0}"/>
              </a:ext>
            </a:extLst>
          </p:cNvPr>
          <p:cNvSpPr/>
          <p:nvPr/>
        </p:nvSpPr>
        <p:spPr>
          <a:xfrm>
            <a:off x="6581508" y="5595472"/>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86" name="!!1c">
            <a:extLst>
              <a:ext uri="{FF2B5EF4-FFF2-40B4-BE49-F238E27FC236}">
                <a16:creationId xmlns:a16="http://schemas.microsoft.com/office/drawing/2014/main" id="{B63E422B-70F3-44E6-9626-6465118873E0}"/>
              </a:ext>
            </a:extLst>
          </p:cNvPr>
          <p:cNvSpPr txBox="1"/>
          <p:nvPr/>
        </p:nvSpPr>
        <p:spPr>
          <a:xfrm>
            <a:off x="6798668" y="559011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62" name="!!o1c">
            <a:extLst>
              <a:ext uri="{FF2B5EF4-FFF2-40B4-BE49-F238E27FC236}">
                <a16:creationId xmlns:a16="http://schemas.microsoft.com/office/drawing/2014/main" id="{0221DB76-7F2C-42A3-A927-475C39E693E0}"/>
              </a:ext>
            </a:extLst>
          </p:cNvPr>
          <p:cNvSpPr/>
          <p:nvPr/>
        </p:nvSpPr>
        <p:spPr>
          <a:xfrm>
            <a:off x="4532983" y="5595472"/>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5" name="!!1c">
            <a:extLst>
              <a:ext uri="{FF2B5EF4-FFF2-40B4-BE49-F238E27FC236}">
                <a16:creationId xmlns:a16="http://schemas.microsoft.com/office/drawing/2014/main" id="{B63E422B-70F3-44E6-9626-6465118873E0}"/>
              </a:ext>
            </a:extLst>
          </p:cNvPr>
          <p:cNvSpPr txBox="1"/>
          <p:nvPr/>
        </p:nvSpPr>
        <p:spPr>
          <a:xfrm>
            <a:off x="4737443" y="561551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ệ</a:t>
            </a:r>
          </a:p>
        </p:txBody>
      </p:sp>
      <p:sp>
        <p:nvSpPr>
          <p:cNvPr id="66" name="!!o1c">
            <a:extLst>
              <a:ext uri="{FF2B5EF4-FFF2-40B4-BE49-F238E27FC236}">
                <a16:creationId xmlns:a16="http://schemas.microsoft.com/office/drawing/2014/main" id="{0221DB76-7F2C-42A3-A927-475C39E693E0}"/>
              </a:ext>
            </a:extLst>
          </p:cNvPr>
          <p:cNvSpPr/>
          <p:nvPr/>
        </p:nvSpPr>
        <p:spPr>
          <a:xfrm>
            <a:off x="3502091" y="5595472"/>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7" name="!!1c">
            <a:extLst>
              <a:ext uri="{FF2B5EF4-FFF2-40B4-BE49-F238E27FC236}">
                <a16:creationId xmlns:a16="http://schemas.microsoft.com/office/drawing/2014/main" id="{B63E422B-70F3-44E6-9626-6465118873E0}"/>
              </a:ext>
            </a:extLst>
          </p:cNvPr>
          <p:cNvSpPr txBox="1"/>
          <p:nvPr/>
        </p:nvSpPr>
        <p:spPr>
          <a:xfrm>
            <a:off x="3719251" y="562821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78" name="!!o1c">
            <a:extLst>
              <a:ext uri="{FF2B5EF4-FFF2-40B4-BE49-F238E27FC236}">
                <a16:creationId xmlns:a16="http://schemas.microsoft.com/office/drawing/2014/main" id="{0221DB76-7F2C-42A3-A927-475C39E693E0}"/>
              </a:ext>
            </a:extLst>
          </p:cNvPr>
          <p:cNvSpPr/>
          <p:nvPr/>
        </p:nvSpPr>
        <p:spPr>
          <a:xfrm>
            <a:off x="2483899" y="5595472"/>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79" name="!!1c">
            <a:extLst>
              <a:ext uri="{FF2B5EF4-FFF2-40B4-BE49-F238E27FC236}">
                <a16:creationId xmlns:a16="http://schemas.microsoft.com/office/drawing/2014/main" id="{B63E422B-70F3-44E6-9626-6465118873E0}"/>
              </a:ext>
            </a:extLst>
          </p:cNvPr>
          <p:cNvSpPr txBox="1"/>
          <p:nvPr/>
        </p:nvSpPr>
        <p:spPr>
          <a:xfrm>
            <a:off x="2688359" y="5615519"/>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đ</a:t>
            </a:r>
          </a:p>
        </p:txBody>
      </p:sp>
      <p:pic>
        <p:nvPicPr>
          <p:cNvPr id="7170" name="Picture 2" descr="Đơn vị cường độ dòng điện là gì? Ý nghĩa của cường độ dòng điện"/>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3498" y="1386440"/>
            <a:ext cx="3385847" cy="2490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Effect transition="in" filter="fade">
                                      <p:cBhvr>
                                        <p:cTn id="9" dur="500"/>
                                        <p:tgtEl>
                                          <p:spTgt spid="76"/>
                                        </p:tgtEl>
                                      </p:cBhvr>
                                    </p:animEffect>
                                  </p:childTnLst>
                                  <p:subTnLst>
                                    <p:audio>
                                      <p:cMediaNode>
                                        <p:cTn display="0" masterRel="sameClick">
                                          <p:stCondLst>
                                            <p:cond evt="begin" delay="0">
                                              <p:tn val="5"/>
                                            </p:cond>
                                          </p:stCondLst>
                                          <p:endCondLst>
                                            <p:cond evt="onStopAudio" delay="0">
                                              <p:tgtEl>
                                                <p:sldTgt/>
                                              </p:tgtEl>
                                            </p:cond>
                                          </p:endCondLst>
                                        </p:cTn>
                                        <p:tgtEl>
                                          <p:sndTgt r:embed="rId3"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76"/>
                                        </p:tgtEl>
                                      </p:cBhvr>
                                    </p:animEffect>
                                    <p:animScale>
                                      <p:cBhvr>
                                        <p:cTn id="12" dur="250" autoRev="1" fill="hold"/>
                                        <p:tgtEl>
                                          <p:spTgt spid="76"/>
                                        </p:tgtEl>
                                      </p:cBhvr>
                                      <p:by x="105000" y="105000"/>
                                    </p:animScale>
                                  </p:childTnLst>
                                </p:cTn>
                              </p:par>
                              <p:par>
                                <p:cTn id="1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4" dur="2000" fill="hold"/>
                                        <p:tgtEl>
                                          <p:spTgt spid="137"/>
                                        </p:tgtEl>
                                        <p:attrNameLst>
                                          <p:attrName>ppt_x</p:attrName>
                                          <p:attrName>ppt_y</p:attrName>
                                        </p:attrNameLst>
                                      </p:cBhvr>
                                    </p:animMotion>
                                  </p:childTnLst>
                                </p:cTn>
                              </p:par>
                              <p:par>
                                <p:cTn id="1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6" dur="2000" fill="hold"/>
                                        <p:tgtEl>
                                          <p:spTgt spid="145"/>
                                        </p:tgtEl>
                                        <p:attrNameLst>
                                          <p:attrName>ppt_x</p:attrName>
                                          <p:attrName>ppt_y</p:attrName>
                                        </p:attrNameLst>
                                      </p:cBhvr>
                                    </p:animMotion>
                                  </p:childTnLst>
                                </p:cTn>
                              </p:par>
                              <p:par>
                                <p:cTn id="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8" dur="2000" fill="hold"/>
                                        <p:tgtEl>
                                          <p:spTgt spid="138"/>
                                        </p:tgtEl>
                                        <p:attrNameLst>
                                          <p:attrName>ppt_x</p:attrName>
                                          <p:attrName>ppt_y</p:attrName>
                                        </p:attrNameLst>
                                      </p:cBhvr>
                                    </p:animMotion>
                                  </p:childTnLst>
                                </p:cTn>
                              </p:par>
                              <p:par>
                                <p:cTn id="19"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20" dur="2000" fill="hold"/>
                                        <p:tgtEl>
                                          <p:spTgt spid="136"/>
                                        </p:tgtEl>
                                        <p:attrNameLst>
                                          <p:attrName>ppt_x</p:attrName>
                                          <p:attrName>ppt_y</p:attrName>
                                        </p:attrNameLst>
                                      </p:cBhvr>
                                    </p:animMotion>
                                  </p:childTnLst>
                                </p:cTn>
                              </p:par>
                              <p:par>
                                <p:cTn id="21"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22" dur="2000" fill="hold"/>
                                        <p:tgtEl>
                                          <p:spTgt spid="139"/>
                                        </p:tgtEl>
                                        <p:attrNameLst>
                                          <p:attrName>ppt_x</p:attrName>
                                          <p:attrName>ppt_y</p:attrName>
                                        </p:attrNameLst>
                                      </p:cBhvr>
                                    </p:animMotion>
                                  </p:childTnLst>
                                </p:cTn>
                              </p:par>
                              <p:par>
                                <p:cTn id="23"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24" dur="2000" fill="hold"/>
                                        <p:tgtEl>
                                          <p:spTgt spid="140"/>
                                        </p:tgtEl>
                                        <p:attrNameLst>
                                          <p:attrName>ppt_x</p:attrName>
                                          <p:attrName>ppt_y</p:attrName>
                                        </p:attrNameLst>
                                      </p:cBhvr>
                                      <p:rCtr x="-4792" y="65810"/>
                                    </p:animMotion>
                                  </p:childTnLst>
                                </p:cTn>
                              </p:par>
                              <p:par>
                                <p:cTn id="25"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26" dur="2000" fill="hold"/>
                                        <p:tgtEl>
                                          <p:spTgt spid="144"/>
                                        </p:tgtEl>
                                        <p:attrNameLst>
                                          <p:attrName>ppt_x</p:attrName>
                                          <p:attrName>ppt_y</p:attrName>
                                        </p:attrNameLst>
                                      </p:cBhvr>
                                    </p:animMotion>
                                  </p:childTnLst>
                                </p:cTn>
                              </p:par>
                              <p:par>
                                <p:cTn id="2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28" dur="2000" fill="hold"/>
                                        <p:tgtEl>
                                          <p:spTgt spid="141"/>
                                        </p:tgtEl>
                                        <p:attrNameLst>
                                          <p:attrName>ppt_x</p:attrName>
                                          <p:attrName>ppt_y</p:attrName>
                                        </p:attrNameLst>
                                      </p:cBhvr>
                                    </p:animMotion>
                                  </p:childTnLst>
                                </p:cTn>
                              </p:par>
                              <p:par>
                                <p:cTn id="29"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30" dur="2000" fill="hold"/>
                                        <p:tgtEl>
                                          <p:spTgt spid="142"/>
                                        </p:tgtEl>
                                        <p:attrNameLst>
                                          <p:attrName>ppt_x</p:attrName>
                                          <p:attrName>ppt_y</p:attrName>
                                        </p:attrNameLst>
                                      </p:cBhvr>
                                    </p:animMotion>
                                  </p:childTnLst>
                                </p:cTn>
                              </p:par>
                              <p:par>
                                <p:cTn id="31"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32" dur="2000" fill="hold"/>
                                        <p:tgtEl>
                                          <p:spTgt spid="143"/>
                                        </p:tgtEl>
                                        <p:attrNameLst>
                                          <p:attrName>ppt_x</p:attrName>
                                          <p:attrName>ppt_y</p:attrName>
                                        </p:attrNameLst>
                                      </p:cBhvr>
                                    </p:animMotion>
                                  </p:childTnLst>
                                </p:cTn>
                              </p:par>
                              <p:par>
                                <p:cTn id="3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4" dur="2000" fill="hold"/>
                                        <p:tgtEl>
                                          <p:spTgt spid="146"/>
                                        </p:tgtEl>
                                        <p:attrNameLst>
                                          <p:attrName>ppt_x</p:attrName>
                                          <p:attrName>ppt_y</p:attrName>
                                        </p:attrNameLst>
                                      </p:cBhvr>
                                    </p:animMotion>
                                  </p:childTnLst>
                                </p:cTn>
                              </p:par>
                              <p:par>
                                <p:cTn id="3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6" dur="2000" fill="hold"/>
                                        <p:tgtEl>
                                          <p:spTgt spid="148"/>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38" dur="2000" fill="hold"/>
                                        <p:tgtEl>
                                          <p:spTgt spid="147"/>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40" dur="2000" fill="hold"/>
                                        <p:tgtEl>
                                          <p:spTgt spid="149"/>
                                        </p:tgtEl>
                                        <p:attrNameLst>
                                          <p:attrName>ppt_x</p:attrName>
                                          <p:attrName>ppt_y</p:attrName>
                                        </p:attrNameLst>
                                      </p:cBhvr>
                                      <p:rCtr x="18750" y="58287"/>
                                    </p:animMotion>
                                  </p:childTnLst>
                                </p:cTn>
                              </p:par>
                              <p:par>
                                <p:cTn id="41"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42" dur="2000" fill="hold"/>
                                        <p:tgtEl>
                                          <p:spTgt spid="1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44" dur="2000" fill="hold"/>
                                        <p:tgtEl>
                                          <p:spTgt spid="151"/>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6" dur="2000" fill="hold"/>
                                        <p:tgtEl>
                                          <p:spTgt spid="152"/>
                                        </p:tgtEl>
                                        <p:attrNameLst>
                                          <p:attrName>ppt_x</p:attrName>
                                          <p:attrName>ppt_y</p:attrName>
                                        </p:attrNameLst>
                                      </p:cBhvr>
                                    </p:animMotion>
                                  </p:childTnLst>
                                </p:cTn>
                              </p:par>
                              <p:par>
                                <p:cTn id="4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8" dur="2000" fill="hold"/>
                                        <p:tgtEl>
                                          <p:spTgt spid="154"/>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0" dur="2000" fill="hold"/>
                                        <p:tgtEl>
                                          <p:spTgt spid="153"/>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2" dur="2000" fill="hold"/>
                                        <p:tgtEl>
                                          <p:spTgt spid="155"/>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4" dur="2000" fill="hold"/>
                                        <p:tgtEl>
                                          <p:spTgt spid="156"/>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6" dur="2000" fill="hold"/>
                                        <p:tgtEl>
                                          <p:spTgt spid="157"/>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8" dur="2000" fill="hold"/>
                                        <p:tgtEl>
                                          <p:spTgt spid="158"/>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0" dur="2000" fill="hold"/>
                                        <p:tgtEl>
                                          <p:spTgt spid="159"/>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2" dur="2000" fill="hold"/>
                                        <p:tgtEl>
                                          <p:spTgt spid="160"/>
                                        </p:tgtEl>
                                        <p:attrNameLst>
                                          <p:attrName>ppt_x</p:attrName>
                                          <p:attrName>ppt_y</p:attrName>
                                        </p:attrNameLst>
                                      </p:cBhvr>
                                    </p:animMotion>
                                  </p:childTnLst>
                                </p:cTn>
                              </p:par>
                              <p:par>
                                <p:cTn id="6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4" dur="2000" fill="hold"/>
                                        <p:tgtEl>
                                          <p:spTgt spid="162"/>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6" dur="2000" fill="hold"/>
                                        <p:tgtEl>
                                          <p:spTgt spid="161"/>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8" dur="2000" fill="hold"/>
                                        <p:tgtEl>
                                          <p:spTgt spid="163"/>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0" dur="2000" fill="hold"/>
                                        <p:tgtEl>
                                          <p:spTgt spid="164"/>
                                        </p:tgtEl>
                                        <p:attrNameLst>
                                          <p:attrName>ppt_x</p:attrName>
                                          <p:attrName>ppt_y</p:attrName>
                                        </p:attrNameLst>
                                      </p:cBhvr>
                                    </p:animMotion>
                                  </p:childTnLst>
                                </p:cTn>
                              </p:par>
                            </p:childTnLst>
                          </p:cTn>
                        </p:par>
                      </p:childTnLst>
                    </p:cTn>
                  </p:par>
                </p:childTnLst>
              </p:cTn>
              <p:nextCondLst>
                <p:cond evt="onClick" delay="0">
                  <p:tgtEl>
                    <p:spTgt spid="67"/>
                  </p:tgtEl>
                </p:cond>
              </p:nextCondLst>
            </p:seq>
            <p:seq concurrent="1" nextAc="seek">
              <p:cTn id="71" restart="whenNotActive" fill="hold" evtFilter="cancelBubble" nodeType="interactiveSeq">
                <p:stCondLst>
                  <p:cond evt="onClick" delay="0">
                    <p:tgtEl>
                      <p:spTgt spid="81"/>
                    </p:tgtEl>
                  </p:cond>
                </p:stCondLst>
                <p:endSync evt="end" delay="0">
                  <p:rtn val="all"/>
                </p:endSync>
                <p:childTnLst>
                  <p:par>
                    <p:cTn id="72" fill="hold">
                      <p:stCondLst>
                        <p:cond delay="0"/>
                      </p:stCondLst>
                      <p:childTnLst>
                        <p:par>
                          <p:cTn id="73" fill="hold">
                            <p:stCondLst>
                              <p:cond delay="0"/>
                            </p:stCondLst>
                            <p:childTnLst>
                              <p:par>
                                <p:cTn id="74" presetID="53" presetClass="entr" presetSubtype="16" fill="hold" grpId="0" nodeType="withEffect">
                                  <p:stCondLst>
                                    <p:cond delay="0"/>
                                  </p:stCondLst>
                                  <p:childTnLst>
                                    <p:set>
                                      <p:cBhvr>
                                        <p:cTn id="75" dur="1" fill="hold">
                                          <p:stCondLst>
                                            <p:cond delay="0"/>
                                          </p:stCondLst>
                                        </p:cTn>
                                        <p:tgtEl>
                                          <p:spTgt spid="82"/>
                                        </p:tgtEl>
                                        <p:attrNameLst>
                                          <p:attrName>style.visibility</p:attrName>
                                        </p:attrNameLst>
                                      </p:cBhvr>
                                      <p:to>
                                        <p:strVal val="visible"/>
                                      </p:to>
                                    </p:set>
                                    <p:anim calcmode="lin" valueType="num">
                                      <p:cBhvr>
                                        <p:cTn id="76" dur="500" fill="hold"/>
                                        <p:tgtEl>
                                          <p:spTgt spid="82"/>
                                        </p:tgtEl>
                                        <p:attrNameLst>
                                          <p:attrName>ppt_w</p:attrName>
                                        </p:attrNameLst>
                                      </p:cBhvr>
                                      <p:tavLst>
                                        <p:tav tm="0">
                                          <p:val>
                                            <p:fltVal val="0"/>
                                          </p:val>
                                        </p:tav>
                                        <p:tav tm="100000">
                                          <p:val>
                                            <p:strVal val="#ppt_w"/>
                                          </p:val>
                                        </p:tav>
                                      </p:tavLst>
                                    </p:anim>
                                    <p:anim calcmode="lin" valueType="num">
                                      <p:cBhvr>
                                        <p:cTn id="77" dur="500" fill="hold"/>
                                        <p:tgtEl>
                                          <p:spTgt spid="82"/>
                                        </p:tgtEl>
                                        <p:attrNameLst>
                                          <p:attrName>ppt_h</p:attrName>
                                        </p:attrNameLst>
                                      </p:cBhvr>
                                      <p:tavLst>
                                        <p:tav tm="0">
                                          <p:val>
                                            <p:fltVal val="0"/>
                                          </p:val>
                                        </p:tav>
                                        <p:tav tm="100000">
                                          <p:val>
                                            <p:strVal val="#ppt_h"/>
                                          </p:val>
                                        </p:tav>
                                      </p:tavLst>
                                    </p:anim>
                                    <p:animEffect transition="in" filter="fade">
                                      <p:cBhvr>
                                        <p:cTn id="78" dur="500"/>
                                        <p:tgtEl>
                                          <p:spTgt spid="82"/>
                                        </p:tgtEl>
                                      </p:cBhvr>
                                    </p:animEffect>
                                  </p:childTnLst>
                                  <p:subTnLst>
                                    <p:audio>
                                      <p:cMediaNode>
                                        <p:cTn display="0" masterRel="sameClick">
                                          <p:stCondLst>
                                            <p:cond evt="begin" delay="0">
                                              <p:tn val="74"/>
                                            </p:cond>
                                          </p:stCondLst>
                                          <p:endCondLst>
                                            <p:cond evt="onStopAudio" delay="0">
                                              <p:tgtEl>
                                                <p:sldTgt/>
                                              </p:tgtEl>
                                            </p:cond>
                                          </p:endCondLst>
                                        </p:cTn>
                                        <p:tgtEl>
                                          <p:sndTgt r:embed="rId3" name="Bling.wav"/>
                                        </p:tgtEl>
                                      </p:cMediaNode>
                                    </p:audio>
                                  </p:subTnLst>
                                </p:cTn>
                              </p:par>
                              <p:par>
                                <p:cTn id="79" presetID="26" presetClass="emph" presetSubtype="0" fill="hold" grpId="1" nodeType="withEffect">
                                  <p:stCondLst>
                                    <p:cond delay="500"/>
                                  </p:stCondLst>
                                  <p:childTnLst>
                                    <p:animEffect transition="out" filter="fade">
                                      <p:cBhvr>
                                        <p:cTn id="80" dur="500" tmFilter="0, 0; .2, .5; .8, .5; 1, 0"/>
                                        <p:tgtEl>
                                          <p:spTgt spid="82"/>
                                        </p:tgtEl>
                                      </p:cBhvr>
                                    </p:animEffect>
                                    <p:animScale>
                                      <p:cBhvr>
                                        <p:cTn id="81"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82" restart="whenNotActive" fill="hold" evtFilter="cancelBubble" nodeType="interactiveSeq">
                <p:stCondLst>
                  <p:cond evt="onClick" delay="0">
                    <p:tgtEl>
                      <p:spTgt spid="83"/>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subTnLst>
                                    <p:audio>
                                      <p:cMediaNode>
                                        <p:cTn display="0" masterRel="sameClick">
                                          <p:stCondLst>
                                            <p:cond evt="begin" delay="0">
                                              <p:tn val="85"/>
                                            </p:cond>
                                          </p:stCondLst>
                                          <p:endCondLst>
                                            <p:cond evt="onStopAudio" delay="0">
                                              <p:tgtEl>
                                                <p:sldTgt/>
                                              </p:tgtEl>
                                            </p:cond>
                                          </p:endCondLst>
                                        </p:cTn>
                                        <p:tgtEl>
                                          <p:sndTgt r:embed="rId3"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84"/>
                                        </p:tgtEl>
                                      </p:cBhvr>
                                    </p:animEffect>
                                    <p:animScale>
                                      <p:cBhvr>
                                        <p:cTn id="92" dur="250" autoRev="1" fill="hold"/>
                                        <p:tgtEl>
                                          <p:spTgt spid="84"/>
                                        </p:tgtEl>
                                      </p:cBhvr>
                                      <p:by x="105000" y="105000"/>
                                    </p:animScale>
                                  </p:childTnLst>
                                </p:cTn>
                              </p:par>
                            </p:childTnLst>
                          </p:cTn>
                        </p:par>
                      </p:childTnLst>
                    </p:cTn>
                  </p:par>
                </p:childTnLst>
              </p:cTn>
              <p:nextCondLst>
                <p:cond evt="onClick" delay="0">
                  <p:tgtEl>
                    <p:spTgt spid="83"/>
                  </p:tgtEl>
                </p:cond>
              </p:nextCondLst>
            </p:seq>
            <p:seq concurrent="1" nextAc="seek">
              <p:cTn id="93" restart="whenNotActive" fill="hold" evtFilter="cancelBubble" nodeType="interactiveSeq">
                <p:stCondLst>
                  <p:cond evt="onClick" delay="0">
                    <p:tgtEl>
                      <p:spTgt spid="85"/>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86"/>
                                        </p:tgtEl>
                                        <p:attrNameLst>
                                          <p:attrName>style.visibility</p:attrName>
                                        </p:attrNameLst>
                                      </p:cBhvr>
                                      <p:to>
                                        <p:strVal val="visible"/>
                                      </p:to>
                                    </p:set>
                                    <p:anim calcmode="lin" valueType="num">
                                      <p:cBhvr>
                                        <p:cTn id="98" dur="500" fill="hold"/>
                                        <p:tgtEl>
                                          <p:spTgt spid="86"/>
                                        </p:tgtEl>
                                        <p:attrNameLst>
                                          <p:attrName>ppt_w</p:attrName>
                                        </p:attrNameLst>
                                      </p:cBhvr>
                                      <p:tavLst>
                                        <p:tav tm="0">
                                          <p:val>
                                            <p:fltVal val="0"/>
                                          </p:val>
                                        </p:tav>
                                        <p:tav tm="100000">
                                          <p:val>
                                            <p:strVal val="#ppt_w"/>
                                          </p:val>
                                        </p:tav>
                                      </p:tavLst>
                                    </p:anim>
                                    <p:anim calcmode="lin" valueType="num">
                                      <p:cBhvr>
                                        <p:cTn id="99" dur="500" fill="hold"/>
                                        <p:tgtEl>
                                          <p:spTgt spid="86"/>
                                        </p:tgtEl>
                                        <p:attrNameLst>
                                          <p:attrName>ppt_h</p:attrName>
                                        </p:attrNameLst>
                                      </p:cBhvr>
                                      <p:tavLst>
                                        <p:tav tm="0">
                                          <p:val>
                                            <p:fltVal val="0"/>
                                          </p:val>
                                        </p:tav>
                                        <p:tav tm="100000">
                                          <p:val>
                                            <p:strVal val="#ppt_h"/>
                                          </p:val>
                                        </p:tav>
                                      </p:tavLst>
                                    </p:anim>
                                    <p:animEffect transition="in" filter="fade">
                                      <p:cBhvr>
                                        <p:cTn id="100" dur="500"/>
                                        <p:tgtEl>
                                          <p:spTgt spid="86"/>
                                        </p:tgtEl>
                                      </p:cBhvr>
                                    </p:animEffect>
                                  </p:childTnLst>
                                  <p:subTnLst>
                                    <p:audio>
                                      <p:cMediaNode>
                                        <p:cTn display="0" masterRel="sameClick">
                                          <p:stCondLst>
                                            <p:cond evt="begin" delay="0">
                                              <p:tn val="96"/>
                                            </p:cond>
                                          </p:stCondLst>
                                          <p:endCondLst>
                                            <p:cond evt="onStopAudio" delay="0">
                                              <p:tgtEl>
                                                <p:sldTgt/>
                                              </p:tgtEl>
                                            </p:cond>
                                          </p:endCondLst>
                                        </p:cTn>
                                        <p:tgtEl>
                                          <p:sndTgt r:embed="rId3"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86"/>
                                        </p:tgtEl>
                                      </p:cBhvr>
                                    </p:animEffect>
                                    <p:animScale>
                                      <p:cBhvr>
                                        <p:cTn id="103" dur="250" autoRev="1" fill="hold"/>
                                        <p:tgtEl>
                                          <p:spTgt spid="86"/>
                                        </p:tgtEl>
                                      </p:cBhvr>
                                      <p:by x="105000" y="105000"/>
                                    </p:animScale>
                                  </p:childTnLst>
                                </p:cTn>
                              </p:par>
                            </p:childTnLst>
                          </p:cTn>
                        </p:par>
                      </p:childTnLst>
                    </p:cTn>
                  </p:par>
                </p:childTnLst>
              </p:cTn>
              <p:nextCondLst>
                <p:cond evt="onClick" delay="0">
                  <p:tgtEl>
                    <p:spTgt spid="85"/>
                  </p:tgtEl>
                </p:cond>
              </p:nextCondLst>
            </p:seq>
            <p:seq concurrent="1" nextAc="seek">
              <p:cTn id="104" restart="whenNotActive" fill="hold" evtFilter="cancelBubble" nodeType="interactiveSeq">
                <p:stCondLst>
                  <p:cond evt="onClick" delay="0">
                    <p:tgtEl>
                      <p:spTgt spid="62"/>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subTnLst>
                                    <p:audio>
                                      <p:cMediaNode>
                                        <p:cTn display="0" masterRel="sameClick">
                                          <p:stCondLst>
                                            <p:cond evt="begin" delay="0">
                                              <p:tn val="107"/>
                                            </p:cond>
                                          </p:stCondLst>
                                          <p:endCondLst>
                                            <p:cond evt="onStopAudio" delay="0">
                                              <p:tgtEl>
                                                <p:sldTgt/>
                                              </p:tgtEl>
                                            </p:cond>
                                          </p:endCondLst>
                                        </p:cTn>
                                        <p:tgtEl>
                                          <p:sndTgt r:embed="rId3"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77"/>
                                        </p:tgtEl>
                                        <p:attrNameLst>
                                          <p:attrName>style.visibility</p:attrName>
                                        </p:attrNameLst>
                                      </p:cBhvr>
                                      <p:to>
                                        <p:strVal val="visible"/>
                                      </p:to>
                                    </p:set>
                                    <p:anim calcmode="lin" valueType="num">
                                      <p:cBhvr>
                                        <p:cTn id="120" dur="500" fill="hold"/>
                                        <p:tgtEl>
                                          <p:spTgt spid="77"/>
                                        </p:tgtEl>
                                        <p:attrNameLst>
                                          <p:attrName>ppt_w</p:attrName>
                                        </p:attrNameLst>
                                      </p:cBhvr>
                                      <p:tavLst>
                                        <p:tav tm="0">
                                          <p:val>
                                            <p:fltVal val="0"/>
                                          </p:val>
                                        </p:tav>
                                        <p:tav tm="100000">
                                          <p:val>
                                            <p:strVal val="#ppt_w"/>
                                          </p:val>
                                        </p:tav>
                                      </p:tavLst>
                                    </p:anim>
                                    <p:anim calcmode="lin" valueType="num">
                                      <p:cBhvr>
                                        <p:cTn id="121" dur="500" fill="hold"/>
                                        <p:tgtEl>
                                          <p:spTgt spid="77"/>
                                        </p:tgtEl>
                                        <p:attrNameLst>
                                          <p:attrName>ppt_h</p:attrName>
                                        </p:attrNameLst>
                                      </p:cBhvr>
                                      <p:tavLst>
                                        <p:tav tm="0">
                                          <p:val>
                                            <p:fltVal val="0"/>
                                          </p:val>
                                        </p:tav>
                                        <p:tav tm="100000">
                                          <p:val>
                                            <p:strVal val="#ppt_h"/>
                                          </p:val>
                                        </p:tav>
                                      </p:tavLst>
                                    </p:anim>
                                    <p:animEffect transition="in" filter="fade">
                                      <p:cBhvr>
                                        <p:cTn id="122" dur="500"/>
                                        <p:tgtEl>
                                          <p:spTgt spid="77"/>
                                        </p:tgtEl>
                                      </p:cBhvr>
                                    </p:animEffect>
                                  </p:childTnLst>
                                  <p:subTnLst>
                                    <p:audio>
                                      <p:cMediaNode>
                                        <p:cTn display="0" masterRel="sameClick">
                                          <p:stCondLst>
                                            <p:cond evt="begin" delay="0">
                                              <p:tn val="118"/>
                                            </p:cond>
                                          </p:stCondLst>
                                          <p:endCondLst>
                                            <p:cond evt="onStopAudio" delay="0">
                                              <p:tgtEl>
                                                <p:sldTgt/>
                                              </p:tgtEl>
                                            </p:cond>
                                          </p:endCondLst>
                                        </p:cTn>
                                        <p:tgtEl>
                                          <p:sndTgt r:embed="rId3"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77"/>
                                        </p:tgtEl>
                                      </p:cBhvr>
                                    </p:animEffect>
                                    <p:animScale>
                                      <p:cBhvr>
                                        <p:cTn id="125" dur="250" autoRev="1" fill="hold"/>
                                        <p:tgtEl>
                                          <p:spTgt spid="77"/>
                                        </p:tgtEl>
                                      </p:cBhvr>
                                      <p:by x="105000" y="105000"/>
                                    </p:animScale>
                                  </p:childTnLst>
                                </p:cTn>
                              </p:par>
                            </p:childTnLst>
                          </p:cTn>
                        </p:par>
                      </p:childTnLst>
                    </p:cTn>
                  </p:par>
                </p:childTnLst>
              </p:cTn>
              <p:nextCondLst>
                <p:cond evt="onClick" delay="0">
                  <p:tgtEl>
                    <p:spTgt spid="66"/>
                  </p:tgtEl>
                </p:cond>
              </p:nextCondLst>
            </p:seq>
            <p:seq concurrent="1" nextAc="seek">
              <p:cTn id="126" restart="whenNotActive" fill="hold" evtFilter="cancelBubble" nodeType="interactiveSeq">
                <p:stCondLst>
                  <p:cond evt="onClick" delay="0">
                    <p:tgtEl>
                      <p:spTgt spid="78"/>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9"/>
                                        </p:tgtEl>
                                        <p:attrNameLst>
                                          <p:attrName>style.visibility</p:attrName>
                                        </p:attrNameLst>
                                      </p:cBhvr>
                                      <p:to>
                                        <p:strVal val="visible"/>
                                      </p:to>
                                    </p:set>
                                    <p:anim calcmode="lin" valueType="num">
                                      <p:cBhvr>
                                        <p:cTn id="131" dur="500" fill="hold"/>
                                        <p:tgtEl>
                                          <p:spTgt spid="79"/>
                                        </p:tgtEl>
                                        <p:attrNameLst>
                                          <p:attrName>ppt_w</p:attrName>
                                        </p:attrNameLst>
                                      </p:cBhvr>
                                      <p:tavLst>
                                        <p:tav tm="0">
                                          <p:val>
                                            <p:fltVal val="0"/>
                                          </p:val>
                                        </p:tav>
                                        <p:tav tm="100000">
                                          <p:val>
                                            <p:strVal val="#ppt_w"/>
                                          </p:val>
                                        </p:tav>
                                      </p:tavLst>
                                    </p:anim>
                                    <p:anim calcmode="lin" valueType="num">
                                      <p:cBhvr>
                                        <p:cTn id="132" dur="500" fill="hold"/>
                                        <p:tgtEl>
                                          <p:spTgt spid="79"/>
                                        </p:tgtEl>
                                        <p:attrNameLst>
                                          <p:attrName>ppt_h</p:attrName>
                                        </p:attrNameLst>
                                      </p:cBhvr>
                                      <p:tavLst>
                                        <p:tav tm="0">
                                          <p:val>
                                            <p:fltVal val="0"/>
                                          </p:val>
                                        </p:tav>
                                        <p:tav tm="100000">
                                          <p:val>
                                            <p:strVal val="#ppt_h"/>
                                          </p:val>
                                        </p:tav>
                                      </p:tavLst>
                                    </p:anim>
                                    <p:animEffect transition="in" filter="fade">
                                      <p:cBhvr>
                                        <p:cTn id="133" dur="500"/>
                                        <p:tgtEl>
                                          <p:spTgt spid="79"/>
                                        </p:tgtEl>
                                      </p:cBhvr>
                                    </p:animEffect>
                                  </p:childTnLst>
                                  <p:subTnLst>
                                    <p:audio>
                                      <p:cMediaNode>
                                        <p:cTn display="0" masterRel="sameClick">
                                          <p:stCondLst>
                                            <p:cond evt="begin" delay="0">
                                              <p:tn val="129"/>
                                            </p:cond>
                                          </p:stCondLst>
                                          <p:endCondLst>
                                            <p:cond evt="onStopAudio" delay="0">
                                              <p:tgtEl>
                                                <p:sldTgt/>
                                              </p:tgtEl>
                                            </p:cond>
                                          </p:endCondLst>
                                        </p:cTn>
                                        <p:tgtEl>
                                          <p:sndTgt r:embed="rId3"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9"/>
                                        </p:tgtEl>
                                      </p:cBhvr>
                                    </p:animEffect>
                                    <p:animScale>
                                      <p:cBhvr>
                                        <p:cTn id="136" dur="250" autoRev="1" fill="hold"/>
                                        <p:tgtEl>
                                          <p:spTgt spid="79"/>
                                        </p:tgtEl>
                                      </p:cBhvr>
                                      <p:by x="105000" y="105000"/>
                                    </p:animScale>
                                  </p:childTnLst>
                                </p:cTn>
                              </p:par>
                            </p:childTnLst>
                          </p:cTn>
                        </p:par>
                      </p:childTnLst>
                    </p:cTn>
                  </p:par>
                </p:childTnLst>
              </p:cTn>
              <p:nextCondLst>
                <p:cond evt="onClick" delay="0">
                  <p:tgtEl>
                    <p:spTgt spid="78"/>
                  </p:tgtEl>
                </p:cond>
              </p:nextCondLst>
            </p:seq>
          </p:childTnLst>
        </p:cTn>
      </p:par>
    </p:tnLst>
    <p:bldLst>
      <p:bldP spid="76" grpId="0"/>
      <p:bldP spid="76" grpId="1"/>
      <p:bldP spid="82" grpId="0"/>
      <p:bldP spid="82" grpId="1"/>
      <p:bldP spid="84" grpId="0"/>
      <p:bldP spid="84" grpId="1"/>
      <p:bldP spid="86" grpId="0"/>
      <p:bldP spid="86" grpId="1"/>
      <p:bldP spid="65" grpId="0"/>
      <p:bldP spid="65" grpId="1"/>
      <p:bldP spid="77" grpId="0"/>
      <p:bldP spid="77" grpId="1"/>
      <p:bldP spid="79" grpId="0"/>
      <p:bldP spid="7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187865" y="1082576"/>
            <a:ext cx="9784935" cy="2725189"/>
          </a:xfrm>
          <a:prstGeom prst="roundRect">
            <a:avLst>
              <a:gd name="adj" fmla="val 1558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362213" y="4190130"/>
            <a:ext cx="3108399" cy="880471"/>
            <a:chOff x="4037538" y="4547895"/>
            <a:chExt cx="3108399"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076652"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65971" y="4748459"/>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1450959" y="1387825"/>
            <a:ext cx="4114427" cy="2062103"/>
          </a:xfrm>
          <a:prstGeom prst="rect">
            <a:avLst/>
          </a:prstGeom>
          <a:noFill/>
          <a:ln>
            <a:noFill/>
          </a:ln>
        </p:spPr>
        <p:txBody>
          <a:bodyPr wrap="square">
            <a:spAutoFit/>
          </a:bodyPr>
          <a:lstStyle/>
          <a:p>
            <a:pPr lvl="0"/>
            <a:r>
              <a:rPr lang="en-US" sz="3200" dirty="0" err="1">
                <a:solidFill>
                  <a:srgbClr val="EE4036"/>
                </a:solidFill>
                <a:latin typeface="Averta Std ExtraBold" panose="00000900000000000000" pitchFamily="50" charset="0"/>
              </a:rPr>
              <a:t>Cường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độ</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dòng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điện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chạy</a:t>
            </a:r>
            <a:r>
              <a:rPr lang="en-US" sz="3200" dirty="0">
                <a:solidFill>
                  <a:srgbClr val="EE4036"/>
                </a:solidFill>
                <a:latin typeface="Averta Std ExtraBold" panose="00000900000000000000" pitchFamily="50" charset="0"/>
              </a:rPr>
              <a:t> qua </a:t>
            </a:r>
            <a:r>
              <a:rPr lang="en-US" sz="3200" dirty="0" err="1">
                <a:solidFill>
                  <a:srgbClr val="EE4036"/>
                </a:solidFill>
                <a:latin typeface="Averta Std ExtraBold" panose="00000900000000000000" pitchFamily="50" charset="0"/>
              </a:rPr>
              <a:t>vật</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dẫn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kim</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loại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tỉ</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lệ</a:t>
            </a:r>
            <a:r>
              <a:rPr lang="en-US" sz="3200" dirty="0">
                <a:solidFill>
                  <a:srgbClr val="EE4036"/>
                </a:solidFill>
                <a:latin typeface="Averta Std ExtraBold" panose="00000900000000000000" pitchFamily="50" charset="0"/>
              </a:rPr>
              <a:t> ___ </a:t>
            </a:r>
            <a:r>
              <a:rPr lang="en-US" sz="3200" dirty="0" err="1">
                <a:solidFill>
                  <a:srgbClr val="EE4036"/>
                </a:solidFill>
                <a:latin typeface="Averta Std ExtraBold" panose="00000900000000000000" pitchFamily="50" charset="0"/>
              </a:rPr>
              <a:t>điện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trở</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của</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vật</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dẫn</a:t>
            </a:r>
            <a:r>
              <a:rPr lang="en-US" sz="3200" dirty="0">
                <a:solidFill>
                  <a:srgbClr val="EE4036"/>
                </a:solidFill>
                <a:latin typeface="Averta Std ExtraBold" panose="00000900000000000000" pitchFamily="50" charset="0"/>
              </a:rPr>
              <a:t>.</a:t>
            </a:r>
          </a:p>
        </p:txBody>
      </p:sp>
      <p:pic>
        <p:nvPicPr>
          <p:cNvPr id="50" name="Picture 49">
            <a:extLst>
              <a:ext uri="{FF2B5EF4-FFF2-40B4-BE49-F238E27FC236}">
                <a16:creationId xmlns:a16="http://schemas.microsoft.com/office/drawing/2014/main" id="{83136700-02CF-4442-BDBD-D1E14B1CE35B}"/>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1" name="Picture 50">
            <a:extLst>
              <a:ext uri="{FF2B5EF4-FFF2-40B4-BE49-F238E27FC236}">
                <a16:creationId xmlns:a16="http://schemas.microsoft.com/office/drawing/2014/main" id="{EC6B3A13-B1A5-4E10-97C1-2708BDFA808E}"/>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2" name="Picture 51">
            <a:extLst>
              <a:ext uri="{FF2B5EF4-FFF2-40B4-BE49-F238E27FC236}">
                <a16:creationId xmlns:a16="http://schemas.microsoft.com/office/drawing/2014/main" id="{7437B6B6-F3C4-4CCC-916A-917CDE9900CC}"/>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3" name="Picture 52">
            <a:extLst>
              <a:ext uri="{FF2B5EF4-FFF2-40B4-BE49-F238E27FC236}">
                <a16:creationId xmlns:a16="http://schemas.microsoft.com/office/drawing/2014/main" id="{45F64F2D-6DA2-4348-98CC-253FFE21C89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4" name="Picture 53">
            <a:extLst>
              <a:ext uri="{FF2B5EF4-FFF2-40B4-BE49-F238E27FC236}">
                <a16:creationId xmlns:a16="http://schemas.microsoft.com/office/drawing/2014/main" id="{DFDAC995-C52B-4A95-A28A-8172E0E5DC65}"/>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5" name="Picture 54">
            <a:extLst>
              <a:ext uri="{FF2B5EF4-FFF2-40B4-BE49-F238E27FC236}">
                <a16:creationId xmlns:a16="http://schemas.microsoft.com/office/drawing/2014/main" id="{136B6640-E6E1-4D80-ADAA-FD3DD9E65DF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6" name="Picture 55">
            <a:extLst>
              <a:ext uri="{FF2B5EF4-FFF2-40B4-BE49-F238E27FC236}">
                <a16:creationId xmlns:a16="http://schemas.microsoft.com/office/drawing/2014/main" id="{0B4131E8-A673-4BB0-95D3-29242445E245}"/>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7" name="Picture 56">
            <a:extLst>
              <a:ext uri="{FF2B5EF4-FFF2-40B4-BE49-F238E27FC236}">
                <a16:creationId xmlns:a16="http://schemas.microsoft.com/office/drawing/2014/main" id="{36BDA17A-DB23-45D8-8D11-B78B53ADB185}"/>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58" name="Picture 57">
            <a:extLst>
              <a:ext uri="{FF2B5EF4-FFF2-40B4-BE49-F238E27FC236}">
                <a16:creationId xmlns:a16="http://schemas.microsoft.com/office/drawing/2014/main" id="{D96310F7-E1E1-4AA9-811A-6C70C6DF5BE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59" name="Picture 58">
            <a:extLst>
              <a:ext uri="{FF2B5EF4-FFF2-40B4-BE49-F238E27FC236}">
                <a16:creationId xmlns:a16="http://schemas.microsoft.com/office/drawing/2014/main" id="{5E017C85-5DAD-457C-B5DD-F3BAB9483453}"/>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0" name="Picture 59">
            <a:extLst>
              <a:ext uri="{FF2B5EF4-FFF2-40B4-BE49-F238E27FC236}">
                <a16:creationId xmlns:a16="http://schemas.microsoft.com/office/drawing/2014/main" id="{1EA53A7B-919E-456E-9512-861396F1A7A6}"/>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2" name="Picture 61">
            <a:extLst>
              <a:ext uri="{FF2B5EF4-FFF2-40B4-BE49-F238E27FC236}">
                <a16:creationId xmlns:a16="http://schemas.microsoft.com/office/drawing/2014/main" id="{9BAF055C-5BE1-4E37-8EB0-E098FAF9F86A}"/>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5" name="Picture 64">
            <a:extLst>
              <a:ext uri="{FF2B5EF4-FFF2-40B4-BE49-F238E27FC236}">
                <a16:creationId xmlns:a16="http://schemas.microsoft.com/office/drawing/2014/main" id="{E152F6FA-703D-426C-800B-EA4A512F68C8}"/>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66" name="Picture 65">
            <a:extLst>
              <a:ext uri="{FF2B5EF4-FFF2-40B4-BE49-F238E27FC236}">
                <a16:creationId xmlns:a16="http://schemas.microsoft.com/office/drawing/2014/main" id="{9956F601-6BEA-4D35-A9CE-DC483264DDE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67" name="Picture 66">
            <a:extLst>
              <a:ext uri="{FF2B5EF4-FFF2-40B4-BE49-F238E27FC236}">
                <a16:creationId xmlns:a16="http://schemas.microsoft.com/office/drawing/2014/main" id="{1A1D4B74-F08C-4E37-AE94-EA6626121D74}"/>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6" name="Picture 75">
            <a:extLst>
              <a:ext uri="{FF2B5EF4-FFF2-40B4-BE49-F238E27FC236}">
                <a16:creationId xmlns:a16="http://schemas.microsoft.com/office/drawing/2014/main" id="{9781EDFB-5E40-417F-8975-5B44D33ED0DF}"/>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77" name="Picture 76">
            <a:extLst>
              <a:ext uri="{FF2B5EF4-FFF2-40B4-BE49-F238E27FC236}">
                <a16:creationId xmlns:a16="http://schemas.microsoft.com/office/drawing/2014/main" id="{5FCB52DE-9491-487B-A218-CCFF7ABC718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79" name="Picture 78">
            <a:extLst>
              <a:ext uri="{FF2B5EF4-FFF2-40B4-BE49-F238E27FC236}">
                <a16:creationId xmlns:a16="http://schemas.microsoft.com/office/drawing/2014/main" id="{98DED43E-F0B8-4CD0-8C69-DC3F71D150FB}"/>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0" name="Picture 79">
            <a:extLst>
              <a:ext uri="{FF2B5EF4-FFF2-40B4-BE49-F238E27FC236}">
                <a16:creationId xmlns:a16="http://schemas.microsoft.com/office/drawing/2014/main" id="{DF883775-6A67-4A4A-84BB-35D8C63B9692}"/>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1" name="Picture 80">
            <a:extLst>
              <a:ext uri="{FF2B5EF4-FFF2-40B4-BE49-F238E27FC236}">
                <a16:creationId xmlns:a16="http://schemas.microsoft.com/office/drawing/2014/main" id="{74F28298-20FD-4F0D-9737-28FF2855C241}"/>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2" name="Picture 81">
            <a:extLst>
              <a:ext uri="{FF2B5EF4-FFF2-40B4-BE49-F238E27FC236}">
                <a16:creationId xmlns:a16="http://schemas.microsoft.com/office/drawing/2014/main" id="{A347B3AB-2664-48A2-850C-EFFA8E52BFA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3" name="Picture 82">
            <a:extLst>
              <a:ext uri="{FF2B5EF4-FFF2-40B4-BE49-F238E27FC236}">
                <a16:creationId xmlns:a16="http://schemas.microsoft.com/office/drawing/2014/main" id="{F98185BC-E162-4531-BFCA-BE96906925F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4" name="Picture 83">
            <a:extLst>
              <a:ext uri="{FF2B5EF4-FFF2-40B4-BE49-F238E27FC236}">
                <a16:creationId xmlns:a16="http://schemas.microsoft.com/office/drawing/2014/main" id="{58467660-8104-4705-8F38-1DF0D0855E2A}"/>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5" name="Picture 84">
            <a:extLst>
              <a:ext uri="{FF2B5EF4-FFF2-40B4-BE49-F238E27FC236}">
                <a16:creationId xmlns:a16="http://schemas.microsoft.com/office/drawing/2014/main" id="{E53B8DDF-30A9-45B4-91C4-CAFE61A2680E}"/>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6" name="Picture 85">
            <a:extLst>
              <a:ext uri="{FF2B5EF4-FFF2-40B4-BE49-F238E27FC236}">
                <a16:creationId xmlns:a16="http://schemas.microsoft.com/office/drawing/2014/main" id="{F215461D-643C-46F0-B9BF-CED2FF22E7D4}"/>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7" name="Picture 86">
            <a:extLst>
              <a:ext uri="{FF2B5EF4-FFF2-40B4-BE49-F238E27FC236}">
                <a16:creationId xmlns:a16="http://schemas.microsoft.com/office/drawing/2014/main" id="{D10A4024-EBE1-42C0-9304-C13FE3470339}"/>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88" name="Picture 87">
            <a:extLst>
              <a:ext uri="{FF2B5EF4-FFF2-40B4-BE49-F238E27FC236}">
                <a16:creationId xmlns:a16="http://schemas.microsoft.com/office/drawing/2014/main" id="{9099DF57-12AF-4630-83BF-DC32899B7987}"/>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89" name="Picture 88">
            <a:extLst>
              <a:ext uri="{FF2B5EF4-FFF2-40B4-BE49-F238E27FC236}">
                <a16:creationId xmlns:a16="http://schemas.microsoft.com/office/drawing/2014/main" id="{00B2893E-8591-48D3-8031-4FEDB4016EFE}"/>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0" name="Picture 89">
            <a:extLst>
              <a:ext uri="{FF2B5EF4-FFF2-40B4-BE49-F238E27FC236}">
                <a16:creationId xmlns:a16="http://schemas.microsoft.com/office/drawing/2014/main" id="{013F2579-04EB-4461-A5E3-7B0DC899F94B}"/>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7" name="!!o6a">
            <a:extLst>
              <a:ext uri="{FF2B5EF4-FFF2-40B4-BE49-F238E27FC236}">
                <a16:creationId xmlns:a16="http://schemas.microsoft.com/office/drawing/2014/main" id="{A69446C8-8AE1-4684-80C5-705063A5E993}"/>
              </a:ext>
            </a:extLst>
          </p:cNvPr>
          <p:cNvSpPr/>
          <p:nvPr/>
        </p:nvSpPr>
        <p:spPr>
          <a:xfrm>
            <a:off x="6022057" y="5427514"/>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8" name="!!6a">
            <a:extLst>
              <a:ext uri="{FF2B5EF4-FFF2-40B4-BE49-F238E27FC236}">
                <a16:creationId xmlns:a16="http://schemas.microsoft.com/office/drawing/2014/main" id="{1A2132AA-48E4-495E-A5D0-6D2BBB8C76E1}"/>
              </a:ext>
            </a:extLst>
          </p:cNvPr>
          <p:cNvSpPr txBox="1"/>
          <p:nvPr/>
        </p:nvSpPr>
        <p:spPr>
          <a:xfrm>
            <a:off x="6195005" y="5448719"/>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ị</a:t>
            </a:r>
          </a:p>
        </p:txBody>
      </p:sp>
      <p:sp>
        <p:nvSpPr>
          <p:cNvPr id="101" name="!!o6a">
            <a:extLst>
              <a:ext uri="{FF2B5EF4-FFF2-40B4-BE49-F238E27FC236}">
                <a16:creationId xmlns:a16="http://schemas.microsoft.com/office/drawing/2014/main" id="{A69446C8-8AE1-4684-80C5-705063A5E993}"/>
              </a:ext>
            </a:extLst>
          </p:cNvPr>
          <p:cNvSpPr/>
          <p:nvPr/>
        </p:nvSpPr>
        <p:spPr>
          <a:xfrm>
            <a:off x="7161921" y="5424851"/>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2" name="!!6a">
            <a:extLst>
              <a:ext uri="{FF2B5EF4-FFF2-40B4-BE49-F238E27FC236}">
                <a16:creationId xmlns:a16="http://schemas.microsoft.com/office/drawing/2014/main" id="{1A2132AA-48E4-495E-A5D0-6D2BBB8C76E1}"/>
              </a:ext>
            </a:extLst>
          </p:cNvPr>
          <p:cNvSpPr txBox="1"/>
          <p:nvPr/>
        </p:nvSpPr>
        <p:spPr>
          <a:xfrm>
            <a:off x="7325271" y="5452965"/>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99" name="!!o6a">
            <a:extLst>
              <a:ext uri="{FF2B5EF4-FFF2-40B4-BE49-F238E27FC236}">
                <a16:creationId xmlns:a16="http://schemas.microsoft.com/office/drawing/2014/main" id="{A69446C8-8AE1-4684-80C5-705063A5E993}"/>
              </a:ext>
            </a:extLst>
          </p:cNvPr>
          <p:cNvSpPr/>
          <p:nvPr/>
        </p:nvSpPr>
        <p:spPr>
          <a:xfrm>
            <a:off x="8301785" y="5424851"/>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0" name="!!6a">
            <a:extLst>
              <a:ext uri="{FF2B5EF4-FFF2-40B4-BE49-F238E27FC236}">
                <a16:creationId xmlns:a16="http://schemas.microsoft.com/office/drawing/2014/main" id="{1A2132AA-48E4-495E-A5D0-6D2BBB8C76E1}"/>
              </a:ext>
            </a:extLst>
          </p:cNvPr>
          <p:cNvSpPr txBox="1"/>
          <p:nvPr/>
        </p:nvSpPr>
        <p:spPr>
          <a:xfrm>
            <a:off x="8450949" y="5470965"/>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sp>
        <p:nvSpPr>
          <p:cNvPr id="91" name="!!o6a">
            <a:extLst>
              <a:ext uri="{FF2B5EF4-FFF2-40B4-BE49-F238E27FC236}">
                <a16:creationId xmlns:a16="http://schemas.microsoft.com/office/drawing/2014/main" id="{A69446C8-8AE1-4684-80C5-705063A5E993}"/>
              </a:ext>
            </a:extLst>
          </p:cNvPr>
          <p:cNvSpPr/>
          <p:nvPr/>
        </p:nvSpPr>
        <p:spPr>
          <a:xfrm>
            <a:off x="2608130" y="5430738"/>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2" name="!!6a">
            <a:extLst>
              <a:ext uri="{FF2B5EF4-FFF2-40B4-BE49-F238E27FC236}">
                <a16:creationId xmlns:a16="http://schemas.microsoft.com/office/drawing/2014/main" id="{1A2132AA-48E4-495E-A5D0-6D2BBB8C76E1}"/>
              </a:ext>
            </a:extLst>
          </p:cNvPr>
          <p:cNvSpPr txBox="1"/>
          <p:nvPr/>
        </p:nvSpPr>
        <p:spPr>
          <a:xfrm>
            <a:off x="2781078" y="5451943"/>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93" name="!!o6a">
            <a:extLst>
              <a:ext uri="{FF2B5EF4-FFF2-40B4-BE49-F238E27FC236}">
                <a16:creationId xmlns:a16="http://schemas.microsoft.com/office/drawing/2014/main" id="{A69446C8-8AE1-4684-80C5-705063A5E993}"/>
              </a:ext>
            </a:extLst>
          </p:cNvPr>
          <p:cNvSpPr/>
          <p:nvPr/>
        </p:nvSpPr>
        <p:spPr>
          <a:xfrm>
            <a:off x="3747994" y="5428075"/>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4" name="!!6a">
            <a:extLst>
              <a:ext uri="{FF2B5EF4-FFF2-40B4-BE49-F238E27FC236}">
                <a16:creationId xmlns:a16="http://schemas.microsoft.com/office/drawing/2014/main" id="{1A2132AA-48E4-495E-A5D0-6D2BBB8C76E1}"/>
              </a:ext>
            </a:extLst>
          </p:cNvPr>
          <p:cNvSpPr txBox="1"/>
          <p:nvPr/>
        </p:nvSpPr>
        <p:spPr>
          <a:xfrm>
            <a:off x="3911344" y="5456189"/>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g</a:t>
            </a:r>
          </a:p>
        </p:txBody>
      </p:sp>
      <p:sp>
        <p:nvSpPr>
          <p:cNvPr id="95" name="!!o6a">
            <a:extLst>
              <a:ext uri="{FF2B5EF4-FFF2-40B4-BE49-F238E27FC236}">
                <a16:creationId xmlns:a16="http://schemas.microsoft.com/office/drawing/2014/main" id="{A69446C8-8AE1-4684-80C5-705063A5E993}"/>
              </a:ext>
            </a:extLst>
          </p:cNvPr>
          <p:cNvSpPr/>
          <p:nvPr/>
        </p:nvSpPr>
        <p:spPr>
          <a:xfrm>
            <a:off x="4887858" y="5428075"/>
            <a:ext cx="1007365" cy="100736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96" name="!!6a">
            <a:extLst>
              <a:ext uri="{FF2B5EF4-FFF2-40B4-BE49-F238E27FC236}">
                <a16:creationId xmlns:a16="http://schemas.microsoft.com/office/drawing/2014/main" id="{1A2132AA-48E4-495E-A5D0-6D2BBB8C76E1}"/>
              </a:ext>
            </a:extLst>
          </p:cNvPr>
          <p:cNvSpPr txBox="1"/>
          <p:nvPr/>
        </p:nvSpPr>
        <p:spPr>
          <a:xfrm>
            <a:off x="5039449" y="5424849"/>
            <a:ext cx="6806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h</a:t>
            </a:r>
          </a:p>
        </p:txBody>
      </p:sp>
      <p:pic>
        <p:nvPicPr>
          <p:cNvPr id="5122" name="Picture 2" descr="Cường độ dòng điện là gì? Phân loại cường độ dòng điện - Thế giới điện cơ"/>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242904" y="1383318"/>
            <a:ext cx="3526061" cy="2304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40671"/>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8"/>
                                        </p:tgtEl>
                                        <p:attrNameLst>
                                          <p:attrName>style.visibility</p:attrName>
                                        </p:attrNameLst>
                                      </p:cBhvr>
                                      <p:to>
                                        <p:strVal val="visible"/>
                                      </p:to>
                                    </p:set>
                                    <p:anim calcmode="lin" valueType="num">
                                      <p:cBhvr>
                                        <p:cTn id="7" dur="500" fill="hold"/>
                                        <p:tgtEl>
                                          <p:spTgt spid="98"/>
                                        </p:tgtEl>
                                        <p:attrNameLst>
                                          <p:attrName>ppt_w</p:attrName>
                                        </p:attrNameLst>
                                      </p:cBhvr>
                                      <p:tavLst>
                                        <p:tav tm="0">
                                          <p:val>
                                            <p:fltVal val="0"/>
                                          </p:val>
                                        </p:tav>
                                        <p:tav tm="100000">
                                          <p:val>
                                            <p:strVal val="#ppt_w"/>
                                          </p:val>
                                        </p:tav>
                                      </p:tavLst>
                                    </p:anim>
                                    <p:anim calcmode="lin" valueType="num">
                                      <p:cBhvr>
                                        <p:cTn id="8" dur="500" fill="hold"/>
                                        <p:tgtEl>
                                          <p:spTgt spid="98"/>
                                        </p:tgtEl>
                                        <p:attrNameLst>
                                          <p:attrName>ppt_h</p:attrName>
                                        </p:attrNameLst>
                                      </p:cBhvr>
                                      <p:tavLst>
                                        <p:tav tm="0">
                                          <p:val>
                                            <p:fltVal val="0"/>
                                          </p:val>
                                        </p:tav>
                                        <p:tav tm="100000">
                                          <p:val>
                                            <p:strVal val="#ppt_h"/>
                                          </p:val>
                                        </p:tav>
                                      </p:tavLst>
                                    </p:anim>
                                    <p:animEffect transition="in" filter="fade">
                                      <p:cBhvr>
                                        <p:cTn id="9" dur="500"/>
                                        <p:tgtEl>
                                          <p:spTgt spid="98"/>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98"/>
                                        </p:tgtEl>
                                      </p:cBhvr>
                                    </p:animEffect>
                                    <p:animScale>
                                      <p:cBhvr>
                                        <p:cTn id="12" dur="250" autoRev="1" fill="hold"/>
                                        <p:tgtEl>
                                          <p:spTgt spid="98"/>
                                        </p:tgtEl>
                                      </p:cBhvr>
                                      <p:by x="105000" y="105000"/>
                                    </p:animScale>
                                  </p:childTnLst>
                                </p:cTn>
                              </p:par>
                            </p:childTnLst>
                          </p:cTn>
                        </p:par>
                      </p:childTnLst>
                    </p:cTn>
                  </p:par>
                </p:childTnLst>
              </p:cTn>
              <p:nextCondLst>
                <p:cond evt="onClick" delay="0">
                  <p:tgtEl>
                    <p:spTgt spid="97"/>
                  </p:tgtEl>
                </p:cond>
              </p:nextCondLst>
            </p:seq>
            <p:seq concurrent="1" nextAc="seek">
              <p:cTn id="13" restart="whenNotActive" fill="hold" evtFilter="cancelBubble" nodeType="interactiveSeq">
                <p:stCondLst>
                  <p:cond evt="onClick" delay="0">
                    <p:tgtEl>
                      <p:spTgt spid="10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02"/>
                                        </p:tgtEl>
                                        <p:attrNameLst>
                                          <p:attrName>style.visibility</p:attrName>
                                        </p:attrNameLst>
                                      </p:cBhvr>
                                      <p:to>
                                        <p:strVal val="visible"/>
                                      </p:to>
                                    </p:set>
                                    <p:anim calcmode="lin" valueType="num">
                                      <p:cBhvr>
                                        <p:cTn id="18" dur="500" fill="hold"/>
                                        <p:tgtEl>
                                          <p:spTgt spid="102"/>
                                        </p:tgtEl>
                                        <p:attrNameLst>
                                          <p:attrName>ppt_w</p:attrName>
                                        </p:attrNameLst>
                                      </p:cBhvr>
                                      <p:tavLst>
                                        <p:tav tm="0">
                                          <p:val>
                                            <p:fltVal val="0"/>
                                          </p:val>
                                        </p:tav>
                                        <p:tav tm="100000">
                                          <p:val>
                                            <p:strVal val="#ppt_w"/>
                                          </p:val>
                                        </p:tav>
                                      </p:tavLst>
                                    </p:anim>
                                    <p:anim calcmode="lin" valueType="num">
                                      <p:cBhvr>
                                        <p:cTn id="19" dur="500" fill="hold"/>
                                        <p:tgtEl>
                                          <p:spTgt spid="102"/>
                                        </p:tgtEl>
                                        <p:attrNameLst>
                                          <p:attrName>ppt_h</p:attrName>
                                        </p:attrNameLst>
                                      </p:cBhvr>
                                      <p:tavLst>
                                        <p:tav tm="0">
                                          <p:val>
                                            <p:fltVal val="0"/>
                                          </p:val>
                                        </p:tav>
                                        <p:tav tm="100000">
                                          <p:val>
                                            <p:strVal val="#ppt_h"/>
                                          </p:val>
                                        </p:tav>
                                      </p:tavLst>
                                    </p:anim>
                                    <p:animEffect transition="in" filter="fade">
                                      <p:cBhvr>
                                        <p:cTn id="20" dur="500"/>
                                        <p:tgtEl>
                                          <p:spTgt spid="10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02"/>
                                        </p:tgtEl>
                                      </p:cBhvr>
                                    </p:animEffect>
                                    <p:animScale>
                                      <p:cBhvr>
                                        <p:cTn id="23" dur="250" autoRev="1" fill="hold"/>
                                        <p:tgtEl>
                                          <p:spTgt spid="102"/>
                                        </p:tgtEl>
                                      </p:cBhvr>
                                      <p:by x="105000" y="105000"/>
                                    </p:animScale>
                                  </p:childTnLst>
                                </p:cTn>
                              </p:par>
                            </p:childTnLst>
                          </p:cTn>
                        </p:par>
                      </p:childTnLst>
                    </p:cTn>
                  </p:par>
                </p:childTnLst>
              </p:cTn>
              <p:nextCondLst>
                <p:cond evt="onClick" delay="0">
                  <p:tgtEl>
                    <p:spTgt spid="101"/>
                  </p:tgtEl>
                </p:cond>
              </p:nextCondLst>
            </p:seq>
            <p:seq concurrent="1" nextAc="seek">
              <p:cTn id="24" restart="whenNotActive" fill="hold" evtFilter="cancelBubble" nodeType="interactiveSeq">
                <p:stCondLst>
                  <p:cond evt="onClick" delay="0">
                    <p:tgtEl>
                      <p:spTgt spid="99"/>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00"/>
                                        </p:tgtEl>
                                        <p:attrNameLst>
                                          <p:attrName>style.visibility</p:attrName>
                                        </p:attrNameLst>
                                      </p:cBhvr>
                                      <p:to>
                                        <p:strVal val="visible"/>
                                      </p:to>
                                    </p:set>
                                    <p:anim calcmode="lin" valueType="num">
                                      <p:cBhvr>
                                        <p:cTn id="29" dur="500" fill="hold"/>
                                        <p:tgtEl>
                                          <p:spTgt spid="100"/>
                                        </p:tgtEl>
                                        <p:attrNameLst>
                                          <p:attrName>ppt_w</p:attrName>
                                        </p:attrNameLst>
                                      </p:cBhvr>
                                      <p:tavLst>
                                        <p:tav tm="0">
                                          <p:val>
                                            <p:fltVal val="0"/>
                                          </p:val>
                                        </p:tav>
                                        <p:tav tm="100000">
                                          <p:val>
                                            <p:strVal val="#ppt_w"/>
                                          </p:val>
                                        </p:tav>
                                      </p:tavLst>
                                    </p:anim>
                                    <p:anim calcmode="lin" valueType="num">
                                      <p:cBhvr>
                                        <p:cTn id="30" dur="500" fill="hold"/>
                                        <p:tgtEl>
                                          <p:spTgt spid="100"/>
                                        </p:tgtEl>
                                        <p:attrNameLst>
                                          <p:attrName>ppt_h</p:attrName>
                                        </p:attrNameLst>
                                      </p:cBhvr>
                                      <p:tavLst>
                                        <p:tav tm="0">
                                          <p:val>
                                            <p:fltVal val="0"/>
                                          </p:val>
                                        </p:tav>
                                        <p:tav tm="100000">
                                          <p:val>
                                            <p:strVal val="#ppt_h"/>
                                          </p:val>
                                        </p:tav>
                                      </p:tavLst>
                                    </p:anim>
                                    <p:animEffect transition="in" filter="fade">
                                      <p:cBhvr>
                                        <p:cTn id="31" dur="500"/>
                                        <p:tgtEl>
                                          <p:spTgt spid="100"/>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00"/>
                                        </p:tgtEl>
                                      </p:cBhvr>
                                    </p:animEffect>
                                    <p:animScale>
                                      <p:cBhvr>
                                        <p:cTn id="34" dur="250" autoRev="1" fill="hold"/>
                                        <p:tgtEl>
                                          <p:spTgt spid="100"/>
                                        </p:tgtEl>
                                      </p:cBhvr>
                                      <p:by x="105000" y="105000"/>
                                    </p:animScale>
                                  </p:childTnLst>
                                </p:cTn>
                              </p:par>
                              <p:par>
                                <p:cTn id="3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36" dur="2000" fill="hold"/>
                                        <p:tgtEl>
                                          <p:spTgt spid="51"/>
                                        </p:tgtEl>
                                        <p:attrNameLst>
                                          <p:attrName>ppt_x</p:attrName>
                                          <p:attrName>ppt_y</p:attrName>
                                        </p:attrNameLst>
                                      </p:cBhvr>
                                    </p:animMotion>
                                  </p:childTnLst>
                                </p:cTn>
                              </p:par>
                              <p:par>
                                <p:cTn id="3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38" dur="2000" fill="hold"/>
                                        <p:tgtEl>
                                          <p:spTgt spid="59"/>
                                        </p:tgtEl>
                                        <p:attrNameLst>
                                          <p:attrName>ppt_x</p:attrName>
                                          <p:attrName>ppt_y</p:attrName>
                                        </p:attrNameLst>
                                      </p:cBhvr>
                                    </p:animMotion>
                                  </p:childTnLst>
                                </p:cTn>
                              </p:par>
                              <p:par>
                                <p:cTn id="3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0" dur="2000" fill="hold"/>
                                        <p:tgtEl>
                                          <p:spTgt spid="52"/>
                                        </p:tgtEl>
                                        <p:attrNameLst>
                                          <p:attrName>ppt_x</p:attrName>
                                          <p:attrName>ppt_y</p:attrName>
                                        </p:attrNameLst>
                                      </p:cBhvr>
                                    </p:animMotion>
                                  </p:childTnLst>
                                </p:cTn>
                              </p:par>
                              <p:par>
                                <p:cTn id="41"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42" dur="2000" fill="hold"/>
                                        <p:tgtEl>
                                          <p:spTgt spid="50"/>
                                        </p:tgtEl>
                                        <p:attrNameLst>
                                          <p:attrName>ppt_x</p:attrName>
                                          <p:attrName>ppt_y</p:attrName>
                                        </p:attrNameLst>
                                      </p:cBhvr>
                                    </p:animMotion>
                                  </p:childTnLst>
                                </p:cTn>
                              </p:par>
                              <p:par>
                                <p:cTn id="43"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44" dur="2000" fill="hold"/>
                                        <p:tgtEl>
                                          <p:spTgt spid="53"/>
                                        </p:tgtEl>
                                        <p:attrNameLst>
                                          <p:attrName>ppt_x</p:attrName>
                                          <p:attrName>ppt_y</p:attrName>
                                        </p:attrNameLst>
                                      </p:cBhvr>
                                    </p:animMotion>
                                  </p:childTnLst>
                                </p:cTn>
                              </p:par>
                              <p:par>
                                <p:cTn id="45"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46" dur="2000" fill="hold"/>
                                        <p:tgtEl>
                                          <p:spTgt spid="54"/>
                                        </p:tgtEl>
                                        <p:attrNameLst>
                                          <p:attrName>ppt_x</p:attrName>
                                          <p:attrName>ppt_y</p:attrName>
                                        </p:attrNameLst>
                                      </p:cBhvr>
                                      <p:rCtr x="-4792" y="65810"/>
                                    </p:animMotion>
                                  </p:childTnLst>
                                </p:cTn>
                              </p:par>
                              <p:par>
                                <p:cTn id="47"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48" dur="2000" fill="hold"/>
                                        <p:tgtEl>
                                          <p:spTgt spid="58"/>
                                        </p:tgtEl>
                                        <p:attrNameLst>
                                          <p:attrName>ppt_x</p:attrName>
                                          <p:attrName>ppt_y</p:attrName>
                                        </p:attrNameLst>
                                      </p:cBhvr>
                                    </p:animMotion>
                                  </p:childTnLst>
                                </p:cTn>
                              </p:par>
                              <p:par>
                                <p:cTn id="4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0" dur="2000" fill="hold"/>
                                        <p:tgtEl>
                                          <p:spTgt spid="55"/>
                                        </p:tgtEl>
                                        <p:attrNameLst>
                                          <p:attrName>ppt_x</p:attrName>
                                          <p:attrName>ppt_y</p:attrName>
                                        </p:attrNameLst>
                                      </p:cBhvr>
                                    </p:animMotion>
                                  </p:childTnLst>
                                </p:cTn>
                              </p:par>
                              <p:par>
                                <p:cTn id="51"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52" dur="2000" fill="hold"/>
                                        <p:tgtEl>
                                          <p:spTgt spid="56"/>
                                        </p:tgtEl>
                                        <p:attrNameLst>
                                          <p:attrName>ppt_x</p:attrName>
                                          <p:attrName>ppt_y</p:attrName>
                                        </p:attrNameLst>
                                      </p:cBhvr>
                                    </p:animMotion>
                                  </p:childTnLst>
                                </p:cTn>
                              </p:par>
                              <p:par>
                                <p:cTn id="53"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54" dur="2000" fill="hold"/>
                                        <p:tgtEl>
                                          <p:spTgt spid="57"/>
                                        </p:tgtEl>
                                        <p:attrNameLst>
                                          <p:attrName>ppt_x</p:attrName>
                                          <p:attrName>ppt_y</p:attrName>
                                        </p:attrNameLst>
                                      </p:cBhvr>
                                    </p:animMotion>
                                  </p:childTnLst>
                                </p:cTn>
                              </p:par>
                              <p:par>
                                <p:cTn id="55"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6" dur="2000" fill="hold"/>
                                        <p:tgtEl>
                                          <p:spTgt spid="60"/>
                                        </p:tgtEl>
                                        <p:attrNameLst>
                                          <p:attrName>ppt_x</p:attrName>
                                          <p:attrName>ppt_y</p:attrName>
                                        </p:attrNameLst>
                                      </p:cBhvr>
                                    </p:animMotion>
                                  </p:childTnLst>
                                </p:cTn>
                              </p:par>
                              <p:par>
                                <p:cTn id="57"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8" dur="2000" fill="hold"/>
                                        <p:tgtEl>
                                          <p:spTgt spid="65"/>
                                        </p:tgtEl>
                                        <p:attrNameLst>
                                          <p:attrName>ppt_x</p:attrName>
                                          <p:attrName>ppt_y</p:attrName>
                                        </p:attrNameLst>
                                      </p:cBhvr>
                                    </p:animMotion>
                                  </p:childTnLst>
                                </p:cTn>
                              </p:par>
                              <p:par>
                                <p:cTn id="5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0" dur="2000" fill="hold"/>
                                        <p:tgtEl>
                                          <p:spTgt spid="62"/>
                                        </p:tgtEl>
                                        <p:attrNameLst>
                                          <p:attrName>ppt_x</p:attrName>
                                          <p:attrName>ppt_y</p:attrName>
                                        </p:attrNameLst>
                                      </p:cBhvr>
                                    </p:animMotion>
                                  </p:childTnLst>
                                </p:cTn>
                              </p:par>
                              <p:par>
                                <p:cTn id="61"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62" dur="2000" fill="hold"/>
                                        <p:tgtEl>
                                          <p:spTgt spid="66"/>
                                        </p:tgtEl>
                                        <p:attrNameLst>
                                          <p:attrName>ppt_x</p:attrName>
                                          <p:attrName>ppt_y</p:attrName>
                                        </p:attrNameLst>
                                      </p:cBhvr>
                                      <p:rCtr x="18750" y="58287"/>
                                    </p:animMotion>
                                  </p:childTnLst>
                                </p:cTn>
                              </p:par>
                              <p:par>
                                <p:cTn id="63"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4" dur="2000" fill="hold"/>
                                        <p:tgtEl>
                                          <p:spTgt spid="67"/>
                                        </p:tgtEl>
                                        <p:attrNameLst>
                                          <p:attrName>ppt_x</p:attrName>
                                          <p:attrName>ppt_y</p:attrName>
                                        </p:attrNameLst>
                                      </p:cBhvr>
                                    </p:animMotion>
                                  </p:childTnLst>
                                </p:cTn>
                              </p:par>
                              <p:par>
                                <p:cTn id="6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6" dur="2000" fill="hold"/>
                                        <p:tgtEl>
                                          <p:spTgt spid="76"/>
                                        </p:tgtEl>
                                        <p:attrNameLst>
                                          <p:attrName>ppt_x</p:attrName>
                                          <p:attrName>ppt_y</p:attrName>
                                        </p:attrNameLst>
                                      </p:cBhvr>
                                    </p:animMotion>
                                  </p:childTnLst>
                                </p:cTn>
                              </p:par>
                              <p:par>
                                <p:cTn id="6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8" dur="2000" fill="hold"/>
                                        <p:tgtEl>
                                          <p:spTgt spid="77"/>
                                        </p:tgtEl>
                                        <p:attrNameLst>
                                          <p:attrName>ppt_x</p:attrName>
                                          <p:attrName>ppt_y</p:attrName>
                                        </p:attrNameLst>
                                      </p:cBhvr>
                                    </p:animMotion>
                                  </p:childTnLst>
                                </p:cTn>
                              </p:par>
                              <p:par>
                                <p:cTn id="6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0" dur="2000" fill="hold"/>
                                        <p:tgtEl>
                                          <p:spTgt spid="80"/>
                                        </p:tgtEl>
                                        <p:attrNameLst>
                                          <p:attrName>ppt_x</p:attrName>
                                          <p:attrName>ppt_y</p:attrName>
                                        </p:attrNameLst>
                                      </p:cBhvr>
                                    </p:animMotion>
                                  </p:childTnLst>
                                </p:cTn>
                              </p:par>
                              <p:par>
                                <p:cTn id="7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2" dur="2000" fill="hold"/>
                                        <p:tgtEl>
                                          <p:spTgt spid="79"/>
                                        </p:tgtEl>
                                        <p:attrNameLst>
                                          <p:attrName>ppt_x</p:attrName>
                                          <p:attrName>ppt_y</p:attrName>
                                        </p:attrNameLst>
                                      </p:cBhvr>
                                    </p:animMotion>
                                  </p:childTnLst>
                                </p:cTn>
                              </p:par>
                              <p:par>
                                <p:cTn id="7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4" dur="2000" fill="hold"/>
                                        <p:tgtEl>
                                          <p:spTgt spid="81"/>
                                        </p:tgtEl>
                                        <p:attrNameLst>
                                          <p:attrName>ppt_x</p:attrName>
                                          <p:attrName>ppt_y</p:attrName>
                                        </p:attrNameLst>
                                      </p:cBhvr>
                                    </p:animMotion>
                                  </p:childTnLst>
                                </p:cTn>
                              </p:par>
                              <p:par>
                                <p:cTn id="75"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6" dur="2000" fill="hold"/>
                                        <p:tgtEl>
                                          <p:spTgt spid="82"/>
                                        </p:tgtEl>
                                        <p:attrNameLst>
                                          <p:attrName>ppt_x</p:attrName>
                                          <p:attrName>ppt_y</p:attrName>
                                        </p:attrNameLst>
                                      </p:cBhvr>
                                    </p:animMotion>
                                  </p:childTnLst>
                                </p:cTn>
                              </p:par>
                              <p:par>
                                <p:cTn id="77"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8" dur="2000" fill="hold"/>
                                        <p:tgtEl>
                                          <p:spTgt spid="83"/>
                                        </p:tgtEl>
                                        <p:attrNameLst>
                                          <p:attrName>ppt_x</p:attrName>
                                          <p:attrName>ppt_y</p:attrName>
                                        </p:attrNameLst>
                                      </p:cBhvr>
                                    </p:animMotion>
                                  </p:childTnLst>
                                </p:cTn>
                              </p:par>
                              <p:par>
                                <p:cTn id="7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0" dur="2000" fill="hold"/>
                                        <p:tgtEl>
                                          <p:spTgt spid="84"/>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2" dur="2000" fill="hold"/>
                                        <p:tgtEl>
                                          <p:spTgt spid="85"/>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4" dur="2000" fill="hold"/>
                                        <p:tgtEl>
                                          <p:spTgt spid="86"/>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6" dur="2000" fill="hold"/>
                                        <p:tgtEl>
                                          <p:spTgt spid="88"/>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8" dur="2000" fill="hold"/>
                                        <p:tgtEl>
                                          <p:spTgt spid="87"/>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0" dur="2000" fill="hold"/>
                                        <p:tgtEl>
                                          <p:spTgt spid="89"/>
                                        </p:tgtEl>
                                        <p:attrNameLst>
                                          <p:attrName>ppt_x</p:attrName>
                                          <p:attrName>ppt_y</p:attrName>
                                        </p:attrNameLst>
                                      </p:cBhvr>
                                    </p:animMotion>
                                  </p:childTnLst>
                                </p:cTn>
                              </p:par>
                              <p:par>
                                <p:cTn id="9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2" dur="2000" fill="hold"/>
                                        <p:tgtEl>
                                          <p:spTgt spid="90"/>
                                        </p:tgtEl>
                                        <p:attrNameLst>
                                          <p:attrName>ppt_x</p:attrName>
                                          <p:attrName>ppt_y</p:attrName>
                                        </p:attrNameLst>
                                      </p:cBhvr>
                                    </p:animMotion>
                                  </p:childTnLst>
                                </p:cTn>
                              </p:par>
                            </p:childTnLst>
                          </p:cTn>
                        </p:par>
                      </p:childTnLst>
                    </p:cTn>
                  </p:par>
                </p:childTnLst>
              </p:cTn>
              <p:nextCondLst>
                <p:cond evt="onClick" delay="0">
                  <p:tgtEl>
                    <p:spTgt spid="99"/>
                  </p:tgtEl>
                </p:cond>
              </p:nextCondLst>
            </p:seq>
            <p:seq concurrent="1" nextAc="seek">
              <p:cTn id="93" restart="whenNotActive" fill="hold" evtFilter="cancelBubble" nodeType="interactiveSeq">
                <p:stCondLst>
                  <p:cond evt="onClick" delay="0">
                    <p:tgtEl>
                      <p:spTgt spid="91"/>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92"/>
                                        </p:tgtEl>
                                        <p:attrNameLst>
                                          <p:attrName>style.visibility</p:attrName>
                                        </p:attrNameLst>
                                      </p:cBhvr>
                                      <p:to>
                                        <p:strVal val="visible"/>
                                      </p:to>
                                    </p:set>
                                    <p:anim calcmode="lin" valueType="num">
                                      <p:cBhvr>
                                        <p:cTn id="98" dur="500" fill="hold"/>
                                        <p:tgtEl>
                                          <p:spTgt spid="92"/>
                                        </p:tgtEl>
                                        <p:attrNameLst>
                                          <p:attrName>ppt_w</p:attrName>
                                        </p:attrNameLst>
                                      </p:cBhvr>
                                      <p:tavLst>
                                        <p:tav tm="0">
                                          <p:val>
                                            <p:fltVal val="0"/>
                                          </p:val>
                                        </p:tav>
                                        <p:tav tm="100000">
                                          <p:val>
                                            <p:strVal val="#ppt_w"/>
                                          </p:val>
                                        </p:tav>
                                      </p:tavLst>
                                    </p:anim>
                                    <p:anim calcmode="lin" valueType="num">
                                      <p:cBhvr>
                                        <p:cTn id="99" dur="500" fill="hold"/>
                                        <p:tgtEl>
                                          <p:spTgt spid="92"/>
                                        </p:tgtEl>
                                        <p:attrNameLst>
                                          <p:attrName>ppt_h</p:attrName>
                                        </p:attrNameLst>
                                      </p:cBhvr>
                                      <p:tavLst>
                                        <p:tav tm="0">
                                          <p:val>
                                            <p:fltVal val="0"/>
                                          </p:val>
                                        </p:tav>
                                        <p:tav tm="100000">
                                          <p:val>
                                            <p:strVal val="#ppt_h"/>
                                          </p:val>
                                        </p:tav>
                                      </p:tavLst>
                                    </p:anim>
                                    <p:animEffect transition="in" filter="fade">
                                      <p:cBhvr>
                                        <p:cTn id="100" dur="500"/>
                                        <p:tgtEl>
                                          <p:spTgt spid="9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92"/>
                                        </p:tgtEl>
                                      </p:cBhvr>
                                    </p:animEffect>
                                    <p:animScale>
                                      <p:cBhvr>
                                        <p:cTn id="103" dur="250" autoRev="1" fill="hold"/>
                                        <p:tgtEl>
                                          <p:spTgt spid="92"/>
                                        </p:tgtEl>
                                      </p:cBhvr>
                                      <p:by x="105000" y="105000"/>
                                    </p:animScale>
                                  </p:childTnLst>
                                </p:cTn>
                              </p:par>
                            </p:childTnLst>
                          </p:cTn>
                        </p:par>
                      </p:childTnLst>
                    </p:cTn>
                  </p:par>
                </p:childTnLst>
              </p:cTn>
              <p:nextCondLst>
                <p:cond evt="onClick" delay="0">
                  <p:tgtEl>
                    <p:spTgt spid="91"/>
                  </p:tgtEl>
                </p:cond>
              </p:nextCondLst>
            </p:seq>
            <p:seq concurrent="1" nextAc="seek">
              <p:cTn id="104" restart="whenNotActive" fill="hold" evtFilter="cancelBubble" nodeType="interactiveSeq">
                <p:stCondLst>
                  <p:cond evt="onClick" delay="0">
                    <p:tgtEl>
                      <p:spTgt spid="93"/>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94"/>
                                        </p:tgtEl>
                                        <p:attrNameLst>
                                          <p:attrName>style.visibility</p:attrName>
                                        </p:attrNameLst>
                                      </p:cBhvr>
                                      <p:to>
                                        <p:strVal val="visible"/>
                                      </p:to>
                                    </p:set>
                                    <p:anim calcmode="lin" valueType="num">
                                      <p:cBhvr>
                                        <p:cTn id="109" dur="500" fill="hold"/>
                                        <p:tgtEl>
                                          <p:spTgt spid="94"/>
                                        </p:tgtEl>
                                        <p:attrNameLst>
                                          <p:attrName>ppt_w</p:attrName>
                                        </p:attrNameLst>
                                      </p:cBhvr>
                                      <p:tavLst>
                                        <p:tav tm="0">
                                          <p:val>
                                            <p:fltVal val="0"/>
                                          </p:val>
                                        </p:tav>
                                        <p:tav tm="100000">
                                          <p:val>
                                            <p:strVal val="#ppt_w"/>
                                          </p:val>
                                        </p:tav>
                                      </p:tavLst>
                                    </p:anim>
                                    <p:anim calcmode="lin" valueType="num">
                                      <p:cBhvr>
                                        <p:cTn id="110" dur="500" fill="hold"/>
                                        <p:tgtEl>
                                          <p:spTgt spid="94"/>
                                        </p:tgtEl>
                                        <p:attrNameLst>
                                          <p:attrName>ppt_h</p:attrName>
                                        </p:attrNameLst>
                                      </p:cBhvr>
                                      <p:tavLst>
                                        <p:tav tm="0">
                                          <p:val>
                                            <p:fltVal val="0"/>
                                          </p:val>
                                        </p:tav>
                                        <p:tav tm="100000">
                                          <p:val>
                                            <p:strVal val="#ppt_h"/>
                                          </p:val>
                                        </p:tav>
                                      </p:tavLst>
                                    </p:anim>
                                    <p:animEffect transition="in" filter="fade">
                                      <p:cBhvr>
                                        <p:cTn id="111" dur="500"/>
                                        <p:tgtEl>
                                          <p:spTgt spid="94"/>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94"/>
                                        </p:tgtEl>
                                      </p:cBhvr>
                                    </p:animEffect>
                                    <p:animScale>
                                      <p:cBhvr>
                                        <p:cTn id="114" dur="250" autoRev="1" fill="hold"/>
                                        <p:tgtEl>
                                          <p:spTgt spid="94"/>
                                        </p:tgtEl>
                                      </p:cBhvr>
                                      <p:by x="105000" y="105000"/>
                                    </p:animScale>
                                  </p:childTnLst>
                                </p:cTn>
                              </p:par>
                            </p:childTnLst>
                          </p:cTn>
                        </p:par>
                      </p:childTnLst>
                    </p:cTn>
                  </p:par>
                </p:childTnLst>
              </p:cTn>
              <p:nextCondLst>
                <p:cond evt="onClick" delay="0">
                  <p:tgtEl>
                    <p:spTgt spid="93"/>
                  </p:tgtEl>
                </p:cond>
              </p:nextCondLst>
            </p:seq>
            <p:seq concurrent="1" nextAc="seek">
              <p:cTn id="115" restart="whenNotActive" fill="hold" evtFilter="cancelBubble" nodeType="interactiveSeq">
                <p:stCondLst>
                  <p:cond evt="onClick" delay="0">
                    <p:tgtEl>
                      <p:spTgt spid="95"/>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96"/>
                                        </p:tgtEl>
                                        <p:attrNameLst>
                                          <p:attrName>style.visibility</p:attrName>
                                        </p:attrNameLst>
                                      </p:cBhvr>
                                      <p:to>
                                        <p:strVal val="visible"/>
                                      </p:to>
                                    </p:set>
                                    <p:anim calcmode="lin" valueType="num">
                                      <p:cBhvr>
                                        <p:cTn id="120" dur="500" fill="hold"/>
                                        <p:tgtEl>
                                          <p:spTgt spid="96"/>
                                        </p:tgtEl>
                                        <p:attrNameLst>
                                          <p:attrName>ppt_w</p:attrName>
                                        </p:attrNameLst>
                                      </p:cBhvr>
                                      <p:tavLst>
                                        <p:tav tm="0">
                                          <p:val>
                                            <p:fltVal val="0"/>
                                          </p:val>
                                        </p:tav>
                                        <p:tav tm="100000">
                                          <p:val>
                                            <p:strVal val="#ppt_w"/>
                                          </p:val>
                                        </p:tav>
                                      </p:tavLst>
                                    </p:anim>
                                    <p:anim calcmode="lin" valueType="num">
                                      <p:cBhvr>
                                        <p:cTn id="121" dur="500" fill="hold"/>
                                        <p:tgtEl>
                                          <p:spTgt spid="96"/>
                                        </p:tgtEl>
                                        <p:attrNameLst>
                                          <p:attrName>ppt_h</p:attrName>
                                        </p:attrNameLst>
                                      </p:cBhvr>
                                      <p:tavLst>
                                        <p:tav tm="0">
                                          <p:val>
                                            <p:fltVal val="0"/>
                                          </p:val>
                                        </p:tav>
                                        <p:tav tm="100000">
                                          <p:val>
                                            <p:strVal val="#ppt_h"/>
                                          </p:val>
                                        </p:tav>
                                      </p:tavLst>
                                    </p:anim>
                                    <p:animEffect transition="in" filter="fade">
                                      <p:cBhvr>
                                        <p:cTn id="122" dur="500"/>
                                        <p:tgtEl>
                                          <p:spTgt spid="96"/>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96"/>
                                        </p:tgtEl>
                                      </p:cBhvr>
                                    </p:animEffect>
                                    <p:animScale>
                                      <p:cBhvr>
                                        <p:cTn id="125" dur="250" autoRev="1" fill="hold"/>
                                        <p:tgtEl>
                                          <p:spTgt spid="96"/>
                                        </p:tgtEl>
                                      </p:cBhvr>
                                      <p:by x="105000" y="105000"/>
                                    </p:animScale>
                                  </p:childTnLst>
                                </p:cTn>
                              </p:par>
                            </p:childTnLst>
                          </p:cTn>
                        </p:par>
                      </p:childTnLst>
                    </p:cTn>
                  </p:par>
                </p:childTnLst>
              </p:cTn>
              <p:nextCondLst>
                <p:cond evt="onClick" delay="0">
                  <p:tgtEl>
                    <p:spTgt spid="95"/>
                  </p:tgtEl>
                </p:cond>
              </p:nextCondLst>
            </p:seq>
          </p:childTnLst>
        </p:cTn>
      </p:par>
    </p:tnLst>
    <p:bldLst>
      <p:bldP spid="98" grpId="0"/>
      <p:bldP spid="98" grpId="1"/>
      <p:bldP spid="102" grpId="0"/>
      <p:bldP spid="102" grpId="1"/>
      <p:bldP spid="100" grpId="0"/>
      <p:bldP spid="100" grpId="1"/>
      <p:bldP spid="92" grpId="0"/>
      <p:bldP spid="92" grpId="1"/>
      <p:bldP spid="94" grpId="0"/>
      <p:bldP spid="94" grpId="1"/>
      <p:bldP spid="96" grpId="0"/>
      <p:bldP spid="9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79081DE3-25B1-4AC5-88E2-CA1A582D540E}"/>
              </a:ext>
            </a:extLst>
          </p:cNvPr>
          <p:cNvSpPr/>
          <p:nvPr/>
        </p:nvSpPr>
        <p:spPr>
          <a:xfrm>
            <a:off x="1119965" y="1047312"/>
            <a:ext cx="10082282" cy="3100448"/>
          </a:xfrm>
          <a:prstGeom prst="roundRect">
            <a:avLst>
              <a:gd name="adj" fmla="val 16100"/>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 3</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243013" y="4389327"/>
            <a:ext cx="3151019" cy="880471"/>
            <a:chOff x="4037538" y="4547895"/>
            <a:chExt cx="3151019" cy="880471"/>
          </a:xfrm>
        </p:grpSpPr>
        <p:sp>
          <p:nvSpPr>
            <p:cNvPr id="69" name="!!Ques3">
              <a:extLst>
                <a:ext uri="{FF2B5EF4-FFF2-40B4-BE49-F238E27FC236}">
                  <a16:creationId xmlns:a16="http://schemas.microsoft.com/office/drawing/2014/main" id="{314ADFB0-1525-4AD3-A5A1-47427C8A33F9}"/>
                </a:ext>
              </a:extLst>
            </p:cNvPr>
            <p:cNvSpPr/>
            <p:nvPr/>
          </p:nvSpPr>
          <p:spPr>
            <a:xfrm>
              <a:off x="4106161" y="4547895"/>
              <a:ext cx="3082396"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74437" y="4741615"/>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39" name="!!o2c">
            <a:extLst>
              <a:ext uri="{FF2B5EF4-FFF2-40B4-BE49-F238E27FC236}">
                <a16:creationId xmlns:a16="http://schemas.microsoft.com/office/drawing/2014/main" id="{25117B70-0FC6-4C2D-91BD-44B574FE73BA}"/>
              </a:ext>
            </a:extLst>
          </p:cNvPr>
          <p:cNvSpPr/>
          <p:nvPr/>
        </p:nvSpPr>
        <p:spPr>
          <a:xfrm>
            <a:off x="7222904" y="557348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 name="!!2c">
            <a:extLst>
              <a:ext uri="{FF2B5EF4-FFF2-40B4-BE49-F238E27FC236}">
                <a16:creationId xmlns:a16="http://schemas.microsoft.com/office/drawing/2014/main" id="{F4982626-B297-4298-81A0-46C7C0A1CACB}"/>
              </a:ext>
            </a:extLst>
          </p:cNvPr>
          <p:cNvSpPr txBox="1"/>
          <p:nvPr/>
        </p:nvSpPr>
        <p:spPr>
          <a:xfrm>
            <a:off x="7384275" y="5696947"/>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a</a:t>
            </a:r>
          </a:p>
        </p:txBody>
      </p:sp>
      <p:sp>
        <p:nvSpPr>
          <p:cNvPr id="78" name="TextBox 77">
            <a:extLst>
              <a:ext uri="{FF2B5EF4-FFF2-40B4-BE49-F238E27FC236}">
                <a16:creationId xmlns:a16="http://schemas.microsoft.com/office/drawing/2014/main" id="{32846A3D-BAE2-4FFE-B054-AE802C1398BF}"/>
              </a:ext>
            </a:extLst>
          </p:cNvPr>
          <p:cNvSpPr txBox="1"/>
          <p:nvPr/>
        </p:nvSpPr>
        <p:spPr>
          <a:xfrm>
            <a:off x="5793832" y="1937977"/>
            <a:ext cx="5257535" cy="1569660"/>
          </a:xfrm>
          <a:prstGeom prst="rect">
            <a:avLst/>
          </a:prstGeom>
          <a:noFill/>
          <a:ln>
            <a:noFill/>
          </a:ln>
        </p:spPr>
        <p:txBody>
          <a:bodyPr wrap="square">
            <a:spAutoFit/>
          </a:bodyPr>
          <a:lstStyle/>
          <a:p>
            <a:pPr lvl="0" algn="ctr"/>
            <a:r>
              <a:rPr lang="en-US" sz="3200" dirty="0">
                <a:solidFill>
                  <a:srgbClr val="EE4036"/>
                </a:solidFill>
                <a:latin typeface="Averta Std ExtraBold" panose="00000900000000000000" pitchFamily="50" charset="0"/>
              </a:rPr>
              <a:t>R </a:t>
            </a:r>
            <a:r>
              <a:rPr lang="en-US" sz="3200" dirty="0" err="1">
                <a:solidFill>
                  <a:srgbClr val="EE4036"/>
                </a:solidFill>
                <a:latin typeface="Averta Std ExtraBold" panose="00000900000000000000" pitchFamily="50" charset="0"/>
              </a:rPr>
              <a:t>là</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kí</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hiệu</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của</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điện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trở</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dây</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dẫn</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vậy</a:t>
            </a:r>
            <a:r>
              <a:rPr lang="en-US" sz="3200" dirty="0">
                <a:solidFill>
                  <a:srgbClr val="EE4036"/>
                </a:solidFill>
                <a:latin typeface="Averta Std ExtraBold" panose="00000900000000000000" pitchFamily="50" charset="0"/>
              </a:rPr>
              <a:t> R </a:t>
            </a:r>
            <a:r>
              <a:rPr lang="en-US" sz="3200" dirty="0" err="1">
                <a:solidFill>
                  <a:srgbClr val="EE4036"/>
                </a:solidFill>
                <a:latin typeface="Averta Std ExtraBold" panose="00000900000000000000" pitchFamily="50" charset="0"/>
              </a:rPr>
              <a:t>là</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chữ</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cái</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đầu</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của</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từ</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tiếng</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anh</a:t>
            </a:r>
            <a:r>
              <a:rPr lang="en-US" sz="3200" dirty="0">
                <a:solidFill>
                  <a:srgbClr val="EE4036"/>
                </a:solidFill>
                <a:latin typeface="Averta Std ExtraBold" panose="00000900000000000000" pitchFamily="50" charset="0"/>
              </a:rPr>
              <a:t> </a:t>
            </a:r>
            <a:r>
              <a:rPr lang="en-US" sz="3200" dirty="0" err="1">
                <a:solidFill>
                  <a:srgbClr val="EE4036"/>
                </a:solidFill>
                <a:latin typeface="Averta Std ExtraBold" panose="00000900000000000000" pitchFamily="50" charset="0"/>
              </a:rPr>
              <a:t>nào</a:t>
            </a:r>
            <a:r>
              <a:rPr lang="en-US" sz="3200" dirty="0">
                <a:solidFill>
                  <a:srgbClr val="EE4036"/>
                </a:solidFill>
                <a:latin typeface="Averta Std ExtraBold" panose="00000900000000000000" pitchFamily="50" charset="0"/>
              </a:rPr>
              <a:t>?</a:t>
            </a:r>
            <a:endParaRPr lang="en-US" sz="3200" dirty="0">
              <a:solidFill>
                <a:srgbClr val="EE4036"/>
              </a:solidFill>
              <a:latin typeface="Averta Std ExtraBold" panose="00000900000000000000" pitchFamily="50" charset="0"/>
              <a:sym typeface="Times New Roman"/>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6" name="!!o2c">
            <a:extLst>
              <a:ext uri="{FF2B5EF4-FFF2-40B4-BE49-F238E27FC236}">
                <a16:creationId xmlns:a16="http://schemas.microsoft.com/office/drawing/2014/main" id="{25117B70-0FC6-4C2D-91BD-44B574FE73BA}"/>
              </a:ext>
            </a:extLst>
          </p:cNvPr>
          <p:cNvSpPr/>
          <p:nvPr/>
        </p:nvSpPr>
        <p:spPr>
          <a:xfrm>
            <a:off x="8379333" y="557348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2c">
            <a:extLst>
              <a:ext uri="{FF2B5EF4-FFF2-40B4-BE49-F238E27FC236}">
                <a16:creationId xmlns:a16="http://schemas.microsoft.com/office/drawing/2014/main" id="{F4982626-B297-4298-81A0-46C7C0A1CACB}"/>
              </a:ext>
            </a:extLst>
          </p:cNvPr>
          <p:cNvSpPr txBox="1"/>
          <p:nvPr/>
        </p:nvSpPr>
        <p:spPr>
          <a:xfrm>
            <a:off x="8526536" y="5690213"/>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55" name="!!o2c">
            <a:extLst>
              <a:ext uri="{FF2B5EF4-FFF2-40B4-BE49-F238E27FC236}">
                <a16:creationId xmlns:a16="http://schemas.microsoft.com/office/drawing/2014/main" id="{25117B70-0FC6-4C2D-91BD-44B574FE73BA}"/>
              </a:ext>
            </a:extLst>
          </p:cNvPr>
          <p:cNvSpPr/>
          <p:nvPr/>
        </p:nvSpPr>
        <p:spPr>
          <a:xfrm>
            <a:off x="9535859" y="5573487"/>
            <a:ext cx="1029568" cy="103630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2c">
            <a:extLst>
              <a:ext uri="{FF2B5EF4-FFF2-40B4-BE49-F238E27FC236}">
                <a16:creationId xmlns:a16="http://schemas.microsoft.com/office/drawing/2014/main" id="{F4982626-B297-4298-81A0-46C7C0A1CACB}"/>
              </a:ext>
            </a:extLst>
          </p:cNvPr>
          <p:cNvSpPr txBox="1"/>
          <p:nvPr/>
        </p:nvSpPr>
        <p:spPr>
          <a:xfrm>
            <a:off x="9751419" y="5682499"/>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
        <p:nvSpPr>
          <p:cNvPr id="57" name="!!o2c">
            <a:extLst>
              <a:ext uri="{FF2B5EF4-FFF2-40B4-BE49-F238E27FC236}">
                <a16:creationId xmlns:a16="http://schemas.microsoft.com/office/drawing/2014/main" id="{25117B70-0FC6-4C2D-91BD-44B574FE73BA}"/>
              </a:ext>
            </a:extLst>
          </p:cNvPr>
          <p:cNvSpPr/>
          <p:nvPr/>
        </p:nvSpPr>
        <p:spPr>
          <a:xfrm>
            <a:off x="10706802" y="5577723"/>
            <a:ext cx="1031062" cy="103106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8" name="!!2c">
            <a:extLst>
              <a:ext uri="{FF2B5EF4-FFF2-40B4-BE49-F238E27FC236}">
                <a16:creationId xmlns:a16="http://schemas.microsoft.com/office/drawing/2014/main" id="{F4982626-B297-4298-81A0-46C7C0A1CACB}"/>
              </a:ext>
            </a:extLst>
          </p:cNvPr>
          <p:cNvSpPr txBox="1"/>
          <p:nvPr/>
        </p:nvSpPr>
        <p:spPr>
          <a:xfrm>
            <a:off x="10883033" y="5694931"/>
            <a:ext cx="696676" cy="832203"/>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59" name="!!o2c">
            <a:extLst>
              <a:ext uri="{FF2B5EF4-FFF2-40B4-BE49-F238E27FC236}">
                <a16:creationId xmlns:a16="http://schemas.microsoft.com/office/drawing/2014/main" id="{25117B70-0FC6-4C2D-91BD-44B574FE73BA}"/>
              </a:ext>
            </a:extLst>
          </p:cNvPr>
          <p:cNvSpPr/>
          <p:nvPr/>
        </p:nvSpPr>
        <p:spPr>
          <a:xfrm>
            <a:off x="3780214" y="557348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2c">
            <a:extLst>
              <a:ext uri="{FF2B5EF4-FFF2-40B4-BE49-F238E27FC236}">
                <a16:creationId xmlns:a16="http://schemas.microsoft.com/office/drawing/2014/main" id="{F4982626-B297-4298-81A0-46C7C0A1CACB}"/>
              </a:ext>
            </a:extLst>
          </p:cNvPr>
          <p:cNvSpPr txBox="1"/>
          <p:nvPr/>
        </p:nvSpPr>
        <p:spPr>
          <a:xfrm>
            <a:off x="3941585" y="5696947"/>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i</a:t>
            </a:r>
          </a:p>
        </p:txBody>
      </p:sp>
      <p:sp>
        <p:nvSpPr>
          <p:cNvPr id="62" name="!!o2c">
            <a:extLst>
              <a:ext uri="{FF2B5EF4-FFF2-40B4-BE49-F238E27FC236}">
                <a16:creationId xmlns:a16="http://schemas.microsoft.com/office/drawing/2014/main" id="{25117B70-0FC6-4C2D-91BD-44B574FE73BA}"/>
              </a:ext>
            </a:extLst>
          </p:cNvPr>
          <p:cNvSpPr/>
          <p:nvPr/>
        </p:nvSpPr>
        <p:spPr>
          <a:xfrm>
            <a:off x="4936643" y="557348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5" name="!!2c">
            <a:extLst>
              <a:ext uri="{FF2B5EF4-FFF2-40B4-BE49-F238E27FC236}">
                <a16:creationId xmlns:a16="http://schemas.microsoft.com/office/drawing/2014/main" id="{F4982626-B297-4298-81A0-46C7C0A1CACB}"/>
              </a:ext>
            </a:extLst>
          </p:cNvPr>
          <p:cNvSpPr txBox="1"/>
          <p:nvPr/>
        </p:nvSpPr>
        <p:spPr>
          <a:xfrm>
            <a:off x="5083846" y="5690213"/>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sp>
        <p:nvSpPr>
          <p:cNvPr id="76" name="!!o2c">
            <a:extLst>
              <a:ext uri="{FF2B5EF4-FFF2-40B4-BE49-F238E27FC236}">
                <a16:creationId xmlns:a16="http://schemas.microsoft.com/office/drawing/2014/main" id="{25117B70-0FC6-4C2D-91BD-44B574FE73BA}"/>
              </a:ext>
            </a:extLst>
          </p:cNvPr>
          <p:cNvSpPr/>
          <p:nvPr/>
        </p:nvSpPr>
        <p:spPr>
          <a:xfrm>
            <a:off x="6093169" y="5573487"/>
            <a:ext cx="1029568" cy="103630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7" name="!!2c">
            <a:extLst>
              <a:ext uri="{FF2B5EF4-FFF2-40B4-BE49-F238E27FC236}">
                <a16:creationId xmlns:a16="http://schemas.microsoft.com/office/drawing/2014/main" id="{F4982626-B297-4298-81A0-46C7C0A1CACB}"/>
              </a:ext>
            </a:extLst>
          </p:cNvPr>
          <p:cNvSpPr txBox="1"/>
          <p:nvPr/>
        </p:nvSpPr>
        <p:spPr>
          <a:xfrm>
            <a:off x="6308729" y="5682499"/>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79" name="!!o2c">
            <a:extLst>
              <a:ext uri="{FF2B5EF4-FFF2-40B4-BE49-F238E27FC236}">
                <a16:creationId xmlns:a16="http://schemas.microsoft.com/office/drawing/2014/main" id="{25117B70-0FC6-4C2D-91BD-44B574FE73BA}"/>
              </a:ext>
            </a:extLst>
          </p:cNvPr>
          <p:cNvSpPr/>
          <p:nvPr/>
        </p:nvSpPr>
        <p:spPr>
          <a:xfrm>
            <a:off x="325555" y="557753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0" name="!!2c">
            <a:extLst>
              <a:ext uri="{FF2B5EF4-FFF2-40B4-BE49-F238E27FC236}">
                <a16:creationId xmlns:a16="http://schemas.microsoft.com/office/drawing/2014/main" id="{F4982626-B297-4298-81A0-46C7C0A1CACB}"/>
              </a:ext>
            </a:extLst>
          </p:cNvPr>
          <p:cNvSpPr txBox="1"/>
          <p:nvPr/>
        </p:nvSpPr>
        <p:spPr>
          <a:xfrm>
            <a:off x="486926" y="5700995"/>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r</a:t>
            </a:r>
          </a:p>
        </p:txBody>
      </p:sp>
      <p:sp>
        <p:nvSpPr>
          <p:cNvPr id="81" name="!!o2c">
            <a:extLst>
              <a:ext uri="{FF2B5EF4-FFF2-40B4-BE49-F238E27FC236}">
                <a16:creationId xmlns:a16="http://schemas.microsoft.com/office/drawing/2014/main" id="{25117B70-0FC6-4C2D-91BD-44B574FE73BA}"/>
              </a:ext>
            </a:extLst>
          </p:cNvPr>
          <p:cNvSpPr/>
          <p:nvPr/>
        </p:nvSpPr>
        <p:spPr>
          <a:xfrm>
            <a:off x="1481984" y="557753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2" name="!!2c">
            <a:extLst>
              <a:ext uri="{FF2B5EF4-FFF2-40B4-BE49-F238E27FC236}">
                <a16:creationId xmlns:a16="http://schemas.microsoft.com/office/drawing/2014/main" id="{F4982626-B297-4298-81A0-46C7C0A1CACB}"/>
              </a:ext>
            </a:extLst>
          </p:cNvPr>
          <p:cNvSpPr txBox="1"/>
          <p:nvPr/>
        </p:nvSpPr>
        <p:spPr>
          <a:xfrm>
            <a:off x="1629187" y="5694261"/>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e</a:t>
            </a:r>
          </a:p>
        </p:txBody>
      </p:sp>
      <p:sp>
        <p:nvSpPr>
          <p:cNvPr id="83" name="!!o2c">
            <a:extLst>
              <a:ext uri="{FF2B5EF4-FFF2-40B4-BE49-F238E27FC236}">
                <a16:creationId xmlns:a16="http://schemas.microsoft.com/office/drawing/2014/main" id="{25117B70-0FC6-4C2D-91BD-44B574FE73BA}"/>
              </a:ext>
            </a:extLst>
          </p:cNvPr>
          <p:cNvSpPr/>
          <p:nvPr/>
        </p:nvSpPr>
        <p:spPr>
          <a:xfrm>
            <a:off x="2638510" y="5577535"/>
            <a:ext cx="1029568" cy="1036302"/>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4" name="!!2c">
            <a:extLst>
              <a:ext uri="{FF2B5EF4-FFF2-40B4-BE49-F238E27FC236}">
                <a16:creationId xmlns:a16="http://schemas.microsoft.com/office/drawing/2014/main" id="{F4982626-B297-4298-81A0-46C7C0A1CACB}"/>
              </a:ext>
            </a:extLst>
          </p:cNvPr>
          <p:cNvSpPr txBox="1"/>
          <p:nvPr/>
        </p:nvSpPr>
        <p:spPr>
          <a:xfrm>
            <a:off x="2854070" y="5686547"/>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s</a:t>
            </a:r>
          </a:p>
        </p:txBody>
      </p:sp>
      <p:pic>
        <p:nvPicPr>
          <p:cNvPr id="1026" name="Picture 2" descr="Điện trở dây dẫn là gì ? Cách tính điện trở dây dẫn || Bảng điện trở suất"/>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6354" y="1777136"/>
            <a:ext cx="4539181" cy="20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2"/>
                                        </p:tgtEl>
                                      </p:cBhvr>
                                    </p:animEffect>
                                    <p:animScale>
                                      <p:cBhvr>
                                        <p:cTn id="12"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13" restart="whenNotActive" fill="hold" evtFilter="cancelBubble" nodeType="interactiveSeq">
                <p:stCondLst>
                  <p:cond evt="onClick" delay="0">
                    <p:tgtEl>
                      <p:spTgt spid="66"/>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 calcmode="lin" valueType="num">
                                      <p:cBhvr>
                                        <p:cTn id="18" dur="500" fill="hold"/>
                                        <p:tgtEl>
                                          <p:spTgt spid="67"/>
                                        </p:tgtEl>
                                        <p:attrNameLst>
                                          <p:attrName>ppt_w</p:attrName>
                                        </p:attrNameLst>
                                      </p:cBhvr>
                                      <p:tavLst>
                                        <p:tav tm="0">
                                          <p:val>
                                            <p:fltVal val="0"/>
                                          </p:val>
                                        </p:tav>
                                        <p:tav tm="100000">
                                          <p:val>
                                            <p:strVal val="#ppt_w"/>
                                          </p:val>
                                        </p:tav>
                                      </p:tavLst>
                                    </p:anim>
                                    <p:anim calcmode="lin" valueType="num">
                                      <p:cBhvr>
                                        <p:cTn id="19" dur="500" fill="hold"/>
                                        <p:tgtEl>
                                          <p:spTgt spid="67"/>
                                        </p:tgtEl>
                                        <p:attrNameLst>
                                          <p:attrName>ppt_h</p:attrName>
                                        </p:attrNameLst>
                                      </p:cBhvr>
                                      <p:tavLst>
                                        <p:tav tm="0">
                                          <p:val>
                                            <p:fltVal val="0"/>
                                          </p:val>
                                        </p:tav>
                                        <p:tav tm="100000">
                                          <p:val>
                                            <p:strVal val="#ppt_h"/>
                                          </p:val>
                                        </p:tav>
                                      </p:tavLst>
                                    </p:anim>
                                    <p:animEffect transition="in" filter="fade">
                                      <p:cBhvr>
                                        <p:cTn id="20" dur="500"/>
                                        <p:tgtEl>
                                          <p:spTgt spid="67"/>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67"/>
                                        </p:tgtEl>
                                      </p:cBhvr>
                                    </p:animEffect>
                                    <p:animScale>
                                      <p:cBhvr>
                                        <p:cTn id="23" dur="250" autoRev="1" fill="hold"/>
                                        <p:tgtEl>
                                          <p:spTgt spid="67"/>
                                        </p:tgtEl>
                                      </p:cBhvr>
                                      <p:by x="105000" y="105000"/>
                                    </p:animScale>
                                  </p:childTnLst>
                                </p:cTn>
                              </p:par>
                            </p:childTnLst>
                          </p:cTn>
                        </p:par>
                      </p:childTnLst>
                    </p:cTn>
                  </p:par>
                </p:childTnLst>
              </p:cTn>
              <p:nextCondLst>
                <p:cond evt="onClick" delay="0">
                  <p:tgtEl>
                    <p:spTgt spid="66"/>
                  </p:tgtEl>
                </p:cond>
              </p:nextCondLst>
            </p:seq>
            <p:seq concurrent="1" nextAc="seek">
              <p:cTn id="24" restart="whenNotActive" fill="hold" evtFilter="cancelBubble" nodeType="interactiveSeq">
                <p:stCondLst>
                  <p:cond evt="onClick" delay="0">
                    <p:tgtEl>
                      <p:spTgt spid="5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56"/>
                                        </p:tgtEl>
                                      </p:cBhvr>
                                    </p:animEffect>
                                    <p:animScale>
                                      <p:cBhvr>
                                        <p:cTn id="34"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35" restart="whenNotActive" fill="hold" evtFilter="cancelBubble" nodeType="interactiveSeq">
                <p:stCondLst>
                  <p:cond evt="onClick" delay="0">
                    <p:tgtEl>
                      <p:spTgt spid="57"/>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p:cTn id="40" dur="500" fill="hold"/>
                                        <p:tgtEl>
                                          <p:spTgt spid="58"/>
                                        </p:tgtEl>
                                        <p:attrNameLst>
                                          <p:attrName>ppt_w</p:attrName>
                                        </p:attrNameLst>
                                      </p:cBhvr>
                                      <p:tavLst>
                                        <p:tav tm="0">
                                          <p:val>
                                            <p:fltVal val="0"/>
                                          </p:val>
                                        </p:tav>
                                        <p:tav tm="100000">
                                          <p:val>
                                            <p:strVal val="#ppt_w"/>
                                          </p:val>
                                        </p:tav>
                                      </p:tavLst>
                                    </p:anim>
                                    <p:anim calcmode="lin" valueType="num">
                                      <p:cBhvr>
                                        <p:cTn id="41" dur="500" fill="hold"/>
                                        <p:tgtEl>
                                          <p:spTgt spid="58"/>
                                        </p:tgtEl>
                                        <p:attrNameLst>
                                          <p:attrName>ppt_h</p:attrName>
                                        </p:attrNameLst>
                                      </p:cBhvr>
                                      <p:tavLst>
                                        <p:tav tm="0">
                                          <p:val>
                                            <p:fltVal val="0"/>
                                          </p:val>
                                        </p:tav>
                                        <p:tav tm="100000">
                                          <p:val>
                                            <p:strVal val="#ppt_h"/>
                                          </p:val>
                                        </p:tav>
                                      </p:tavLst>
                                    </p:anim>
                                    <p:animEffect transition="in" filter="fade">
                                      <p:cBhvr>
                                        <p:cTn id="42" dur="500"/>
                                        <p:tgtEl>
                                          <p:spTgt spid="58"/>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8"/>
                                        </p:tgtEl>
                                      </p:cBhvr>
                                    </p:animEffect>
                                    <p:animScale>
                                      <p:cBhvr>
                                        <p:cTn id="45" dur="250" autoRev="1" fill="hold"/>
                                        <p:tgtEl>
                                          <p:spTgt spid="58"/>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9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9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97"/>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98"/>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101"/>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10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107"/>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108"/>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11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11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11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9"/>
                                        </p:tgtEl>
                                        <p:attrNameLst>
                                          <p:attrName>ppt_x</p:attrName>
                                          <p:attrName>ppt_y</p:attrName>
                                        </p:attrNameLst>
                                      </p:cBhvr>
                                    </p:animMotion>
                                  </p:childTnLst>
                                </p:cTn>
                              </p:par>
                            </p:childTnLst>
                          </p:cTn>
                        </p:par>
                      </p:childTnLst>
                    </p:cTn>
                  </p:par>
                </p:childTnLst>
              </p:cTn>
              <p:nextCondLst>
                <p:cond evt="onClick" delay="0">
                  <p:tgtEl>
                    <p:spTgt spid="57"/>
                  </p:tgtEl>
                </p:cond>
              </p:nextCondLst>
            </p:seq>
            <p:seq concurrent="1" nextAc="seek">
              <p:cTn id="104" restart="whenNotActive" fill="hold" evtFilter="cancelBubble" nodeType="interactiveSeq">
                <p:stCondLst>
                  <p:cond evt="onClick" delay="0">
                    <p:tgtEl>
                      <p:spTgt spid="59"/>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500" fill="hold"/>
                                        <p:tgtEl>
                                          <p:spTgt spid="60"/>
                                        </p:tgtEl>
                                        <p:attrNameLst>
                                          <p:attrName>ppt_w</p:attrName>
                                        </p:attrNameLst>
                                      </p:cBhvr>
                                      <p:tavLst>
                                        <p:tav tm="0">
                                          <p:val>
                                            <p:fltVal val="0"/>
                                          </p:val>
                                        </p:tav>
                                        <p:tav tm="100000">
                                          <p:val>
                                            <p:strVal val="#ppt_w"/>
                                          </p:val>
                                        </p:tav>
                                      </p:tavLst>
                                    </p:anim>
                                    <p:anim calcmode="lin" valueType="num">
                                      <p:cBhvr>
                                        <p:cTn id="110" dur="500" fill="hold"/>
                                        <p:tgtEl>
                                          <p:spTgt spid="60"/>
                                        </p:tgtEl>
                                        <p:attrNameLst>
                                          <p:attrName>ppt_h</p:attrName>
                                        </p:attrNameLst>
                                      </p:cBhvr>
                                      <p:tavLst>
                                        <p:tav tm="0">
                                          <p:val>
                                            <p:fltVal val="0"/>
                                          </p:val>
                                        </p:tav>
                                        <p:tav tm="100000">
                                          <p:val>
                                            <p:strVal val="#ppt_h"/>
                                          </p:val>
                                        </p:tav>
                                      </p:tavLst>
                                    </p:anim>
                                    <p:animEffect transition="in" filter="fade">
                                      <p:cBhvr>
                                        <p:cTn id="111" dur="500"/>
                                        <p:tgtEl>
                                          <p:spTgt spid="60"/>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0"/>
                                        </p:tgtEl>
                                      </p:cBhvr>
                                    </p:animEffect>
                                    <p:animScale>
                                      <p:cBhvr>
                                        <p:cTn id="114" dur="250" autoRev="1" fill="hold"/>
                                        <p:tgtEl>
                                          <p:spTgt spid="60"/>
                                        </p:tgtEl>
                                      </p:cBhvr>
                                      <p:by x="105000" y="105000"/>
                                    </p:animScale>
                                  </p:childTnLst>
                                </p:cTn>
                              </p:par>
                            </p:childTnLst>
                          </p:cTn>
                        </p:par>
                      </p:childTnLst>
                    </p:cTn>
                  </p:par>
                </p:childTnLst>
              </p:cTn>
              <p:nextCondLst>
                <p:cond evt="onClick" delay="0">
                  <p:tgtEl>
                    <p:spTgt spid="59"/>
                  </p:tgtEl>
                </p:cond>
              </p:nextCondLst>
            </p:seq>
            <p:seq concurrent="1" nextAc="seek">
              <p:cTn id="115" restart="whenNotActive" fill="hold" evtFilter="cancelBubble" nodeType="interactiveSeq">
                <p:stCondLst>
                  <p:cond evt="onClick" delay="0">
                    <p:tgtEl>
                      <p:spTgt spid="62"/>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500" fill="hold"/>
                                        <p:tgtEl>
                                          <p:spTgt spid="65"/>
                                        </p:tgtEl>
                                        <p:attrNameLst>
                                          <p:attrName>ppt_w</p:attrName>
                                        </p:attrNameLst>
                                      </p:cBhvr>
                                      <p:tavLst>
                                        <p:tav tm="0">
                                          <p:val>
                                            <p:fltVal val="0"/>
                                          </p:val>
                                        </p:tav>
                                        <p:tav tm="100000">
                                          <p:val>
                                            <p:strVal val="#ppt_w"/>
                                          </p:val>
                                        </p:tav>
                                      </p:tavLst>
                                    </p:anim>
                                    <p:anim calcmode="lin" valueType="num">
                                      <p:cBhvr>
                                        <p:cTn id="121" dur="500" fill="hold"/>
                                        <p:tgtEl>
                                          <p:spTgt spid="65"/>
                                        </p:tgtEl>
                                        <p:attrNameLst>
                                          <p:attrName>ppt_h</p:attrName>
                                        </p:attrNameLst>
                                      </p:cBhvr>
                                      <p:tavLst>
                                        <p:tav tm="0">
                                          <p:val>
                                            <p:fltVal val="0"/>
                                          </p:val>
                                        </p:tav>
                                        <p:tav tm="100000">
                                          <p:val>
                                            <p:strVal val="#ppt_h"/>
                                          </p:val>
                                        </p:tav>
                                      </p:tavLst>
                                    </p:anim>
                                    <p:animEffect transition="in" filter="fade">
                                      <p:cBhvr>
                                        <p:cTn id="122" dur="500"/>
                                        <p:tgtEl>
                                          <p:spTgt spid="65"/>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65"/>
                                        </p:tgtEl>
                                      </p:cBhvr>
                                    </p:animEffect>
                                    <p:animScale>
                                      <p:cBhvr>
                                        <p:cTn id="125" dur="250" autoRev="1" fill="hold"/>
                                        <p:tgtEl>
                                          <p:spTgt spid="65"/>
                                        </p:tgtEl>
                                      </p:cBhvr>
                                      <p:by x="105000" y="105000"/>
                                    </p:animScale>
                                  </p:childTnLst>
                                </p:cTn>
                              </p:par>
                            </p:childTnLst>
                          </p:cTn>
                        </p:par>
                      </p:childTnLst>
                    </p:cTn>
                  </p:par>
                </p:childTnLst>
              </p:cTn>
              <p:nextCondLst>
                <p:cond evt="onClick" delay="0">
                  <p:tgtEl>
                    <p:spTgt spid="62"/>
                  </p:tgtEl>
                </p:cond>
              </p:nextCondLst>
            </p:seq>
            <p:seq concurrent="1" nextAc="seek">
              <p:cTn id="126" restart="whenNotActive" fill="hold" evtFilter="cancelBubble" nodeType="interactiveSeq">
                <p:stCondLst>
                  <p:cond evt="onClick" delay="0">
                    <p:tgtEl>
                      <p:spTgt spid="76"/>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7"/>
                                        </p:tgtEl>
                                        <p:attrNameLst>
                                          <p:attrName>style.visibility</p:attrName>
                                        </p:attrNameLst>
                                      </p:cBhvr>
                                      <p:to>
                                        <p:strVal val="visible"/>
                                      </p:to>
                                    </p:set>
                                    <p:anim calcmode="lin" valueType="num">
                                      <p:cBhvr>
                                        <p:cTn id="131" dur="500" fill="hold"/>
                                        <p:tgtEl>
                                          <p:spTgt spid="77"/>
                                        </p:tgtEl>
                                        <p:attrNameLst>
                                          <p:attrName>ppt_w</p:attrName>
                                        </p:attrNameLst>
                                      </p:cBhvr>
                                      <p:tavLst>
                                        <p:tav tm="0">
                                          <p:val>
                                            <p:fltVal val="0"/>
                                          </p:val>
                                        </p:tav>
                                        <p:tav tm="100000">
                                          <p:val>
                                            <p:strVal val="#ppt_w"/>
                                          </p:val>
                                        </p:tav>
                                      </p:tavLst>
                                    </p:anim>
                                    <p:anim calcmode="lin" valueType="num">
                                      <p:cBhvr>
                                        <p:cTn id="132" dur="500" fill="hold"/>
                                        <p:tgtEl>
                                          <p:spTgt spid="77"/>
                                        </p:tgtEl>
                                        <p:attrNameLst>
                                          <p:attrName>ppt_h</p:attrName>
                                        </p:attrNameLst>
                                      </p:cBhvr>
                                      <p:tavLst>
                                        <p:tav tm="0">
                                          <p:val>
                                            <p:fltVal val="0"/>
                                          </p:val>
                                        </p:tav>
                                        <p:tav tm="100000">
                                          <p:val>
                                            <p:strVal val="#ppt_h"/>
                                          </p:val>
                                        </p:tav>
                                      </p:tavLst>
                                    </p:anim>
                                    <p:animEffect transition="in" filter="fade">
                                      <p:cBhvr>
                                        <p:cTn id="133" dur="500"/>
                                        <p:tgtEl>
                                          <p:spTgt spid="77"/>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7"/>
                                        </p:tgtEl>
                                      </p:cBhvr>
                                    </p:animEffect>
                                    <p:animScale>
                                      <p:cBhvr>
                                        <p:cTn id="136" dur="250" autoRev="1" fill="hold"/>
                                        <p:tgtEl>
                                          <p:spTgt spid="77"/>
                                        </p:tgtEl>
                                      </p:cBhvr>
                                      <p:by x="105000" y="105000"/>
                                    </p:animScale>
                                  </p:childTnLst>
                                </p:cTn>
                              </p:par>
                            </p:childTnLst>
                          </p:cTn>
                        </p:par>
                      </p:childTnLst>
                    </p:cTn>
                  </p:par>
                </p:childTnLst>
              </p:cTn>
              <p:nextCondLst>
                <p:cond evt="onClick" delay="0">
                  <p:tgtEl>
                    <p:spTgt spid="76"/>
                  </p:tgtEl>
                </p:cond>
              </p:nextCondLst>
            </p:seq>
            <p:seq concurrent="1" nextAc="seek">
              <p:cTn id="137" restart="whenNotActive" fill="hold" evtFilter="cancelBubble" nodeType="interactiveSeq">
                <p:stCondLst>
                  <p:cond evt="onClick" delay="0">
                    <p:tgtEl>
                      <p:spTgt spid="79"/>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 calcmode="lin" valueType="num">
                                      <p:cBhvr>
                                        <p:cTn id="142" dur="500" fill="hold"/>
                                        <p:tgtEl>
                                          <p:spTgt spid="80"/>
                                        </p:tgtEl>
                                        <p:attrNameLst>
                                          <p:attrName>ppt_w</p:attrName>
                                        </p:attrNameLst>
                                      </p:cBhvr>
                                      <p:tavLst>
                                        <p:tav tm="0">
                                          <p:val>
                                            <p:fltVal val="0"/>
                                          </p:val>
                                        </p:tav>
                                        <p:tav tm="100000">
                                          <p:val>
                                            <p:strVal val="#ppt_w"/>
                                          </p:val>
                                        </p:tav>
                                      </p:tavLst>
                                    </p:anim>
                                    <p:anim calcmode="lin" valueType="num">
                                      <p:cBhvr>
                                        <p:cTn id="143" dur="500" fill="hold"/>
                                        <p:tgtEl>
                                          <p:spTgt spid="80"/>
                                        </p:tgtEl>
                                        <p:attrNameLst>
                                          <p:attrName>ppt_h</p:attrName>
                                        </p:attrNameLst>
                                      </p:cBhvr>
                                      <p:tavLst>
                                        <p:tav tm="0">
                                          <p:val>
                                            <p:fltVal val="0"/>
                                          </p:val>
                                        </p:tav>
                                        <p:tav tm="100000">
                                          <p:val>
                                            <p:strVal val="#ppt_h"/>
                                          </p:val>
                                        </p:tav>
                                      </p:tavLst>
                                    </p:anim>
                                    <p:animEffect transition="in" filter="fade">
                                      <p:cBhvr>
                                        <p:cTn id="144" dur="500"/>
                                        <p:tgtEl>
                                          <p:spTgt spid="80"/>
                                        </p:tgtEl>
                                      </p:cBhvr>
                                    </p:animEffect>
                                  </p:childTnLst>
                                  <p:subTnLst>
                                    <p:audio>
                                      <p:cMediaNode>
                                        <p:cTn display="0" masterRel="sameClick">
                                          <p:stCondLst>
                                            <p:cond evt="begin" delay="0">
                                              <p:tn val="140"/>
                                            </p:cond>
                                          </p:stCondLst>
                                          <p:endCondLst>
                                            <p:cond evt="onStopAudio" delay="0">
                                              <p:tgtEl>
                                                <p:sldTgt/>
                                              </p:tgtEl>
                                            </p:cond>
                                          </p:endCondLst>
                                        </p:cTn>
                                        <p:tgtEl>
                                          <p:sndTgt r:embed="rId2"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80"/>
                                        </p:tgtEl>
                                      </p:cBhvr>
                                    </p:animEffect>
                                    <p:animScale>
                                      <p:cBhvr>
                                        <p:cTn id="147" dur="250" autoRev="1" fill="hold"/>
                                        <p:tgtEl>
                                          <p:spTgt spid="80"/>
                                        </p:tgtEl>
                                      </p:cBhvr>
                                      <p:by x="105000" y="105000"/>
                                    </p:animScale>
                                  </p:childTnLst>
                                </p:cTn>
                              </p:par>
                            </p:childTnLst>
                          </p:cTn>
                        </p:par>
                      </p:childTnLst>
                    </p:cTn>
                  </p:par>
                </p:childTnLst>
              </p:cTn>
              <p:nextCondLst>
                <p:cond evt="onClick" delay="0">
                  <p:tgtEl>
                    <p:spTgt spid="79"/>
                  </p:tgtEl>
                </p:cond>
              </p:nextCondLst>
            </p:seq>
            <p:seq concurrent="1" nextAc="seek">
              <p:cTn id="148" restart="whenNotActive" fill="hold" evtFilter="cancelBubble" nodeType="interactiveSeq">
                <p:stCondLst>
                  <p:cond evt="onClick" delay="0">
                    <p:tgtEl>
                      <p:spTgt spid="81"/>
                    </p:tgtEl>
                  </p:cond>
                </p:stCondLst>
                <p:endSync evt="end" delay="0">
                  <p:rtn val="all"/>
                </p:endSync>
                <p:childTnLst>
                  <p:par>
                    <p:cTn id="149" fill="hold">
                      <p:stCondLst>
                        <p:cond delay="0"/>
                      </p:stCondLst>
                      <p:childTnLst>
                        <p:par>
                          <p:cTn id="150" fill="hold">
                            <p:stCondLst>
                              <p:cond delay="0"/>
                            </p:stCondLst>
                            <p:childTnLst>
                              <p:par>
                                <p:cTn id="151" presetID="53" presetClass="entr" presetSubtype="16"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anim calcmode="lin" valueType="num">
                                      <p:cBhvr>
                                        <p:cTn id="153" dur="500" fill="hold"/>
                                        <p:tgtEl>
                                          <p:spTgt spid="82"/>
                                        </p:tgtEl>
                                        <p:attrNameLst>
                                          <p:attrName>ppt_w</p:attrName>
                                        </p:attrNameLst>
                                      </p:cBhvr>
                                      <p:tavLst>
                                        <p:tav tm="0">
                                          <p:val>
                                            <p:fltVal val="0"/>
                                          </p:val>
                                        </p:tav>
                                        <p:tav tm="100000">
                                          <p:val>
                                            <p:strVal val="#ppt_w"/>
                                          </p:val>
                                        </p:tav>
                                      </p:tavLst>
                                    </p:anim>
                                    <p:anim calcmode="lin" valueType="num">
                                      <p:cBhvr>
                                        <p:cTn id="154" dur="500" fill="hold"/>
                                        <p:tgtEl>
                                          <p:spTgt spid="82"/>
                                        </p:tgtEl>
                                        <p:attrNameLst>
                                          <p:attrName>ppt_h</p:attrName>
                                        </p:attrNameLst>
                                      </p:cBhvr>
                                      <p:tavLst>
                                        <p:tav tm="0">
                                          <p:val>
                                            <p:fltVal val="0"/>
                                          </p:val>
                                        </p:tav>
                                        <p:tav tm="100000">
                                          <p:val>
                                            <p:strVal val="#ppt_h"/>
                                          </p:val>
                                        </p:tav>
                                      </p:tavLst>
                                    </p:anim>
                                    <p:animEffect transition="in" filter="fade">
                                      <p:cBhvr>
                                        <p:cTn id="155" dur="500"/>
                                        <p:tgtEl>
                                          <p:spTgt spid="82"/>
                                        </p:tgtEl>
                                      </p:cBhvr>
                                    </p:animEffect>
                                  </p:childTnLst>
                                  <p:subTnLst>
                                    <p:audio>
                                      <p:cMediaNode>
                                        <p:cTn display="0" masterRel="sameClick">
                                          <p:stCondLst>
                                            <p:cond evt="begin" delay="0">
                                              <p:tn val="151"/>
                                            </p:cond>
                                          </p:stCondLst>
                                          <p:endCondLst>
                                            <p:cond evt="onStopAudio" delay="0">
                                              <p:tgtEl>
                                                <p:sldTgt/>
                                              </p:tgtEl>
                                            </p:cond>
                                          </p:endCondLst>
                                        </p:cTn>
                                        <p:tgtEl>
                                          <p:sndTgt r:embed="rId2" name="Bling.wav"/>
                                        </p:tgtEl>
                                      </p:cMediaNode>
                                    </p:audio>
                                  </p:subTnLst>
                                </p:cTn>
                              </p:par>
                              <p:par>
                                <p:cTn id="156" presetID="26" presetClass="emph" presetSubtype="0" fill="hold" grpId="1" nodeType="withEffect">
                                  <p:stCondLst>
                                    <p:cond delay="500"/>
                                  </p:stCondLst>
                                  <p:childTnLst>
                                    <p:animEffect transition="out" filter="fade">
                                      <p:cBhvr>
                                        <p:cTn id="157" dur="500" tmFilter="0, 0; .2, .5; .8, .5; 1, 0"/>
                                        <p:tgtEl>
                                          <p:spTgt spid="82"/>
                                        </p:tgtEl>
                                      </p:cBhvr>
                                    </p:animEffect>
                                    <p:animScale>
                                      <p:cBhvr>
                                        <p:cTn id="158" dur="250" autoRev="1" fill="hold"/>
                                        <p:tgtEl>
                                          <p:spTgt spid="82"/>
                                        </p:tgtEl>
                                      </p:cBhvr>
                                      <p:by x="105000" y="105000"/>
                                    </p:animScale>
                                  </p:childTnLst>
                                </p:cTn>
                              </p:par>
                            </p:childTnLst>
                          </p:cTn>
                        </p:par>
                      </p:childTnLst>
                    </p:cTn>
                  </p:par>
                </p:childTnLst>
              </p:cTn>
              <p:nextCondLst>
                <p:cond evt="onClick" delay="0">
                  <p:tgtEl>
                    <p:spTgt spid="81"/>
                  </p:tgtEl>
                </p:cond>
              </p:nextCondLst>
            </p:seq>
            <p:seq concurrent="1" nextAc="seek">
              <p:cTn id="159" restart="whenNotActive" fill="hold" evtFilter="cancelBubble" nodeType="interactiveSeq">
                <p:stCondLst>
                  <p:cond evt="onClick" delay="0">
                    <p:tgtEl>
                      <p:spTgt spid="83"/>
                    </p:tgtEl>
                  </p:cond>
                </p:stCondLst>
                <p:endSync evt="end" delay="0">
                  <p:rtn val="all"/>
                </p:endSync>
                <p:childTnLst>
                  <p:par>
                    <p:cTn id="160" fill="hold">
                      <p:stCondLst>
                        <p:cond delay="0"/>
                      </p:stCondLst>
                      <p:childTnLst>
                        <p:par>
                          <p:cTn id="161" fill="hold">
                            <p:stCondLst>
                              <p:cond delay="0"/>
                            </p:stCondLst>
                            <p:childTnLst>
                              <p:par>
                                <p:cTn id="162" presetID="53" presetClass="entr" presetSubtype="16" fill="hold" grpId="0" nodeType="with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p:cTn id="164" dur="500" fill="hold"/>
                                        <p:tgtEl>
                                          <p:spTgt spid="84"/>
                                        </p:tgtEl>
                                        <p:attrNameLst>
                                          <p:attrName>ppt_w</p:attrName>
                                        </p:attrNameLst>
                                      </p:cBhvr>
                                      <p:tavLst>
                                        <p:tav tm="0">
                                          <p:val>
                                            <p:fltVal val="0"/>
                                          </p:val>
                                        </p:tav>
                                        <p:tav tm="100000">
                                          <p:val>
                                            <p:strVal val="#ppt_w"/>
                                          </p:val>
                                        </p:tav>
                                      </p:tavLst>
                                    </p:anim>
                                    <p:anim calcmode="lin" valueType="num">
                                      <p:cBhvr>
                                        <p:cTn id="165" dur="500" fill="hold"/>
                                        <p:tgtEl>
                                          <p:spTgt spid="84"/>
                                        </p:tgtEl>
                                        <p:attrNameLst>
                                          <p:attrName>ppt_h</p:attrName>
                                        </p:attrNameLst>
                                      </p:cBhvr>
                                      <p:tavLst>
                                        <p:tav tm="0">
                                          <p:val>
                                            <p:fltVal val="0"/>
                                          </p:val>
                                        </p:tav>
                                        <p:tav tm="100000">
                                          <p:val>
                                            <p:strVal val="#ppt_h"/>
                                          </p:val>
                                        </p:tav>
                                      </p:tavLst>
                                    </p:anim>
                                    <p:animEffect transition="in" filter="fade">
                                      <p:cBhvr>
                                        <p:cTn id="166" dur="500"/>
                                        <p:tgtEl>
                                          <p:spTgt spid="84"/>
                                        </p:tgtEl>
                                      </p:cBhvr>
                                    </p:animEffect>
                                  </p:childTnLst>
                                  <p:subTnLst>
                                    <p:audio>
                                      <p:cMediaNode>
                                        <p:cTn display="0" masterRel="sameClick">
                                          <p:stCondLst>
                                            <p:cond evt="begin" delay="0">
                                              <p:tn val="162"/>
                                            </p:cond>
                                          </p:stCondLst>
                                          <p:endCondLst>
                                            <p:cond evt="onStopAudio" delay="0">
                                              <p:tgtEl>
                                                <p:sldTgt/>
                                              </p:tgtEl>
                                            </p:cond>
                                          </p:endCondLst>
                                        </p:cTn>
                                        <p:tgtEl>
                                          <p:sndTgt r:embed="rId2" name="Bling.wav"/>
                                        </p:tgtEl>
                                      </p:cMediaNode>
                                    </p:audio>
                                  </p:subTnLst>
                                </p:cTn>
                              </p:par>
                              <p:par>
                                <p:cTn id="167" presetID="26" presetClass="emph" presetSubtype="0" fill="hold" grpId="1" nodeType="withEffect">
                                  <p:stCondLst>
                                    <p:cond delay="500"/>
                                  </p:stCondLst>
                                  <p:childTnLst>
                                    <p:animEffect transition="out" filter="fade">
                                      <p:cBhvr>
                                        <p:cTn id="168" dur="500" tmFilter="0, 0; .2, .5; .8, .5; 1, 0"/>
                                        <p:tgtEl>
                                          <p:spTgt spid="84"/>
                                        </p:tgtEl>
                                      </p:cBhvr>
                                    </p:animEffect>
                                    <p:animScale>
                                      <p:cBhvr>
                                        <p:cTn id="169" dur="250" autoRev="1" fill="hold"/>
                                        <p:tgtEl>
                                          <p:spTgt spid="84"/>
                                        </p:tgtEl>
                                      </p:cBhvr>
                                      <p:by x="105000" y="105000"/>
                                    </p:animScale>
                                  </p:childTnLst>
                                </p:cTn>
                              </p:par>
                            </p:childTnLst>
                          </p:cTn>
                        </p:par>
                      </p:childTnLst>
                    </p:cTn>
                  </p:par>
                </p:childTnLst>
              </p:cTn>
              <p:nextCondLst>
                <p:cond evt="onClick" delay="0">
                  <p:tgtEl>
                    <p:spTgt spid="83"/>
                  </p:tgtEl>
                </p:cond>
              </p:nextCondLst>
            </p:seq>
          </p:childTnLst>
        </p:cTn>
      </p:par>
    </p:tnLst>
    <p:bldLst>
      <p:bldP spid="42" grpId="0"/>
      <p:bldP spid="42" grpId="1"/>
      <p:bldP spid="67" grpId="0"/>
      <p:bldP spid="67" grpId="1"/>
      <p:bldP spid="56" grpId="0"/>
      <p:bldP spid="56" grpId="1"/>
      <p:bldP spid="58" grpId="0"/>
      <p:bldP spid="58" grpId="1"/>
      <p:bldP spid="60" grpId="0"/>
      <p:bldP spid="60" grpId="1"/>
      <p:bldP spid="65" grpId="0"/>
      <p:bldP spid="65" grpId="1"/>
      <p:bldP spid="77" grpId="0"/>
      <p:bldP spid="77" grpId="1"/>
      <p:bldP spid="80" grpId="0"/>
      <p:bldP spid="80" grpId="1"/>
      <p:bldP spid="82" grpId="0"/>
      <p:bldP spid="82" grpId="1"/>
      <p:bldP spid="84" grpId="0"/>
      <p:bldP spid="84" grpId="1"/>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1017</TotalTime>
  <Words>433</Words>
  <PresentationFormat>Màn hình rộng</PresentationFormat>
  <Paragraphs>141</Paragraphs>
  <Slides>15</Slides>
  <Notes>7</Notes>
  <HiddenSlides>0</HiddenSlides>
  <MMClips>1</MMClips>
  <ScaleCrop>false</ScaleCrop>
  <HeadingPairs>
    <vt:vector size="6" baseType="variant">
      <vt:variant>
        <vt:lpstr>Phông được Dùng</vt:lpstr>
      </vt:variant>
      <vt:variant>
        <vt:i4>11</vt:i4>
      </vt:variant>
      <vt:variant>
        <vt:lpstr>Chủ đề</vt:lpstr>
      </vt:variant>
      <vt:variant>
        <vt:i4>2</vt:i4>
      </vt:variant>
      <vt:variant>
        <vt:lpstr>Tiêu đề Bản chiếu</vt:lpstr>
      </vt:variant>
      <vt:variant>
        <vt:i4>15</vt:i4>
      </vt:variant>
    </vt:vector>
  </HeadingPairs>
  <TitlesOfParts>
    <vt:vector size="28" baseType="lpstr">
      <vt:lpstr>Times New Roman</vt:lpstr>
      <vt:lpstr>#9Slide07 Altus</vt:lpstr>
      <vt:lpstr>A2.Jovis-WorkSansRegular-San</vt:lpstr>
      <vt:lpstr>Calibri</vt:lpstr>
      <vt:lpstr>A3.Jovis-BebasNeueBold-San</vt:lpstr>
      <vt:lpstr>Mongolian Baiti</vt:lpstr>
      <vt:lpstr>Paytone One</vt:lpstr>
      <vt:lpstr>Calibri Light</vt:lpstr>
      <vt:lpstr>Arial</vt:lpstr>
      <vt:lpstr>Quicksand Bold</vt:lpstr>
      <vt:lpstr>Averta Std ExtraBold</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2022-04-10T22:53:45Z</dcterms:created>
  <dcterms:modified xsi:type="dcterms:W3CDTF">2023-09-16T12:55:26Z</dcterms:modified>
</cp:coreProperties>
</file>