
<file path=[Content_Types].xml><?xml version="1.0" encoding="utf-8"?>
<Types xmlns="http://schemas.openxmlformats.org/package/2006/content-types">
  <Default Extension="bin" ContentType="application/vnd.ms-office.vbaPro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6"/>
  </p:handoutMasterIdLst>
  <p:sldIdLst>
    <p:sldId id="256" r:id="rId3"/>
    <p:sldId id="257" r:id="rId4"/>
    <p:sldId id="425" r:id="rId5"/>
  </p:sldIdLst>
  <p:sldSz cx="6858000" cy="9144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9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06/relationships/vbaProject" Target="vbaProject.bin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A899D-EC04-46B6-9F72-809C1771688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FF5CD-97F7-4C12-888A-010AC52B8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14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0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091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649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921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85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7413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44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288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20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14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3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061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149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9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5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8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3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7AF8-E24A-4D3D-BE06-0BDB2E469820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42EF-468B-4999-8C7F-95D9CD166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985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s-media-cache-ak0.pinimg.com/originals/62/90/56/629056853bef11502b0208e83aab3f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5" r="25000" b="3155"/>
          <a:stretch/>
        </p:blipFill>
        <p:spPr bwMode="auto">
          <a:xfrm rot="16200000">
            <a:off x="-1142999" y="1142999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8215444"/>
            <a:ext cx="6858000" cy="1080955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85000"/>
                </a:schemeClr>
              </a:gs>
              <a:gs pos="0">
                <a:schemeClr val="bg1">
                  <a:alpha val="0"/>
                </a:schemeClr>
              </a:gs>
              <a:gs pos="93000">
                <a:schemeClr val="bg1">
                  <a:alpha val="9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3593592" y="4253484"/>
            <a:ext cx="2807208" cy="2741218"/>
          </a:xfrm>
          <a:prstGeom prst="round2SameRect">
            <a:avLst>
              <a:gd name="adj1" fmla="val 0"/>
              <a:gd name="adj2" fmla="val 9340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457200" y="4253484"/>
            <a:ext cx="2807208" cy="2741218"/>
          </a:xfrm>
          <a:prstGeom prst="round2SameRect">
            <a:avLst>
              <a:gd name="adj1" fmla="val 0"/>
              <a:gd name="adj2" fmla="val 9340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uble Bracket 39">
            <a:hlinkClick r:id="" action="ppaction://macro?name=MakeCards"/>
          </p:cNvPr>
          <p:cNvSpPr/>
          <p:nvPr/>
        </p:nvSpPr>
        <p:spPr>
          <a:xfrm>
            <a:off x="1665514" y="7327488"/>
            <a:ext cx="3526972" cy="555171"/>
          </a:xfrm>
          <a:prstGeom prst="bracketPai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GENERATE CARDS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" y="4418076"/>
            <a:ext cx="27157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View in slideshow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the button below to generate your BINGO cards.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You will be asked 3 questions:</a:t>
            </a:r>
          </a:p>
          <a:p>
            <a:pPr lvl="1"/>
            <a:r>
              <a:rPr lang="en-US" sz="1400" dirty="0"/>
              <a:t>How many cards you’d like</a:t>
            </a:r>
          </a:p>
          <a:p>
            <a:pPr lvl="1"/>
            <a:r>
              <a:rPr lang="en-US" sz="1400" dirty="0"/>
              <a:t>Starting card number</a:t>
            </a:r>
          </a:p>
          <a:p>
            <a:pPr lvl="1"/>
            <a:r>
              <a:rPr lang="en-US" sz="1400" dirty="0"/>
              <a:t>Do you want FREE SPACE?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After inputting your choices, wait for a confirmation pop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 not leave slideshow until you receive that message.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11346" y="4418076"/>
            <a:ext cx="23180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Exit the slideshow.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You are now ready to print off your cards!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These cards work best when printing 2 cards per page on landscape.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Make sure to use a custom page range to print so you don’t including this first slide!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Enjoy!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6616" y="3958364"/>
            <a:ext cx="2980944" cy="41083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/>
              <a:t>STEP ONE: GENERATE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20440" y="3958364"/>
            <a:ext cx="2980944" cy="41083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/>
              <a:t>STEP TWO: PRINT</a:t>
            </a:r>
          </a:p>
        </p:txBody>
      </p:sp>
      <p:sp>
        <p:nvSpPr>
          <p:cNvPr id="12" name="TextBox 11">
            <a:hlinkClick r:id="" action="ppaction://noaction">
              <a:snd r:embed="rId3" name="pyra-revealcat.wav"/>
            </a:hlinkClick>
          </p:cNvPr>
          <p:cNvSpPr txBox="1"/>
          <p:nvPr/>
        </p:nvSpPr>
        <p:spPr>
          <a:xfrm rot="325856">
            <a:off x="348070" y="742918"/>
            <a:ext cx="6100239" cy="2215991"/>
          </a:xfrm>
          <a:prstGeom prst="rect">
            <a:avLst/>
          </a:prstGeom>
          <a:noFill/>
        </p:spPr>
        <p:txBody>
          <a:bodyPr wrap="none" rtlCol="0">
            <a:prstTxWarp prst="textCurveUp">
              <a:avLst>
                <a:gd name="adj" fmla="val 38017"/>
              </a:avLst>
            </a:prstTxWarp>
            <a:spAutoFit/>
          </a:bodyPr>
          <a:lstStyle/>
          <a:p>
            <a:r>
              <a:rPr lang="en-US" sz="13800" b="1" spc="-300" dirty="0">
                <a:ln w="76200">
                  <a:solidFill>
                    <a:schemeClr val="bg1"/>
                  </a:solidFill>
                </a:ln>
                <a:solidFill>
                  <a:srgbClr val="002060"/>
                </a:solidFill>
                <a:latin typeface="Showcard Gothic" panose="04020904020102020604" pitchFamily="82" charset="0"/>
              </a:rPr>
              <a:t>BINGO!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85900" y="2903982"/>
            <a:ext cx="3886200" cy="448136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b="1" dirty="0"/>
              <a:t>CARD GENERATOR</a:t>
            </a:r>
          </a:p>
        </p:txBody>
      </p:sp>
      <p:pic>
        <p:nvPicPr>
          <p:cNvPr id="13" name="Picture 2" descr="Creative Commons Licen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8" y="880122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93873" y="8744351"/>
            <a:ext cx="4731418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dirty="0">
                <a:latin typeface="+mn-lt"/>
              </a:rPr>
              <a:t>This work is licensed under a </a:t>
            </a:r>
            <a:r>
              <a:rPr lang="en-US" sz="1400" dirty="0">
                <a:latin typeface="+mn-lt"/>
                <a:hlinkClick r:id="rId5"/>
              </a:rPr>
              <a:t>Creative Commons Attribution-</a:t>
            </a:r>
            <a:r>
              <a:rPr lang="en-US" sz="1400" dirty="0" err="1">
                <a:latin typeface="+mn-lt"/>
                <a:hlinkClick r:id="rId5"/>
              </a:rPr>
              <a:t>NonCommercial</a:t>
            </a:r>
            <a:r>
              <a:rPr lang="en-US" sz="1400" dirty="0">
                <a:latin typeface="+mn-lt"/>
                <a:hlinkClick r:id="rId5"/>
              </a:rPr>
              <a:t>-</a:t>
            </a:r>
            <a:r>
              <a:rPr lang="en-US" sz="1400" dirty="0" err="1">
                <a:latin typeface="+mn-lt"/>
                <a:hlinkClick r:id="rId5"/>
              </a:rPr>
              <a:t>ShareAlike</a:t>
            </a:r>
            <a:r>
              <a:rPr lang="en-US" sz="1400" dirty="0">
                <a:latin typeface="+mn-lt"/>
                <a:hlinkClick r:id="rId5"/>
              </a:rPr>
              <a:t> 4.0 International License</a:t>
            </a:r>
            <a:r>
              <a:rPr lang="en-US" sz="14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65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lustrationinfo.com/tutorial_images/burst_dots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34739" r="-268" b="10521"/>
          <a:stretch/>
        </p:blipFill>
        <p:spPr bwMode="auto">
          <a:xfrm>
            <a:off x="39485" y="36577"/>
            <a:ext cx="6812765" cy="19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Wave 34" hidden="1"/>
          <p:cNvSpPr/>
          <p:nvPr/>
        </p:nvSpPr>
        <p:spPr>
          <a:xfrm>
            <a:off x="110582" y="496607"/>
            <a:ext cx="6728604" cy="1017918"/>
          </a:xfrm>
          <a:prstGeom prst="wave">
            <a:avLst>
              <a:gd name="adj1" fmla="val 20000"/>
              <a:gd name="adj2" fmla="val -7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 hidden="1"/>
          <p:cNvSpPr/>
          <p:nvPr/>
        </p:nvSpPr>
        <p:spPr>
          <a:xfrm rot="21420329">
            <a:off x="52590" y="516852"/>
            <a:ext cx="6728604" cy="1017918"/>
          </a:xfrm>
          <a:prstGeom prst="wave">
            <a:avLst>
              <a:gd name="adj1" fmla="val 18305"/>
              <a:gd name="adj2" fmla="val -769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25000">
                <a:srgbClr val="CFAFE7"/>
              </a:gs>
              <a:gs pos="50000">
                <a:srgbClr val="FFB9B9"/>
              </a:gs>
              <a:gs pos="100000">
                <a:schemeClr val="accent6">
                  <a:lumMod val="40000"/>
                  <a:lumOff val="60000"/>
                </a:schemeClr>
              </a:gs>
              <a:gs pos="75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space1"/>
          <p:cNvSpPr/>
          <p:nvPr/>
        </p:nvSpPr>
        <p:spPr>
          <a:xfrm>
            <a:off x="39486" y="191233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Ispace1"/>
          <p:cNvSpPr/>
          <p:nvPr/>
        </p:nvSpPr>
        <p:spPr>
          <a:xfrm>
            <a:off x="1395292" y="191233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Nspace1"/>
          <p:cNvSpPr/>
          <p:nvPr/>
        </p:nvSpPr>
        <p:spPr>
          <a:xfrm>
            <a:off x="2751097" y="191233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Gspace1"/>
          <p:cNvSpPr/>
          <p:nvPr/>
        </p:nvSpPr>
        <p:spPr>
          <a:xfrm>
            <a:off x="4106903" y="191233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Ospace1"/>
          <p:cNvSpPr/>
          <p:nvPr/>
        </p:nvSpPr>
        <p:spPr>
          <a:xfrm>
            <a:off x="5462709" y="191233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Bspace2"/>
          <p:cNvSpPr/>
          <p:nvPr/>
        </p:nvSpPr>
        <p:spPr>
          <a:xfrm>
            <a:off x="39486" y="326814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Ispace2"/>
          <p:cNvSpPr/>
          <p:nvPr/>
        </p:nvSpPr>
        <p:spPr>
          <a:xfrm>
            <a:off x="1395292" y="326814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Nspace2"/>
          <p:cNvSpPr/>
          <p:nvPr/>
        </p:nvSpPr>
        <p:spPr>
          <a:xfrm>
            <a:off x="2751097" y="326814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Gspace2"/>
          <p:cNvSpPr/>
          <p:nvPr/>
        </p:nvSpPr>
        <p:spPr>
          <a:xfrm>
            <a:off x="4106903" y="326814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Ospace2"/>
          <p:cNvSpPr/>
          <p:nvPr/>
        </p:nvSpPr>
        <p:spPr>
          <a:xfrm>
            <a:off x="5462709" y="326814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BSpace3"/>
          <p:cNvSpPr/>
          <p:nvPr/>
        </p:nvSpPr>
        <p:spPr>
          <a:xfrm>
            <a:off x="39486" y="462394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" name="Ispace3"/>
          <p:cNvSpPr/>
          <p:nvPr/>
        </p:nvSpPr>
        <p:spPr>
          <a:xfrm>
            <a:off x="1395292" y="462394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" name="Nspace3"/>
          <p:cNvSpPr/>
          <p:nvPr/>
        </p:nvSpPr>
        <p:spPr>
          <a:xfrm>
            <a:off x="2751097" y="462394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Gspace3"/>
          <p:cNvSpPr/>
          <p:nvPr/>
        </p:nvSpPr>
        <p:spPr>
          <a:xfrm>
            <a:off x="4106903" y="462394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9" name="Ospace3"/>
          <p:cNvSpPr/>
          <p:nvPr/>
        </p:nvSpPr>
        <p:spPr>
          <a:xfrm>
            <a:off x="5462709" y="462394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Bspace4"/>
          <p:cNvSpPr/>
          <p:nvPr/>
        </p:nvSpPr>
        <p:spPr>
          <a:xfrm>
            <a:off x="39486" y="597975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Ispace4"/>
          <p:cNvSpPr/>
          <p:nvPr/>
        </p:nvSpPr>
        <p:spPr>
          <a:xfrm>
            <a:off x="1395292" y="597975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2" name="Nspace4"/>
          <p:cNvSpPr/>
          <p:nvPr/>
        </p:nvSpPr>
        <p:spPr>
          <a:xfrm>
            <a:off x="2751097" y="597975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3" name="Gspace4"/>
          <p:cNvSpPr/>
          <p:nvPr/>
        </p:nvSpPr>
        <p:spPr>
          <a:xfrm>
            <a:off x="4106903" y="597975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Ospace4"/>
          <p:cNvSpPr/>
          <p:nvPr/>
        </p:nvSpPr>
        <p:spPr>
          <a:xfrm>
            <a:off x="5462709" y="5979753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5" name="Bspace5"/>
          <p:cNvSpPr/>
          <p:nvPr/>
        </p:nvSpPr>
        <p:spPr>
          <a:xfrm>
            <a:off x="39486" y="733555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6" name="Ispace5"/>
          <p:cNvSpPr/>
          <p:nvPr/>
        </p:nvSpPr>
        <p:spPr>
          <a:xfrm>
            <a:off x="1395292" y="733555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7" name="Nspace5"/>
          <p:cNvSpPr/>
          <p:nvPr/>
        </p:nvSpPr>
        <p:spPr>
          <a:xfrm>
            <a:off x="2751097" y="733555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8" name="Gspace5"/>
          <p:cNvSpPr/>
          <p:nvPr/>
        </p:nvSpPr>
        <p:spPr>
          <a:xfrm>
            <a:off x="4106903" y="733555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9" name="Ospace5"/>
          <p:cNvSpPr/>
          <p:nvPr/>
        </p:nvSpPr>
        <p:spPr>
          <a:xfrm>
            <a:off x="5462709" y="7335558"/>
            <a:ext cx="1355806" cy="135580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bg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23692" y="516852"/>
            <a:ext cx="6472132" cy="1048906"/>
            <a:chOff x="223692" y="516852"/>
            <a:chExt cx="6472132" cy="1048906"/>
          </a:xfrm>
        </p:grpSpPr>
        <p:sp>
          <p:nvSpPr>
            <p:cNvPr id="30" name="Oval 29"/>
            <p:cNvSpPr/>
            <p:nvPr/>
          </p:nvSpPr>
          <p:spPr>
            <a:xfrm>
              <a:off x="223692" y="516852"/>
              <a:ext cx="1048908" cy="10489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700" dirty="0">
                  <a:solidFill>
                    <a:srgbClr val="0070C0"/>
                  </a:solidFill>
                  <a:latin typeface="Franklin Gothic Heavy" panose="020B0903020102020204" pitchFamily="34" charset="0"/>
                </a:rPr>
                <a:t>B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579498" y="516852"/>
              <a:ext cx="1048908" cy="10489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700" dirty="0">
                  <a:solidFill>
                    <a:srgbClr val="7030A0"/>
                  </a:solidFill>
                  <a:latin typeface="Franklin Gothic Heavy" panose="020B0903020102020204" pitchFamily="34" charset="0"/>
                </a:rPr>
                <a:t>I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935303" y="516852"/>
              <a:ext cx="1048908" cy="10489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700" dirty="0">
                  <a:solidFill>
                    <a:srgbClr val="FF0000"/>
                  </a:solidFill>
                  <a:latin typeface="Franklin Gothic Heavy" panose="020B0903020102020204" pitchFamily="34" charset="0"/>
                </a:rPr>
                <a:t>N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291109" y="516852"/>
              <a:ext cx="1048908" cy="10489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700" dirty="0">
                  <a:solidFill>
                    <a:srgbClr val="FFC000"/>
                  </a:solidFill>
                  <a:latin typeface="Franklin Gothic Heavy" panose="020B0903020102020204" pitchFamily="34" charset="0"/>
                </a:rPr>
                <a:t>G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5646916" y="516852"/>
              <a:ext cx="1048908" cy="10489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contourW="12700">
              <a:bevelT w="381000" h="63500"/>
              <a:bevelB w="190500" h="190500"/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700" dirty="0">
                  <a:solidFill>
                    <a:srgbClr val="00B050"/>
                  </a:solidFill>
                  <a:latin typeface="Franklin Gothic Heavy" panose="020B0903020102020204" pitchFamily="34" charset="0"/>
                </a:rPr>
                <a:t>O</a:t>
              </a:r>
            </a:p>
          </p:txBody>
        </p:sp>
      </p:grpSp>
      <p:sp>
        <p:nvSpPr>
          <p:cNvPr id="36" name="CardNo"/>
          <p:cNvSpPr/>
          <p:nvPr/>
        </p:nvSpPr>
        <p:spPr>
          <a:xfrm>
            <a:off x="4106903" y="8691363"/>
            <a:ext cx="2732283" cy="452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100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6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342900" y="582930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3497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17708</TotalTime>
  <Words>178</Words>
  <PresentationFormat>Trình chiếu Trên màn hình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Franklin Gothic Demi Cond</vt:lpstr>
      <vt:lpstr>Franklin Gothic Heavy</vt:lpstr>
      <vt:lpstr>Showcard Gothic</vt:lpstr>
      <vt:lpstr>Office Theme</vt:lpstr>
      <vt:lpstr>Office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2015-08-22T10:45:04Z</dcterms:created>
  <dcterms:modified xsi:type="dcterms:W3CDTF">2023-09-16T11:39:46Z</dcterms:modified>
</cp:coreProperties>
</file>