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
          <a:latin typeface="Helvetica Neue Medium"/>
          <a:ea typeface="Helvetica Neue Medium"/>
          <a:cs typeface="Helvetica Neue Medium"/>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rgbClr val="FFFFFF"/>
      </a:tcTxStyle>
      <a:tcStyle>
        <a:tcBdr>
          <a:left>
            <a:ln w="3175" cap="flat">
              <a:solidFill>
                <a:srgbClr val="929292"/>
              </a:solidFill>
              <a:prstDash val="solid"/>
              <a:miter lim="400000"/>
            </a:ln>
          </a:left>
          <a:right>
            <a:ln w="3175" cap="flat">
              <a:solidFill>
                <a:srgbClr val="929292"/>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929292"/>
              </a:solidFill>
              <a:prstDash val="solid"/>
              <a:miter lim="400000"/>
            </a:ln>
          </a:insideH>
          <a:insideV>
            <a:ln w="3175"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Relationships xmlns="http://schemas.openxmlformats.org/package/2006/relationships"><Relationship Id="rId1" Type="http://schemas.openxmlformats.org/officeDocument/2006/relationships/package" Target="../embeddings/Microsoft_Excel_Sheet7.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2880127"/>
                <a:satOff val="-45454"/>
                <a:lumOff val="-11208"/>
              </a:schemeClr>
            </a:solidFill>
            <a:ln w="12700" cap="flat">
              <a:noFill/>
              <a:miter lim="400000"/>
            </a:ln>
            <a:effectLst/>
          </c:spPr>
          <c:explosion val="0"/>
          <c:dPt>
            <c:idx val="0"/>
            <c:explosion val="0"/>
            <c:spPr>
              <a:solidFill>
                <a:schemeClr val="accent1">
                  <a:hueOff val="2880127"/>
                  <a:satOff val="-45454"/>
                  <a:lumOff val="-11208"/>
                </a:schemeClr>
              </a:solidFill>
              <a:ln w="12700" cap="flat">
                <a:noFill/>
                <a:miter lim="400000"/>
              </a:ln>
              <a:effectLst/>
            </c:spPr>
          </c:dPt>
          <c:dPt>
            <c:idx val="1"/>
            <c:explosion val="0"/>
            <c:spPr>
              <a:solidFill>
                <a:schemeClr val="accent4">
                  <a:hueOff val="-6201833"/>
                  <a:satOff val="-29209"/>
                  <a:lumOff val="10675"/>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30.000000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2880127"/>
                <a:satOff val="-45454"/>
                <a:lumOff val="-11208"/>
              </a:schemeClr>
            </a:solidFill>
            <a:ln w="12700" cap="flat">
              <a:noFill/>
              <a:miter lim="400000"/>
            </a:ln>
            <a:effectLst/>
          </c:spPr>
          <c:explosion val="0"/>
          <c:dPt>
            <c:idx val="0"/>
            <c:explosion val="0"/>
            <c:spPr>
              <a:solidFill>
                <a:schemeClr val="accent1">
                  <a:hueOff val="2880127"/>
                  <a:satOff val="-45454"/>
                  <a:lumOff val="-11208"/>
                </a:schemeClr>
              </a:solidFill>
              <a:ln w="12700" cap="flat">
                <a:noFill/>
                <a:miter lim="400000"/>
              </a:ln>
              <a:effectLst/>
            </c:spPr>
          </c:dPt>
          <c:dPt>
            <c:idx val="1"/>
            <c:explosion val="0"/>
            <c:spPr>
              <a:solidFill>
                <a:schemeClr val="accent4">
                  <a:hueOff val="-6201833"/>
                  <a:satOff val="-29209"/>
                  <a:lumOff val="10675"/>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69.000000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2880127"/>
                <a:satOff val="-45454"/>
                <a:lumOff val="-11208"/>
              </a:schemeClr>
            </a:solidFill>
            <a:ln w="12700" cap="flat">
              <a:noFill/>
              <a:miter lim="400000"/>
            </a:ln>
            <a:effectLst/>
          </c:spPr>
          <c:explosion val="0"/>
          <c:dPt>
            <c:idx val="0"/>
            <c:explosion val="0"/>
            <c:spPr>
              <a:solidFill>
                <a:schemeClr val="accent1">
                  <a:hueOff val="2880127"/>
                  <a:satOff val="-45454"/>
                  <a:lumOff val="-11208"/>
                </a:schemeClr>
              </a:solidFill>
              <a:ln w="12700" cap="flat">
                <a:noFill/>
                <a:miter lim="400000"/>
              </a:ln>
              <a:effectLst/>
            </c:spPr>
          </c:dPt>
          <c:dPt>
            <c:idx val="1"/>
            <c:explosion val="0"/>
            <c:spPr>
              <a:solidFill>
                <a:schemeClr val="accent4">
                  <a:hueOff val="-6201833"/>
                  <a:satOff val="-29209"/>
                  <a:lumOff val="10675"/>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10.000000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2880127"/>
                <a:satOff val="-45454"/>
                <a:lumOff val="-11208"/>
              </a:schemeClr>
            </a:solidFill>
            <a:ln w="12700" cap="flat">
              <a:noFill/>
              <a:miter lim="400000"/>
            </a:ln>
            <a:effectLst/>
          </c:spPr>
          <c:explosion val="0"/>
          <c:dPt>
            <c:idx val="0"/>
            <c:explosion val="0"/>
            <c:spPr>
              <a:solidFill>
                <a:schemeClr val="accent1">
                  <a:hueOff val="2880127"/>
                  <a:satOff val="-45454"/>
                  <a:lumOff val="-11208"/>
                </a:schemeClr>
              </a:solidFill>
              <a:ln w="12700" cap="flat">
                <a:noFill/>
                <a:miter lim="400000"/>
              </a:ln>
              <a:effectLst/>
            </c:spPr>
          </c:dPt>
          <c:dPt>
            <c:idx val="1"/>
            <c:explosion val="0"/>
            <c:spPr>
              <a:solidFill>
                <a:schemeClr val="accent4">
                  <a:hueOff val="-6201833"/>
                  <a:satOff val="-29209"/>
                  <a:lumOff val="10675"/>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120.000000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04065"/>
          <c:y val="0.005"/>
          <c:w val="0.591831"/>
          <c:h val="0.788559"/>
        </c:manualLayout>
      </c:layout>
      <c:pieChart>
        <c:varyColors val="0"/>
        <c:ser>
          <c:idx val="0"/>
          <c:order val="0"/>
          <c:tx>
            <c:strRef>
              <c:f>Sheet1!$A$2</c:f>
              <c:strCache>
                <c:ptCount val="1"/>
                <c:pt idx="0">
                  <c:v>Region 1</c:v>
                </c:pt>
              </c:strCache>
            </c:strRef>
          </c:tx>
          <c:spPr>
            <a:solidFill>
              <a:schemeClr val="accent1">
                <a:hueOff val="2880127"/>
                <a:satOff val="-45454"/>
                <a:lumOff val="-11208"/>
              </a:schemeClr>
            </a:solidFill>
            <a:ln w="12700" cap="flat">
              <a:noFill/>
              <a:miter lim="400000"/>
            </a:ln>
            <a:effectLst/>
          </c:spPr>
          <c:explosion val="0"/>
          <c:dPt>
            <c:idx val="0"/>
            <c:explosion val="0"/>
            <c:spPr>
              <a:solidFill>
                <a:schemeClr val="accent1">
                  <a:hueOff val="2880127"/>
                  <a:satOff val="-45454"/>
                  <a:lumOff val="-11208"/>
                </a:schemeClr>
              </a:solidFill>
              <a:ln w="12700" cap="flat">
                <a:noFill/>
                <a:miter lim="400000"/>
              </a:ln>
              <a:effectLst/>
            </c:spPr>
          </c:dPt>
          <c:dPt>
            <c:idx val="1"/>
            <c:explosion val="0"/>
            <c:spPr>
              <a:solidFill>
                <a:schemeClr val="accent2">
                  <a:hueOff val="5809704"/>
                  <a:satOff val="-22423"/>
                  <a:lumOff val="-5729"/>
                </a:schemeClr>
              </a:solidFill>
              <a:ln w="12700" cap="flat">
                <a:noFill/>
                <a:miter lim="400000"/>
              </a:ln>
              <a:effectLst/>
            </c:spPr>
          </c:dPt>
          <c:dPt>
            <c:idx val="2"/>
            <c:explosion val="0"/>
            <c:spPr>
              <a:solidFill>
                <a:schemeClr val="accent3">
                  <a:hueOff val="11151343"/>
                  <a:satOff val="-13238"/>
                  <a:lumOff val="3062"/>
                </a:schemeClr>
              </a:solidFill>
              <a:ln w="12700" cap="flat">
                <a:noFill/>
                <a:miter lim="400000"/>
              </a:ln>
              <a:effectLst/>
            </c:spPr>
          </c:dPt>
          <c:dPt>
            <c:idx val="3"/>
            <c:explosion val="0"/>
            <c:spPr>
              <a:solidFill>
                <a:schemeClr val="accent4">
                  <a:hueOff val="-6201833"/>
                  <a:satOff val="-29209"/>
                  <a:lumOff val="10675"/>
                </a:schemeClr>
              </a:solidFill>
              <a:ln w="12700" cap="flat">
                <a:noFill/>
                <a:miter lim="400000"/>
              </a:ln>
              <a:effectLst/>
            </c:spPr>
          </c:dPt>
          <c:dLbls>
            <c:dLbl>
              <c:idx val="0"/>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dLbl>
              <c:idx val="1"/>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dLbl>
              <c:idx val="2"/>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dLbl>
              <c:idx val="3"/>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Sheet1!$B$1:$E$1</c:f>
              <c:strCache>
                <c:ptCount val="4"/>
                <c:pt idx="0">
                  <c:v>1st Qtr</c:v>
                </c:pt>
                <c:pt idx="1">
                  <c:v>2nd Qtr</c:v>
                </c:pt>
                <c:pt idx="2">
                  <c:v>3rd Qtr</c:v>
                </c:pt>
                <c:pt idx="3">
                  <c:v>4th Qtr</c:v>
                </c:pt>
              </c:strCache>
            </c:strRef>
          </c:cat>
          <c:val>
            <c:numRef>
              <c:f>Sheet1!$B$2:$E$2</c:f>
              <c:numCache>
                <c:ptCount val="4"/>
                <c:pt idx="0">
                  <c:v>28.000000</c:v>
                </c:pt>
                <c:pt idx="1">
                  <c:v>26.000000</c:v>
                </c:pt>
                <c:pt idx="2">
                  <c:v>21.000000</c:v>
                </c:pt>
                <c:pt idx="3">
                  <c:v>18.000000</c:v>
                </c:pt>
              </c:numCache>
            </c:numRef>
          </c:val>
        </c:ser>
        <c:firstSliceAng val="0"/>
      </c:pieChart>
      <c:spPr>
        <a:noFill/>
        <a:ln w="12700" cap="flat">
          <a:noFill/>
          <a:miter lim="400000"/>
        </a:ln>
        <a:effectLst/>
      </c:spPr>
    </c:plotArea>
    <c:legend>
      <c:legendPos val="b"/>
      <c:layout>
        <c:manualLayout>
          <c:xMode val="edge"/>
          <c:yMode val="edge"/>
          <c:x val="0"/>
          <c:y val="0.942355"/>
          <c:w val="1"/>
          <c:h val="0.0576452"/>
        </c:manualLayout>
      </c:layout>
      <c:overlay val="1"/>
      <c:spPr>
        <a:noFill/>
        <a:ln w="12700" cap="flat">
          <a:noFill/>
          <a:miter lim="400000"/>
        </a:ln>
        <a:effectLst/>
      </c:spPr>
      <c:txPr>
        <a:bodyPr rot="0"/>
        <a:lstStyle/>
        <a:p>
          <a:pPr>
            <a:defRPr b="0" i="0" strike="noStrike" sz="1600" u="none">
              <a:solidFill>
                <a:srgbClr val="6B6B6B"/>
              </a:solidFill>
              <a:latin typeface="PT Serif"/>
            </a:defRPr>
          </a:pPr>
        </a:p>
      </c:txPr>
    </c:legend>
    <c:plotVisOnly val="1"/>
    <c:dispBlanksAs val="gap"/>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6504"/>
          <c:y val="0.0425562"/>
          <c:w val="0.917088"/>
          <c:h val="0.789306"/>
        </c:manualLayout>
      </c:layout>
      <c:barChart>
        <c:barDir val="col"/>
        <c:grouping val="clustered"/>
        <c:varyColors val="0"/>
        <c:ser>
          <c:idx val="0"/>
          <c:order val="0"/>
          <c:tx>
            <c:strRef>
              <c:f>Sheet1!$A$2</c:f>
              <c:strCache>
                <c:ptCount val="1"/>
                <c:pt idx="0">
                  <c:v>Category 1</c:v>
                </c:pt>
              </c:strCache>
            </c:strRef>
          </c:tx>
          <c:spPr>
            <a:solidFill>
              <a:schemeClr val="accent1">
                <a:hueOff val="2880127"/>
                <a:satOff val="-45454"/>
                <a:lumOff val="-11208"/>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17.000000</c:v>
                </c:pt>
                <c:pt idx="1">
                  <c:v>26.000000</c:v>
                </c:pt>
                <c:pt idx="2">
                  <c:v>53.000000</c:v>
                </c:pt>
                <c:pt idx="3">
                  <c:v>96.000000</c:v>
                </c:pt>
              </c:numCache>
            </c:numRef>
          </c:val>
        </c:ser>
        <c:ser>
          <c:idx val="1"/>
          <c:order val="1"/>
          <c:tx>
            <c:strRef>
              <c:f>Sheet1!$A$3</c:f>
              <c:strCache>
                <c:ptCount val="1"/>
                <c:pt idx="0">
                  <c:v>Catetgory 2</c:v>
                </c:pt>
              </c:strCache>
            </c:strRef>
          </c:tx>
          <c:spPr>
            <a:solidFill>
              <a:schemeClr val="accent2">
                <a:hueOff val="5809704"/>
                <a:satOff val="-22423"/>
                <a:lumOff val="-5729"/>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20.000000</c:v>
                </c:pt>
                <c:pt idx="1">
                  <c:v>50.000000</c:v>
                </c:pt>
                <c:pt idx="2">
                  <c:v>30.000000</c:v>
                </c:pt>
                <c:pt idx="3">
                  <c:v>70.000000</c:v>
                </c:pt>
              </c:numCache>
            </c:numRef>
          </c:val>
        </c:ser>
        <c:ser>
          <c:idx val="2"/>
          <c:order val="2"/>
          <c:tx>
            <c:strRef>
              <c:f>Sheet1!$A$4</c:f>
              <c:strCache>
                <c:ptCount val="1"/>
                <c:pt idx="0">
                  <c:v>Category 3</c:v>
                </c:pt>
              </c:strCache>
            </c:strRef>
          </c:tx>
          <c:spPr>
            <a:solidFill>
              <a:schemeClr val="accent3">
                <a:hueOff val="11151343"/>
                <a:satOff val="-13238"/>
                <a:lumOff val="3062"/>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Sheet1!$B$4:$E$4</c:f>
              <c:numCache>
                <c:ptCount val="4"/>
                <c:pt idx="0">
                  <c:v>55.000000</c:v>
                </c:pt>
                <c:pt idx="1">
                  <c:v>43.000000</c:v>
                </c:pt>
                <c:pt idx="2">
                  <c:v>70.000000</c:v>
                </c:pt>
                <c:pt idx="3">
                  <c:v>58.000000</c:v>
                </c:pt>
              </c:numCache>
            </c:numRef>
          </c:val>
        </c:ser>
        <c:ser>
          <c:idx val="3"/>
          <c:order val="3"/>
          <c:tx>
            <c:strRef>
              <c:f>Sheet1!$A$5</c:f>
              <c:strCache>
                <c:ptCount val="1"/>
                <c:pt idx="0">
                  <c:v>Category 4</c:v>
                </c:pt>
              </c:strCache>
            </c:strRef>
          </c:tx>
          <c:spPr>
            <a:solidFill>
              <a:schemeClr val="accent4">
                <a:hueOff val="-6201833"/>
                <a:satOff val="-29209"/>
                <a:lumOff val="10675"/>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Sheet1!$B$5:$E$5</c:f>
              <c:numCache>
                <c:ptCount val="4"/>
                <c:pt idx="0">
                  <c:v>32.000000</c:v>
                </c:pt>
                <c:pt idx="1">
                  <c:v>69.000000</c:v>
                </c:pt>
                <c:pt idx="2">
                  <c:v>74.000000</c:v>
                </c:pt>
                <c:pt idx="3">
                  <c:v>78.000000</c:v>
                </c:pt>
              </c:numCache>
            </c:numRef>
          </c:val>
        </c:ser>
        <c:gapWidth val="230"/>
        <c:overlap val="-3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2200" u="none">
                <a:solidFill>
                  <a:srgbClr val="6B6B6B"/>
                </a:solidFill>
                <a:latin typeface="Source Sans Pro Regular"/>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2200" u="none">
                <a:solidFill>
                  <a:srgbClr val="6B6B6B"/>
                </a:solidFill>
                <a:latin typeface="Source Sans Pro Regular"/>
              </a:defRPr>
            </a:pPr>
          </a:p>
        </c:txPr>
        <c:crossAx val="2094734552"/>
        <c:crosses val="autoZero"/>
        <c:crossBetween val="between"/>
        <c:majorUnit val="25"/>
        <c:minorUnit val="12.5"/>
      </c:valAx>
      <c:spPr>
        <a:noFill/>
        <a:ln w="12700" cap="flat">
          <a:noFill/>
          <a:miter lim="400000"/>
        </a:ln>
        <a:effectLst/>
      </c:spPr>
    </c:plotArea>
    <c:legend>
      <c:legendPos val="b"/>
      <c:layout>
        <c:manualLayout>
          <c:xMode val="edge"/>
          <c:yMode val="edge"/>
          <c:x val="0.067047"/>
          <c:y val="0.957103"/>
          <c:w val="0.932953"/>
          <c:h val="0.0428973"/>
        </c:manualLayout>
      </c:layout>
      <c:overlay val="1"/>
      <c:spPr>
        <a:noFill/>
        <a:ln w="12700" cap="flat">
          <a:noFill/>
          <a:miter lim="400000"/>
        </a:ln>
        <a:effectLst/>
      </c:spPr>
      <c:txPr>
        <a:bodyPr rot="0"/>
        <a:lstStyle/>
        <a:p>
          <a:pPr>
            <a:defRPr b="0" i="0" strike="noStrike" sz="1600" u="none">
              <a:solidFill>
                <a:srgbClr val="6B6B6B"/>
              </a:solidFill>
              <a:latin typeface="PT Serif"/>
            </a:defRPr>
          </a:pPr>
        </a:p>
      </c:txPr>
    </c:legend>
    <c:plotVisOnly val="1"/>
    <c:dispBlanksAs val="gap"/>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14505"/>
          <c:y val="0.0407911"/>
          <c:w val="0.929285"/>
          <c:h val="0.787089"/>
        </c:manualLayout>
      </c:layout>
      <c:areaChart>
        <c:grouping val="stacked"/>
        <c:varyColors val="0"/>
        <c:ser>
          <c:idx val="0"/>
          <c:order val="0"/>
          <c:tx>
            <c:strRef>
              <c:f>Sheet1!$A$2</c:f>
              <c:strCache>
                <c:ptCount val="1"/>
                <c:pt idx="0">
                  <c:v>Region 1</c:v>
                </c:pt>
              </c:strCache>
            </c:strRef>
          </c:tx>
          <c:spPr>
            <a:gradFill flip="none" rotWithShape="1">
              <a:gsLst>
                <a:gs pos="0">
                  <a:schemeClr val="accent4">
                    <a:hueOff val="-6201833"/>
                    <a:satOff val="-29209"/>
                    <a:lumOff val="10675"/>
                    <a:alpha val="60000"/>
                  </a:schemeClr>
                </a:gs>
                <a:gs pos="100000">
                  <a:schemeClr val="accent4">
                    <a:hueOff val="-6201833"/>
                    <a:satOff val="-29209"/>
                    <a:lumOff val="10675"/>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27.000000</c:v>
                </c:pt>
                <c:pt idx="1">
                  <c:v>36.000000</c:v>
                </c:pt>
                <c:pt idx="2">
                  <c:v>63.000000</c:v>
                </c:pt>
                <c:pt idx="3">
                  <c:v>143.000000</c:v>
                </c:pt>
              </c:numCache>
            </c:numRef>
          </c:val>
        </c:ser>
        <c:ser>
          <c:idx val="1"/>
          <c:order val="1"/>
          <c:tx>
            <c:strRef>
              <c:f>Sheet1!$A$3</c:f>
              <c:strCache>
                <c:ptCount val="1"/>
                <c:pt idx="0">
                  <c:v>Region 2</c:v>
                </c:pt>
              </c:strCache>
            </c:strRef>
          </c:tx>
          <c:spPr>
            <a:gradFill flip="none" rotWithShape="1">
              <a:gsLst>
                <a:gs pos="0">
                  <a:schemeClr val="accent3">
                    <a:hueOff val="11151343"/>
                    <a:satOff val="-13238"/>
                    <a:lumOff val="3062"/>
                    <a:alpha val="60000"/>
                  </a:schemeClr>
                </a:gs>
                <a:gs pos="100000">
                  <a:schemeClr val="accent3">
                    <a:hueOff val="11151343"/>
                    <a:satOff val="-13238"/>
                    <a:lumOff val="3062"/>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55.000000</c:v>
                </c:pt>
                <c:pt idx="1">
                  <c:v>43.000000</c:v>
                </c:pt>
                <c:pt idx="2">
                  <c:v>80.000000</c:v>
                </c:pt>
                <c:pt idx="3">
                  <c:v>48.000000</c:v>
                </c:pt>
              </c:numCache>
            </c:numRef>
          </c:val>
        </c:ser>
        <c:ser>
          <c:idx val="2"/>
          <c:order val="2"/>
          <c:tx>
            <c:strRef>
              <c:f>Sheet1!$A$4</c:f>
              <c:strCache>
                <c:ptCount val="1"/>
                <c:pt idx="0">
                  <c:v>Region 3</c:v>
                </c:pt>
              </c:strCache>
            </c:strRef>
          </c:tx>
          <c:spPr>
            <a:gradFill flip="none" rotWithShape="1">
              <a:gsLst>
                <a:gs pos="0">
                  <a:schemeClr val="accent2">
                    <a:hueOff val="5809704"/>
                    <a:satOff val="-22423"/>
                    <a:lumOff val="-5729"/>
                    <a:alpha val="60000"/>
                  </a:schemeClr>
                </a:gs>
                <a:gs pos="100000">
                  <a:schemeClr val="accent2">
                    <a:hueOff val="5809704"/>
                    <a:satOff val="-22423"/>
                    <a:lumOff val="-5729"/>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Sheet1!$B$4:$E$4</c:f>
              <c:numCache>
                <c:ptCount val="4"/>
                <c:pt idx="0">
                  <c:v>39.000000</c:v>
                </c:pt>
                <c:pt idx="1">
                  <c:v>74.000000</c:v>
                </c:pt>
                <c:pt idx="2">
                  <c:v>34.000000</c:v>
                </c:pt>
                <c:pt idx="3">
                  <c:v>78.000000</c:v>
                </c:pt>
              </c:numCache>
            </c:numRef>
          </c:val>
        </c:ser>
        <c:ser>
          <c:idx val="3"/>
          <c:order val="3"/>
          <c:tx>
            <c:strRef>
              <c:f>Sheet1!$A$5</c:f>
              <c:strCache>
                <c:ptCount val="1"/>
                <c:pt idx="0">
                  <c:v>Region 4</c:v>
                </c:pt>
              </c:strCache>
            </c:strRef>
          </c:tx>
          <c:spPr>
            <a:gradFill flip="none" rotWithShape="1">
              <a:gsLst>
                <a:gs pos="0">
                  <a:schemeClr val="accent1">
                    <a:hueOff val="2880127"/>
                    <a:satOff val="-45454"/>
                    <a:lumOff val="-11208"/>
                    <a:alpha val="60000"/>
                  </a:schemeClr>
                </a:gs>
                <a:gs pos="100000">
                  <a:schemeClr val="accent1">
                    <a:hueOff val="2880127"/>
                    <a:satOff val="-45454"/>
                    <a:lumOff val="-11208"/>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Sheet1!$B$5:$E$5</c:f>
              <c:numCache>
                <c:ptCount val="4"/>
                <c:pt idx="0">
                  <c:v>32.000000</c:v>
                </c:pt>
                <c:pt idx="1">
                  <c:v>57.000000</c:v>
                </c:pt>
                <c:pt idx="2">
                  <c:v>72.000000</c:v>
                </c:pt>
                <c:pt idx="3">
                  <c:v>81.000000</c:v>
                </c:pt>
              </c:numCache>
            </c:numRef>
          </c:val>
        </c:ser>
        <c:axId val="2094734552"/>
        <c:axId val="2094734553"/>
      </c:area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2200" u="none">
                <a:solidFill>
                  <a:srgbClr val="6B6B6B"/>
                </a:solidFill>
                <a:latin typeface="Source Sans Pro Regular"/>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2200" u="none">
                <a:solidFill>
                  <a:srgbClr val="6B6B6B"/>
                </a:solidFill>
                <a:latin typeface="Source Sans Pro Regular"/>
              </a:defRPr>
            </a:pPr>
          </a:p>
        </c:txPr>
        <c:crossAx val="2094734552"/>
        <c:crosses val="autoZero"/>
        <c:crossBetween val="midCat"/>
        <c:majorUnit val="100"/>
        <c:minorUnit val="50"/>
      </c:valAx>
      <c:spPr>
        <a:noFill/>
        <a:ln w="12700" cap="flat">
          <a:noFill/>
          <a:miter lim="400000"/>
        </a:ln>
        <a:effectLst/>
      </c:spPr>
    </c:plotArea>
    <c:legend>
      <c:legendPos val="b"/>
      <c:layout>
        <c:manualLayout>
          <c:xMode val="edge"/>
          <c:yMode val="edge"/>
          <c:x val="0.0952207"/>
          <c:y val="0.958364"/>
          <c:w val="0.806645"/>
          <c:h val="0.0416365"/>
        </c:manualLayout>
      </c:layout>
      <c:overlay val="1"/>
      <c:spPr>
        <a:noFill/>
        <a:ln w="12700" cap="flat">
          <a:noFill/>
          <a:miter lim="400000"/>
        </a:ln>
        <a:effectLst/>
      </c:spPr>
      <c:txPr>
        <a:bodyPr rot="0"/>
        <a:lstStyle/>
        <a:p>
          <a:pPr>
            <a:defRPr b="0" i="0" strike="noStrike" sz="1600" u="none">
              <a:solidFill>
                <a:srgbClr val="6B6B6B"/>
              </a:solidFill>
              <a:latin typeface="PT Serif"/>
            </a:defRPr>
          </a:pPr>
        </a:p>
      </c:txPr>
    </c:legend>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19" name="Shape 219"/>
          <p:cNvSpPr/>
          <p:nvPr>
            <p:ph type="sldImg"/>
          </p:nvPr>
        </p:nvSpPr>
        <p:spPr>
          <a:xfrm>
            <a:off x="1143000" y="685800"/>
            <a:ext cx="4572000" cy="3429000"/>
          </a:xfrm>
          <a:prstGeom prst="rect">
            <a:avLst/>
          </a:prstGeom>
        </p:spPr>
        <p:txBody>
          <a:bodyPr/>
          <a:lstStyle/>
          <a:p>
            <a:pPr/>
          </a:p>
        </p:txBody>
      </p:sp>
      <p:sp>
        <p:nvSpPr>
          <p:cNvPr id="220" name="Shape 22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
    <p:spTree>
      <p:nvGrpSpPr>
        <p:cNvPr id="1" name=""/>
        <p:cNvGrpSpPr/>
        <p:nvPr/>
      </p:nvGrpSpPr>
      <p:grpSpPr>
        <a:xfrm>
          <a:off x="0" y="0"/>
          <a:ext cx="0" cy="0"/>
          <a:chOff x="0" y="0"/>
          <a:chExt cx="0" cy="0"/>
        </a:xfrm>
      </p:grpSpPr>
      <p:sp>
        <p:nvSpPr>
          <p:cNvPr id="11" name="Image"/>
          <p:cNvSpPr/>
          <p:nvPr>
            <p:ph type="pic" idx="13"/>
          </p:nvPr>
        </p:nvSpPr>
        <p:spPr>
          <a:xfrm>
            <a:off x="-1" y="0"/>
            <a:ext cx="24383964" cy="13716005"/>
          </a:xfrm>
          <a:prstGeom prst="rect">
            <a:avLst/>
          </a:prstGeom>
        </p:spPr>
        <p:txBody>
          <a:bodyPr lIns="91439" tIns="45719" rIns="91439" bIns="45719" anchor="t">
            <a:noAutofit/>
          </a:bodyPr>
          <a:lstStyle/>
          <a:p>
            <a:pPr/>
          </a:p>
        </p:txBody>
      </p:sp>
      <p:sp>
        <p:nvSpPr>
          <p:cNvPr id="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0">
    <p:spTree>
      <p:nvGrpSpPr>
        <p:cNvPr id="1" name=""/>
        <p:cNvGrpSpPr/>
        <p:nvPr/>
      </p:nvGrpSpPr>
      <p:grpSpPr>
        <a:xfrm>
          <a:off x="0" y="0"/>
          <a:ext cx="0" cy="0"/>
          <a:chOff x="0" y="0"/>
          <a:chExt cx="0" cy="0"/>
        </a:xfrm>
      </p:grpSpPr>
      <p:sp>
        <p:nvSpPr>
          <p:cNvPr id="90" name="Image"/>
          <p:cNvSpPr/>
          <p:nvPr>
            <p:ph type="pic" sz="half" idx="13"/>
          </p:nvPr>
        </p:nvSpPr>
        <p:spPr>
          <a:xfrm>
            <a:off x="-1" y="-1"/>
            <a:ext cx="7206047" cy="13716057"/>
          </a:xfrm>
          <a:prstGeom prst="rect">
            <a:avLst/>
          </a:prstGeom>
        </p:spPr>
        <p:txBody>
          <a:bodyPr lIns="91439" tIns="45719" rIns="91439" bIns="45719" anchor="t">
            <a:noAutofit/>
          </a:bodyPr>
          <a:lstStyle/>
          <a:p>
            <a:pPr/>
          </a:p>
        </p:txBody>
      </p:sp>
      <p:sp>
        <p:nvSpPr>
          <p:cNvPr id="91" name="Image"/>
          <p:cNvSpPr/>
          <p:nvPr>
            <p:ph type="pic" sz="quarter" idx="14"/>
          </p:nvPr>
        </p:nvSpPr>
        <p:spPr>
          <a:xfrm>
            <a:off x="5278834" y="6799334"/>
            <a:ext cx="2540001" cy="2540001"/>
          </a:xfrm>
          <a:prstGeom prst="rect">
            <a:avLst/>
          </a:prstGeom>
        </p:spPr>
        <p:txBody>
          <a:bodyPr lIns="91439" tIns="45719" rIns="91439" bIns="45719" anchor="t">
            <a:noAutofit/>
          </a:bodyPr>
          <a:lstStyle/>
          <a:p>
            <a:pPr/>
          </a:p>
        </p:txBody>
      </p:sp>
      <p:sp>
        <p:nvSpPr>
          <p:cNvPr id="92" name="Image"/>
          <p:cNvSpPr/>
          <p:nvPr>
            <p:ph type="pic" sz="quarter" idx="15"/>
          </p:nvPr>
        </p:nvSpPr>
        <p:spPr>
          <a:xfrm>
            <a:off x="5278834" y="10177534"/>
            <a:ext cx="2540001" cy="2540001"/>
          </a:xfrm>
          <a:prstGeom prst="rect">
            <a:avLst/>
          </a:prstGeom>
        </p:spPr>
        <p:txBody>
          <a:bodyPr lIns="91439" tIns="45719" rIns="91439" bIns="45719" anchor="t">
            <a:noAutofit/>
          </a:bodyPr>
          <a:lstStyle/>
          <a:p>
            <a:pPr/>
          </a:p>
        </p:txBody>
      </p:sp>
      <p:sp>
        <p:nvSpPr>
          <p:cNvPr id="93" name="Image"/>
          <p:cNvSpPr/>
          <p:nvPr>
            <p:ph type="pic" sz="quarter" idx="16"/>
          </p:nvPr>
        </p:nvSpPr>
        <p:spPr>
          <a:xfrm>
            <a:off x="5278834" y="3421134"/>
            <a:ext cx="2540001" cy="2540001"/>
          </a:xfrm>
          <a:prstGeom prst="rect">
            <a:avLst/>
          </a:prstGeom>
        </p:spPr>
        <p:txBody>
          <a:bodyPr lIns="91439" tIns="45719" rIns="91439" bIns="45719" anchor="t">
            <a:noAutofit/>
          </a:bodyPr>
          <a:lstStyle/>
          <a:p>
            <a:pPr/>
          </a:p>
        </p:txBody>
      </p:sp>
      <p:sp>
        <p:nvSpPr>
          <p:cNvPr id="94" name="Image"/>
          <p:cNvSpPr/>
          <p:nvPr>
            <p:ph type="pic" sz="quarter" idx="17"/>
          </p:nvPr>
        </p:nvSpPr>
        <p:spPr>
          <a:xfrm>
            <a:off x="14956234" y="3421134"/>
            <a:ext cx="2540001" cy="2540001"/>
          </a:xfrm>
          <a:prstGeom prst="rect">
            <a:avLst/>
          </a:prstGeom>
        </p:spPr>
        <p:txBody>
          <a:bodyPr lIns="91439" tIns="45719" rIns="91439" bIns="45719" anchor="t">
            <a:noAutofit/>
          </a:bodyPr>
          <a:lstStyle/>
          <a:p>
            <a:pPr/>
          </a:p>
        </p:txBody>
      </p:sp>
      <p:sp>
        <p:nvSpPr>
          <p:cNvPr id="95" name="Image"/>
          <p:cNvSpPr/>
          <p:nvPr>
            <p:ph type="pic" sz="quarter" idx="18"/>
          </p:nvPr>
        </p:nvSpPr>
        <p:spPr>
          <a:xfrm>
            <a:off x="14956234" y="6799334"/>
            <a:ext cx="2540001" cy="2540001"/>
          </a:xfrm>
          <a:prstGeom prst="rect">
            <a:avLst/>
          </a:prstGeom>
        </p:spPr>
        <p:txBody>
          <a:bodyPr lIns="91439" tIns="45719" rIns="91439" bIns="45719" anchor="t">
            <a:noAutofit/>
          </a:bodyPr>
          <a:lstStyle/>
          <a:p>
            <a:pPr/>
          </a:p>
        </p:txBody>
      </p:sp>
      <p:sp>
        <p:nvSpPr>
          <p:cNvPr id="96" name="Image"/>
          <p:cNvSpPr/>
          <p:nvPr>
            <p:ph type="pic" sz="quarter" idx="19"/>
          </p:nvPr>
        </p:nvSpPr>
        <p:spPr>
          <a:xfrm>
            <a:off x="14956234" y="10177534"/>
            <a:ext cx="2540001" cy="2540001"/>
          </a:xfrm>
          <a:prstGeom prst="rect">
            <a:avLst/>
          </a:prstGeom>
        </p:spPr>
        <p:txBody>
          <a:bodyPr lIns="91439" tIns="45719" rIns="91439" bIns="45719" anchor="t">
            <a:noAutofit/>
          </a:bodyPr>
          <a:lstStyle/>
          <a:p>
            <a:pPr/>
          </a:p>
        </p:txBody>
      </p:sp>
      <p:sp>
        <p:nvSpPr>
          <p:cNvPr id="9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1">
    <p:spTree>
      <p:nvGrpSpPr>
        <p:cNvPr id="1" name=""/>
        <p:cNvGrpSpPr/>
        <p:nvPr/>
      </p:nvGrpSpPr>
      <p:grpSpPr>
        <a:xfrm>
          <a:off x="0" y="0"/>
          <a:ext cx="0" cy="0"/>
          <a:chOff x="0" y="0"/>
          <a:chExt cx="0" cy="0"/>
        </a:xfrm>
      </p:grpSpPr>
      <p:sp>
        <p:nvSpPr>
          <p:cNvPr id="104" name="Image"/>
          <p:cNvSpPr/>
          <p:nvPr>
            <p:ph type="pic" sz="quarter" idx="13"/>
          </p:nvPr>
        </p:nvSpPr>
        <p:spPr>
          <a:xfrm>
            <a:off x="4178300" y="3691548"/>
            <a:ext cx="2540000" cy="2540001"/>
          </a:xfrm>
          <a:prstGeom prst="rect">
            <a:avLst/>
          </a:prstGeom>
        </p:spPr>
        <p:txBody>
          <a:bodyPr lIns="91439" tIns="45719" rIns="91439" bIns="45719" anchor="t">
            <a:noAutofit/>
          </a:bodyPr>
          <a:lstStyle/>
          <a:p>
            <a:pPr/>
          </a:p>
        </p:txBody>
      </p:sp>
      <p:sp>
        <p:nvSpPr>
          <p:cNvPr id="105" name="Image"/>
          <p:cNvSpPr/>
          <p:nvPr>
            <p:ph type="pic" sz="quarter" idx="14"/>
          </p:nvPr>
        </p:nvSpPr>
        <p:spPr>
          <a:xfrm>
            <a:off x="8674100" y="3691548"/>
            <a:ext cx="2540000" cy="2540001"/>
          </a:xfrm>
          <a:prstGeom prst="rect">
            <a:avLst/>
          </a:prstGeom>
        </p:spPr>
        <p:txBody>
          <a:bodyPr lIns="91439" tIns="45719" rIns="91439" bIns="45719" anchor="t">
            <a:noAutofit/>
          </a:bodyPr>
          <a:lstStyle/>
          <a:p>
            <a:pPr/>
          </a:p>
        </p:txBody>
      </p:sp>
      <p:sp>
        <p:nvSpPr>
          <p:cNvPr id="106" name="Image"/>
          <p:cNvSpPr/>
          <p:nvPr>
            <p:ph type="pic" sz="quarter" idx="15"/>
          </p:nvPr>
        </p:nvSpPr>
        <p:spPr>
          <a:xfrm>
            <a:off x="13169900" y="3691548"/>
            <a:ext cx="2540000" cy="2540001"/>
          </a:xfrm>
          <a:prstGeom prst="rect">
            <a:avLst/>
          </a:prstGeom>
        </p:spPr>
        <p:txBody>
          <a:bodyPr lIns="91439" tIns="45719" rIns="91439" bIns="45719" anchor="t">
            <a:noAutofit/>
          </a:bodyPr>
          <a:lstStyle/>
          <a:p>
            <a:pPr/>
          </a:p>
        </p:txBody>
      </p:sp>
      <p:sp>
        <p:nvSpPr>
          <p:cNvPr id="107" name="Image"/>
          <p:cNvSpPr/>
          <p:nvPr>
            <p:ph type="pic" sz="quarter" idx="16"/>
          </p:nvPr>
        </p:nvSpPr>
        <p:spPr>
          <a:xfrm>
            <a:off x="17665700" y="3691548"/>
            <a:ext cx="2540000" cy="2540001"/>
          </a:xfrm>
          <a:prstGeom prst="rect">
            <a:avLst/>
          </a:prstGeom>
        </p:spPr>
        <p:txBody>
          <a:bodyPr lIns="91439" tIns="45719" rIns="91439" bIns="45719" anchor="t">
            <a:noAutofit/>
          </a:bodyPr>
          <a:lstStyle/>
          <a:p>
            <a:pPr/>
          </a:p>
        </p:txBody>
      </p:sp>
      <p:sp>
        <p:nvSpPr>
          <p:cNvPr id="108" name="Image"/>
          <p:cNvSpPr/>
          <p:nvPr>
            <p:ph type="pic" sz="quarter" idx="17"/>
          </p:nvPr>
        </p:nvSpPr>
        <p:spPr>
          <a:xfrm>
            <a:off x="4178299" y="8466748"/>
            <a:ext cx="2540001" cy="2540001"/>
          </a:xfrm>
          <a:prstGeom prst="rect">
            <a:avLst/>
          </a:prstGeom>
        </p:spPr>
        <p:txBody>
          <a:bodyPr lIns="91439" tIns="45719" rIns="91439" bIns="45719" anchor="t">
            <a:noAutofit/>
          </a:bodyPr>
          <a:lstStyle/>
          <a:p>
            <a:pPr/>
          </a:p>
        </p:txBody>
      </p:sp>
      <p:sp>
        <p:nvSpPr>
          <p:cNvPr id="109" name="Image"/>
          <p:cNvSpPr/>
          <p:nvPr>
            <p:ph type="pic" sz="quarter" idx="18"/>
          </p:nvPr>
        </p:nvSpPr>
        <p:spPr>
          <a:xfrm>
            <a:off x="8674099" y="8466748"/>
            <a:ext cx="2540001" cy="2540001"/>
          </a:xfrm>
          <a:prstGeom prst="rect">
            <a:avLst/>
          </a:prstGeom>
        </p:spPr>
        <p:txBody>
          <a:bodyPr lIns="91439" tIns="45719" rIns="91439" bIns="45719" anchor="t">
            <a:noAutofit/>
          </a:bodyPr>
          <a:lstStyle/>
          <a:p>
            <a:pPr/>
          </a:p>
        </p:txBody>
      </p:sp>
      <p:sp>
        <p:nvSpPr>
          <p:cNvPr id="110" name="Image"/>
          <p:cNvSpPr/>
          <p:nvPr>
            <p:ph type="pic" sz="quarter" idx="19"/>
          </p:nvPr>
        </p:nvSpPr>
        <p:spPr>
          <a:xfrm>
            <a:off x="13169900" y="8466748"/>
            <a:ext cx="2540000" cy="2540001"/>
          </a:xfrm>
          <a:prstGeom prst="rect">
            <a:avLst/>
          </a:prstGeom>
        </p:spPr>
        <p:txBody>
          <a:bodyPr lIns="91439" tIns="45719" rIns="91439" bIns="45719" anchor="t">
            <a:noAutofit/>
          </a:bodyPr>
          <a:lstStyle/>
          <a:p>
            <a:pPr/>
          </a:p>
        </p:txBody>
      </p:sp>
      <p:sp>
        <p:nvSpPr>
          <p:cNvPr id="111" name="Image"/>
          <p:cNvSpPr/>
          <p:nvPr>
            <p:ph type="pic" sz="quarter" idx="20"/>
          </p:nvPr>
        </p:nvSpPr>
        <p:spPr>
          <a:xfrm>
            <a:off x="17665700" y="8466748"/>
            <a:ext cx="2540000" cy="2540001"/>
          </a:xfrm>
          <a:prstGeom prst="rect">
            <a:avLst/>
          </a:prstGeom>
        </p:spPr>
        <p:txBody>
          <a:bodyPr lIns="91439" tIns="45719" rIns="91439" bIns="45719" anchor="t">
            <a:noAutofit/>
          </a:bodyPr>
          <a:lstStyle/>
          <a:p>
            <a:pPr/>
          </a:p>
        </p:txBody>
      </p:sp>
      <p:sp>
        <p:nvSpPr>
          <p:cNvPr id="1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2">
    <p:spTree>
      <p:nvGrpSpPr>
        <p:cNvPr id="1" name=""/>
        <p:cNvGrpSpPr/>
        <p:nvPr/>
      </p:nvGrpSpPr>
      <p:grpSpPr>
        <a:xfrm>
          <a:off x="0" y="0"/>
          <a:ext cx="0" cy="0"/>
          <a:chOff x="0" y="0"/>
          <a:chExt cx="0" cy="0"/>
        </a:xfrm>
      </p:grpSpPr>
      <p:sp>
        <p:nvSpPr>
          <p:cNvPr id="119" name="Rectangle"/>
          <p:cNvSpPr/>
          <p:nvPr/>
        </p:nvSpPr>
        <p:spPr>
          <a:xfrm>
            <a:off x="0" y="0"/>
            <a:ext cx="24384001" cy="13716000"/>
          </a:xfrm>
          <a:prstGeom prst="rect">
            <a:avLst/>
          </a:prstGeom>
          <a:solidFill>
            <a:schemeClr val="accent1">
              <a:hueOff val="2880127"/>
              <a:satOff val="-45454"/>
              <a:lumOff val="-1120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2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3">
    <p:spTree>
      <p:nvGrpSpPr>
        <p:cNvPr id="1" name=""/>
        <p:cNvGrpSpPr/>
        <p:nvPr/>
      </p:nvGrpSpPr>
      <p:grpSpPr>
        <a:xfrm>
          <a:off x="0" y="0"/>
          <a:ext cx="0" cy="0"/>
          <a:chOff x="0" y="0"/>
          <a:chExt cx="0" cy="0"/>
        </a:xfrm>
      </p:grpSpPr>
      <p:sp>
        <p:nvSpPr>
          <p:cNvPr id="127" name="Image"/>
          <p:cNvSpPr/>
          <p:nvPr>
            <p:ph type="pic" sz="quarter" idx="13"/>
          </p:nvPr>
        </p:nvSpPr>
        <p:spPr>
          <a:xfrm>
            <a:off x="-1" y="-1025630"/>
            <a:ext cx="4607210" cy="5931255"/>
          </a:xfrm>
          <a:prstGeom prst="rect">
            <a:avLst/>
          </a:prstGeom>
        </p:spPr>
        <p:txBody>
          <a:bodyPr lIns="91439" tIns="45719" rIns="91439" bIns="45719" anchor="t">
            <a:noAutofit/>
          </a:bodyPr>
          <a:lstStyle/>
          <a:p>
            <a:pPr/>
          </a:p>
        </p:txBody>
      </p:sp>
      <p:sp>
        <p:nvSpPr>
          <p:cNvPr id="128" name="Image"/>
          <p:cNvSpPr/>
          <p:nvPr>
            <p:ph type="pic" sz="quarter" idx="14"/>
          </p:nvPr>
        </p:nvSpPr>
        <p:spPr>
          <a:xfrm>
            <a:off x="4826000" y="-762000"/>
            <a:ext cx="4607209" cy="4371039"/>
          </a:xfrm>
          <a:prstGeom prst="rect">
            <a:avLst/>
          </a:prstGeom>
        </p:spPr>
        <p:txBody>
          <a:bodyPr lIns="91439" tIns="45719" rIns="91439" bIns="45719" anchor="t">
            <a:noAutofit/>
          </a:bodyPr>
          <a:lstStyle/>
          <a:p>
            <a:pPr/>
          </a:p>
        </p:txBody>
      </p:sp>
      <p:sp>
        <p:nvSpPr>
          <p:cNvPr id="129" name="Image"/>
          <p:cNvSpPr/>
          <p:nvPr>
            <p:ph type="pic" sz="quarter" idx="15"/>
          </p:nvPr>
        </p:nvSpPr>
        <p:spPr>
          <a:xfrm>
            <a:off x="-1" y="5146570"/>
            <a:ext cx="4607210" cy="4947295"/>
          </a:xfrm>
          <a:prstGeom prst="rect">
            <a:avLst/>
          </a:prstGeom>
        </p:spPr>
        <p:txBody>
          <a:bodyPr lIns="91439" tIns="45719" rIns="91439" bIns="45719" anchor="t">
            <a:noAutofit/>
          </a:bodyPr>
          <a:lstStyle/>
          <a:p>
            <a:pPr/>
          </a:p>
        </p:txBody>
      </p:sp>
      <p:sp>
        <p:nvSpPr>
          <p:cNvPr id="130" name="Image"/>
          <p:cNvSpPr/>
          <p:nvPr>
            <p:ph type="pic" sz="quarter" idx="16"/>
          </p:nvPr>
        </p:nvSpPr>
        <p:spPr>
          <a:xfrm>
            <a:off x="4826000" y="3843041"/>
            <a:ext cx="4607209" cy="7334505"/>
          </a:xfrm>
          <a:prstGeom prst="rect">
            <a:avLst/>
          </a:prstGeom>
        </p:spPr>
        <p:txBody>
          <a:bodyPr lIns="91439" tIns="45719" rIns="91439" bIns="45719" anchor="t">
            <a:noAutofit/>
          </a:bodyPr>
          <a:lstStyle/>
          <a:p>
            <a:pPr/>
          </a:p>
        </p:txBody>
      </p:sp>
      <p:sp>
        <p:nvSpPr>
          <p:cNvPr id="131" name="Image"/>
          <p:cNvSpPr/>
          <p:nvPr>
            <p:ph type="pic" sz="quarter" idx="17"/>
          </p:nvPr>
        </p:nvSpPr>
        <p:spPr>
          <a:xfrm>
            <a:off x="4826000" y="11411547"/>
            <a:ext cx="4607209" cy="3660137"/>
          </a:xfrm>
          <a:prstGeom prst="rect">
            <a:avLst/>
          </a:prstGeom>
        </p:spPr>
        <p:txBody>
          <a:bodyPr lIns="91439" tIns="45719" rIns="91439" bIns="45719" anchor="t">
            <a:noAutofit/>
          </a:bodyPr>
          <a:lstStyle/>
          <a:p>
            <a:pPr/>
          </a:p>
        </p:txBody>
      </p:sp>
      <p:sp>
        <p:nvSpPr>
          <p:cNvPr id="132" name="Image"/>
          <p:cNvSpPr/>
          <p:nvPr>
            <p:ph type="pic" sz="quarter" idx="18"/>
          </p:nvPr>
        </p:nvSpPr>
        <p:spPr>
          <a:xfrm>
            <a:off x="-1" y="10334917"/>
            <a:ext cx="4607210" cy="4473138"/>
          </a:xfrm>
          <a:prstGeom prst="rect">
            <a:avLst/>
          </a:prstGeom>
        </p:spPr>
        <p:txBody>
          <a:bodyPr lIns="91439" tIns="45719" rIns="91439" bIns="45719" anchor="t">
            <a:noAutofit/>
          </a:bodyPr>
          <a:lstStyle/>
          <a:p>
            <a:pPr/>
          </a:p>
        </p:txBody>
      </p:sp>
      <p:sp>
        <p:nvSpPr>
          <p:cNvPr id="13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4">
    <p:spTree>
      <p:nvGrpSpPr>
        <p:cNvPr id="1" name=""/>
        <p:cNvGrpSpPr/>
        <p:nvPr/>
      </p:nvGrpSpPr>
      <p:grpSpPr>
        <a:xfrm>
          <a:off x="0" y="0"/>
          <a:ext cx="0" cy="0"/>
          <a:chOff x="0" y="0"/>
          <a:chExt cx="0" cy="0"/>
        </a:xfrm>
      </p:grpSpPr>
      <p:sp>
        <p:nvSpPr>
          <p:cNvPr id="140" name="Image"/>
          <p:cNvSpPr/>
          <p:nvPr>
            <p:ph type="pic" sz="quarter" idx="13"/>
          </p:nvPr>
        </p:nvSpPr>
        <p:spPr>
          <a:xfrm>
            <a:off x="9652000" y="8430212"/>
            <a:ext cx="4607209" cy="5931255"/>
          </a:xfrm>
          <a:prstGeom prst="rect">
            <a:avLst/>
          </a:prstGeom>
        </p:spPr>
        <p:txBody>
          <a:bodyPr lIns="91439" tIns="45719" rIns="91439" bIns="45719" anchor="t">
            <a:noAutofit/>
          </a:bodyPr>
          <a:lstStyle/>
          <a:p>
            <a:pPr/>
          </a:p>
        </p:txBody>
      </p:sp>
      <p:sp>
        <p:nvSpPr>
          <p:cNvPr id="141" name="Image"/>
          <p:cNvSpPr/>
          <p:nvPr>
            <p:ph type="pic" sz="quarter" idx="14"/>
          </p:nvPr>
        </p:nvSpPr>
        <p:spPr>
          <a:xfrm>
            <a:off x="9652000" y="3840178"/>
            <a:ext cx="4607209" cy="4371040"/>
          </a:xfrm>
          <a:prstGeom prst="rect">
            <a:avLst/>
          </a:prstGeom>
        </p:spPr>
        <p:txBody>
          <a:bodyPr lIns="91439" tIns="45719" rIns="91439" bIns="45719" anchor="t">
            <a:noAutofit/>
          </a:bodyPr>
          <a:lstStyle/>
          <a:p>
            <a:pPr/>
          </a:p>
        </p:txBody>
      </p:sp>
      <p:sp>
        <p:nvSpPr>
          <p:cNvPr id="142" name="Image"/>
          <p:cNvSpPr/>
          <p:nvPr>
            <p:ph type="pic" sz="quarter" idx="15"/>
          </p:nvPr>
        </p:nvSpPr>
        <p:spPr>
          <a:xfrm>
            <a:off x="-1" y="3838847"/>
            <a:ext cx="4607210" cy="4947295"/>
          </a:xfrm>
          <a:prstGeom prst="rect">
            <a:avLst/>
          </a:prstGeom>
        </p:spPr>
        <p:txBody>
          <a:bodyPr lIns="91439" tIns="45719" rIns="91439" bIns="45719" anchor="t">
            <a:noAutofit/>
          </a:bodyPr>
          <a:lstStyle/>
          <a:p>
            <a:pPr/>
          </a:p>
        </p:txBody>
      </p:sp>
      <p:sp>
        <p:nvSpPr>
          <p:cNvPr id="143" name="Image"/>
          <p:cNvSpPr/>
          <p:nvPr>
            <p:ph type="pic" sz="quarter" idx="16"/>
          </p:nvPr>
        </p:nvSpPr>
        <p:spPr>
          <a:xfrm>
            <a:off x="4826000" y="3843041"/>
            <a:ext cx="4607209" cy="7334505"/>
          </a:xfrm>
          <a:prstGeom prst="rect">
            <a:avLst/>
          </a:prstGeom>
        </p:spPr>
        <p:txBody>
          <a:bodyPr lIns="91439" tIns="45719" rIns="91439" bIns="45719" anchor="t">
            <a:noAutofit/>
          </a:bodyPr>
          <a:lstStyle/>
          <a:p>
            <a:pPr/>
          </a:p>
        </p:txBody>
      </p:sp>
      <p:sp>
        <p:nvSpPr>
          <p:cNvPr id="144" name="Image"/>
          <p:cNvSpPr/>
          <p:nvPr>
            <p:ph type="pic" sz="quarter" idx="17"/>
          </p:nvPr>
        </p:nvSpPr>
        <p:spPr>
          <a:xfrm>
            <a:off x="4826000" y="11411547"/>
            <a:ext cx="4607209" cy="3660137"/>
          </a:xfrm>
          <a:prstGeom prst="rect">
            <a:avLst/>
          </a:prstGeom>
        </p:spPr>
        <p:txBody>
          <a:bodyPr lIns="91439" tIns="45719" rIns="91439" bIns="45719" anchor="t">
            <a:noAutofit/>
          </a:bodyPr>
          <a:lstStyle/>
          <a:p>
            <a:pPr/>
          </a:p>
        </p:txBody>
      </p:sp>
      <p:sp>
        <p:nvSpPr>
          <p:cNvPr id="145" name="Image"/>
          <p:cNvSpPr/>
          <p:nvPr>
            <p:ph type="pic" sz="quarter" idx="18"/>
          </p:nvPr>
        </p:nvSpPr>
        <p:spPr>
          <a:xfrm>
            <a:off x="-1" y="9027194"/>
            <a:ext cx="4607210" cy="4463118"/>
          </a:xfrm>
          <a:prstGeom prst="rect">
            <a:avLst/>
          </a:prstGeom>
        </p:spPr>
        <p:txBody>
          <a:bodyPr lIns="91439" tIns="45719" rIns="91439" bIns="45719" anchor="t">
            <a:noAutofit/>
          </a:bodyPr>
          <a:lstStyle/>
          <a:p>
            <a:pPr/>
          </a:p>
        </p:txBody>
      </p:sp>
      <p:sp>
        <p:nvSpPr>
          <p:cNvPr id="146" name="Image"/>
          <p:cNvSpPr/>
          <p:nvPr>
            <p:ph type="pic" sz="quarter" idx="19"/>
          </p:nvPr>
        </p:nvSpPr>
        <p:spPr>
          <a:xfrm>
            <a:off x="14478000" y="3843041"/>
            <a:ext cx="4607209" cy="5751032"/>
          </a:xfrm>
          <a:prstGeom prst="rect">
            <a:avLst/>
          </a:prstGeom>
        </p:spPr>
        <p:txBody>
          <a:bodyPr lIns="91439" tIns="45719" rIns="91439" bIns="45719" anchor="t">
            <a:noAutofit/>
          </a:bodyPr>
          <a:lstStyle/>
          <a:p>
            <a:pPr/>
          </a:p>
        </p:txBody>
      </p:sp>
      <p:sp>
        <p:nvSpPr>
          <p:cNvPr id="147" name="Image"/>
          <p:cNvSpPr/>
          <p:nvPr>
            <p:ph type="pic" sz="quarter" idx="20"/>
          </p:nvPr>
        </p:nvSpPr>
        <p:spPr>
          <a:xfrm>
            <a:off x="14478000" y="9804496"/>
            <a:ext cx="4607209" cy="5751033"/>
          </a:xfrm>
          <a:prstGeom prst="rect">
            <a:avLst/>
          </a:prstGeom>
        </p:spPr>
        <p:txBody>
          <a:bodyPr lIns="91439" tIns="45719" rIns="91439" bIns="45719" anchor="t">
            <a:noAutofit/>
          </a:bodyPr>
          <a:lstStyle/>
          <a:p>
            <a:pPr/>
          </a:p>
        </p:txBody>
      </p:sp>
      <p:sp>
        <p:nvSpPr>
          <p:cNvPr id="148" name="Image"/>
          <p:cNvSpPr/>
          <p:nvPr>
            <p:ph type="pic" sz="quarter" idx="21"/>
          </p:nvPr>
        </p:nvSpPr>
        <p:spPr>
          <a:xfrm>
            <a:off x="19304000" y="7866005"/>
            <a:ext cx="5080157" cy="5931254"/>
          </a:xfrm>
          <a:prstGeom prst="rect">
            <a:avLst/>
          </a:prstGeom>
        </p:spPr>
        <p:txBody>
          <a:bodyPr lIns="91439" tIns="45719" rIns="91439" bIns="45719" anchor="t">
            <a:noAutofit/>
          </a:bodyPr>
          <a:lstStyle/>
          <a:p>
            <a:pPr/>
          </a:p>
        </p:txBody>
      </p:sp>
      <p:sp>
        <p:nvSpPr>
          <p:cNvPr id="149" name="Image"/>
          <p:cNvSpPr/>
          <p:nvPr>
            <p:ph type="pic" sz="quarter" idx="22"/>
          </p:nvPr>
        </p:nvSpPr>
        <p:spPr>
          <a:xfrm>
            <a:off x="19304000" y="3843041"/>
            <a:ext cx="5080158" cy="3794714"/>
          </a:xfrm>
          <a:prstGeom prst="rect">
            <a:avLst/>
          </a:prstGeom>
        </p:spPr>
        <p:txBody>
          <a:bodyPr lIns="91439" tIns="45719" rIns="91439" bIns="45719" anchor="t">
            <a:noAutofit/>
          </a:bodyPr>
          <a:lstStyle/>
          <a:p>
            <a:pPr/>
          </a:p>
        </p:txBody>
      </p:sp>
      <p:sp>
        <p:nvSpPr>
          <p:cNvPr id="1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5">
    <p:spTree>
      <p:nvGrpSpPr>
        <p:cNvPr id="1" name=""/>
        <p:cNvGrpSpPr/>
        <p:nvPr/>
      </p:nvGrpSpPr>
      <p:grpSpPr>
        <a:xfrm>
          <a:off x="0" y="0"/>
          <a:ext cx="0" cy="0"/>
          <a:chOff x="0" y="0"/>
          <a:chExt cx="0" cy="0"/>
        </a:xfrm>
      </p:grpSpPr>
      <p:sp>
        <p:nvSpPr>
          <p:cNvPr id="157" name="Image"/>
          <p:cNvSpPr/>
          <p:nvPr>
            <p:ph type="pic" sz="quarter" idx="13"/>
          </p:nvPr>
        </p:nvSpPr>
        <p:spPr>
          <a:xfrm>
            <a:off x="1317426" y="3927370"/>
            <a:ext cx="6915435" cy="4947295"/>
          </a:xfrm>
          <a:prstGeom prst="rect">
            <a:avLst/>
          </a:prstGeom>
        </p:spPr>
        <p:txBody>
          <a:bodyPr lIns="91439" tIns="45719" rIns="91439" bIns="45719" anchor="t">
            <a:noAutofit/>
          </a:bodyPr>
          <a:lstStyle/>
          <a:p>
            <a:pPr/>
          </a:p>
        </p:txBody>
      </p:sp>
      <p:sp>
        <p:nvSpPr>
          <p:cNvPr id="158" name="Image"/>
          <p:cNvSpPr/>
          <p:nvPr>
            <p:ph type="pic" sz="quarter" idx="14"/>
          </p:nvPr>
        </p:nvSpPr>
        <p:spPr>
          <a:xfrm>
            <a:off x="8734226" y="3927370"/>
            <a:ext cx="6915435" cy="4947295"/>
          </a:xfrm>
          <a:prstGeom prst="rect">
            <a:avLst/>
          </a:prstGeom>
        </p:spPr>
        <p:txBody>
          <a:bodyPr lIns="91439" tIns="45719" rIns="91439" bIns="45719" anchor="t">
            <a:noAutofit/>
          </a:bodyPr>
          <a:lstStyle/>
          <a:p>
            <a:pPr/>
          </a:p>
        </p:txBody>
      </p:sp>
      <p:sp>
        <p:nvSpPr>
          <p:cNvPr id="159" name="Image"/>
          <p:cNvSpPr/>
          <p:nvPr>
            <p:ph type="pic" sz="quarter" idx="15"/>
          </p:nvPr>
        </p:nvSpPr>
        <p:spPr>
          <a:xfrm>
            <a:off x="16151026" y="3927370"/>
            <a:ext cx="6915435" cy="4947295"/>
          </a:xfrm>
          <a:prstGeom prst="rect">
            <a:avLst/>
          </a:prstGeom>
        </p:spPr>
        <p:txBody>
          <a:bodyPr lIns="91439" tIns="45719" rIns="91439" bIns="45719" anchor="t">
            <a:noAutofit/>
          </a:bodyPr>
          <a:lstStyle/>
          <a:p>
            <a:pPr/>
          </a:p>
        </p:txBody>
      </p:sp>
      <p:sp>
        <p:nvSpPr>
          <p:cNvPr id="16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6">
    <p:spTree>
      <p:nvGrpSpPr>
        <p:cNvPr id="1" name=""/>
        <p:cNvGrpSpPr/>
        <p:nvPr/>
      </p:nvGrpSpPr>
      <p:grpSpPr>
        <a:xfrm>
          <a:off x="0" y="0"/>
          <a:ext cx="0" cy="0"/>
          <a:chOff x="0" y="0"/>
          <a:chExt cx="0" cy="0"/>
        </a:xfrm>
      </p:grpSpPr>
      <p:sp>
        <p:nvSpPr>
          <p:cNvPr id="167" name="Image"/>
          <p:cNvSpPr/>
          <p:nvPr>
            <p:ph type="pic" sz="quarter" idx="13"/>
          </p:nvPr>
        </p:nvSpPr>
        <p:spPr>
          <a:xfrm>
            <a:off x="7311231" y="0"/>
            <a:ext cx="8540178" cy="4572000"/>
          </a:xfrm>
          <a:prstGeom prst="rect">
            <a:avLst/>
          </a:prstGeom>
        </p:spPr>
        <p:txBody>
          <a:bodyPr lIns="91439" tIns="45719" rIns="91439" bIns="45719" anchor="t">
            <a:noAutofit/>
          </a:bodyPr>
          <a:lstStyle/>
          <a:p>
            <a:pPr/>
          </a:p>
        </p:txBody>
      </p:sp>
      <p:sp>
        <p:nvSpPr>
          <p:cNvPr id="168" name="Rectangle"/>
          <p:cNvSpPr/>
          <p:nvPr/>
        </p:nvSpPr>
        <p:spPr>
          <a:xfrm>
            <a:off x="15844006" y="0"/>
            <a:ext cx="8539994" cy="4572000"/>
          </a:xfrm>
          <a:prstGeom prst="rect">
            <a:avLst/>
          </a:prstGeom>
          <a:solidFill>
            <a:schemeClr val="accent1">
              <a:hueOff val="2880127"/>
              <a:satOff val="-45454"/>
              <a:lumOff val="-1120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69" name="Rectangle"/>
          <p:cNvSpPr/>
          <p:nvPr/>
        </p:nvSpPr>
        <p:spPr>
          <a:xfrm>
            <a:off x="7311231" y="4572000"/>
            <a:ext cx="8539994" cy="4572000"/>
          </a:xfrm>
          <a:prstGeom prst="rect">
            <a:avLst/>
          </a:prstGeom>
          <a:solidFill>
            <a:schemeClr val="accent1">
              <a:hueOff val="2880127"/>
              <a:satOff val="-45454"/>
              <a:lumOff val="-1120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70" name="Image"/>
          <p:cNvSpPr/>
          <p:nvPr>
            <p:ph type="pic" sz="quarter" idx="14"/>
          </p:nvPr>
        </p:nvSpPr>
        <p:spPr>
          <a:xfrm>
            <a:off x="15843646" y="4572000"/>
            <a:ext cx="8540179" cy="4572000"/>
          </a:xfrm>
          <a:prstGeom prst="rect">
            <a:avLst/>
          </a:prstGeom>
        </p:spPr>
        <p:txBody>
          <a:bodyPr lIns="91439" tIns="45719" rIns="91439" bIns="45719" anchor="t">
            <a:noAutofit/>
          </a:bodyPr>
          <a:lstStyle/>
          <a:p>
            <a:pPr/>
          </a:p>
        </p:txBody>
      </p:sp>
      <p:sp>
        <p:nvSpPr>
          <p:cNvPr id="171" name="Image"/>
          <p:cNvSpPr/>
          <p:nvPr>
            <p:ph type="pic" sz="quarter" idx="15"/>
          </p:nvPr>
        </p:nvSpPr>
        <p:spPr>
          <a:xfrm>
            <a:off x="7311231" y="9144000"/>
            <a:ext cx="8540178" cy="4572000"/>
          </a:xfrm>
          <a:prstGeom prst="rect">
            <a:avLst/>
          </a:prstGeom>
        </p:spPr>
        <p:txBody>
          <a:bodyPr lIns="91439" tIns="45719" rIns="91439" bIns="45719" anchor="t">
            <a:noAutofit/>
          </a:bodyPr>
          <a:lstStyle/>
          <a:p>
            <a:pPr/>
          </a:p>
        </p:txBody>
      </p:sp>
      <p:sp>
        <p:nvSpPr>
          <p:cNvPr id="172" name="Rectangle"/>
          <p:cNvSpPr/>
          <p:nvPr/>
        </p:nvSpPr>
        <p:spPr>
          <a:xfrm>
            <a:off x="15844006" y="9144000"/>
            <a:ext cx="8539994" cy="4572000"/>
          </a:xfrm>
          <a:prstGeom prst="rect">
            <a:avLst/>
          </a:prstGeom>
          <a:solidFill>
            <a:schemeClr val="accent1">
              <a:hueOff val="2880127"/>
              <a:satOff val="-45454"/>
              <a:lumOff val="-1120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7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7">
    <p:spTree>
      <p:nvGrpSpPr>
        <p:cNvPr id="1" name=""/>
        <p:cNvGrpSpPr/>
        <p:nvPr/>
      </p:nvGrpSpPr>
      <p:grpSpPr>
        <a:xfrm>
          <a:off x="0" y="0"/>
          <a:ext cx="0" cy="0"/>
          <a:chOff x="0" y="0"/>
          <a:chExt cx="0" cy="0"/>
        </a:xfrm>
      </p:grpSpPr>
      <p:sp>
        <p:nvSpPr>
          <p:cNvPr id="180" name="Image"/>
          <p:cNvSpPr/>
          <p:nvPr>
            <p:ph type="pic" idx="13"/>
          </p:nvPr>
        </p:nvSpPr>
        <p:spPr>
          <a:xfrm>
            <a:off x="12192000" y="-1"/>
            <a:ext cx="12192000" cy="13716057"/>
          </a:xfrm>
          <a:prstGeom prst="rect">
            <a:avLst/>
          </a:prstGeom>
        </p:spPr>
        <p:txBody>
          <a:bodyPr lIns="91439" tIns="45719" rIns="91439" bIns="45719" anchor="t">
            <a:noAutofit/>
          </a:bodyPr>
          <a:lstStyle/>
          <a:p>
            <a:pPr/>
          </a:p>
        </p:txBody>
      </p:sp>
      <p:sp>
        <p:nvSpPr>
          <p:cNvPr id="1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8">
    <p:spTree>
      <p:nvGrpSpPr>
        <p:cNvPr id="1" name=""/>
        <p:cNvGrpSpPr/>
        <p:nvPr/>
      </p:nvGrpSpPr>
      <p:grpSpPr>
        <a:xfrm>
          <a:off x="0" y="0"/>
          <a:ext cx="0" cy="0"/>
          <a:chOff x="0" y="0"/>
          <a:chExt cx="0" cy="0"/>
        </a:xfrm>
      </p:grpSpPr>
      <p:sp>
        <p:nvSpPr>
          <p:cNvPr id="188" name="Image"/>
          <p:cNvSpPr/>
          <p:nvPr>
            <p:ph type="pic" idx="13"/>
          </p:nvPr>
        </p:nvSpPr>
        <p:spPr>
          <a:xfrm>
            <a:off x="0" y="-1"/>
            <a:ext cx="24384100" cy="8707297"/>
          </a:xfrm>
          <a:prstGeom prst="rect">
            <a:avLst/>
          </a:prstGeom>
        </p:spPr>
        <p:txBody>
          <a:bodyPr lIns="91439" tIns="45719" rIns="91439" bIns="45719" anchor="t">
            <a:noAutofit/>
          </a:bodyPr>
          <a:lstStyle/>
          <a:p>
            <a:pPr/>
          </a:p>
        </p:txBody>
      </p:sp>
      <p:sp>
        <p:nvSpPr>
          <p:cNvPr id="18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9">
    <p:spTree>
      <p:nvGrpSpPr>
        <p:cNvPr id="1" name=""/>
        <p:cNvGrpSpPr/>
        <p:nvPr/>
      </p:nvGrpSpPr>
      <p:grpSpPr>
        <a:xfrm>
          <a:off x="0" y="0"/>
          <a:ext cx="0" cy="0"/>
          <a:chOff x="0" y="0"/>
          <a:chExt cx="0" cy="0"/>
        </a:xfrm>
      </p:grpSpPr>
      <p:sp>
        <p:nvSpPr>
          <p:cNvPr id="196" name="Rectangle"/>
          <p:cNvSpPr/>
          <p:nvPr/>
        </p:nvSpPr>
        <p:spPr>
          <a:xfrm>
            <a:off x="16140794" y="1505272"/>
            <a:ext cx="7616179" cy="10705456"/>
          </a:xfrm>
          <a:prstGeom prst="rect">
            <a:avLst/>
          </a:prstGeom>
          <a:solidFill>
            <a:schemeClr val="accent1">
              <a:hueOff val="2880127"/>
              <a:satOff val="-45454"/>
              <a:lumOff val="-1120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97" name="Rectangle"/>
          <p:cNvSpPr/>
          <p:nvPr/>
        </p:nvSpPr>
        <p:spPr>
          <a:xfrm>
            <a:off x="16030229" y="1975101"/>
            <a:ext cx="291882" cy="9765797"/>
          </a:xfrm>
          <a:prstGeom prst="rect">
            <a:avLst/>
          </a:prstGeom>
          <a:solidFill>
            <a:schemeClr val="accent4">
              <a:hueOff val="-6201833"/>
              <a:satOff val="-29209"/>
              <a:lumOff val="10675"/>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9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
    <p:spTree>
      <p:nvGrpSpPr>
        <p:cNvPr id="1" name=""/>
        <p:cNvGrpSpPr/>
        <p:nvPr/>
      </p:nvGrpSpPr>
      <p:grpSpPr>
        <a:xfrm>
          <a:off x="0" y="0"/>
          <a:ext cx="0" cy="0"/>
          <a:chOff x="0" y="0"/>
          <a:chExt cx="0" cy="0"/>
        </a:xfrm>
      </p:grpSpPr>
      <p:sp>
        <p:nvSpPr>
          <p:cNvPr id="19" name="Rectangle"/>
          <p:cNvSpPr/>
          <p:nvPr/>
        </p:nvSpPr>
        <p:spPr>
          <a:xfrm>
            <a:off x="7238673" y="2668920"/>
            <a:ext cx="13892635" cy="8378160"/>
          </a:xfrm>
          <a:prstGeom prst="rect">
            <a:avLst/>
          </a:prstGeom>
          <a:solidFill>
            <a:schemeClr val="accent1">
              <a:hueOff val="2880127"/>
              <a:satOff val="-45454"/>
              <a:lumOff val="-1120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0" name="Image"/>
          <p:cNvSpPr/>
          <p:nvPr>
            <p:ph type="pic" sz="half" idx="13"/>
          </p:nvPr>
        </p:nvSpPr>
        <p:spPr>
          <a:xfrm>
            <a:off x="3073524" y="1047551"/>
            <a:ext cx="6509165" cy="11620762"/>
          </a:xfrm>
          <a:prstGeom prst="rect">
            <a:avLst/>
          </a:prstGeom>
        </p:spPr>
        <p:txBody>
          <a:bodyPr lIns="91439" tIns="45719" rIns="91439" bIns="45719" anchor="t">
            <a:noAutofit/>
          </a:bodyPr>
          <a:lstStyle/>
          <a:p>
            <a:pPr/>
          </a:p>
        </p:txBody>
      </p:sp>
      <p:sp>
        <p:nvSpPr>
          <p:cNvPr id="21" name="Rectangle"/>
          <p:cNvSpPr/>
          <p:nvPr/>
        </p:nvSpPr>
        <p:spPr>
          <a:xfrm>
            <a:off x="20987836" y="3158053"/>
            <a:ext cx="322640" cy="7399895"/>
          </a:xfrm>
          <a:prstGeom prst="rect">
            <a:avLst/>
          </a:prstGeom>
          <a:solidFill>
            <a:schemeClr val="accent4">
              <a:hueOff val="-6201833"/>
              <a:satOff val="-29209"/>
              <a:lumOff val="10675"/>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0">
    <p:spTree>
      <p:nvGrpSpPr>
        <p:cNvPr id="1" name=""/>
        <p:cNvGrpSpPr/>
        <p:nvPr/>
      </p:nvGrpSpPr>
      <p:grpSpPr>
        <a:xfrm>
          <a:off x="0" y="0"/>
          <a:ext cx="0" cy="0"/>
          <a:chOff x="0" y="0"/>
          <a:chExt cx="0" cy="0"/>
        </a:xfrm>
      </p:grpSpPr>
      <p:sp>
        <p:nvSpPr>
          <p:cNvPr id="205" name="Image"/>
          <p:cNvSpPr/>
          <p:nvPr>
            <p:ph type="pic" sz="half" idx="13"/>
          </p:nvPr>
        </p:nvSpPr>
        <p:spPr>
          <a:xfrm>
            <a:off x="12431993" y="3484705"/>
            <a:ext cx="10429045" cy="7038283"/>
          </a:xfrm>
          <a:prstGeom prst="rect">
            <a:avLst/>
          </a:prstGeom>
        </p:spPr>
        <p:txBody>
          <a:bodyPr lIns="91439" tIns="45719" rIns="91439" bIns="45719" anchor="t">
            <a:noAutofit/>
          </a:bodyPr>
          <a:lstStyle/>
          <a:p>
            <a:pPr/>
          </a:p>
        </p:txBody>
      </p:sp>
      <p:sp>
        <p:nvSpPr>
          <p:cNvPr id="20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2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3">
    <p:spTree>
      <p:nvGrpSpPr>
        <p:cNvPr id="1" name=""/>
        <p:cNvGrpSpPr/>
        <p:nvPr/>
      </p:nvGrpSpPr>
      <p:grpSpPr>
        <a:xfrm>
          <a:off x="0" y="0"/>
          <a:ext cx="0" cy="0"/>
          <a:chOff x="0" y="0"/>
          <a:chExt cx="0" cy="0"/>
        </a:xfrm>
      </p:grpSpPr>
      <p:sp>
        <p:nvSpPr>
          <p:cNvPr id="29" name="Image"/>
          <p:cNvSpPr/>
          <p:nvPr>
            <p:ph type="pic" idx="13"/>
          </p:nvPr>
        </p:nvSpPr>
        <p:spPr>
          <a:xfrm>
            <a:off x="-1" y="0"/>
            <a:ext cx="24383997" cy="6382047"/>
          </a:xfrm>
          <a:prstGeom prst="rect">
            <a:avLst/>
          </a:prstGeom>
        </p:spPr>
        <p:txBody>
          <a:bodyPr lIns="91439" tIns="45719" rIns="91439" bIns="45719" anchor="t">
            <a:noAutofit/>
          </a:bodyPr>
          <a:lstStyle/>
          <a:p>
            <a:pPr/>
          </a:p>
        </p:txBody>
      </p:sp>
      <p:sp>
        <p:nvSpPr>
          <p:cNvPr id="3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4">
    <p:spTree>
      <p:nvGrpSpPr>
        <p:cNvPr id="1" name=""/>
        <p:cNvGrpSpPr/>
        <p:nvPr/>
      </p:nvGrpSpPr>
      <p:grpSpPr>
        <a:xfrm>
          <a:off x="0" y="0"/>
          <a:ext cx="0" cy="0"/>
          <a:chOff x="0" y="0"/>
          <a:chExt cx="0" cy="0"/>
        </a:xfrm>
      </p:grpSpPr>
      <p:sp>
        <p:nvSpPr>
          <p:cNvPr id="37" name="Image"/>
          <p:cNvSpPr/>
          <p:nvPr>
            <p:ph type="pic" sz="half" idx="13"/>
          </p:nvPr>
        </p:nvSpPr>
        <p:spPr>
          <a:xfrm>
            <a:off x="-1" y="4191000"/>
            <a:ext cx="24383997" cy="5473699"/>
          </a:xfrm>
          <a:prstGeom prst="rect">
            <a:avLst/>
          </a:prstGeom>
        </p:spPr>
        <p:txBody>
          <a:bodyPr lIns="91439" tIns="45719" rIns="91439" bIns="45719" anchor="t">
            <a:noAutofit/>
          </a:bodyPr>
          <a:lstStyle/>
          <a:p>
            <a:pPr/>
          </a:p>
        </p:txBody>
      </p:sp>
      <p:sp>
        <p:nvSpPr>
          <p:cNvPr id="3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5">
    <p:spTree>
      <p:nvGrpSpPr>
        <p:cNvPr id="1" name=""/>
        <p:cNvGrpSpPr/>
        <p:nvPr/>
      </p:nvGrpSpPr>
      <p:grpSpPr>
        <a:xfrm>
          <a:off x="0" y="0"/>
          <a:ext cx="0" cy="0"/>
          <a:chOff x="0" y="0"/>
          <a:chExt cx="0" cy="0"/>
        </a:xfrm>
      </p:grpSpPr>
      <p:sp>
        <p:nvSpPr>
          <p:cNvPr id="45" name="Image"/>
          <p:cNvSpPr/>
          <p:nvPr>
            <p:ph type="pic" idx="13"/>
          </p:nvPr>
        </p:nvSpPr>
        <p:spPr>
          <a:xfrm>
            <a:off x="0" y="7756921"/>
            <a:ext cx="24383897" cy="5959177"/>
          </a:xfrm>
          <a:prstGeom prst="rect">
            <a:avLst/>
          </a:prstGeom>
        </p:spPr>
        <p:txBody>
          <a:bodyPr lIns="91439" tIns="45719" rIns="91439" bIns="45719" anchor="t">
            <a:noAutofit/>
          </a:bodyPr>
          <a:lstStyle/>
          <a:p>
            <a:pPr/>
          </a:p>
        </p:txBody>
      </p:sp>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6">
    <p:spTree>
      <p:nvGrpSpPr>
        <p:cNvPr id="1" name=""/>
        <p:cNvGrpSpPr/>
        <p:nvPr/>
      </p:nvGrpSpPr>
      <p:grpSpPr>
        <a:xfrm>
          <a:off x="0" y="0"/>
          <a:ext cx="0" cy="0"/>
          <a:chOff x="0" y="0"/>
          <a:chExt cx="0" cy="0"/>
        </a:xfrm>
      </p:grpSpPr>
      <p:sp>
        <p:nvSpPr>
          <p:cNvPr id="53" name="Image"/>
          <p:cNvSpPr/>
          <p:nvPr>
            <p:ph type="pic" idx="13"/>
          </p:nvPr>
        </p:nvSpPr>
        <p:spPr>
          <a:xfrm>
            <a:off x="-1" y="97"/>
            <a:ext cx="11906720" cy="13716001"/>
          </a:xfrm>
          <a:prstGeom prst="rect">
            <a:avLst/>
          </a:prstGeom>
        </p:spPr>
        <p:txBody>
          <a:bodyPr lIns="91439" tIns="45719" rIns="91439" bIns="45719" anchor="t">
            <a:noAutofit/>
          </a:bodyPr>
          <a:lstStyle/>
          <a:p>
            <a:pPr/>
          </a:p>
        </p:txBody>
      </p:sp>
      <p:sp>
        <p:nvSpPr>
          <p:cNvPr id="5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7">
    <p:spTree>
      <p:nvGrpSpPr>
        <p:cNvPr id="1" name=""/>
        <p:cNvGrpSpPr/>
        <p:nvPr/>
      </p:nvGrpSpPr>
      <p:grpSpPr>
        <a:xfrm>
          <a:off x="0" y="0"/>
          <a:ext cx="0" cy="0"/>
          <a:chOff x="0" y="0"/>
          <a:chExt cx="0" cy="0"/>
        </a:xfrm>
      </p:grpSpPr>
      <p:sp>
        <p:nvSpPr>
          <p:cNvPr id="61" name="Rectangle"/>
          <p:cNvSpPr/>
          <p:nvPr/>
        </p:nvSpPr>
        <p:spPr>
          <a:xfrm>
            <a:off x="0" y="-1"/>
            <a:ext cx="10517476" cy="13716001"/>
          </a:xfrm>
          <a:prstGeom prst="rect">
            <a:avLst/>
          </a:prstGeom>
          <a:solidFill>
            <a:schemeClr val="accent1">
              <a:hueOff val="2880127"/>
              <a:satOff val="-45454"/>
              <a:lumOff val="-1120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2" name="Rectangle"/>
          <p:cNvSpPr/>
          <p:nvPr/>
        </p:nvSpPr>
        <p:spPr>
          <a:xfrm>
            <a:off x="10357594" y="744308"/>
            <a:ext cx="329585" cy="12227383"/>
          </a:xfrm>
          <a:prstGeom prst="rect">
            <a:avLst/>
          </a:prstGeom>
          <a:solidFill>
            <a:schemeClr val="accent4">
              <a:hueOff val="-6201833"/>
              <a:satOff val="-29209"/>
              <a:lumOff val="10675"/>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3" name="Image"/>
          <p:cNvSpPr/>
          <p:nvPr>
            <p:ph type="pic" sz="half" idx="13"/>
          </p:nvPr>
        </p:nvSpPr>
        <p:spPr>
          <a:xfrm>
            <a:off x="4195252" y="1320998"/>
            <a:ext cx="8219665" cy="11073861"/>
          </a:xfrm>
          <a:prstGeom prst="rect">
            <a:avLst/>
          </a:prstGeom>
        </p:spPr>
        <p:txBody>
          <a:bodyPr lIns="91439" tIns="45719" rIns="91439" bIns="45719" anchor="t">
            <a:noAutofit/>
          </a:bodyPr>
          <a:lstStyle/>
          <a:p>
            <a:pP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8">
    <p:spTree>
      <p:nvGrpSpPr>
        <p:cNvPr id="1" name=""/>
        <p:cNvGrpSpPr/>
        <p:nvPr/>
      </p:nvGrpSpPr>
      <p:grpSpPr>
        <a:xfrm>
          <a:off x="0" y="0"/>
          <a:ext cx="0" cy="0"/>
          <a:chOff x="0" y="0"/>
          <a:chExt cx="0" cy="0"/>
        </a:xfrm>
      </p:grpSpPr>
      <p:sp>
        <p:nvSpPr>
          <p:cNvPr id="71" name="Image"/>
          <p:cNvSpPr/>
          <p:nvPr>
            <p:ph type="pic" sz="half" idx="13"/>
          </p:nvPr>
        </p:nvSpPr>
        <p:spPr>
          <a:xfrm>
            <a:off x="-1" y="0"/>
            <a:ext cx="8219666" cy="13716056"/>
          </a:xfrm>
          <a:prstGeom prst="rect">
            <a:avLst/>
          </a:prstGeom>
        </p:spPr>
        <p:txBody>
          <a:bodyPr lIns="91439" tIns="45719" rIns="91439" bIns="45719" anchor="t">
            <a:noAutofit/>
          </a:bodyPr>
          <a:lstStyle/>
          <a:p>
            <a:pP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9">
    <p:spTree>
      <p:nvGrpSpPr>
        <p:cNvPr id="1" name=""/>
        <p:cNvGrpSpPr/>
        <p:nvPr/>
      </p:nvGrpSpPr>
      <p:grpSpPr>
        <a:xfrm>
          <a:off x="0" y="0"/>
          <a:ext cx="0" cy="0"/>
          <a:chOff x="0" y="0"/>
          <a:chExt cx="0" cy="0"/>
        </a:xfrm>
      </p:grpSpPr>
      <p:sp>
        <p:nvSpPr>
          <p:cNvPr id="79" name="Image"/>
          <p:cNvSpPr/>
          <p:nvPr>
            <p:ph type="pic" sz="quarter" idx="13"/>
          </p:nvPr>
        </p:nvSpPr>
        <p:spPr>
          <a:xfrm>
            <a:off x="7607300" y="4239097"/>
            <a:ext cx="3810000" cy="3810001"/>
          </a:xfrm>
          <a:prstGeom prst="rect">
            <a:avLst/>
          </a:prstGeom>
        </p:spPr>
        <p:txBody>
          <a:bodyPr lIns="91439" tIns="45719" rIns="91439" bIns="45719" anchor="t">
            <a:noAutofit/>
          </a:bodyPr>
          <a:lstStyle/>
          <a:p>
            <a:pPr/>
          </a:p>
        </p:txBody>
      </p:sp>
      <p:sp>
        <p:nvSpPr>
          <p:cNvPr id="80" name="Image"/>
          <p:cNvSpPr/>
          <p:nvPr>
            <p:ph type="pic" sz="quarter" idx="14"/>
          </p:nvPr>
        </p:nvSpPr>
        <p:spPr>
          <a:xfrm>
            <a:off x="18326100" y="4239097"/>
            <a:ext cx="3810000" cy="3810001"/>
          </a:xfrm>
          <a:prstGeom prst="rect">
            <a:avLst/>
          </a:prstGeom>
        </p:spPr>
        <p:txBody>
          <a:bodyPr lIns="91439" tIns="45719" rIns="91439" bIns="45719" anchor="t">
            <a:noAutofit/>
          </a:bodyPr>
          <a:lstStyle/>
          <a:p>
            <a:pPr/>
          </a:p>
        </p:txBody>
      </p:sp>
      <p:sp>
        <p:nvSpPr>
          <p:cNvPr id="81" name="Image"/>
          <p:cNvSpPr/>
          <p:nvPr>
            <p:ph type="pic" sz="quarter" idx="15"/>
          </p:nvPr>
        </p:nvSpPr>
        <p:spPr>
          <a:xfrm>
            <a:off x="2247900" y="4239098"/>
            <a:ext cx="3810000" cy="3810001"/>
          </a:xfrm>
          <a:prstGeom prst="rect">
            <a:avLst/>
          </a:prstGeom>
        </p:spPr>
        <p:txBody>
          <a:bodyPr lIns="91439" tIns="45719" rIns="91439" bIns="45719" anchor="t">
            <a:noAutofit/>
          </a:bodyPr>
          <a:lstStyle/>
          <a:p>
            <a:pPr/>
          </a:p>
        </p:txBody>
      </p:sp>
      <p:sp>
        <p:nvSpPr>
          <p:cNvPr id="82" name="Image"/>
          <p:cNvSpPr/>
          <p:nvPr>
            <p:ph type="pic" sz="quarter" idx="16"/>
          </p:nvPr>
        </p:nvSpPr>
        <p:spPr>
          <a:xfrm>
            <a:off x="12966700" y="4239097"/>
            <a:ext cx="3810000" cy="3810001"/>
          </a:xfrm>
          <a:prstGeom prst="rect">
            <a:avLst/>
          </a:prstGeom>
        </p:spPr>
        <p:txBody>
          <a:bodyPr lIns="91439" tIns="45719" rIns="91439" bIns="45719" anchor="t">
            <a:noAutofit/>
          </a:bodyPr>
          <a:lstStyle/>
          <a:p>
            <a:pPr/>
          </a:p>
        </p:txBody>
      </p:sp>
      <p:sp>
        <p:nvSpPr>
          <p:cNvPr id="8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899456" y="4115469"/>
            <a:ext cx="6585088" cy="1280853"/>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normAutofit fontScale="100000" lnSpcReduction="0"/>
          </a:bodyPr>
          <a:lstStyle/>
          <a:p>
            <a:pPr/>
            <a:r>
              <a:t>Title Text</a:t>
            </a:r>
          </a:p>
        </p:txBody>
      </p:sp>
      <p:sp>
        <p:nvSpPr>
          <p:cNvPr id="3" name="Body Level One…"/>
          <p:cNvSpPr txBox="1"/>
          <p:nvPr>
            <p:ph type="body" idx="1"/>
          </p:nvPr>
        </p:nvSpPr>
        <p:spPr>
          <a:xfrm>
            <a:off x="8899456" y="5501803"/>
            <a:ext cx="6585088" cy="372954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2054646" y="9479979"/>
            <a:ext cx="270690" cy="271019"/>
          </a:xfrm>
          <a:prstGeom prst="rect">
            <a:avLst/>
          </a:prstGeom>
          <a:ln w="3175">
            <a:miter lim="400000"/>
          </a:ln>
        </p:spPr>
        <p:txBody>
          <a:bodyPr wrap="none" lIns="30137" tIns="30137" rIns="30137" bIns="30137">
            <a:spAutoFit/>
          </a:bodyPr>
          <a:lstStyle>
            <a:lvl1pPr>
              <a:defRPr b="0" sz="14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Lst>
  <p:transition xmlns:p14="http://schemas.microsoft.com/office/powerpoint/2010/main" spd="med" advClick="1"/>
  <p:txStyles>
    <p:titleStyle>
      <a:lvl1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1pPr>
      <a:lvl2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2pPr>
      <a:lvl3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3pPr>
      <a:lvl4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4pPr>
      <a:lvl5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5pPr>
      <a:lvl6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6pPr>
      <a:lvl7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7pPr>
      <a:lvl8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8pPr>
      <a:lvl9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9pPr>
    </p:titleStyle>
    <p:bodyStyle>
      <a:lvl1pPr marL="222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1pPr>
      <a:lvl2pPr marL="666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2pPr>
      <a:lvl3pPr marL="1111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3pPr>
      <a:lvl4pPr marL="1555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4pPr>
      <a:lvl5pPr marL="2000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5pPr>
      <a:lvl6pPr marL="2444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6pPr>
      <a:lvl7pPr marL="2889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7pPr>
      <a:lvl8pPr marL="3333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8pPr>
      <a:lvl9pPr marL="3778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1pPr>
      <a:lvl2pPr marL="0" marR="0" indent="2286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2pPr>
      <a:lvl3pPr marL="0" marR="0" indent="4572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3pPr>
      <a:lvl4pPr marL="0" marR="0" indent="6858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4pPr>
      <a:lvl5pPr marL="0" marR="0" indent="9144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5pPr>
      <a:lvl6pPr marL="0" marR="0" indent="11430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6pPr>
      <a:lvl7pPr marL="0" marR="0" indent="13716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7pPr>
      <a:lvl8pPr marL="0" marR="0" indent="16002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8pPr>
      <a:lvl9pPr marL="0" marR="0" indent="18288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png"/><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6" Type="http://schemas.openxmlformats.org/officeDocument/2006/relationships/chart" Target="../charts/chart4.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chart" Target="../charts/chart5.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chart" Target="../charts/chart6.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chart" Target="../charts/chart7.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22"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23" name="Beton"/>
          <p:cNvSpPr txBox="1"/>
          <p:nvPr>
            <p:ph type="title" idx="4294967295"/>
          </p:nvPr>
        </p:nvSpPr>
        <p:spPr>
          <a:xfrm>
            <a:off x="8480647" y="5645740"/>
            <a:ext cx="7422706" cy="2424520"/>
          </a:xfrm>
          <a:prstGeom prst="rect">
            <a:avLst/>
          </a:prstGeom>
        </p:spPr>
        <p:txBody>
          <a:bodyPr/>
          <a:lstStyle>
            <a:lvl1pPr>
              <a:defRPr sz="14000"/>
            </a:lvl1pPr>
          </a:lstStyle>
          <a:p>
            <a:pPr/>
            <a:r>
              <a:t>Beton</a:t>
            </a:r>
          </a:p>
        </p:txBody>
      </p:sp>
      <p:sp>
        <p:nvSpPr>
          <p:cNvPr id="22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ph type="body" sz="quarter" idx="4294967295"/>
          </p:nvPr>
        </p:nvSpPr>
        <p:spPr>
          <a:xfrm>
            <a:off x="6170507" y="11787575"/>
            <a:ext cx="12042986" cy="1019418"/>
          </a:xfrm>
          <a:prstGeom prst="rect">
            <a:avLst/>
          </a:prstGeom>
        </p:spPr>
        <p:txBody>
          <a:bodyPr anchor="t"/>
          <a:lstStyle/>
          <a:p>
            <a:pPr lvl="3" marL="0" indent="0" algn="ctr">
              <a:buSzTx/>
              <a:buNone/>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Rectangle"/>
          <p:cNvSpPr/>
          <p:nvPr/>
        </p:nvSpPr>
        <p:spPr>
          <a:xfrm>
            <a:off x="9321582" y="2889284"/>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85" name="Our Vision &amp; Mision"/>
          <p:cNvSpPr txBox="1"/>
          <p:nvPr/>
        </p:nvSpPr>
        <p:spPr>
          <a:xfrm>
            <a:off x="8219497" y="1326486"/>
            <a:ext cx="794500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Vision &amp; Mision</a:t>
            </a:r>
          </a:p>
        </p:txBody>
      </p:sp>
      <p:sp>
        <p:nvSpPr>
          <p:cNvPr id="28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3975874" y="51237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87" name="Lorem ipsum dolor sit amet."/>
          <p:cNvSpPr txBox="1"/>
          <p:nvPr/>
        </p:nvSpPr>
        <p:spPr>
          <a:xfrm>
            <a:off x="3975874" y="4380922"/>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8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415275" y="51237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89" name="Lorem ipsum dolor sit amet."/>
          <p:cNvSpPr txBox="1"/>
          <p:nvPr/>
        </p:nvSpPr>
        <p:spPr>
          <a:xfrm>
            <a:off x="14415275" y="4380922"/>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0"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3975875" y="80193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1" name="Lorem ipsum dolor sit amet."/>
          <p:cNvSpPr txBox="1"/>
          <p:nvPr/>
        </p:nvSpPr>
        <p:spPr>
          <a:xfrm>
            <a:off x="3975875" y="7276522"/>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415275" y="80193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3" name="Lorem ipsum dolor sit amet."/>
          <p:cNvSpPr txBox="1"/>
          <p:nvPr/>
        </p:nvSpPr>
        <p:spPr>
          <a:xfrm>
            <a:off x="14415275" y="7276522"/>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3975875" y="107371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5" name="Lorem ipsum dolor sit amet."/>
          <p:cNvSpPr txBox="1"/>
          <p:nvPr/>
        </p:nvSpPr>
        <p:spPr>
          <a:xfrm>
            <a:off x="3975875" y="9994321"/>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415275" y="107371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7" name="Lorem ipsum dolor sit amet."/>
          <p:cNvSpPr txBox="1"/>
          <p:nvPr/>
        </p:nvSpPr>
        <p:spPr>
          <a:xfrm>
            <a:off x="14415275" y="9994321"/>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8" name="Shape 5191"/>
          <p:cNvSpPr/>
          <p:nvPr/>
        </p:nvSpPr>
        <p:spPr>
          <a:xfrm>
            <a:off x="2467135" y="7276522"/>
            <a:ext cx="952501" cy="757777"/>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299" name="Shape 5135"/>
          <p:cNvSpPr/>
          <p:nvPr/>
        </p:nvSpPr>
        <p:spPr>
          <a:xfrm>
            <a:off x="2467135" y="9994321"/>
            <a:ext cx="952501" cy="93804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0" name="Shape 5167"/>
          <p:cNvSpPr/>
          <p:nvPr/>
        </p:nvSpPr>
        <p:spPr>
          <a:xfrm>
            <a:off x="12903132" y="4380922"/>
            <a:ext cx="952501" cy="974259"/>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1" name="Shape 5115"/>
          <p:cNvSpPr/>
          <p:nvPr/>
        </p:nvSpPr>
        <p:spPr>
          <a:xfrm>
            <a:off x="12903131" y="7276522"/>
            <a:ext cx="952501" cy="885238"/>
          </a:xfrm>
          <a:custGeom>
            <a:avLst/>
            <a:gdLst/>
            <a:ahLst/>
            <a:cxnLst>
              <a:cxn ang="0">
                <a:pos x="wd2" y="hd2"/>
              </a:cxn>
              <a:cxn ang="5400000">
                <a:pos x="wd2" y="hd2"/>
              </a:cxn>
              <a:cxn ang="10800000">
                <a:pos x="wd2" y="hd2"/>
              </a:cxn>
              <a:cxn ang="16200000">
                <a:pos x="wd2" y="hd2"/>
              </a:cxn>
            </a:cxnLst>
            <a:rect l="0" t="0" r="r" b="b"/>
            <a:pathLst>
              <a:path w="21348" h="17053" fill="norm" stroke="1" extrusionOk="0">
                <a:moveTo>
                  <a:pt x="20740" y="3005"/>
                </a:moveTo>
                <a:cubicBezTo>
                  <a:pt x="7216" y="7674"/>
                  <a:pt x="12711" y="-4547"/>
                  <a:pt x="2103" y="1949"/>
                </a:cubicBezTo>
                <a:cubicBezTo>
                  <a:pt x="0" y="2680"/>
                  <a:pt x="0" y="2680"/>
                  <a:pt x="0" y="2680"/>
                </a:cubicBezTo>
                <a:cubicBezTo>
                  <a:pt x="4205" y="17053"/>
                  <a:pt x="4205" y="17053"/>
                  <a:pt x="4205" y="17053"/>
                </a:cubicBezTo>
                <a:cubicBezTo>
                  <a:pt x="6738" y="17053"/>
                  <a:pt x="6738" y="17053"/>
                  <a:pt x="6738" y="17053"/>
                </a:cubicBezTo>
                <a:cubicBezTo>
                  <a:pt x="4635" y="9866"/>
                  <a:pt x="4635" y="9866"/>
                  <a:pt x="4635" y="9866"/>
                </a:cubicBezTo>
                <a:cubicBezTo>
                  <a:pt x="14002" y="3370"/>
                  <a:pt x="10179" y="17053"/>
                  <a:pt x="21170" y="3370"/>
                </a:cubicBezTo>
                <a:cubicBezTo>
                  <a:pt x="21600" y="3370"/>
                  <a:pt x="21170" y="3005"/>
                  <a:pt x="20740" y="3005"/>
                </a:cubicBezTo>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2" name="Shape 5176"/>
          <p:cNvSpPr/>
          <p:nvPr/>
        </p:nvSpPr>
        <p:spPr>
          <a:xfrm>
            <a:off x="12903131" y="9994321"/>
            <a:ext cx="952501" cy="8466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3" name="Shape 5147"/>
          <p:cNvSpPr/>
          <p:nvPr/>
        </p:nvSpPr>
        <p:spPr>
          <a:xfrm>
            <a:off x="2467135" y="4380922"/>
            <a:ext cx="952500" cy="7316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05"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06" name="Rectangle"/>
          <p:cNvSpPr/>
          <p:nvPr/>
        </p:nvSpPr>
        <p:spPr>
          <a:xfrm>
            <a:off x="9260092" y="3728900"/>
            <a:ext cx="5740835"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07" name="Our Key Values"/>
          <p:cNvSpPr txBox="1"/>
          <p:nvPr/>
        </p:nvSpPr>
        <p:spPr>
          <a:xfrm>
            <a:off x="9281473" y="2166102"/>
            <a:ext cx="574083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Our Key Values</a:t>
            </a:r>
          </a:p>
        </p:txBody>
      </p:sp>
      <p:sp>
        <p:nvSpPr>
          <p:cNvPr id="30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0783075" y="5743624"/>
            <a:ext cx="11180225"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09" name="Lorem ipsum dolor sit amet."/>
          <p:cNvSpPr txBox="1"/>
          <p:nvPr/>
        </p:nvSpPr>
        <p:spPr>
          <a:xfrm>
            <a:off x="10783075" y="5000838"/>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310" name="Shape 5167"/>
          <p:cNvSpPr/>
          <p:nvPr/>
        </p:nvSpPr>
        <p:spPr>
          <a:xfrm>
            <a:off x="9270932" y="5000838"/>
            <a:ext cx="952501" cy="974259"/>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11" name="Shape 5115"/>
          <p:cNvSpPr/>
          <p:nvPr/>
        </p:nvSpPr>
        <p:spPr>
          <a:xfrm>
            <a:off x="9270932" y="7345845"/>
            <a:ext cx="952501" cy="885238"/>
          </a:xfrm>
          <a:custGeom>
            <a:avLst/>
            <a:gdLst/>
            <a:ahLst/>
            <a:cxnLst>
              <a:cxn ang="0">
                <a:pos x="wd2" y="hd2"/>
              </a:cxn>
              <a:cxn ang="5400000">
                <a:pos x="wd2" y="hd2"/>
              </a:cxn>
              <a:cxn ang="10800000">
                <a:pos x="wd2" y="hd2"/>
              </a:cxn>
              <a:cxn ang="16200000">
                <a:pos x="wd2" y="hd2"/>
              </a:cxn>
            </a:cxnLst>
            <a:rect l="0" t="0" r="r" b="b"/>
            <a:pathLst>
              <a:path w="21348" h="17053" fill="norm" stroke="1" extrusionOk="0">
                <a:moveTo>
                  <a:pt x="20740" y="3005"/>
                </a:moveTo>
                <a:cubicBezTo>
                  <a:pt x="7216" y="7674"/>
                  <a:pt x="12711" y="-4547"/>
                  <a:pt x="2103" y="1949"/>
                </a:cubicBezTo>
                <a:cubicBezTo>
                  <a:pt x="0" y="2680"/>
                  <a:pt x="0" y="2680"/>
                  <a:pt x="0" y="2680"/>
                </a:cubicBezTo>
                <a:cubicBezTo>
                  <a:pt x="4205" y="17053"/>
                  <a:pt x="4205" y="17053"/>
                  <a:pt x="4205" y="17053"/>
                </a:cubicBezTo>
                <a:cubicBezTo>
                  <a:pt x="6738" y="17053"/>
                  <a:pt x="6738" y="17053"/>
                  <a:pt x="6738" y="17053"/>
                </a:cubicBezTo>
                <a:cubicBezTo>
                  <a:pt x="4635" y="9866"/>
                  <a:pt x="4635" y="9866"/>
                  <a:pt x="4635" y="9866"/>
                </a:cubicBezTo>
                <a:cubicBezTo>
                  <a:pt x="14002" y="3370"/>
                  <a:pt x="10179" y="17053"/>
                  <a:pt x="21170" y="3370"/>
                </a:cubicBezTo>
                <a:cubicBezTo>
                  <a:pt x="21600" y="3370"/>
                  <a:pt x="21170" y="3005"/>
                  <a:pt x="20740" y="3005"/>
                </a:cubicBezTo>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12" name="Shape 5176"/>
          <p:cNvSpPr/>
          <p:nvPr/>
        </p:nvSpPr>
        <p:spPr>
          <a:xfrm>
            <a:off x="9270932" y="9692735"/>
            <a:ext cx="952501" cy="8466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13"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0783075" y="8089572"/>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14" name="Lorem ipsum dolor sit amet."/>
          <p:cNvSpPr txBox="1"/>
          <p:nvPr/>
        </p:nvSpPr>
        <p:spPr>
          <a:xfrm>
            <a:off x="10783075" y="7345845"/>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315"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0783075" y="10435521"/>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16" name="Lorem ipsum dolor sit amet."/>
          <p:cNvSpPr txBox="1"/>
          <p:nvPr/>
        </p:nvSpPr>
        <p:spPr>
          <a:xfrm>
            <a:off x="10783075" y="9692735"/>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18"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19" name="Rectangle"/>
          <p:cNvSpPr/>
          <p:nvPr/>
        </p:nvSpPr>
        <p:spPr>
          <a:xfrm>
            <a:off x="0" y="0"/>
            <a:ext cx="5740835" cy="13716000"/>
          </a:xfrm>
          <a:prstGeom prst="rect">
            <a:avLst/>
          </a:prstGeom>
          <a:solidFill>
            <a:schemeClr val="accent1">
              <a:hueOff val="2880127"/>
              <a:satOff val="-45454"/>
              <a:lumOff val="-1120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20" name="Break Slide"/>
          <p:cNvSpPr txBox="1"/>
          <p:nvPr/>
        </p:nvSpPr>
        <p:spPr>
          <a:xfrm>
            <a:off x="2390780" y="9031647"/>
            <a:ext cx="4514354"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Break Slide</a:t>
            </a:r>
          </a:p>
        </p:txBody>
      </p:sp>
      <p:sp>
        <p:nvSpPr>
          <p:cNvPr id="321" name="01."/>
          <p:cNvSpPr txBox="1"/>
          <p:nvPr/>
        </p:nvSpPr>
        <p:spPr>
          <a:xfrm>
            <a:off x="2390780" y="6707107"/>
            <a:ext cx="5740836" cy="2295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defRPr b="0" sz="14000">
                <a:solidFill>
                  <a:srgbClr val="FFFFFF"/>
                </a:solidFill>
                <a:latin typeface="+mn-lt"/>
                <a:ea typeface="+mn-ea"/>
                <a:cs typeface="+mn-cs"/>
                <a:sym typeface="Source Sans Pro Bold"/>
              </a:defRPr>
            </a:lvl1pPr>
          </a:lstStyle>
          <a:p>
            <a:pPr/>
            <a:r>
              <a:t>01.</a:t>
            </a:r>
          </a:p>
        </p:txBody>
      </p:sp>
      <p:sp>
        <p:nvSpPr>
          <p:cNvPr id="322" name="Lorem ipsum dolor sit amet, consectetur adipiscing elit, sed do eiusmod tempor incididunt ut labore et dolore magna aliqua. Ut enim ad minim veniam, quis nostrud exercitation."/>
          <p:cNvSpPr txBox="1"/>
          <p:nvPr/>
        </p:nvSpPr>
        <p:spPr>
          <a:xfrm>
            <a:off x="2390780" y="10478682"/>
            <a:ext cx="5868289"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24"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25" name="Rectangle"/>
          <p:cNvSpPr/>
          <p:nvPr/>
        </p:nvSpPr>
        <p:spPr>
          <a:xfrm>
            <a:off x="9310892" y="3314973"/>
            <a:ext cx="5740835"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26" name="Our Plans &amp; Programs"/>
          <p:cNvSpPr txBox="1"/>
          <p:nvPr/>
        </p:nvSpPr>
        <p:spPr>
          <a:xfrm>
            <a:off x="7930486" y="1752176"/>
            <a:ext cx="8523028"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Plans &amp; Programs</a:t>
            </a:r>
          </a:p>
        </p:txBody>
      </p:sp>
      <p:sp>
        <p:nvSpPr>
          <p:cNvPr id="327" name="Rectangle"/>
          <p:cNvSpPr/>
          <p:nvPr/>
        </p:nvSpPr>
        <p:spPr>
          <a:xfrm>
            <a:off x="0" y="7756921"/>
            <a:ext cx="24384000" cy="5959079"/>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2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2899118" y="4485876"/>
            <a:ext cx="8886983" cy="13453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29" name="Lorem ipsum dolor…"/>
          <p:cNvSpPr txBox="1"/>
          <p:nvPr/>
        </p:nvSpPr>
        <p:spPr>
          <a:xfrm>
            <a:off x="1941687" y="11221439"/>
            <a:ext cx="3785948" cy="128678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0" name="Shape 5167"/>
          <p:cNvSpPr/>
          <p:nvPr/>
        </p:nvSpPr>
        <p:spPr>
          <a:xfrm>
            <a:off x="2983178" y="8964696"/>
            <a:ext cx="1702966" cy="1741867"/>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4">
              <a:hueOff val="-6201833"/>
              <a:satOff val="-29209"/>
              <a:lumOff val="10675"/>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1" name="Shape 5147"/>
          <p:cNvSpPr/>
          <p:nvPr/>
        </p:nvSpPr>
        <p:spPr>
          <a:xfrm>
            <a:off x="8555514" y="9182020"/>
            <a:ext cx="1701801" cy="13072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4">
              <a:hueOff val="-6201833"/>
              <a:satOff val="-29209"/>
              <a:lumOff val="10675"/>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2" name="Lorem ipsum dolor…"/>
          <p:cNvSpPr txBox="1"/>
          <p:nvPr/>
        </p:nvSpPr>
        <p:spPr>
          <a:xfrm>
            <a:off x="7513440" y="11221440"/>
            <a:ext cx="3785948" cy="128678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3" name="Shape 5135"/>
          <p:cNvSpPr/>
          <p:nvPr/>
        </p:nvSpPr>
        <p:spPr>
          <a:xfrm>
            <a:off x="14126933" y="8997259"/>
            <a:ext cx="1701801" cy="16759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6201833"/>
              <a:satOff val="-29209"/>
              <a:lumOff val="10675"/>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4" name="Lorem ipsum dolor…"/>
          <p:cNvSpPr txBox="1"/>
          <p:nvPr/>
        </p:nvSpPr>
        <p:spPr>
          <a:xfrm>
            <a:off x="13084860" y="11221054"/>
            <a:ext cx="3785948" cy="128678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5" name="Shape 5191"/>
          <p:cNvSpPr/>
          <p:nvPr/>
        </p:nvSpPr>
        <p:spPr>
          <a:xfrm>
            <a:off x="19697856" y="9158683"/>
            <a:ext cx="1701801" cy="1353894"/>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4">
              <a:hueOff val="-6201833"/>
              <a:satOff val="-29209"/>
              <a:lumOff val="10675"/>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6" name="Lorem ipsum dolor…"/>
          <p:cNvSpPr txBox="1"/>
          <p:nvPr/>
        </p:nvSpPr>
        <p:spPr>
          <a:xfrm>
            <a:off x="18656365" y="11221439"/>
            <a:ext cx="3785948" cy="128678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7"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576518" y="4485876"/>
            <a:ext cx="8886982" cy="13453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9"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340"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341"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342" name="Image" descr="Image"/>
          <p:cNvPicPr>
            <a:picLocks noChangeAspect="0"/>
          </p:cNvPicPr>
          <p:nvPr>
            <p:ph type="pic" idx="16"/>
          </p:nvPr>
        </p:nvPicPr>
        <p:blipFill>
          <a:blip r:embed="rId2">
            <a:extLst/>
          </a:blip>
          <a:srcRect l="0" t="0" r="0" b="0"/>
          <a:stretch>
            <a:fillRect/>
          </a:stretch>
        </p:blipFill>
        <p:spPr>
          <a:prstGeom prst="rect">
            <a:avLst/>
          </a:prstGeom>
        </p:spPr>
      </p:pic>
      <p:sp>
        <p:nvSpPr>
          <p:cNvPr id="343" name="Rectangle"/>
          <p:cNvSpPr/>
          <p:nvPr/>
        </p:nvSpPr>
        <p:spPr>
          <a:xfrm>
            <a:off x="9321582" y="2889284"/>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44" name="Heading Text Here"/>
          <p:cNvSpPr txBox="1"/>
          <p:nvPr/>
        </p:nvSpPr>
        <p:spPr>
          <a:xfrm>
            <a:off x="8068090" y="1326486"/>
            <a:ext cx="8247821"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345" name="Lorem ipsum dolor sit amet, consectetur adipiscing elit, sed do eiusmod tempor incididunt ut labore et dolore magna aliqua."/>
          <p:cNvSpPr txBox="1"/>
          <p:nvPr/>
        </p:nvSpPr>
        <p:spPr>
          <a:xfrm>
            <a:off x="7943474" y="9201522"/>
            <a:ext cx="3137652"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46" name="John Doe"/>
          <p:cNvSpPr txBox="1"/>
          <p:nvPr/>
        </p:nvSpPr>
        <p:spPr>
          <a:xfrm>
            <a:off x="8615135" y="8317921"/>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47" name="Square"/>
          <p:cNvSpPr/>
          <p:nvPr/>
        </p:nvSpPr>
        <p:spPr>
          <a:xfrm>
            <a:off x="7909297" y="107508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48" name="Square"/>
          <p:cNvSpPr/>
          <p:nvPr/>
        </p:nvSpPr>
        <p:spPr>
          <a:xfrm>
            <a:off x="10271497" y="107508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49" name="Shape"/>
          <p:cNvSpPr/>
          <p:nvPr/>
        </p:nvSpPr>
        <p:spPr>
          <a:xfrm>
            <a:off x="82476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0" name="Shape"/>
          <p:cNvSpPr/>
          <p:nvPr/>
        </p:nvSpPr>
        <p:spPr>
          <a:xfrm>
            <a:off x="105346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1" name="Square"/>
          <p:cNvSpPr/>
          <p:nvPr/>
        </p:nvSpPr>
        <p:spPr>
          <a:xfrm>
            <a:off x="9077697" y="107508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52" name="Shape"/>
          <p:cNvSpPr/>
          <p:nvPr/>
        </p:nvSpPr>
        <p:spPr>
          <a:xfrm>
            <a:off x="93408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3" name="Lorem ipsum dolor sit amet, consectetur adipiscing elit, sed do eiusmod tempor incididunt ut labore et dolore magna aliqua."/>
          <p:cNvSpPr txBox="1"/>
          <p:nvPr/>
        </p:nvSpPr>
        <p:spPr>
          <a:xfrm>
            <a:off x="18662274" y="9201522"/>
            <a:ext cx="3137653"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54" name="John Doe"/>
          <p:cNvSpPr txBox="1"/>
          <p:nvPr/>
        </p:nvSpPr>
        <p:spPr>
          <a:xfrm>
            <a:off x="19333936" y="8317921"/>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55" name="Square"/>
          <p:cNvSpPr/>
          <p:nvPr/>
        </p:nvSpPr>
        <p:spPr>
          <a:xfrm>
            <a:off x="18628097" y="107762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56" name="Square"/>
          <p:cNvSpPr/>
          <p:nvPr/>
        </p:nvSpPr>
        <p:spPr>
          <a:xfrm>
            <a:off x="20990297" y="107762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57" name="Shape"/>
          <p:cNvSpPr/>
          <p:nvPr/>
        </p:nvSpPr>
        <p:spPr>
          <a:xfrm>
            <a:off x="189664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8" name="Shape"/>
          <p:cNvSpPr/>
          <p:nvPr/>
        </p:nvSpPr>
        <p:spPr>
          <a:xfrm>
            <a:off x="212534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9" name="Square"/>
          <p:cNvSpPr/>
          <p:nvPr/>
        </p:nvSpPr>
        <p:spPr>
          <a:xfrm>
            <a:off x="19796497" y="107762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0" name="Shape"/>
          <p:cNvSpPr/>
          <p:nvPr/>
        </p:nvSpPr>
        <p:spPr>
          <a:xfrm>
            <a:off x="200596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1" name="Lorem ipsum dolor sit amet, consectetur adipiscing elit, sed do eiusmod tempor incididunt ut labore et dolore magna aliqua."/>
          <p:cNvSpPr txBox="1"/>
          <p:nvPr/>
        </p:nvSpPr>
        <p:spPr>
          <a:xfrm>
            <a:off x="2584074" y="9201522"/>
            <a:ext cx="3137652"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62" name="John Doe"/>
          <p:cNvSpPr txBox="1"/>
          <p:nvPr/>
        </p:nvSpPr>
        <p:spPr>
          <a:xfrm>
            <a:off x="3255735" y="831792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63" name="Square"/>
          <p:cNvSpPr/>
          <p:nvPr/>
        </p:nvSpPr>
        <p:spPr>
          <a:xfrm>
            <a:off x="2549897" y="107508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4" name="Square"/>
          <p:cNvSpPr/>
          <p:nvPr/>
        </p:nvSpPr>
        <p:spPr>
          <a:xfrm>
            <a:off x="4912097" y="107508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5" name="Shape"/>
          <p:cNvSpPr/>
          <p:nvPr/>
        </p:nvSpPr>
        <p:spPr>
          <a:xfrm>
            <a:off x="28882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6" name="Shape"/>
          <p:cNvSpPr/>
          <p:nvPr/>
        </p:nvSpPr>
        <p:spPr>
          <a:xfrm>
            <a:off x="51752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7" name="Square"/>
          <p:cNvSpPr/>
          <p:nvPr/>
        </p:nvSpPr>
        <p:spPr>
          <a:xfrm>
            <a:off x="3718297" y="107508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8" name="Shape"/>
          <p:cNvSpPr/>
          <p:nvPr/>
        </p:nvSpPr>
        <p:spPr>
          <a:xfrm>
            <a:off x="39814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9" name="Lorem ipsum dolor sit amet, consectetur adipiscing elit, sed do eiusmod tempor incididunt ut labore et dolore magna aliqua."/>
          <p:cNvSpPr txBox="1"/>
          <p:nvPr/>
        </p:nvSpPr>
        <p:spPr>
          <a:xfrm>
            <a:off x="13302874" y="9201522"/>
            <a:ext cx="3137653"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70" name="John Doe"/>
          <p:cNvSpPr txBox="1"/>
          <p:nvPr/>
        </p:nvSpPr>
        <p:spPr>
          <a:xfrm>
            <a:off x="13974536" y="8317921"/>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71" name="Square"/>
          <p:cNvSpPr/>
          <p:nvPr/>
        </p:nvSpPr>
        <p:spPr>
          <a:xfrm>
            <a:off x="13268697" y="107762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72" name="Square"/>
          <p:cNvSpPr/>
          <p:nvPr/>
        </p:nvSpPr>
        <p:spPr>
          <a:xfrm>
            <a:off x="15630897" y="107762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73" name="Shape"/>
          <p:cNvSpPr/>
          <p:nvPr/>
        </p:nvSpPr>
        <p:spPr>
          <a:xfrm>
            <a:off x="136070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74" name="Shape"/>
          <p:cNvSpPr/>
          <p:nvPr/>
        </p:nvSpPr>
        <p:spPr>
          <a:xfrm>
            <a:off x="158940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75" name="Square"/>
          <p:cNvSpPr/>
          <p:nvPr/>
        </p:nvSpPr>
        <p:spPr>
          <a:xfrm>
            <a:off x="14437097" y="10776278"/>
            <a:ext cx="843806"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76" name="Shape"/>
          <p:cNvSpPr/>
          <p:nvPr/>
        </p:nvSpPr>
        <p:spPr>
          <a:xfrm>
            <a:off x="147002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78"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79" name="Rectangle"/>
          <p:cNvSpPr/>
          <p:nvPr/>
        </p:nvSpPr>
        <p:spPr>
          <a:xfrm>
            <a:off x="0" y="0"/>
            <a:ext cx="24384000" cy="13716000"/>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80" name="Rectangle"/>
          <p:cNvSpPr/>
          <p:nvPr/>
        </p:nvSpPr>
        <p:spPr>
          <a:xfrm>
            <a:off x="16055677" y="4354413"/>
            <a:ext cx="8324454" cy="6008787"/>
          </a:xfrm>
          <a:prstGeom prst="rect">
            <a:avLst/>
          </a:prstGeom>
          <a:solidFill>
            <a:schemeClr val="accent1">
              <a:hueOff val="2880127"/>
              <a:satOff val="-45454"/>
              <a:lumOff val="-1120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81" name="Heading Text Here"/>
          <p:cNvSpPr txBox="1"/>
          <p:nvPr/>
        </p:nvSpPr>
        <p:spPr>
          <a:xfrm>
            <a:off x="16684941" y="5213543"/>
            <a:ext cx="7065927"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Heading Text Here</a:t>
            </a:r>
          </a:p>
        </p:txBody>
      </p:sp>
      <p:sp>
        <p:nvSpPr>
          <p:cNvPr id="38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6684941" y="7756805"/>
            <a:ext cx="7065927" cy="174726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83" name="Lorem ipsum dolor sit amet, consectetur adipiscing elit, sed do eiusmod tempor."/>
          <p:cNvSpPr txBox="1"/>
          <p:nvPr/>
        </p:nvSpPr>
        <p:spPr>
          <a:xfrm>
            <a:off x="16684941" y="6635034"/>
            <a:ext cx="623526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384" name="Rectangle"/>
          <p:cNvSpPr/>
          <p:nvPr/>
        </p:nvSpPr>
        <p:spPr>
          <a:xfrm>
            <a:off x="15986751" y="4659965"/>
            <a:ext cx="219969" cy="5397684"/>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8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87" name="Rectangle"/>
          <p:cNvSpPr/>
          <p:nvPr/>
        </p:nvSpPr>
        <p:spPr>
          <a:xfrm>
            <a:off x="0" y="0"/>
            <a:ext cx="7206159" cy="13716000"/>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pic>
        <p:nvPicPr>
          <p:cNvPr id="388" name="Image" descr="Image"/>
          <p:cNvPicPr>
            <a:picLocks noChangeAspect="1"/>
          </p:cNvPicPr>
          <p:nvPr>
            <p:ph type="pic" idx="14"/>
          </p:nvPr>
        </p:nvPicPr>
        <p:blipFill>
          <a:blip r:embed="rId2">
            <a:extLst/>
          </a:blip>
          <a:srcRect l="0" t="0" r="0" b="0"/>
          <a:stretch>
            <a:fillRect/>
          </a:stretch>
        </p:blipFill>
        <p:spPr>
          <a:prstGeom prst="rect">
            <a:avLst/>
          </a:prstGeom>
        </p:spPr>
      </p:pic>
      <p:pic>
        <p:nvPicPr>
          <p:cNvPr id="389" name="Image" descr="Image"/>
          <p:cNvPicPr>
            <a:picLocks noChangeAspect="1"/>
          </p:cNvPicPr>
          <p:nvPr>
            <p:ph type="pic" idx="15"/>
          </p:nvPr>
        </p:nvPicPr>
        <p:blipFill>
          <a:blip r:embed="rId2">
            <a:extLst/>
          </a:blip>
          <a:srcRect l="0" t="0" r="0" b="0"/>
          <a:stretch>
            <a:fillRect/>
          </a:stretch>
        </p:blipFill>
        <p:spPr>
          <a:prstGeom prst="rect">
            <a:avLst/>
          </a:prstGeom>
        </p:spPr>
      </p:pic>
      <p:pic>
        <p:nvPicPr>
          <p:cNvPr id="390" name="Image" descr="Image"/>
          <p:cNvPicPr>
            <a:picLocks noChangeAspect="1"/>
          </p:cNvPicPr>
          <p:nvPr>
            <p:ph type="pic" idx="16"/>
          </p:nvPr>
        </p:nvPicPr>
        <p:blipFill>
          <a:blip r:embed="rId2">
            <a:extLst/>
          </a:blip>
          <a:srcRect l="0" t="0" r="0" b="0"/>
          <a:stretch>
            <a:fillRect/>
          </a:stretch>
        </p:blipFill>
        <p:spPr>
          <a:prstGeom prst="rect">
            <a:avLst/>
          </a:prstGeom>
        </p:spPr>
      </p:pic>
      <p:pic>
        <p:nvPicPr>
          <p:cNvPr id="391" name="Image" descr="Image"/>
          <p:cNvPicPr>
            <a:picLocks noChangeAspect="1"/>
          </p:cNvPicPr>
          <p:nvPr>
            <p:ph type="pic" idx="17"/>
          </p:nvPr>
        </p:nvPicPr>
        <p:blipFill>
          <a:blip r:embed="rId2">
            <a:extLst/>
          </a:blip>
          <a:srcRect l="0" t="0" r="0" b="0"/>
          <a:stretch>
            <a:fillRect/>
          </a:stretch>
        </p:blipFill>
        <p:spPr>
          <a:prstGeom prst="rect">
            <a:avLst/>
          </a:prstGeom>
        </p:spPr>
      </p:pic>
      <p:pic>
        <p:nvPicPr>
          <p:cNvPr id="392" name="Image" descr="Image"/>
          <p:cNvPicPr>
            <a:picLocks noChangeAspect="1"/>
          </p:cNvPicPr>
          <p:nvPr>
            <p:ph type="pic" idx="18"/>
          </p:nvPr>
        </p:nvPicPr>
        <p:blipFill>
          <a:blip r:embed="rId2">
            <a:extLst/>
          </a:blip>
          <a:srcRect l="0" t="0" r="0" b="0"/>
          <a:stretch>
            <a:fillRect/>
          </a:stretch>
        </p:blipFill>
        <p:spPr>
          <a:prstGeom prst="rect">
            <a:avLst/>
          </a:prstGeom>
        </p:spPr>
      </p:pic>
      <p:pic>
        <p:nvPicPr>
          <p:cNvPr id="393" name="Image" descr="Image"/>
          <p:cNvPicPr>
            <a:picLocks noChangeAspect="1"/>
          </p:cNvPicPr>
          <p:nvPr>
            <p:ph type="pic" idx="19"/>
          </p:nvPr>
        </p:nvPicPr>
        <p:blipFill>
          <a:blip r:embed="rId2">
            <a:extLst/>
          </a:blip>
          <a:srcRect l="0" t="0" r="0" b="0"/>
          <a:stretch>
            <a:fillRect/>
          </a:stretch>
        </p:blipFill>
        <p:spPr>
          <a:prstGeom prst="rect">
            <a:avLst/>
          </a:prstGeom>
        </p:spPr>
      </p:pic>
      <p:sp>
        <p:nvSpPr>
          <p:cNvPr id="394" name="Rectangle"/>
          <p:cNvSpPr/>
          <p:nvPr/>
        </p:nvSpPr>
        <p:spPr>
          <a:xfrm>
            <a:off x="12065069" y="2254284"/>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95" name="Heading Text Here"/>
          <p:cNvSpPr txBox="1"/>
          <p:nvPr/>
        </p:nvSpPr>
        <p:spPr>
          <a:xfrm>
            <a:off x="10960058" y="716886"/>
            <a:ext cx="7950859"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396" name="Lorem ipsum dolor sit amet, consectetur adipiscing elit, sed do eiusmod tempor incididunt ut labore et dolore magna aliqua."/>
          <p:cNvSpPr txBox="1"/>
          <p:nvPr/>
        </p:nvSpPr>
        <p:spPr>
          <a:xfrm>
            <a:off x="8129608" y="7505267"/>
            <a:ext cx="6378733"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97" name="John Doe"/>
          <p:cNvSpPr txBox="1"/>
          <p:nvPr/>
        </p:nvSpPr>
        <p:spPr>
          <a:xfrm>
            <a:off x="8129608" y="67993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398" name="Square"/>
          <p:cNvSpPr/>
          <p:nvPr/>
        </p:nvSpPr>
        <p:spPr>
          <a:xfrm>
            <a:off x="8129608" y="84955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99" name="Square"/>
          <p:cNvSpPr/>
          <p:nvPr/>
        </p:nvSpPr>
        <p:spPr>
          <a:xfrm>
            <a:off x="10491808" y="84955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0" name="Shape"/>
          <p:cNvSpPr/>
          <p:nvPr/>
        </p:nvSpPr>
        <p:spPr>
          <a:xfrm>
            <a:off x="8467969" y="87586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1" name="Shape"/>
          <p:cNvSpPr/>
          <p:nvPr/>
        </p:nvSpPr>
        <p:spPr>
          <a:xfrm>
            <a:off x="10754961" y="87657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2" name="Square"/>
          <p:cNvSpPr/>
          <p:nvPr/>
        </p:nvSpPr>
        <p:spPr>
          <a:xfrm>
            <a:off x="9298008" y="84955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3" name="Shape"/>
          <p:cNvSpPr/>
          <p:nvPr/>
        </p:nvSpPr>
        <p:spPr>
          <a:xfrm>
            <a:off x="9561161" y="87884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4" name="Lorem ipsum dolor sit amet, consectetur adipiscing elit, sed do eiusmod tempor incididunt ut labore et dolore magna aliqua."/>
          <p:cNvSpPr txBox="1"/>
          <p:nvPr/>
        </p:nvSpPr>
        <p:spPr>
          <a:xfrm>
            <a:off x="8129608" y="10883467"/>
            <a:ext cx="6378733"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05" name="John Doe"/>
          <p:cNvSpPr txBox="1"/>
          <p:nvPr/>
        </p:nvSpPr>
        <p:spPr>
          <a:xfrm>
            <a:off x="8129608" y="101775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06" name="Square"/>
          <p:cNvSpPr/>
          <p:nvPr/>
        </p:nvSpPr>
        <p:spPr>
          <a:xfrm>
            <a:off x="8129608" y="118737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7" name="Square"/>
          <p:cNvSpPr/>
          <p:nvPr/>
        </p:nvSpPr>
        <p:spPr>
          <a:xfrm>
            <a:off x="10491808" y="118737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8" name="Shape"/>
          <p:cNvSpPr/>
          <p:nvPr/>
        </p:nvSpPr>
        <p:spPr>
          <a:xfrm>
            <a:off x="8467969" y="121368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9" name="Shape"/>
          <p:cNvSpPr/>
          <p:nvPr/>
        </p:nvSpPr>
        <p:spPr>
          <a:xfrm>
            <a:off x="10754961" y="121439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0" name="Square"/>
          <p:cNvSpPr/>
          <p:nvPr/>
        </p:nvSpPr>
        <p:spPr>
          <a:xfrm>
            <a:off x="9298008" y="118737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1" name="Shape"/>
          <p:cNvSpPr/>
          <p:nvPr/>
        </p:nvSpPr>
        <p:spPr>
          <a:xfrm>
            <a:off x="9561161" y="121666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2" name="Lorem ipsum dolor sit amet, consectetur adipiscing elit, sed do eiusmod tempor incididunt ut labore et dolore magna aliqua."/>
          <p:cNvSpPr txBox="1"/>
          <p:nvPr/>
        </p:nvSpPr>
        <p:spPr>
          <a:xfrm>
            <a:off x="8129608" y="4127067"/>
            <a:ext cx="6378733" cy="744853"/>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13" name="John Doe"/>
          <p:cNvSpPr txBox="1"/>
          <p:nvPr/>
        </p:nvSpPr>
        <p:spPr>
          <a:xfrm>
            <a:off x="8129608" y="34465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14" name="Square"/>
          <p:cNvSpPr/>
          <p:nvPr/>
        </p:nvSpPr>
        <p:spPr>
          <a:xfrm>
            <a:off x="8129608" y="51173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5" name="Square"/>
          <p:cNvSpPr/>
          <p:nvPr/>
        </p:nvSpPr>
        <p:spPr>
          <a:xfrm>
            <a:off x="10491808" y="51173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6" name="Shape"/>
          <p:cNvSpPr/>
          <p:nvPr/>
        </p:nvSpPr>
        <p:spPr>
          <a:xfrm>
            <a:off x="8467969" y="53804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7" name="Shape"/>
          <p:cNvSpPr/>
          <p:nvPr/>
        </p:nvSpPr>
        <p:spPr>
          <a:xfrm>
            <a:off x="10754961" y="53875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8" name="Square"/>
          <p:cNvSpPr/>
          <p:nvPr/>
        </p:nvSpPr>
        <p:spPr>
          <a:xfrm>
            <a:off x="9298008" y="51173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9" name="Shape"/>
          <p:cNvSpPr/>
          <p:nvPr/>
        </p:nvSpPr>
        <p:spPr>
          <a:xfrm>
            <a:off x="9561161" y="54102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0" name="Lorem ipsum dolor sit amet, consectetur adipiscing elit, sed do eiusmod tempor incididunt ut labore et dolore magna aliqua."/>
          <p:cNvSpPr txBox="1"/>
          <p:nvPr/>
        </p:nvSpPr>
        <p:spPr>
          <a:xfrm>
            <a:off x="17807009" y="4127067"/>
            <a:ext cx="6378732" cy="744853"/>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21" name="John Doe"/>
          <p:cNvSpPr txBox="1"/>
          <p:nvPr/>
        </p:nvSpPr>
        <p:spPr>
          <a:xfrm>
            <a:off x="17807009" y="34211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22" name="Square"/>
          <p:cNvSpPr/>
          <p:nvPr/>
        </p:nvSpPr>
        <p:spPr>
          <a:xfrm>
            <a:off x="17807009" y="51173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23" name="Square"/>
          <p:cNvSpPr/>
          <p:nvPr/>
        </p:nvSpPr>
        <p:spPr>
          <a:xfrm>
            <a:off x="20169209" y="51173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24" name="Shape"/>
          <p:cNvSpPr/>
          <p:nvPr/>
        </p:nvSpPr>
        <p:spPr>
          <a:xfrm>
            <a:off x="18145369" y="53804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5" name="Shape"/>
          <p:cNvSpPr/>
          <p:nvPr/>
        </p:nvSpPr>
        <p:spPr>
          <a:xfrm>
            <a:off x="20432362" y="53875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6" name="Square"/>
          <p:cNvSpPr/>
          <p:nvPr/>
        </p:nvSpPr>
        <p:spPr>
          <a:xfrm>
            <a:off x="18975409" y="51173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27" name="Shape"/>
          <p:cNvSpPr/>
          <p:nvPr/>
        </p:nvSpPr>
        <p:spPr>
          <a:xfrm>
            <a:off x="19238562" y="54102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8" name="Lorem ipsum dolor sit amet, consectetur adipiscing elit, sed do eiusmod tempor incididunt ut labore et dolore magna aliqua."/>
          <p:cNvSpPr txBox="1"/>
          <p:nvPr/>
        </p:nvSpPr>
        <p:spPr>
          <a:xfrm>
            <a:off x="17807009" y="7505267"/>
            <a:ext cx="6378732"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29" name="John Doe"/>
          <p:cNvSpPr txBox="1"/>
          <p:nvPr/>
        </p:nvSpPr>
        <p:spPr>
          <a:xfrm>
            <a:off x="17807009" y="67993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30" name="Square"/>
          <p:cNvSpPr/>
          <p:nvPr/>
        </p:nvSpPr>
        <p:spPr>
          <a:xfrm>
            <a:off x="17807009" y="84955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1" name="Square"/>
          <p:cNvSpPr/>
          <p:nvPr/>
        </p:nvSpPr>
        <p:spPr>
          <a:xfrm>
            <a:off x="20169209" y="84955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2" name="Shape"/>
          <p:cNvSpPr/>
          <p:nvPr/>
        </p:nvSpPr>
        <p:spPr>
          <a:xfrm>
            <a:off x="18145369" y="87586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3" name="Shape"/>
          <p:cNvSpPr/>
          <p:nvPr/>
        </p:nvSpPr>
        <p:spPr>
          <a:xfrm>
            <a:off x="20432362" y="87657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4" name="Square"/>
          <p:cNvSpPr/>
          <p:nvPr/>
        </p:nvSpPr>
        <p:spPr>
          <a:xfrm>
            <a:off x="18975409" y="84955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5" name="Shape"/>
          <p:cNvSpPr/>
          <p:nvPr/>
        </p:nvSpPr>
        <p:spPr>
          <a:xfrm>
            <a:off x="19238562" y="87884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6" name="Lorem ipsum dolor sit amet, consectetur adipiscing elit, sed do eiusmod tempor incididunt ut labore et dolore magna aliqua."/>
          <p:cNvSpPr txBox="1"/>
          <p:nvPr/>
        </p:nvSpPr>
        <p:spPr>
          <a:xfrm>
            <a:off x="17807009" y="10883467"/>
            <a:ext cx="6378732"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37" name="John Doe"/>
          <p:cNvSpPr txBox="1"/>
          <p:nvPr/>
        </p:nvSpPr>
        <p:spPr>
          <a:xfrm>
            <a:off x="17807009" y="101775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38" name="Square"/>
          <p:cNvSpPr/>
          <p:nvPr/>
        </p:nvSpPr>
        <p:spPr>
          <a:xfrm>
            <a:off x="17807009" y="118737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9" name="Square"/>
          <p:cNvSpPr/>
          <p:nvPr/>
        </p:nvSpPr>
        <p:spPr>
          <a:xfrm>
            <a:off x="20169209" y="118737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40" name="Shape"/>
          <p:cNvSpPr/>
          <p:nvPr/>
        </p:nvSpPr>
        <p:spPr>
          <a:xfrm>
            <a:off x="18145369" y="121368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41" name="Shape"/>
          <p:cNvSpPr/>
          <p:nvPr/>
        </p:nvSpPr>
        <p:spPr>
          <a:xfrm>
            <a:off x="20432362" y="121439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42" name="Square"/>
          <p:cNvSpPr/>
          <p:nvPr/>
        </p:nvSpPr>
        <p:spPr>
          <a:xfrm>
            <a:off x="18975409" y="11873728"/>
            <a:ext cx="843807" cy="843807"/>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43" name="Shape"/>
          <p:cNvSpPr/>
          <p:nvPr/>
        </p:nvSpPr>
        <p:spPr>
          <a:xfrm>
            <a:off x="19238562" y="121666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45"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446"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447"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448" name="Image" descr="Image"/>
          <p:cNvPicPr>
            <a:picLocks noChangeAspect="0"/>
          </p:cNvPicPr>
          <p:nvPr>
            <p:ph type="pic" idx="16"/>
          </p:nvPr>
        </p:nvPicPr>
        <p:blipFill>
          <a:blip r:embed="rId2">
            <a:extLst/>
          </a:blip>
          <a:srcRect l="0" t="0" r="0" b="0"/>
          <a:stretch>
            <a:fillRect/>
          </a:stretch>
        </p:blipFill>
        <p:spPr>
          <a:prstGeom prst="rect">
            <a:avLst/>
          </a:prstGeom>
        </p:spPr>
      </p:pic>
      <p:pic>
        <p:nvPicPr>
          <p:cNvPr id="449" name="Image" descr="Image"/>
          <p:cNvPicPr>
            <a:picLocks noChangeAspect="0"/>
          </p:cNvPicPr>
          <p:nvPr>
            <p:ph type="pic" idx="17"/>
          </p:nvPr>
        </p:nvPicPr>
        <p:blipFill>
          <a:blip r:embed="rId2">
            <a:extLst/>
          </a:blip>
          <a:srcRect l="0" t="0" r="0" b="0"/>
          <a:stretch>
            <a:fillRect/>
          </a:stretch>
        </p:blipFill>
        <p:spPr>
          <a:prstGeom prst="rect">
            <a:avLst/>
          </a:prstGeom>
        </p:spPr>
      </p:pic>
      <p:pic>
        <p:nvPicPr>
          <p:cNvPr id="450" name="Image" descr="Image"/>
          <p:cNvPicPr>
            <a:picLocks noChangeAspect="0"/>
          </p:cNvPicPr>
          <p:nvPr>
            <p:ph type="pic" idx="18"/>
          </p:nvPr>
        </p:nvPicPr>
        <p:blipFill>
          <a:blip r:embed="rId2">
            <a:extLst/>
          </a:blip>
          <a:srcRect l="0" t="0" r="0" b="0"/>
          <a:stretch>
            <a:fillRect/>
          </a:stretch>
        </p:blipFill>
        <p:spPr>
          <a:prstGeom prst="rect">
            <a:avLst/>
          </a:prstGeom>
        </p:spPr>
      </p:pic>
      <p:pic>
        <p:nvPicPr>
          <p:cNvPr id="451" name="Image" descr="Image"/>
          <p:cNvPicPr>
            <a:picLocks noChangeAspect="0"/>
          </p:cNvPicPr>
          <p:nvPr>
            <p:ph type="pic" idx="19"/>
          </p:nvPr>
        </p:nvPicPr>
        <p:blipFill>
          <a:blip r:embed="rId2">
            <a:extLst/>
          </a:blip>
          <a:srcRect l="0" t="0" r="0" b="0"/>
          <a:stretch>
            <a:fillRect/>
          </a:stretch>
        </p:blipFill>
        <p:spPr>
          <a:prstGeom prst="rect">
            <a:avLst/>
          </a:prstGeom>
        </p:spPr>
      </p:pic>
      <p:pic>
        <p:nvPicPr>
          <p:cNvPr id="452" name="Image" descr="Image"/>
          <p:cNvPicPr>
            <a:picLocks noChangeAspect="0"/>
          </p:cNvPicPr>
          <p:nvPr>
            <p:ph type="pic" idx="20"/>
          </p:nvPr>
        </p:nvPicPr>
        <p:blipFill>
          <a:blip r:embed="rId2">
            <a:extLst/>
          </a:blip>
          <a:srcRect l="0" t="0" r="0" b="0"/>
          <a:stretch>
            <a:fillRect/>
          </a:stretch>
        </p:blipFill>
        <p:spPr>
          <a:prstGeom prst="rect">
            <a:avLst/>
          </a:prstGeom>
        </p:spPr>
      </p:pic>
      <p:sp>
        <p:nvSpPr>
          <p:cNvPr id="453" name="Rectangle"/>
          <p:cNvSpPr/>
          <p:nvPr/>
        </p:nvSpPr>
        <p:spPr>
          <a:xfrm>
            <a:off x="9321582" y="2646534"/>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54" name="Heading Text Here"/>
          <p:cNvSpPr txBox="1"/>
          <p:nvPr/>
        </p:nvSpPr>
        <p:spPr>
          <a:xfrm>
            <a:off x="8112342" y="1083736"/>
            <a:ext cx="8159317"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455" name="Lorem ipsum dolor sit amet, consectetur adipiscing elit."/>
          <p:cNvSpPr txBox="1"/>
          <p:nvPr/>
        </p:nvSpPr>
        <p:spPr>
          <a:xfrm>
            <a:off x="3879474" y="7129972"/>
            <a:ext cx="3137652"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56" name="John Doe"/>
          <p:cNvSpPr txBox="1"/>
          <p:nvPr/>
        </p:nvSpPr>
        <p:spPr>
          <a:xfrm>
            <a:off x="4551135"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57" name="Lorem ipsum dolor sit amet, consectetur adipiscing elit."/>
          <p:cNvSpPr txBox="1"/>
          <p:nvPr/>
        </p:nvSpPr>
        <p:spPr>
          <a:xfrm>
            <a:off x="8375274" y="7129972"/>
            <a:ext cx="3137652"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58" name="John Doe"/>
          <p:cNvSpPr txBox="1"/>
          <p:nvPr/>
        </p:nvSpPr>
        <p:spPr>
          <a:xfrm>
            <a:off x="9046935"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59" name="Lorem ipsum dolor sit amet, consectetur adipiscing elit."/>
          <p:cNvSpPr txBox="1"/>
          <p:nvPr/>
        </p:nvSpPr>
        <p:spPr>
          <a:xfrm>
            <a:off x="12871074" y="7129972"/>
            <a:ext cx="3137652"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0" name="John Doe"/>
          <p:cNvSpPr txBox="1"/>
          <p:nvPr/>
        </p:nvSpPr>
        <p:spPr>
          <a:xfrm>
            <a:off x="13542736"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1" name="Lorem ipsum dolor sit amet, consectetur adipiscing elit."/>
          <p:cNvSpPr txBox="1"/>
          <p:nvPr/>
        </p:nvSpPr>
        <p:spPr>
          <a:xfrm>
            <a:off x="17366874" y="71299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2" name="John Doe"/>
          <p:cNvSpPr txBox="1"/>
          <p:nvPr/>
        </p:nvSpPr>
        <p:spPr>
          <a:xfrm>
            <a:off x="18038536"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3" name="Lorem ipsum dolor sit amet, consectetur adipiscing elit."/>
          <p:cNvSpPr txBox="1"/>
          <p:nvPr/>
        </p:nvSpPr>
        <p:spPr>
          <a:xfrm>
            <a:off x="3879473"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4" name="John Doe"/>
          <p:cNvSpPr txBox="1"/>
          <p:nvPr/>
        </p:nvSpPr>
        <p:spPr>
          <a:xfrm>
            <a:off x="4551134" y="11275572"/>
            <a:ext cx="1794331"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5" name="Lorem ipsum dolor sit amet, consectetur adipiscing elit."/>
          <p:cNvSpPr txBox="1"/>
          <p:nvPr/>
        </p:nvSpPr>
        <p:spPr>
          <a:xfrm>
            <a:off x="8375273"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6" name="John Doe"/>
          <p:cNvSpPr txBox="1"/>
          <p:nvPr/>
        </p:nvSpPr>
        <p:spPr>
          <a:xfrm>
            <a:off x="9046934" y="11275572"/>
            <a:ext cx="1794330"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7" name="Lorem ipsum dolor sit amet, consectetur adipiscing elit."/>
          <p:cNvSpPr txBox="1"/>
          <p:nvPr/>
        </p:nvSpPr>
        <p:spPr>
          <a:xfrm>
            <a:off x="12871073"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8" name="John Doe"/>
          <p:cNvSpPr txBox="1"/>
          <p:nvPr/>
        </p:nvSpPr>
        <p:spPr>
          <a:xfrm>
            <a:off x="13542734" y="11275572"/>
            <a:ext cx="1794330"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9" name="Lorem ipsum dolor sit amet, consectetur adipiscing elit."/>
          <p:cNvSpPr txBox="1"/>
          <p:nvPr/>
        </p:nvSpPr>
        <p:spPr>
          <a:xfrm>
            <a:off x="17366874"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70" name="John Doe"/>
          <p:cNvSpPr txBox="1"/>
          <p:nvPr/>
        </p:nvSpPr>
        <p:spPr>
          <a:xfrm>
            <a:off x="18038536" y="11275572"/>
            <a:ext cx="1794330"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2" name="Break Slide"/>
          <p:cNvSpPr txBox="1"/>
          <p:nvPr/>
        </p:nvSpPr>
        <p:spPr>
          <a:xfrm>
            <a:off x="9934823" y="6739564"/>
            <a:ext cx="4514354"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rgbClr val="FFFFFF"/>
                </a:solidFill>
                <a:latin typeface="+mn-lt"/>
                <a:ea typeface="+mn-ea"/>
                <a:cs typeface="+mn-cs"/>
                <a:sym typeface="Source Sans Pro Bold"/>
              </a:defRPr>
            </a:lvl1pPr>
          </a:lstStyle>
          <a:p>
            <a:pPr/>
            <a:r>
              <a:t>Break Slide</a:t>
            </a:r>
          </a:p>
        </p:txBody>
      </p:sp>
      <p:sp>
        <p:nvSpPr>
          <p:cNvPr id="473" name="02."/>
          <p:cNvSpPr txBox="1"/>
          <p:nvPr/>
        </p:nvSpPr>
        <p:spPr>
          <a:xfrm>
            <a:off x="9321582" y="4415025"/>
            <a:ext cx="5740836" cy="2295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defRPr b="0" sz="14000">
                <a:solidFill>
                  <a:srgbClr val="FFFFFF"/>
                </a:solidFill>
                <a:latin typeface="+mn-lt"/>
                <a:ea typeface="+mn-ea"/>
                <a:cs typeface="+mn-cs"/>
                <a:sym typeface="Source Sans Pro Bold"/>
              </a:defRPr>
            </a:lvl1pPr>
          </a:lstStyle>
          <a:p>
            <a:pPr/>
            <a:r>
              <a:t>02.</a:t>
            </a:r>
          </a:p>
        </p:txBody>
      </p:sp>
      <p:sp>
        <p:nvSpPr>
          <p:cNvPr id="474" name="Lorem ipsum dolor sit amet, consectetur adipiscing elit, sed do eiusmod tempor incididunt ut labore et dolore magna aliqua. Ut enim ad minim veniam, quis nostrud exercitation."/>
          <p:cNvSpPr txBox="1"/>
          <p:nvPr/>
        </p:nvSpPr>
        <p:spPr>
          <a:xfrm>
            <a:off x="9257855" y="8186599"/>
            <a:ext cx="5868290"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76"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477"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478"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479" name="Image" descr="Image"/>
          <p:cNvPicPr>
            <a:picLocks noChangeAspect="0"/>
          </p:cNvPicPr>
          <p:nvPr>
            <p:ph type="pic" idx="16"/>
          </p:nvPr>
        </p:nvPicPr>
        <p:blipFill>
          <a:blip r:embed="rId2">
            <a:extLst/>
          </a:blip>
          <a:srcRect l="0" t="0" r="0" b="0"/>
          <a:stretch>
            <a:fillRect/>
          </a:stretch>
        </p:blipFill>
        <p:spPr>
          <a:prstGeom prst="rect">
            <a:avLst/>
          </a:prstGeom>
        </p:spPr>
      </p:pic>
      <p:pic>
        <p:nvPicPr>
          <p:cNvPr id="480" name="Image" descr="Image"/>
          <p:cNvPicPr>
            <a:picLocks noChangeAspect="0"/>
          </p:cNvPicPr>
          <p:nvPr>
            <p:ph type="pic" idx="17"/>
          </p:nvPr>
        </p:nvPicPr>
        <p:blipFill>
          <a:blip r:embed="rId2">
            <a:extLst/>
          </a:blip>
          <a:srcRect l="0" t="0" r="0" b="0"/>
          <a:stretch>
            <a:fillRect/>
          </a:stretch>
        </p:blipFill>
        <p:spPr>
          <a:prstGeom prst="rect">
            <a:avLst/>
          </a:prstGeom>
        </p:spPr>
      </p:pic>
      <p:pic>
        <p:nvPicPr>
          <p:cNvPr id="481" name="Image" descr="Image"/>
          <p:cNvPicPr>
            <a:picLocks noChangeAspect="0"/>
          </p:cNvPicPr>
          <p:nvPr>
            <p:ph type="pic" idx="18"/>
          </p:nvPr>
        </p:nvPicPr>
        <p:blipFill>
          <a:blip r:embed="rId2">
            <a:extLst/>
          </a:blip>
          <a:srcRect l="0" t="0" r="0" b="0"/>
          <a:stretch>
            <a:fillRect/>
          </a:stretch>
        </p:blipFill>
        <p:spPr>
          <a:prstGeom prst="rect">
            <a:avLst/>
          </a:prstGeom>
        </p:spPr>
      </p:pic>
      <p:sp>
        <p:nvSpPr>
          <p:cNvPr id="482" name="Rectangle"/>
          <p:cNvSpPr/>
          <p:nvPr/>
        </p:nvSpPr>
        <p:spPr>
          <a:xfrm>
            <a:off x="10489485" y="3606811"/>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83" name="Our Activities"/>
          <p:cNvSpPr txBox="1"/>
          <p:nvPr/>
        </p:nvSpPr>
        <p:spPr>
          <a:xfrm>
            <a:off x="10489485" y="2115302"/>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
        <p:nvSpPr>
          <p:cNvPr id="48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001627" y="5912576"/>
            <a:ext cx="1118022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485" name="Lorem ipsum dolor sit amet."/>
          <p:cNvSpPr txBox="1"/>
          <p:nvPr/>
        </p:nvSpPr>
        <p:spPr>
          <a:xfrm>
            <a:off x="12012176" y="5138925"/>
            <a:ext cx="5273932"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486" name="Shape 5167"/>
          <p:cNvSpPr/>
          <p:nvPr/>
        </p:nvSpPr>
        <p:spPr>
          <a:xfrm>
            <a:off x="10489485" y="5169790"/>
            <a:ext cx="952501" cy="974259"/>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487" name="Shape 5115"/>
          <p:cNvSpPr/>
          <p:nvPr/>
        </p:nvSpPr>
        <p:spPr>
          <a:xfrm>
            <a:off x="10489485" y="7505825"/>
            <a:ext cx="952501" cy="885238"/>
          </a:xfrm>
          <a:custGeom>
            <a:avLst/>
            <a:gdLst/>
            <a:ahLst/>
            <a:cxnLst>
              <a:cxn ang="0">
                <a:pos x="wd2" y="hd2"/>
              </a:cxn>
              <a:cxn ang="5400000">
                <a:pos x="wd2" y="hd2"/>
              </a:cxn>
              <a:cxn ang="10800000">
                <a:pos x="wd2" y="hd2"/>
              </a:cxn>
              <a:cxn ang="16200000">
                <a:pos x="wd2" y="hd2"/>
              </a:cxn>
            </a:cxnLst>
            <a:rect l="0" t="0" r="r" b="b"/>
            <a:pathLst>
              <a:path w="21348" h="17053" fill="norm" stroke="1" extrusionOk="0">
                <a:moveTo>
                  <a:pt x="20740" y="3005"/>
                </a:moveTo>
                <a:cubicBezTo>
                  <a:pt x="7216" y="7674"/>
                  <a:pt x="12711" y="-4547"/>
                  <a:pt x="2103" y="1949"/>
                </a:cubicBezTo>
                <a:cubicBezTo>
                  <a:pt x="0" y="2680"/>
                  <a:pt x="0" y="2680"/>
                  <a:pt x="0" y="2680"/>
                </a:cubicBezTo>
                <a:cubicBezTo>
                  <a:pt x="4205" y="17053"/>
                  <a:pt x="4205" y="17053"/>
                  <a:pt x="4205" y="17053"/>
                </a:cubicBezTo>
                <a:cubicBezTo>
                  <a:pt x="6738" y="17053"/>
                  <a:pt x="6738" y="17053"/>
                  <a:pt x="6738" y="17053"/>
                </a:cubicBezTo>
                <a:cubicBezTo>
                  <a:pt x="4635" y="9866"/>
                  <a:pt x="4635" y="9866"/>
                  <a:pt x="4635" y="9866"/>
                </a:cubicBezTo>
                <a:cubicBezTo>
                  <a:pt x="14002" y="3370"/>
                  <a:pt x="10179" y="17053"/>
                  <a:pt x="21170" y="3370"/>
                </a:cubicBezTo>
                <a:cubicBezTo>
                  <a:pt x="21600" y="3370"/>
                  <a:pt x="21170" y="3005"/>
                  <a:pt x="20740" y="3005"/>
                </a:cubicBezTo>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48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024976" y="8212249"/>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489" name="Lorem ipsum dolor sit amet."/>
          <p:cNvSpPr txBox="1"/>
          <p:nvPr/>
        </p:nvSpPr>
        <p:spPr>
          <a:xfrm>
            <a:off x="12012176" y="7489397"/>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490" name="Shape 5176"/>
          <p:cNvSpPr/>
          <p:nvPr/>
        </p:nvSpPr>
        <p:spPr>
          <a:xfrm>
            <a:off x="10489485" y="9856298"/>
            <a:ext cx="952501" cy="84667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491"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024976" y="10562722"/>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492" name="Lorem ipsum dolor sit amet."/>
          <p:cNvSpPr txBox="1"/>
          <p:nvPr/>
        </p:nvSpPr>
        <p:spPr>
          <a:xfrm>
            <a:off x="12012176" y="983987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2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27" name="Heading Text Here"/>
          <p:cNvSpPr txBox="1"/>
          <p:nvPr/>
        </p:nvSpPr>
        <p:spPr>
          <a:xfrm>
            <a:off x="10490367" y="4644090"/>
            <a:ext cx="9589774" cy="127511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lstStyle>
            <a:lvl1pPr algn="l">
              <a:defRPr b="0" sz="6600">
                <a:solidFill>
                  <a:srgbClr val="FFFFFF"/>
                </a:solidFill>
                <a:latin typeface="+mn-lt"/>
                <a:ea typeface="+mn-ea"/>
                <a:cs typeface="+mn-cs"/>
                <a:sym typeface="Source Sans Pro Bold"/>
              </a:defRPr>
            </a:lvl1pPr>
          </a:lstStyle>
          <a:p>
            <a:pPr/>
            <a:r>
              <a:t>Heading Text Here</a:t>
            </a:r>
          </a:p>
        </p:txBody>
      </p:sp>
      <p:sp>
        <p:nvSpPr>
          <p:cNvPr id="228" name="Lorem ipsum dolor sit amet, consectetur adipiscing elit, sed do eiusmod tempor."/>
          <p:cNvSpPr txBox="1"/>
          <p:nvPr/>
        </p:nvSpPr>
        <p:spPr>
          <a:xfrm>
            <a:off x="10490367" y="6220455"/>
            <a:ext cx="3975594" cy="160787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29" name="Lorem ipsum dolor sit amet, consectetur adipiscing elit, sed do eiusmod tempor incididunt ut labore et dolore magna aliqua. Ut enim ad minim veniam."/>
          <p:cNvSpPr txBox="1"/>
          <p:nvPr/>
        </p:nvSpPr>
        <p:spPr>
          <a:xfrm>
            <a:off x="10490367" y="7690459"/>
            <a:ext cx="3975594" cy="138145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230"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p:cNvSpPr txBox="1"/>
          <p:nvPr/>
        </p:nvSpPr>
        <p:spPr>
          <a:xfrm>
            <a:off x="14947140" y="6199382"/>
            <a:ext cx="4904401" cy="279704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94"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495"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496"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497" name="Image" descr="Image"/>
          <p:cNvPicPr>
            <a:picLocks noChangeAspect="0"/>
          </p:cNvPicPr>
          <p:nvPr>
            <p:ph type="pic" idx="16"/>
          </p:nvPr>
        </p:nvPicPr>
        <p:blipFill>
          <a:blip r:embed="rId2">
            <a:extLst/>
          </a:blip>
          <a:srcRect l="0" t="0" r="0" b="0"/>
          <a:stretch>
            <a:fillRect/>
          </a:stretch>
        </p:blipFill>
        <p:spPr>
          <a:prstGeom prst="rect">
            <a:avLst/>
          </a:prstGeom>
        </p:spPr>
      </p:pic>
      <p:pic>
        <p:nvPicPr>
          <p:cNvPr id="498" name="Image" descr="Image"/>
          <p:cNvPicPr>
            <a:picLocks noChangeAspect="0"/>
          </p:cNvPicPr>
          <p:nvPr>
            <p:ph type="pic" idx="17"/>
          </p:nvPr>
        </p:nvPicPr>
        <p:blipFill>
          <a:blip r:embed="rId2">
            <a:extLst/>
          </a:blip>
          <a:srcRect l="0" t="0" r="0" b="0"/>
          <a:stretch>
            <a:fillRect/>
          </a:stretch>
        </p:blipFill>
        <p:spPr>
          <a:prstGeom prst="rect">
            <a:avLst/>
          </a:prstGeom>
        </p:spPr>
      </p:pic>
      <p:pic>
        <p:nvPicPr>
          <p:cNvPr id="499" name="Image" descr="Image"/>
          <p:cNvPicPr>
            <a:picLocks noChangeAspect="0"/>
          </p:cNvPicPr>
          <p:nvPr>
            <p:ph type="pic" idx="18"/>
          </p:nvPr>
        </p:nvPicPr>
        <p:blipFill>
          <a:blip r:embed="rId2">
            <a:extLst/>
          </a:blip>
          <a:srcRect l="0" t="0" r="0" b="0"/>
          <a:stretch>
            <a:fillRect/>
          </a:stretch>
        </p:blipFill>
        <p:spPr>
          <a:prstGeom prst="rect">
            <a:avLst/>
          </a:prstGeom>
        </p:spPr>
      </p:pic>
      <p:pic>
        <p:nvPicPr>
          <p:cNvPr id="500" name="Image" descr="Image"/>
          <p:cNvPicPr>
            <a:picLocks noChangeAspect="0"/>
          </p:cNvPicPr>
          <p:nvPr>
            <p:ph type="pic" idx="19"/>
          </p:nvPr>
        </p:nvPicPr>
        <p:blipFill>
          <a:blip r:embed="rId2">
            <a:extLst/>
          </a:blip>
          <a:srcRect l="0" t="0" r="0" b="0"/>
          <a:stretch>
            <a:fillRect/>
          </a:stretch>
        </p:blipFill>
        <p:spPr>
          <a:prstGeom prst="rect">
            <a:avLst/>
          </a:prstGeom>
        </p:spPr>
      </p:pic>
      <p:pic>
        <p:nvPicPr>
          <p:cNvPr id="501" name="Image" descr="Image"/>
          <p:cNvPicPr>
            <a:picLocks noChangeAspect="0"/>
          </p:cNvPicPr>
          <p:nvPr>
            <p:ph type="pic" idx="20"/>
          </p:nvPr>
        </p:nvPicPr>
        <p:blipFill>
          <a:blip r:embed="rId2">
            <a:extLst/>
          </a:blip>
          <a:srcRect l="0" t="0" r="0" b="0"/>
          <a:stretch>
            <a:fillRect/>
          </a:stretch>
        </p:blipFill>
        <p:spPr>
          <a:prstGeom prst="rect">
            <a:avLst/>
          </a:prstGeom>
        </p:spPr>
      </p:pic>
      <p:pic>
        <p:nvPicPr>
          <p:cNvPr id="502" name="Image" descr="Image"/>
          <p:cNvPicPr>
            <a:picLocks noChangeAspect="0"/>
          </p:cNvPicPr>
          <p:nvPr>
            <p:ph type="pic" idx="21"/>
          </p:nvPr>
        </p:nvPicPr>
        <p:blipFill>
          <a:blip r:embed="rId2">
            <a:extLst/>
          </a:blip>
          <a:srcRect l="0" t="0" r="0" b="0"/>
          <a:stretch>
            <a:fillRect/>
          </a:stretch>
        </p:blipFill>
        <p:spPr>
          <a:prstGeom prst="rect">
            <a:avLst/>
          </a:prstGeom>
        </p:spPr>
      </p:pic>
      <p:pic>
        <p:nvPicPr>
          <p:cNvPr id="503" name="Image" descr="Image"/>
          <p:cNvPicPr>
            <a:picLocks noChangeAspect="0"/>
          </p:cNvPicPr>
          <p:nvPr>
            <p:ph type="pic" idx="22"/>
          </p:nvPr>
        </p:nvPicPr>
        <p:blipFill>
          <a:blip r:embed="rId2">
            <a:extLst/>
          </a:blip>
          <a:srcRect l="0" t="0" r="0" b="0"/>
          <a:stretch>
            <a:fillRect/>
          </a:stretch>
        </p:blipFill>
        <p:spPr>
          <a:prstGeom prst="rect">
            <a:avLst/>
          </a:prstGeom>
        </p:spPr>
      </p:pic>
      <p:sp>
        <p:nvSpPr>
          <p:cNvPr id="504" name="Rectangle"/>
          <p:cNvSpPr/>
          <p:nvPr/>
        </p:nvSpPr>
        <p:spPr>
          <a:xfrm>
            <a:off x="9321582" y="2542204"/>
            <a:ext cx="5740836" cy="159628"/>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05" name="Our Activities"/>
          <p:cNvSpPr txBox="1"/>
          <p:nvPr/>
        </p:nvSpPr>
        <p:spPr>
          <a:xfrm>
            <a:off x="7922003" y="1076095"/>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07"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508"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509" name="Image" descr="Image"/>
          <p:cNvPicPr>
            <a:picLocks noChangeAspect="0"/>
          </p:cNvPicPr>
          <p:nvPr>
            <p:ph type="pic" idx="15"/>
          </p:nvPr>
        </p:nvPicPr>
        <p:blipFill>
          <a:blip r:embed="rId2">
            <a:extLst/>
          </a:blip>
          <a:srcRect l="0" t="0" r="0" b="0"/>
          <a:stretch>
            <a:fillRect/>
          </a:stretch>
        </p:blipFill>
        <p:spPr>
          <a:prstGeom prst="rect">
            <a:avLst/>
          </a:prstGeom>
        </p:spPr>
      </p:pic>
      <p:sp>
        <p:nvSpPr>
          <p:cNvPr id="510" name="Rectangle"/>
          <p:cNvSpPr/>
          <p:nvPr/>
        </p:nvSpPr>
        <p:spPr>
          <a:xfrm>
            <a:off x="9321582" y="2870211"/>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11" name="Our Activities"/>
          <p:cNvSpPr txBox="1"/>
          <p:nvPr/>
        </p:nvSpPr>
        <p:spPr>
          <a:xfrm>
            <a:off x="7922003" y="1404102"/>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
        <p:nvSpPr>
          <p:cNvPr id="51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317426" y="10105942"/>
            <a:ext cx="6686692" cy="164162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13" name="Lorem ipsum dolor sit amet."/>
          <p:cNvSpPr txBox="1"/>
          <p:nvPr/>
        </p:nvSpPr>
        <p:spPr>
          <a:xfrm>
            <a:off x="1317426" y="918299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514" name="Rectangle"/>
          <p:cNvSpPr/>
          <p:nvPr/>
        </p:nvSpPr>
        <p:spPr>
          <a:xfrm>
            <a:off x="1317426" y="3927370"/>
            <a:ext cx="6915548" cy="4947445"/>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15"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8734226" y="10105942"/>
            <a:ext cx="6686692" cy="164162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16" name="Lorem ipsum dolor sit amet."/>
          <p:cNvSpPr txBox="1"/>
          <p:nvPr/>
        </p:nvSpPr>
        <p:spPr>
          <a:xfrm>
            <a:off x="8734226" y="918299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517" name="Rectangle"/>
          <p:cNvSpPr/>
          <p:nvPr/>
        </p:nvSpPr>
        <p:spPr>
          <a:xfrm>
            <a:off x="8734226" y="3927370"/>
            <a:ext cx="6915548" cy="4947445"/>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1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6151026" y="10105942"/>
            <a:ext cx="6686692" cy="164162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19" name="Lorem ipsum dolor sit amet."/>
          <p:cNvSpPr txBox="1"/>
          <p:nvPr/>
        </p:nvSpPr>
        <p:spPr>
          <a:xfrm>
            <a:off x="16151026" y="918299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520" name="Rectangle"/>
          <p:cNvSpPr/>
          <p:nvPr/>
        </p:nvSpPr>
        <p:spPr>
          <a:xfrm>
            <a:off x="16151026" y="3927370"/>
            <a:ext cx="6915548" cy="4947445"/>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22"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523"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524" name="Image" descr="Image"/>
          <p:cNvPicPr>
            <a:picLocks noChangeAspect="0"/>
          </p:cNvPicPr>
          <p:nvPr>
            <p:ph type="pic" idx="15"/>
          </p:nvPr>
        </p:nvPicPr>
        <p:blipFill>
          <a:blip r:embed="rId2">
            <a:extLst/>
          </a:blip>
          <a:srcRect l="0" t="0" r="0" b="0"/>
          <a:stretch>
            <a:fillRect/>
          </a:stretch>
        </p:blipFill>
        <p:spPr>
          <a:prstGeom prst="rect">
            <a:avLst/>
          </a:prstGeom>
        </p:spPr>
      </p:pic>
      <p:sp>
        <p:nvSpPr>
          <p:cNvPr id="525" name="Our Activities"/>
          <p:cNvSpPr txBox="1"/>
          <p:nvPr/>
        </p:nvSpPr>
        <p:spPr>
          <a:xfrm>
            <a:off x="784603" y="3453253"/>
            <a:ext cx="4843897" cy="2168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
        <p:nvSpPr>
          <p:cNvPr id="526" name="Square"/>
          <p:cNvSpPr/>
          <p:nvPr/>
        </p:nvSpPr>
        <p:spPr>
          <a:xfrm>
            <a:off x="15206265" y="1651000"/>
            <a:ext cx="1270001" cy="1270000"/>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27" name="1."/>
          <p:cNvSpPr txBox="1"/>
          <p:nvPr/>
        </p:nvSpPr>
        <p:spPr>
          <a:xfrm>
            <a:off x="15662443" y="1978612"/>
            <a:ext cx="459243"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1.</a:t>
            </a:r>
          </a:p>
        </p:txBody>
      </p:sp>
      <p:sp>
        <p:nvSpPr>
          <p:cNvPr id="52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7024658" y="1860786"/>
            <a:ext cx="6686692" cy="164162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29" name="Lorem ipsum dolor sit amet."/>
          <p:cNvSpPr txBox="1"/>
          <p:nvPr/>
        </p:nvSpPr>
        <p:spPr>
          <a:xfrm>
            <a:off x="17024658" y="1069589"/>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Lorem ipsum dolor sit amet.</a:t>
            </a:r>
          </a:p>
        </p:txBody>
      </p:sp>
      <p:sp>
        <p:nvSpPr>
          <p:cNvPr id="530" name="Square"/>
          <p:cNvSpPr/>
          <p:nvPr/>
        </p:nvSpPr>
        <p:spPr>
          <a:xfrm>
            <a:off x="15206265" y="6223000"/>
            <a:ext cx="1270001" cy="1270000"/>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31" name="2."/>
          <p:cNvSpPr txBox="1"/>
          <p:nvPr/>
        </p:nvSpPr>
        <p:spPr>
          <a:xfrm>
            <a:off x="15662443" y="6550612"/>
            <a:ext cx="459243"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2.</a:t>
            </a:r>
          </a:p>
        </p:txBody>
      </p:sp>
      <p:sp>
        <p:nvSpPr>
          <p:cNvPr id="53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7982258" y="6432786"/>
            <a:ext cx="6686692" cy="164162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33" name="Lorem ipsum dolor sit amet."/>
          <p:cNvSpPr txBox="1"/>
          <p:nvPr/>
        </p:nvSpPr>
        <p:spPr>
          <a:xfrm>
            <a:off x="7982258" y="5641589"/>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Lorem ipsum dolor sit amet.</a:t>
            </a:r>
          </a:p>
        </p:txBody>
      </p:sp>
      <p:sp>
        <p:nvSpPr>
          <p:cNvPr id="534" name="Square"/>
          <p:cNvSpPr/>
          <p:nvPr/>
        </p:nvSpPr>
        <p:spPr>
          <a:xfrm>
            <a:off x="15206265" y="10795000"/>
            <a:ext cx="1270001" cy="1270000"/>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35" name="3."/>
          <p:cNvSpPr txBox="1"/>
          <p:nvPr/>
        </p:nvSpPr>
        <p:spPr>
          <a:xfrm>
            <a:off x="15662443" y="11122612"/>
            <a:ext cx="459243"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3.</a:t>
            </a:r>
          </a:p>
        </p:txBody>
      </p:sp>
      <p:sp>
        <p:nvSpPr>
          <p:cNvPr id="53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7024658" y="11004787"/>
            <a:ext cx="6686692" cy="164162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37" name="Lorem ipsum dolor sit amet."/>
          <p:cNvSpPr txBox="1"/>
          <p:nvPr/>
        </p:nvSpPr>
        <p:spPr>
          <a:xfrm>
            <a:off x="17024658" y="10213588"/>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Lorem ipsum dolor sit amet.</a:t>
            </a:r>
          </a:p>
        </p:txBody>
      </p:sp>
      <p:sp>
        <p:nvSpPr>
          <p:cNvPr id="538"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723555" y="7455486"/>
            <a:ext cx="5856419" cy="280726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Duis aute irure dolor in reprehenderit in voluptate velit esse cillum dolore eu fugiat nulla pariatur. Excepteur sint occaecat cupidatat non proident, sunt in culpa qui officia deserunt mollit anim id est laborum.</a:t>
            </a:r>
          </a:p>
        </p:txBody>
      </p:sp>
      <p:sp>
        <p:nvSpPr>
          <p:cNvPr id="539" name="Lorem ipsum dolor sit amet, consectetur adipiscing elit, sed do eiusmod tempor."/>
          <p:cNvSpPr txBox="1"/>
          <p:nvPr/>
        </p:nvSpPr>
        <p:spPr>
          <a:xfrm>
            <a:off x="723555" y="6131280"/>
            <a:ext cx="5856419" cy="81465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41"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542" name="Rectangle"/>
          <p:cNvSpPr/>
          <p:nvPr/>
        </p:nvSpPr>
        <p:spPr>
          <a:xfrm>
            <a:off x="1855991" y="2298973"/>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43" name="Heading Text Here"/>
          <p:cNvSpPr txBox="1"/>
          <p:nvPr/>
        </p:nvSpPr>
        <p:spPr>
          <a:xfrm>
            <a:off x="1855991" y="723709"/>
            <a:ext cx="844454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54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855709" y="3034916"/>
            <a:ext cx="9461111" cy="134535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45" name="1 Million +"/>
          <p:cNvSpPr txBox="1"/>
          <p:nvPr/>
        </p:nvSpPr>
        <p:spPr>
          <a:xfrm>
            <a:off x="1855709" y="74020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1 Million +</a:t>
            </a:r>
          </a:p>
        </p:txBody>
      </p:sp>
      <p:sp>
        <p:nvSpPr>
          <p:cNvPr id="546" name="Shape 5167"/>
          <p:cNvSpPr/>
          <p:nvPr/>
        </p:nvSpPr>
        <p:spPr>
          <a:xfrm>
            <a:off x="2818867" y="5170704"/>
            <a:ext cx="1702965" cy="1741866"/>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3">
              <a:hueOff val="11151343"/>
              <a:satOff val="-13238"/>
              <a:lumOff val="3062"/>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47" name="120 K"/>
          <p:cNvSpPr txBox="1"/>
          <p:nvPr/>
        </p:nvSpPr>
        <p:spPr>
          <a:xfrm>
            <a:off x="6300709" y="74020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120 K</a:t>
            </a:r>
          </a:p>
        </p:txBody>
      </p:sp>
      <p:sp>
        <p:nvSpPr>
          <p:cNvPr id="548" name="Shape 5147"/>
          <p:cNvSpPr/>
          <p:nvPr/>
        </p:nvSpPr>
        <p:spPr>
          <a:xfrm>
            <a:off x="7263867" y="5170704"/>
            <a:ext cx="1701801" cy="13072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3">
              <a:hueOff val="11151343"/>
              <a:satOff val="-13238"/>
              <a:lumOff val="3062"/>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49" name="Shape 5135"/>
          <p:cNvSpPr/>
          <p:nvPr/>
        </p:nvSpPr>
        <p:spPr>
          <a:xfrm>
            <a:off x="7264449" y="9387104"/>
            <a:ext cx="1701801" cy="16759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3">
              <a:hueOff val="11151343"/>
              <a:satOff val="-13238"/>
              <a:lumOff val="3062"/>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50" name="$1.643 B"/>
          <p:cNvSpPr txBox="1"/>
          <p:nvPr/>
        </p:nvSpPr>
        <p:spPr>
          <a:xfrm>
            <a:off x="6300709" y="116184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$1.643 B</a:t>
            </a:r>
          </a:p>
        </p:txBody>
      </p:sp>
      <p:sp>
        <p:nvSpPr>
          <p:cNvPr id="551" name="Shape 5191"/>
          <p:cNvSpPr/>
          <p:nvPr/>
        </p:nvSpPr>
        <p:spPr>
          <a:xfrm>
            <a:off x="2818867" y="9463304"/>
            <a:ext cx="1701801" cy="1353894"/>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11151343"/>
              <a:satOff val="-13238"/>
              <a:lumOff val="3062"/>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52" name="85+"/>
          <p:cNvSpPr txBox="1"/>
          <p:nvPr/>
        </p:nvSpPr>
        <p:spPr>
          <a:xfrm>
            <a:off x="1855709" y="116946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85+</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54"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555" name="Rectangle"/>
          <p:cNvSpPr/>
          <p:nvPr/>
        </p:nvSpPr>
        <p:spPr>
          <a:xfrm>
            <a:off x="0" y="0"/>
            <a:ext cx="24384001" cy="13716000"/>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56" name="Rectangle"/>
          <p:cNvSpPr/>
          <p:nvPr/>
        </p:nvSpPr>
        <p:spPr>
          <a:xfrm>
            <a:off x="1505082" y="3702611"/>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57" name="Break Session"/>
          <p:cNvSpPr txBox="1"/>
          <p:nvPr/>
        </p:nvSpPr>
        <p:spPr>
          <a:xfrm>
            <a:off x="1505082" y="2127347"/>
            <a:ext cx="844454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Break Session</a:t>
            </a:r>
          </a:p>
        </p:txBody>
      </p:sp>
      <p:sp>
        <p:nvSpPr>
          <p:cNvPr id="55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504799" y="4438554"/>
            <a:ext cx="9461111" cy="134535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grpSp>
        <p:nvGrpSpPr>
          <p:cNvPr id="561" name="Group"/>
          <p:cNvGrpSpPr/>
          <p:nvPr/>
        </p:nvGrpSpPr>
        <p:grpSpPr>
          <a:xfrm>
            <a:off x="12936883" y="7238086"/>
            <a:ext cx="9903156" cy="3693796"/>
            <a:chOff x="0" y="0"/>
            <a:chExt cx="9903154" cy="3693795"/>
          </a:xfrm>
        </p:grpSpPr>
        <p:sp>
          <p:nvSpPr>
            <p:cNvPr id="559" name="Lorem ipsum dolor sit amet, consectetur adipiscing elit, sed do eiusmod tempor."/>
            <p:cNvSpPr txBox="1"/>
            <p:nvPr/>
          </p:nvSpPr>
          <p:spPr>
            <a:xfrm>
              <a:off x="1168400" y="1085899"/>
              <a:ext cx="8734755" cy="2607897"/>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spAutoFit/>
            </a:bodyPr>
            <a:lstStyle>
              <a:lvl1pPr algn="l">
                <a:lnSpc>
                  <a:spcPct val="120000"/>
                </a:lnSpc>
                <a:defRPr b="0" i="1" sz="44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560" name="“"/>
            <p:cNvSpPr txBox="1"/>
            <p:nvPr/>
          </p:nvSpPr>
          <p:spPr>
            <a:xfrm>
              <a:off x="0" y="0"/>
              <a:ext cx="1357689" cy="26002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spAutoFit/>
            </a:bodyPr>
            <a:lstStyle>
              <a:lvl1pPr algn="l">
                <a:defRPr b="0" i="1" sz="15000">
                  <a:solidFill>
                    <a:srgbClr val="FFFFFF"/>
                  </a:solidFill>
                  <a:latin typeface="Playfair Display Bold"/>
                  <a:ea typeface="Playfair Display Bold"/>
                  <a:cs typeface="Playfair Display Bold"/>
                  <a:sym typeface="Playfair Display Bold"/>
                </a:defRPr>
              </a:lvl1pPr>
            </a:lstStyle>
            <a:p>
              <a:pPr/>
              <a:r>
                <a:t>“</a:t>
              </a:r>
            </a:p>
          </p:txBody>
        </p:sp>
      </p:gr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63"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564" name="Rectangle"/>
          <p:cNvSpPr/>
          <p:nvPr/>
        </p:nvSpPr>
        <p:spPr>
          <a:xfrm>
            <a:off x="-1" y="0"/>
            <a:ext cx="24384001" cy="8707438"/>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65" name="Heading Text Here"/>
          <p:cNvSpPr txBox="1"/>
          <p:nvPr/>
        </p:nvSpPr>
        <p:spPr>
          <a:xfrm>
            <a:off x="8797683" y="3220126"/>
            <a:ext cx="6788634" cy="1114377"/>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defRPr b="0" sz="6600">
                <a:solidFill>
                  <a:srgbClr val="FFFFFF"/>
                </a:solidFill>
                <a:latin typeface="+mn-lt"/>
                <a:ea typeface="+mn-ea"/>
                <a:cs typeface="+mn-cs"/>
                <a:sym typeface="Source Sans Pro Bold"/>
              </a:defRPr>
            </a:lvl1pPr>
          </a:lstStyle>
          <a:p>
            <a:pPr/>
            <a:r>
              <a:t>Heading Text Here</a:t>
            </a:r>
          </a:p>
        </p:txBody>
      </p:sp>
      <p:sp>
        <p:nvSpPr>
          <p:cNvPr id="566" name="Circle"/>
          <p:cNvSpPr/>
          <p:nvPr/>
        </p:nvSpPr>
        <p:spPr>
          <a:xfrm>
            <a:off x="25451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67" name="Circle"/>
          <p:cNvSpPr/>
          <p:nvPr/>
        </p:nvSpPr>
        <p:spPr>
          <a:xfrm>
            <a:off x="28200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68" name="2D Donut Chart"/>
          <p:cNvGraphicFramePr/>
          <p:nvPr/>
        </p:nvGraphicFramePr>
        <p:xfrm>
          <a:off x="2703834" y="6977282"/>
          <a:ext cx="3279132" cy="3279131"/>
        </p:xfrm>
        <a:graphic xmlns:a="http://schemas.openxmlformats.org/drawingml/2006/main">
          <a:graphicData uri="http://schemas.openxmlformats.org/drawingml/2006/chart">
            <c:chart xmlns:c="http://schemas.openxmlformats.org/drawingml/2006/chart" r:id="rId3"/>
          </a:graphicData>
        </a:graphic>
      </p:graphicFrame>
      <p:sp>
        <p:nvSpPr>
          <p:cNvPr id="569" name="63%"/>
          <p:cNvSpPr txBox="1"/>
          <p:nvPr/>
        </p:nvSpPr>
        <p:spPr>
          <a:xfrm>
            <a:off x="3547388" y="8223023"/>
            <a:ext cx="1592024"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63%</a:t>
            </a:r>
          </a:p>
        </p:txBody>
      </p:sp>
      <p:sp>
        <p:nvSpPr>
          <p:cNvPr id="570" name="Circle"/>
          <p:cNvSpPr/>
          <p:nvPr/>
        </p:nvSpPr>
        <p:spPr>
          <a:xfrm>
            <a:off x="77775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71" name="Circle"/>
          <p:cNvSpPr/>
          <p:nvPr/>
        </p:nvSpPr>
        <p:spPr>
          <a:xfrm>
            <a:off x="80524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72" name="2D Donut Chart"/>
          <p:cNvGraphicFramePr/>
          <p:nvPr/>
        </p:nvGraphicFramePr>
        <p:xfrm>
          <a:off x="7936234" y="6977282"/>
          <a:ext cx="3279132" cy="3279131"/>
        </p:xfrm>
        <a:graphic xmlns:a="http://schemas.openxmlformats.org/drawingml/2006/main">
          <a:graphicData uri="http://schemas.openxmlformats.org/drawingml/2006/chart">
            <c:chart xmlns:c="http://schemas.openxmlformats.org/drawingml/2006/chart" r:id="rId4"/>
          </a:graphicData>
        </a:graphic>
      </p:graphicFrame>
      <p:sp>
        <p:nvSpPr>
          <p:cNvPr id="573" name="79%"/>
          <p:cNvSpPr txBox="1"/>
          <p:nvPr/>
        </p:nvSpPr>
        <p:spPr>
          <a:xfrm>
            <a:off x="8779788" y="8223023"/>
            <a:ext cx="1592024"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79%</a:t>
            </a:r>
          </a:p>
        </p:txBody>
      </p:sp>
      <p:sp>
        <p:nvSpPr>
          <p:cNvPr id="574" name="Circle"/>
          <p:cNvSpPr/>
          <p:nvPr/>
        </p:nvSpPr>
        <p:spPr>
          <a:xfrm>
            <a:off x="130099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75" name="Circle"/>
          <p:cNvSpPr/>
          <p:nvPr/>
        </p:nvSpPr>
        <p:spPr>
          <a:xfrm>
            <a:off x="132848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76" name="2D Donut Chart"/>
          <p:cNvGraphicFramePr/>
          <p:nvPr/>
        </p:nvGraphicFramePr>
        <p:xfrm>
          <a:off x="13168634" y="6977282"/>
          <a:ext cx="3279132" cy="3279131"/>
        </p:xfrm>
        <a:graphic xmlns:a="http://schemas.openxmlformats.org/drawingml/2006/main">
          <a:graphicData uri="http://schemas.openxmlformats.org/drawingml/2006/chart">
            <c:chart xmlns:c="http://schemas.openxmlformats.org/drawingml/2006/chart" r:id="rId5"/>
          </a:graphicData>
        </a:graphic>
      </p:graphicFrame>
      <p:sp>
        <p:nvSpPr>
          <p:cNvPr id="577" name="36%"/>
          <p:cNvSpPr txBox="1"/>
          <p:nvPr/>
        </p:nvSpPr>
        <p:spPr>
          <a:xfrm>
            <a:off x="14012189" y="8223023"/>
            <a:ext cx="1592023"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36%</a:t>
            </a:r>
          </a:p>
        </p:txBody>
      </p:sp>
      <p:sp>
        <p:nvSpPr>
          <p:cNvPr id="578" name="Circle"/>
          <p:cNvSpPr/>
          <p:nvPr/>
        </p:nvSpPr>
        <p:spPr>
          <a:xfrm>
            <a:off x="182423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79" name="Circle"/>
          <p:cNvSpPr/>
          <p:nvPr/>
        </p:nvSpPr>
        <p:spPr>
          <a:xfrm>
            <a:off x="185172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80" name="2D Donut Chart"/>
          <p:cNvGraphicFramePr/>
          <p:nvPr/>
        </p:nvGraphicFramePr>
        <p:xfrm>
          <a:off x="18401034" y="6977282"/>
          <a:ext cx="3279132" cy="3279131"/>
        </p:xfrm>
        <a:graphic xmlns:a="http://schemas.openxmlformats.org/drawingml/2006/main">
          <a:graphicData uri="http://schemas.openxmlformats.org/drawingml/2006/chart">
            <c:chart xmlns:c="http://schemas.openxmlformats.org/drawingml/2006/chart" r:id="rId6"/>
          </a:graphicData>
        </a:graphic>
      </p:graphicFrame>
      <p:sp>
        <p:nvSpPr>
          <p:cNvPr id="581" name="87%"/>
          <p:cNvSpPr txBox="1"/>
          <p:nvPr/>
        </p:nvSpPr>
        <p:spPr>
          <a:xfrm>
            <a:off x="19244589" y="8223023"/>
            <a:ext cx="1592023"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87%</a:t>
            </a:r>
          </a:p>
        </p:txBody>
      </p:sp>
      <p:sp>
        <p:nvSpPr>
          <p:cNvPr id="582" name="Lorem ipsum dolor sit amet, consectetur adipiscing elit, sed do eiusmod tempor incididunt ut labore et dolore magna aliqua."/>
          <p:cNvSpPr txBox="1"/>
          <p:nvPr/>
        </p:nvSpPr>
        <p:spPr>
          <a:xfrm>
            <a:off x="8119388" y="11315267"/>
            <a:ext cx="2912824"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3" name="Lorem Ipsum"/>
          <p:cNvSpPr txBox="1"/>
          <p:nvPr/>
        </p:nvSpPr>
        <p:spPr>
          <a:xfrm>
            <a:off x="8280321"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584" name="Lorem ipsum dolor sit amet, consectetur adipiscing elit, sed do eiusmod tempor incididunt ut labore et dolore magna aliqua."/>
          <p:cNvSpPr txBox="1"/>
          <p:nvPr/>
        </p:nvSpPr>
        <p:spPr>
          <a:xfrm>
            <a:off x="13351789" y="11315267"/>
            <a:ext cx="2912823"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5" name="Lorem Ipsum"/>
          <p:cNvSpPr txBox="1"/>
          <p:nvPr/>
        </p:nvSpPr>
        <p:spPr>
          <a:xfrm>
            <a:off x="13512722"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586" name="Lorem ipsum dolor sit amet, consectetur adipiscing elit, sed do eiusmod tempor incididunt ut labore et dolore magna aliqua."/>
          <p:cNvSpPr txBox="1"/>
          <p:nvPr/>
        </p:nvSpPr>
        <p:spPr>
          <a:xfrm>
            <a:off x="2886988" y="11315267"/>
            <a:ext cx="2912824"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7" name="Lorem Ipsum"/>
          <p:cNvSpPr txBox="1"/>
          <p:nvPr/>
        </p:nvSpPr>
        <p:spPr>
          <a:xfrm>
            <a:off x="3047921"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588" name="Lorem ipsum dolor sit amet, consectetur adipiscing elit, sed do eiusmod tempor incididunt ut labore et dolore magna aliqua."/>
          <p:cNvSpPr txBox="1"/>
          <p:nvPr/>
        </p:nvSpPr>
        <p:spPr>
          <a:xfrm>
            <a:off x="18584189" y="11315267"/>
            <a:ext cx="2912823"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9" name="Lorem Ipsum"/>
          <p:cNvSpPr txBox="1"/>
          <p:nvPr/>
        </p:nvSpPr>
        <p:spPr>
          <a:xfrm>
            <a:off x="18745122"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591" name="2D Pie Chart"/>
          <p:cNvGraphicFramePr/>
          <p:nvPr/>
        </p:nvGraphicFramePr>
        <p:xfrm>
          <a:off x="2136372" y="6835241"/>
          <a:ext cx="7615326" cy="5626286"/>
        </p:xfrm>
        <a:graphic xmlns:a="http://schemas.openxmlformats.org/drawingml/2006/main">
          <a:graphicData uri="http://schemas.openxmlformats.org/drawingml/2006/chart">
            <c:chart xmlns:c="http://schemas.openxmlformats.org/drawingml/2006/chart" r:id="rId2"/>
          </a:graphicData>
        </a:graphic>
      </p:graphicFrame>
      <p:sp>
        <p:nvSpPr>
          <p:cNvPr id="592" name="Heading Text Here"/>
          <p:cNvSpPr txBox="1"/>
          <p:nvPr/>
        </p:nvSpPr>
        <p:spPr>
          <a:xfrm>
            <a:off x="2667000" y="1143676"/>
            <a:ext cx="5162756"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593"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2667000" y="4973473"/>
            <a:ext cx="5856418"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p:txBody>
      </p:sp>
      <p:sp>
        <p:nvSpPr>
          <p:cNvPr id="594" name="Lorem ipsum dolor sit amet, consectetur adipiscing elit, sed do eiusmod tempor."/>
          <p:cNvSpPr txBox="1"/>
          <p:nvPr/>
        </p:nvSpPr>
        <p:spPr>
          <a:xfrm>
            <a:off x="2667000" y="3649266"/>
            <a:ext cx="5856418"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595" name="Shape 5167"/>
          <p:cNvSpPr/>
          <p:nvPr/>
        </p:nvSpPr>
        <p:spPr>
          <a:xfrm>
            <a:off x="12559334" y="1840385"/>
            <a:ext cx="1702966" cy="1741866"/>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1">
              <a:hueOff val="2880127"/>
              <a:satOff val="-45454"/>
              <a:lumOff val="-11208"/>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96" name="Lorem ipsum dolor sit amet, consectetur adipiscing elit, sed do eiusmod tempor incididunt ut labore et dolore magna aliqua."/>
          <p:cNvSpPr txBox="1"/>
          <p:nvPr/>
        </p:nvSpPr>
        <p:spPr>
          <a:xfrm>
            <a:off x="12559334" y="4820592"/>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97" name="Lorem Ipsum"/>
          <p:cNvSpPr txBox="1"/>
          <p:nvPr/>
        </p:nvSpPr>
        <p:spPr>
          <a:xfrm>
            <a:off x="12559334" y="3980364"/>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598" name="Shape 5147"/>
          <p:cNvSpPr/>
          <p:nvPr/>
        </p:nvSpPr>
        <p:spPr>
          <a:xfrm>
            <a:off x="17338811" y="1840385"/>
            <a:ext cx="1701801" cy="13072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99" name="Lorem ipsum dolor sit amet, consectetur adipiscing elit, sed do eiusmod tempor incididunt ut labore et dolore magna aliqua."/>
          <p:cNvSpPr txBox="1"/>
          <p:nvPr/>
        </p:nvSpPr>
        <p:spPr>
          <a:xfrm>
            <a:off x="17338809" y="4820592"/>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00" name="Lorem Ipsum"/>
          <p:cNvSpPr txBox="1"/>
          <p:nvPr/>
        </p:nvSpPr>
        <p:spPr>
          <a:xfrm>
            <a:off x="17338809" y="3980364"/>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601" name="Shape 5135"/>
          <p:cNvSpPr/>
          <p:nvPr/>
        </p:nvSpPr>
        <p:spPr>
          <a:xfrm>
            <a:off x="17338809" y="7347106"/>
            <a:ext cx="1701801" cy="16759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6201833"/>
              <a:satOff val="-29209"/>
              <a:lumOff val="10675"/>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02" name="Lorem ipsum dolor sit amet, consectetur adipiscing elit, sed do eiusmod tempor incididunt ut labore et dolore magna aliqua."/>
          <p:cNvSpPr txBox="1"/>
          <p:nvPr/>
        </p:nvSpPr>
        <p:spPr>
          <a:xfrm>
            <a:off x="17338809" y="10327313"/>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03" name="Lorem Ipsum"/>
          <p:cNvSpPr txBox="1"/>
          <p:nvPr/>
        </p:nvSpPr>
        <p:spPr>
          <a:xfrm>
            <a:off x="17338809" y="948708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604" name="Shape 5191"/>
          <p:cNvSpPr/>
          <p:nvPr/>
        </p:nvSpPr>
        <p:spPr>
          <a:xfrm>
            <a:off x="12625309" y="7437119"/>
            <a:ext cx="1701801" cy="1353894"/>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11151343"/>
              <a:satOff val="-13238"/>
              <a:lumOff val="3062"/>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05" name="Lorem ipsum dolor sit amet, consectetur adipiscing elit, sed do eiusmod tempor incididunt ut labore et dolore magna aliqua."/>
          <p:cNvSpPr txBox="1"/>
          <p:nvPr/>
        </p:nvSpPr>
        <p:spPr>
          <a:xfrm>
            <a:off x="12625309" y="10417326"/>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06" name="Lorem Ipsum"/>
          <p:cNvSpPr txBox="1"/>
          <p:nvPr/>
        </p:nvSpPr>
        <p:spPr>
          <a:xfrm>
            <a:off x="12625309" y="9577099"/>
            <a:ext cx="2590957"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608" name="2D Column Chart"/>
          <p:cNvGraphicFramePr/>
          <p:nvPr/>
        </p:nvGraphicFramePr>
        <p:xfrm>
          <a:off x="12244307" y="3074175"/>
          <a:ext cx="10276552" cy="8356005"/>
        </p:xfrm>
        <a:graphic xmlns:a="http://schemas.openxmlformats.org/drawingml/2006/main">
          <a:graphicData uri="http://schemas.openxmlformats.org/drawingml/2006/chart">
            <c:chart xmlns:c="http://schemas.openxmlformats.org/drawingml/2006/chart" r:id="rId2"/>
          </a:graphicData>
        </a:graphic>
      </p:graphicFrame>
      <p:sp>
        <p:nvSpPr>
          <p:cNvPr id="609" name="Heading Text Here"/>
          <p:cNvSpPr txBox="1"/>
          <p:nvPr/>
        </p:nvSpPr>
        <p:spPr>
          <a:xfrm>
            <a:off x="2667000" y="632237"/>
            <a:ext cx="5162756" cy="2168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610"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2667000" y="3141233"/>
            <a:ext cx="5856418"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p:txBody>
      </p:sp>
      <p:sp>
        <p:nvSpPr>
          <p:cNvPr id="611" name="Shape 5167"/>
          <p:cNvSpPr/>
          <p:nvPr/>
        </p:nvSpPr>
        <p:spPr>
          <a:xfrm>
            <a:off x="2980947" y="5254119"/>
            <a:ext cx="635001" cy="649507"/>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1">
              <a:hueOff val="2880127"/>
              <a:satOff val="-45454"/>
              <a:lumOff val="-11208"/>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14" name="Group"/>
          <p:cNvGrpSpPr/>
          <p:nvPr/>
        </p:nvGrpSpPr>
        <p:grpSpPr>
          <a:xfrm>
            <a:off x="2980947" y="6174899"/>
            <a:ext cx="3426081" cy="2192445"/>
            <a:chOff x="0" y="0"/>
            <a:chExt cx="3426080" cy="2192444"/>
          </a:xfrm>
        </p:grpSpPr>
        <p:sp>
          <p:nvSpPr>
            <p:cNvPr id="612"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13"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
        <p:nvSpPr>
          <p:cNvPr id="615" name="Shape 5147"/>
          <p:cNvSpPr/>
          <p:nvPr/>
        </p:nvSpPr>
        <p:spPr>
          <a:xfrm>
            <a:off x="7352889" y="5254119"/>
            <a:ext cx="635001" cy="4877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2">
              <a:hueOff val="5809704"/>
              <a:satOff val="-22423"/>
              <a:lumOff val="-572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18" name="Group"/>
          <p:cNvGrpSpPr/>
          <p:nvPr/>
        </p:nvGrpSpPr>
        <p:grpSpPr>
          <a:xfrm>
            <a:off x="7352889" y="6174899"/>
            <a:ext cx="3426082" cy="2192445"/>
            <a:chOff x="0" y="0"/>
            <a:chExt cx="3426080" cy="2192444"/>
          </a:xfrm>
        </p:grpSpPr>
        <p:sp>
          <p:nvSpPr>
            <p:cNvPr id="616"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17"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
        <p:nvSpPr>
          <p:cNvPr id="619" name="Shape 5135"/>
          <p:cNvSpPr/>
          <p:nvPr/>
        </p:nvSpPr>
        <p:spPr>
          <a:xfrm>
            <a:off x="7352889" y="9418087"/>
            <a:ext cx="635001" cy="62536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6201833"/>
              <a:satOff val="-29209"/>
              <a:lumOff val="10675"/>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22" name="Group"/>
          <p:cNvGrpSpPr/>
          <p:nvPr/>
        </p:nvGrpSpPr>
        <p:grpSpPr>
          <a:xfrm>
            <a:off x="7352889" y="10487826"/>
            <a:ext cx="3426082" cy="2192445"/>
            <a:chOff x="0" y="0"/>
            <a:chExt cx="3426080" cy="2192444"/>
          </a:xfrm>
        </p:grpSpPr>
        <p:sp>
          <p:nvSpPr>
            <p:cNvPr id="620"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21"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
        <p:nvSpPr>
          <p:cNvPr id="623" name="Shape 5191"/>
          <p:cNvSpPr/>
          <p:nvPr/>
        </p:nvSpPr>
        <p:spPr>
          <a:xfrm>
            <a:off x="3000469" y="9500083"/>
            <a:ext cx="635001" cy="505185"/>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11151343"/>
              <a:satOff val="-13238"/>
              <a:lumOff val="3062"/>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26" name="Group"/>
          <p:cNvGrpSpPr/>
          <p:nvPr/>
        </p:nvGrpSpPr>
        <p:grpSpPr>
          <a:xfrm>
            <a:off x="2975069" y="10402380"/>
            <a:ext cx="3426081" cy="2192446"/>
            <a:chOff x="0" y="0"/>
            <a:chExt cx="3426080" cy="2192444"/>
          </a:xfrm>
        </p:grpSpPr>
        <p:sp>
          <p:nvSpPr>
            <p:cNvPr id="624"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25"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628" name="2D Stacked Area Chart"/>
          <p:cNvGraphicFramePr/>
          <p:nvPr/>
        </p:nvGraphicFramePr>
        <p:xfrm>
          <a:off x="1509665" y="2597245"/>
          <a:ext cx="12990875" cy="8717598"/>
        </p:xfrm>
        <a:graphic xmlns:a="http://schemas.openxmlformats.org/drawingml/2006/main">
          <a:graphicData uri="http://schemas.openxmlformats.org/drawingml/2006/chart">
            <c:chart xmlns:c="http://schemas.openxmlformats.org/drawingml/2006/chart" r:id="rId2"/>
          </a:graphicData>
        </a:graphic>
      </p:graphicFrame>
      <p:sp>
        <p:nvSpPr>
          <p:cNvPr id="629" name="Lorem ipsum dolor sit amet, consectetur adipiscing elit, sed do eiusmod tempor."/>
          <p:cNvSpPr txBox="1"/>
          <p:nvPr/>
        </p:nvSpPr>
        <p:spPr>
          <a:xfrm>
            <a:off x="17434066" y="5752807"/>
            <a:ext cx="4144779" cy="122613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630" name="Heading Text Here"/>
          <p:cNvSpPr txBox="1"/>
          <p:nvPr/>
        </p:nvSpPr>
        <p:spPr>
          <a:xfrm>
            <a:off x="17434066" y="3074816"/>
            <a:ext cx="5740835"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Heading Text Here</a:t>
            </a:r>
          </a:p>
        </p:txBody>
      </p:sp>
      <p:sp>
        <p:nvSpPr>
          <p:cNvPr id="631" name="Lorem ipsum dolor sit amet, consectetur adipiscing elit, sed do eiusmod tempor incididunt ut labore et dolore magna aliqua. Ut enim ad minim veniam."/>
          <p:cNvSpPr txBox="1"/>
          <p:nvPr/>
        </p:nvSpPr>
        <p:spPr>
          <a:xfrm>
            <a:off x="17434066" y="7266337"/>
            <a:ext cx="4923349" cy="99269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3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7434066" y="8472707"/>
            <a:ext cx="4923349"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4" name="Lorem ipsum dolor sit amet, consectetur adipiscing elit, sed do eiusmod tempor incididun."/>
          <p:cNvSpPr txBox="1"/>
          <p:nvPr/>
        </p:nvSpPr>
        <p:spPr>
          <a:xfrm>
            <a:off x="2389109" y="9326926"/>
            <a:ext cx="3426082" cy="99007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35" name="Lorem Ipsum"/>
          <p:cNvSpPr txBox="1"/>
          <p:nvPr/>
        </p:nvSpPr>
        <p:spPr>
          <a:xfrm>
            <a:off x="2806671" y="8486699"/>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36" name="Rectangle"/>
          <p:cNvSpPr/>
          <p:nvPr/>
        </p:nvSpPr>
        <p:spPr>
          <a:xfrm>
            <a:off x="9321582" y="2590811"/>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37" name="Heading Text Here"/>
          <p:cNvSpPr txBox="1"/>
          <p:nvPr/>
        </p:nvSpPr>
        <p:spPr>
          <a:xfrm>
            <a:off x="7922003" y="1124702"/>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grpSp>
        <p:nvGrpSpPr>
          <p:cNvPr id="655" name="Group"/>
          <p:cNvGrpSpPr/>
          <p:nvPr/>
        </p:nvGrpSpPr>
        <p:grpSpPr>
          <a:xfrm>
            <a:off x="6335836" y="5900019"/>
            <a:ext cx="11712328" cy="4912993"/>
            <a:chOff x="0" y="0"/>
            <a:chExt cx="11712326" cy="4912991"/>
          </a:xfrm>
        </p:grpSpPr>
        <p:grpSp>
          <p:nvGrpSpPr>
            <p:cNvPr id="644" name="Group 30"/>
            <p:cNvGrpSpPr/>
            <p:nvPr/>
          </p:nvGrpSpPr>
          <p:grpSpPr>
            <a:xfrm>
              <a:off x="189073" y="177799"/>
              <a:ext cx="11305854" cy="4521884"/>
              <a:chOff x="-9273" y="0"/>
              <a:chExt cx="11305853" cy="4521882"/>
            </a:xfrm>
          </p:grpSpPr>
          <p:sp>
            <p:nvSpPr>
              <p:cNvPr id="638" name="Freeform 5"/>
              <p:cNvSpPr/>
              <p:nvPr/>
            </p:nvSpPr>
            <p:spPr>
              <a:xfrm>
                <a:off x="9039703" y="-1"/>
                <a:ext cx="2256877" cy="361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533" y="13102"/>
                    </a:moveTo>
                    <a:cubicBezTo>
                      <a:pt x="21199" y="5819"/>
                      <a:pt x="11636" y="0"/>
                      <a:pt x="0" y="0"/>
                    </a:cubicBezTo>
                    <a:cubicBezTo>
                      <a:pt x="0" y="6740"/>
                      <a:pt x="0" y="6740"/>
                      <a:pt x="0" y="6740"/>
                    </a:cubicBezTo>
                    <a:cubicBezTo>
                      <a:pt x="5751" y="6740"/>
                      <a:pt x="10432" y="9544"/>
                      <a:pt x="10767" y="13102"/>
                    </a:cubicBezTo>
                    <a:cubicBezTo>
                      <a:pt x="10767" y="13186"/>
                      <a:pt x="10767" y="13312"/>
                      <a:pt x="10767" y="13395"/>
                    </a:cubicBezTo>
                    <a:cubicBezTo>
                      <a:pt x="10767" y="17916"/>
                      <a:pt x="10767" y="17916"/>
                      <a:pt x="10767" y="17916"/>
                    </a:cubicBezTo>
                    <a:cubicBezTo>
                      <a:pt x="10767" y="18460"/>
                      <a:pt x="10767" y="18460"/>
                      <a:pt x="10767" y="18460"/>
                    </a:cubicBezTo>
                    <a:cubicBezTo>
                      <a:pt x="16183" y="21600"/>
                      <a:pt x="16183" y="21600"/>
                      <a:pt x="16183" y="21600"/>
                    </a:cubicBezTo>
                    <a:cubicBezTo>
                      <a:pt x="21600" y="18460"/>
                      <a:pt x="21600" y="18460"/>
                      <a:pt x="21600" y="18460"/>
                    </a:cubicBezTo>
                    <a:cubicBezTo>
                      <a:pt x="21600" y="17916"/>
                      <a:pt x="21600" y="17916"/>
                      <a:pt x="21600" y="17916"/>
                    </a:cubicBezTo>
                    <a:cubicBezTo>
                      <a:pt x="21600" y="13395"/>
                      <a:pt x="21600" y="13395"/>
                      <a:pt x="21600" y="13395"/>
                    </a:cubicBezTo>
                    <a:cubicBezTo>
                      <a:pt x="21600" y="13270"/>
                      <a:pt x="21533" y="13186"/>
                      <a:pt x="21533" y="13102"/>
                    </a:cubicBezTo>
                    <a:close/>
                  </a:path>
                </a:pathLst>
              </a:custGeom>
              <a:solidFill>
                <a:schemeClr val="accent3">
                  <a:hueOff val="11151343"/>
                  <a:satOff val="-13238"/>
                  <a:lumOff val="3062"/>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39" name="Freeform 6"/>
              <p:cNvSpPr/>
              <p:nvPr/>
            </p:nvSpPr>
            <p:spPr>
              <a:xfrm>
                <a:off x="-9274" y="34220"/>
                <a:ext cx="2256878" cy="361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3521"/>
                    </a:moveTo>
                    <a:cubicBezTo>
                      <a:pt x="0" y="13521"/>
                      <a:pt x="0" y="13521"/>
                      <a:pt x="0" y="13521"/>
                    </a:cubicBezTo>
                    <a:cubicBezTo>
                      <a:pt x="0" y="17916"/>
                      <a:pt x="0" y="17916"/>
                      <a:pt x="0" y="17916"/>
                    </a:cubicBezTo>
                    <a:cubicBezTo>
                      <a:pt x="0" y="18460"/>
                      <a:pt x="0" y="18460"/>
                      <a:pt x="0" y="18460"/>
                    </a:cubicBezTo>
                    <a:cubicBezTo>
                      <a:pt x="5417" y="21600"/>
                      <a:pt x="5417" y="21600"/>
                      <a:pt x="5417" y="21600"/>
                    </a:cubicBezTo>
                    <a:cubicBezTo>
                      <a:pt x="10833" y="18460"/>
                      <a:pt x="10833" y="18460"/>
                      <a:pt x="10833" y="18460"/>
                    </a:cubicBezTo>
                    <a:cubicBezTo>
                      <a:pt x="10833" y="17916"/>
                      <a:pt x="10833" y="17916"/>
                      <a:pt x="10833" y="17916"/>
                    </a:cubicBezTo>
                    <a:cubicBezTo>
                      <a:pt x="10833" y="13395"/>
                      <a:pt x="10833" y="13395"/>
                      <a:pt x="10833" y="13395"/>
                    </a:cubicBezTo>
                    <a:cubicBezTo>
                      <a:pt x="10833" y="13228"/>
                      <a:pt x="10833" y="13102"/>
                      <a:pt x="10767" y="12977"/>
                    </a:cubicBezTo>
                    <a:cubicBezTo>
                      <a:pt x="11235" y="9502"/>
                      <a:pt x="15916" y="6740"/>
                      <a:pt x="21600" y="6740"/>
                    </a:cubicBezTo>
                    <a:cubicBezTo>
                      <a:pt x="21600" y="0"/>
                      <a:pt x="21600" y="0"/>
                      <a:pt x="21600" y="0"/>
                    </a:cubicBezTo>
                    <a:cubicBezTo>
                      <a:pt x="9697" y="0"/>
                      <a:pt x="0" y="6070"/>
                      <a:pt x="0" y="13521"/>
                    </a:cubicBezTo>
                    <a:close/>
                  </a:path>
                </a:pathLst>
              </a:custGeom>
              <a:solidFill>
                <a:schemeClr val="accent1">
                  <a:hueOff val="2880127"/>
                  <a:satOff val="-45454"/>
                  <a:lumOff val="-11208"/>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0" name="Freeform 7"/>
              <p:cNvSpPr/>
              <p:nvPr/>
            </p:nvSpPr>
            <p:spPr>
              <a:xfrm>
                <a:off x="2247603" y="34220"/>
                <a:ext cx="2260943"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10767"/>
                      <a:pt x="0" y="10767"/>
                      <a:pt x="0" y="10767"/>
                    </a:cubicBezTo>
                    <a:cubicBezTo>
                      <a:pt x="5952" y="10767"/>
                      <a:pt x="10833" y="15581"/>
                      <a:pt x="10833" y="21600"/>
                    </a:cubicBezTo>
                    <a:cubicBezTo>
                      <a:pt x="21600" y="21600"/>
                      <a:pt x="21600" y="21600"/>
                      <a:pt x="21600" y="21600"/>
                    </a:cubicBezTo>
                    <a:cubicBezTo>
                      <a:pt x="21600" y="9697"/>
                      <a:pt x="11903" y="0"/>
                      <a:pt x="0" y="0"/>
                    </a:cubicBezTo>
                    <a:close/>
                  </a:path>
                </a:pathLst>
              </a:custGeom>
              <a:solidFill>
                <a:schemeClr val="accent1">
                  <a:hueOff val="2880127"/>
                  <a:satOff val="-45454"/>
                  <a:lumOff val="-11208"/>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1" name="Freeform 8"/>
              <p:cNvSpPr/>
              <p:nvPr/>
            </p:nvSpPr>
            <p:spPr>
              <a:xfrm>
                <a:off x="3391413" y="2260941"/>
                <a:ext cx="2228411"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902" y="0"/>
                    </a:moveTo>
                    <a:cubicBezTo>
                      <a:pt x="0" y="0"/>
                      <a:pt x="0" y="0"/>
                      <a:pt x="0" y="0"/>
                    </a:cubicBezTo>
                    <a:cubicBezTo>
                      <a:pt x="0" y="11837"/>
                      <a:pt x="9683" y="21466"/>
                      <a:pt x="21600" y="21600"/>
                    </a:cubicBezTo>
                    <a:cubicBezTo>
                      <a:pt x="21600" y="10833"/>
                      <a:pt x="21600" y="10833"/>
                      <a:pt x="21600" y="10833"/>
                    </a:cubicBezTo>
                    <a:cubicBezTo>
                      <a:pt x="15641" y="10700"/>
                      <a:pt x="10902" y="5885"/>
                      <a:pt x="10902" y="0"/>
                    </a:cubicBezTo>
                    <a:close/>
                  </a:path>
                </a:pathLst>
              </a:custGeom>
              <a:solidFill>
                <a:schemeClr val="accent2">
                  <a:hueOff val="5809704"/>
                  <a:satOff val="-22423"/>
                  <a:lumOff val="-5729"/>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2" name="Freeform 9"/>
              <p:cNvSpPr/>
              <p:nvPr/>
            </p:nvSpPr>
            <p:spPr>
              <a:xfrm>
                <a:off x="5619823" y="2260941"/>
                <a:ext cx="2277209"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5" y="10833"/>
                    </a:moveTo>
                    <a:cubicBezTo>
                      <a:pt x="133" y="10833"/>
                      <a:pt x="66" y="10833"/>
                      <a:pt x="0" y="10833"/>
                    </a:cubicBezTo>
                    <a:cubicBezTo>
                      <a:pt x="0" y="21600"/>
                      <a:pt x="0" y="21600"/>
                      <a:pt x="0" y="21600"/>
                    </a:cubicBezTo>
                    <a:cubicBezTo>
                      <a:pt x="66" y="21600"/>
                      <a:pt x="133" y="21600"/>
                      <a:pt x="265" y="21600"/>
                    </a:cubicBezTo>
                    <a:cubicBezTo>
                      <a:pt x="12059" y="21600"/>
                      <a:pt x="21600" y="11903"/>
                      <a:pt x="21600" y="0"/>
                    </a:cubicBezTo>
                    <a:cubicBezTo>
                      <a:pt x="10999" y="0"/>
                      <a:pt x="10999" y="0"/>
                      <a:pt x="10999" y="0"/>
                    </a:cubicBezTo>
                    <a:cubicBezTo>
                      <a:pt x="10999" y="5952"/>
                      <a:pt x="6162" y="10833"/>
                      <a:pt x="265" y="10833"/>
                    </a:cubicBezTo>
                    <a:close/>
                  </a:path>
                </a:pathLst>
              </a:custGeom>
              <a:solidFill>
                <a:schemeClr val="accent2">
                  <a:hueOff val="5809704"/>
                  <a:satOff val="-22423"/>
                  <a:lumOff val="-5729"/>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3" name="Freeform 10"/>
              <p:cNvSpPr/>
              <p:nvPr/>
            </p:nvSpPr>
            <p:spPr>
              <a:xfrm>
                <a:off x="6778760" y="0"/>
                <a:ext cx="2260943"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cubicBezTo>
                      <a:pt x="9630" y="0"/>
                      <a:pt x="0" y="9697"/>
                      <a:pt x="0" y="21600"/>
                    </a:cubicBezTo>
                    <a:cubicBezTo>
                      <a:pt x="10700" y="21600"/>
                      <a:pt x="10700" y="21600"/>
                      <a:pt x="10700" y="21600"/>
                    </a:cubicBezTo>
                    <a:cubicBezTo>
                      <a:pt x="10700" y="15581"/>
                      <a:pt x="15581" y="10767"/>
                      <a:pt x="21600" y="10767"/>
                    </a:cubicBezTo>
                    <a:cubicBezTo>
                      <a:pt x="21600" y="10767"/>
                      <a:pt x="21600" y="10767"/>
                      <a:pt x="21600" y="10767"/>
                    </a:cubicBezTo>
                    <a:cubicBezTo>
                      <a:pt x="21600" y="0"/>
                      <a:pt x="21600" y="0"/>
                      <a:pt x="21600" y="0"/>
                    </a:cubicBezTo>
                    <a:close/>
                  </a:path>
                </a:pathLst>
              </a:custGeom>
              <a:solidFill>
                <a:schemeClr val="accent3">
                  <a:hueOff val="11151343"/>
                  <a:satOff val="-13238"/>
                  <a:lumOff val="3062"/>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645" name="Circle"/>
            <p:cNvSpPr/>
            <p:nvPr/>
          </p:nvSpPr>
          <p:spPr>
            <a:xfrm>
              <a:off x="0" y="2725664"/>
              <a:ext cx="1552327" cy="1552328"/>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6" name="Shape 5167"/>
            <p:cNvSpPr/>
            <p:nvPr/>
          </p:nvSpPr>
          <p:spPr>
            <a:xfrm>
              <a:off x="490413" y="3209550"/>
              <a:ext cx="571501" cy="584555"/>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3">
                <a:hueOff val="11151343"/>
                <a:satOff val="-13238"/>
                <a:lumOff val="3062"/>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7" name="Circle"/>
            <p:cNvSpPr/>
            <p:nvPr/>
          </p:nvSpPr>
          <p:spPr>
            <a:xfrm>
              <a:off x="1651000" y="0"/>
              <a:ext cx="1552328" cy="1552327"/>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8" name="Circle"/>
            <p:cNvSpPr/>
            <p:nvPr/>
          </p:nvSpPr>
          <p:spPr>
            <a:xfrm>
              <a:off x="10160000" y="2725664"/>
              <a:ext cx="1552327" cy="1552328"/>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9" name="Circle"/>
            <p:cNvSpPr/>
            <p:nvPr/>
          </p:nvSpPr>
          <p:spPr>
            <a:xfrm>
              <a:off x="5080000" y="3360665"/>
              <a:ext cx="1552328" cy="1552327"/>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0" name="Circle"/>
            <p:cNvSpPr/>
            <p:nvPr/>
          </p:nvSpPr>
          <p:spPr>
            <a:xfrm>
              <a:off x="8534400" y="0"/>
              <a:ext cx="1552327" cy="1552327"/>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1" name="Shape 5147"/>
            <p:cNvSpPr/>
            <p:nvPr/>
          </p:nvSpPr>
          <p:spPr>
            <a:xfrm>
              <a:off x="9024813" y="556667"/>
              <a:ext cx="571501" cy="43899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3">
                <a:hueOff val="11151343"/>
                <a:satOff val="-13238"/>
                <a:lumOff val="3062"/>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2" name="Shape 5135"/>
            <p:cNvSpPr/>
            <p:nvPr/>
          </p:nvSpPr>
          <p:spPr>
            <a:xfrm>
              <a:off x="2141413" y="494750"/>
              <a:ext cx="571501" cy="56282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6201833"/>
                <a:satOff val="-29209"/>
                <a:lumOff val="10675"/>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3" name="Shape 5191"/>
            <p:cNvSpPr/>
            <p:nvPr/>
          </p:nvSpPr>
          <p:spPr>
            <a:xfrm>
              <a:off x="5570413" y="3909495"/>
              <a:ext cx="571501" cy="454667"/>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11151343"/>
                <a:satOff val="-13238"/>
                <a:lumOff val="3062"/>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4" name="Shape 5176"/>
            <p:cNvSpPr/>
            <p:nvPr/>
          </p:nvSpPr>
          <p:spPr>
            <a:xfrm>
              <a:off x="10650413" y="3247826"/>
              <a:ext cx="571501" cy="5080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3">
                <a:hueOff val="11151343"/>
                <a:satOff val="-13238"/>
                <a:lumOff val="3062"/>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656" name="Lorem ipsum dolor sit amet, consectetur adipiscing elit, sed do eiusmod tempor incididun."/>
          <p:cNvSpPr txBox="1"/>
          <p:nvPr/>
        </p:nvSpPr>
        <p:spPr>
          <a:xfrm>
            <a:off x="7049959" y="4649394"/>
            <a:ext cx="3426082" cy="99006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57" name="Lorem Ipsum"/>
          <p:cNvSpPr txBox="1"/>
          <p:nvPr/>
        </p:nvSpPr>
        <p:spPr>
          <a:xfrm>
            <a:off x="7467521" y="3809167"/>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58" name="Lorem ipsum dolor sit amet, consectetur adipiscing elit, sed do eiusmod tempor incididun."/>
          <p:cNvSpPr txBox="1"/>
          <p:nvPr/>
        </p:nvSpPr>
        <p:spPr>
          <a:xfrm>
            <a:off x="13933360" y="4649394"/>
            <a:ext cx="3426082" cy="99006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59" name="Lorem Ipsum"/>
          <p:cNvSpPr txBox="1"/>
          <p:nvPr/>
        </p:nvSpPr>
        <p:spPr>
          <a:xfrm>
            <a:off x="14350922" y="3809167"/>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60" name="Lorem ipsum dolor sit amet, consectetur adipiscing elit, sed do eiusmod tempor incididun."/>
          <p:cNvSpPr txBox="1"/>
          <p:nvPr/>
        </p:nvSpPr>
        <p:spPr>
          <a:xfrm>
            <a:off x="18540482" y="9326926"/>
            <a:ext cx="3426082" cy="99007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61" name="Lorem Ipsum"/>
          <p:cNvSpPr txBox="1"/>
          <p:nvPr/>
        </p:nvSpPr>
        <p:spPr>
          <a:xfrm>
            <a:off x="18958044" y="8486699"/>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62" name="Lorem ipsum dolor sit amet, consectetur adipiscing elit, sed do eiusmod tempor incididun."/>
          <p:cNvSpPr txBox="1"/>
          <p:nvPr/>
        </p:nvSpPr>
        <p:spPr>
          <a:xfrm>
            <a:off x="10478959" y="11878285"/>
            <a:ext cx="3426082" cy="99006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63" name="Lorem Ipsum"/>
          <p:cNvSpPr txBox="1"/>
          <p:nvPr/>
        </p:nvSpPr>
        <p:spPr>
          <a:xfrm>
            <a:off x="10896521" y="1103805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32"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33" name="Rectangle"/>
          <p:cNvSpPr/>
          <p:nvPr/>
        </p:nvSpPr>
        <p:spPr>
          <a:xfrm>
            <a:off x="5970994" y="4959462"/>
            <a:ext cx="12442013" cy="6885890"/>
          </a:xfrm>
          <a:prstGeom prst="rect">
            <a:avLst/>
          </a:prstGeom>
          <a:solidFill>
            <a:schemeClr val="accent1">
              <a:hueOff val="2880127"/>
              <a:satOff val="-45454"/>
              <a:lumOff val="-11208"/>
              <a:alpha val="9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34" name="Rectangle"/>
          <p:cNvSpPr/>
          <p:nvPr/>
        </p:nvSpPr>
        <p:spPr>
          <a:xfrm>
            <a:off x="6664299" y="11708502"/>
            <a:ext cx="11055402" cy="273658"/>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35" name="Welcome Message"/>
          <p:cNvSpPr txBox="1"/>
          <p:nvPr/>
        </p:nvSpPr>
        <p:spPr>
          <a:xfrm>
            <a:off x="8600913" y="2407326"/>
            <a:ext cx="7182173"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rgbClr val="FFFFFF"/>
                </a:solidFill>
                <a:latin typeface="+mn-lt"/>
                <a:ea typeface="+mn-ea"/>
                <a:cs typeface="+mn-cs"/>
                <a:sym typeface="Source Sans Pro Bold"/>
              </a:defRPr>
            </a:lvl1pPr>
          </a:lstStyle>
          <a:p>
            <a:pPr/>
            <a:r>
              <a:t>Welcome Message</a:t>
            </a:r>
          </a:p>
        </p:txBody>
      </p:sp>
      <p:sp>
        <p:nvSpPr>
          <p:cNvPr id="236" name="Lorem ipsum dolor sit amet, consectetur adipiscing elit, sed do eiusmod tempor."/>
          <p:cNvSpPr txBox="1"/>
          <p:nvPr/>
        </p:nvSpPr>
        <p:spPr>
          <a:xfrm>
            <a:off x="7353438" y="7360750"/>
            <a:ext cx="3625965" cy="122613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37" name="Lorem ipsum dolor sit amet, consectetur adipiscing elit, sed do eiusmod tempor incididunt ut labore et dolore magna aliqua. Ut enim ad minim veniam."/>
          <p:cNvSpPr txBox="1"/>
          <p:nvPr/>
        </p:nvSpPr>
        <p:spPr>
          <a:xfrm>
            <a:off x="7353438" y="8902784"/>
            <a:ext cx="4263743" cy="128987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23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p:cNvSpPr txBox="1"/>
          <p:nvPr/>
        </p:nvSpPr>
        <p:spPr>
          <a:xfrm>
            <a:off x="12557467" y="7386150"/>
            <a:ext cx="4473095" cy="280755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a:t>
            </a:r>
          </a:p>
        </p:txBody>
      </p:sp>
      <p:sp>
        <p:nvSpPr>
          <p:cNvPr id="239" name="Heading Text Here"/>
          <p:cNvSpPr txBox="1"/>
          <p:nvPr/>
        </p:nvSpPr>
        <p:spPr>
          <a:xfrm>
            <a:off x="10527473" y="6230104"/>
            <a:ext cx="3329054" cy="568276"/>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lnSpc>
                <a:spcPct val="120000"/>
              </a:lnSpc>
              <a:defRPr b="0" sz="3200">
                <a:solidFill>
                  <a:srgbClr val="FFFFFF"/>
                </a:solidFill>
                <a:latin typeface="+mn-lt"/>
                <a:ea typeface="+mn-ea"/>
                <a:cs typeface="+mn-cs"/>
                <a:sym typeface="Source Sans Pro Bold"/>
              </a:defRPr>
            </a:lvl1pPr>
          </a:lstStyle>
          <a:p>
            <a:pPr/>
            <a:r>
              <a:t>Heading Text Here</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65"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666" name="Rectangle"/>
          <p:cNvSpPr/>
          <p:nvPr/>
        </p:nvSpPr>
        <p:spPr>
          <a:xfrm>
            <a:off x="5407674" y="3041817"/>
            <a:ext cx="13568652" cy="7632367"/>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67" name="Lorem ipsum dolor sit amet, consectetur adipiscing elit, sed do eiusmod tempor."/>
          <p:cNvSpPr txBox="1"/>
          <p:nvPr/>
        </p:nvSpPr>
        <p:spPr>
          <a:xfrm>
            <a:off x="7824622" y="6275840"/>
            <a:ext cx="8734755" cy="260789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nSpc>
                <a:spcPct val="120000"/>
              </a:lnSpc>
              <a:defRPr b="0" i="1" sz="44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668" name="“"/>
          <p:cNvSpPr txBox="1"/>
          <p:nvPr/>
        </p:nvSpPr>
        <p:spPr>
          <a:xfrm>
            <a:off x="11294351" y="3500462"/>
            <a:ext cx="1795298" cy="43020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defRPr b="0" i="1" sz="25000">
                <a:solidFill>
                  <a:srgbClr val="FFFFFF"/>
                </a:solidFill>
                <a:latin typeface="Playfair Display Bold"/>
                <a:ea typeface="Playfair Display Bold"/>
                <a:cs typeface="Playfair Display Bold"/>
                <a:sym typeface="Playfair Display Bold"/>
              </a:defRPr>
            </a:lvl1pPr>
          </a:lstStyle>
          <a:p>
            <a:pPr/>
            <a:r>
              <a:t>“</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0" name="Rectangle"/>
          <p:cNvSpPr/>
          <p:nvPr/>
        </p:nvSpPr>
        <p:spPr>
          <a:xfrm>
            <a:off x="2043081" y="3739888"/>
            <a:ext cx="20320001" cy="7070307"/>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71" name="Our Yearly Agenda"/>
          <p:cNvSpPr txBox="1"/>
          <p:nvPr/>
        </p:nvSpPr>
        <p:spPr>
          <a:xfrm>
            <a:off x="8648300" y="1010326"/>
            <a:ext cx="7087400"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Yearly Agenda</a:t>
            </a:r>
          </a:p>
        </p:txBody>
      </p:sp>
      <p:graphicFrame>
        <p:nvGraphicFramePr>
          <p:cNvPr id="672" name="Table"/>
          <p:cNvGraphicFramePr/>
          <p:nvPr/>
        </p:nvGraphicFramePr>
        <p:xfrm>
          <a:off x="2032000" y="3732361"/>
          <a:ext cx="20320000" cy="7085361"/>
        </p:xfrm>
        <a:graphic xmlns:a="http://schemas.openxmlformats.org/drawingml/2006/main">
          <a:graphicData uri="http://schemas.openxmlformats.org/drawingml/2006/table">
            <a:tbl>
              <a:tblPr firstCol="0" firstRow="1" lastCol="0" lastRow="0" bandCol="0" bandRow="1" rtl="0">
                <a:tableStyleId>{4C3C2611-4C71-4FC5-86AE-919BDF0F9419}</a:tableStyleId>
              </a:tblPr>
              <a:tblGrid>
                <a:gridCol w="1082332"/>
                <a:gridCol w="3241722"/>
                <a:gridCol w="1337395"/>
                <a:gridCol w="1336628"/>
                <a:gridCol w="1336834"/>
                <a:gridCol w="1341338"/>
                <a:gridCol w="1338272"/>
                <a:gridCol w="1348512"/>
                <a:gridCol w="1335740"/>
                <a:gridCol w="1333718"/>
                <a:gridCol w="1335771"/>
                <a:gridCol w="1343735"/>
                <a:gridCol w="1336691"/>
                <a:gridCol w="1271306"/>
              </a:tblGrid>
              <a:tr h="1751281">
                <a:tc>
                  <a:txBody>
                    <a:bodyPr/>
                    <a:lstStyle/>
                    <a:p>
                      <a:pPr>
                        <a:lnSpc>
                          <a:spcPct val="120000"/>
                        </a:lnSpc>
                        <a:defRPr b="0" sz="1800">
                          <a:solidFill>
                            <a:srgbClr val="000000"/>
                          </a:solidFill>
                        </a:defRPr>
                      </a:pPr>
                      <a:r>
                        <a:rPr sz="3200">
                          <a:solidFill>
                            <a:srgbClr val="FFFFFF"/>
                          </a:solidFill>
                          <a:latin typeface="+mn-lt"/>
                          <a:ea typeface="+mn-ea"/>
                          <a:cs typeface="+mn-cs"/>
                          <a:sym typeface="Source Sans Pro Bold"/>
                        </a:rPr>
                        <a:t>No.</a:t>
                      </a:r>
                    </a:p>
                  </a:txBody>
                  <a:tcPr marL="50800" marR="50800" marT="50800" marB="50800" anchor="ctr" anchorCtr="0" horzOverflow="overflow">
                    <a:solidFill>
                      <a:schemeClr val="accent1">
                        <a:hueOff val="2880127"/>
                        <a:satOff val="-45454"/>
                        <a:lumOff val="-11208"/>
                      </a:schemeClr>
                    </a:solidFill>
                  </a:tcPr>
                </a:tc>
                <a:tc>
                  <a:txBody>
                    <a:bodyPr/>
                    <a:lstStyle/>
                    <a:p>
                      <a:pPr>
                        <a:lnSpc>
                          <a:spcPct val="120000"/>
                        </a:lnSpc>
                        <a:defRPr b="0" sz="1800">
                          <a:solidFill>
                            <a:srgbClr val="000000"/>
                          </a:solidFill>
                        </a:defRPr>
                      </a:pPr>
                      <a:r>
                        <a:rPr sz="3200">
                          <a:latin typeface="+mn-lt"/>
                          <a:ea typeface="+mn-ea"/>
                          <a:cs typeface="+mn-cs"/>
                          <a:sym typeface="Source Sans Pro Bold"/>
                        </a:rPr>
                        <a:t>Activity</a:t>
                      </a:r>
                    </a:p>
                  </a:txBody>
                  <a:tcPr marL="50800" marR="50800" marT="50800" marB="50800" anchor="ctr" anchorCtr="0" horzOverflow="overflow">
                    <a:solidFill>
                      <a:srgbClr val="FFFFFF"/>
                    </a:solidFill>
                  </a:tcPr>
                </a:tc>
                <a:tc>
                  <a:txBody>
                    <a:bodyPr/>
                    <a:lstStyle/>
                    <a:p>
                      <a:pPr defTabSz="914400">
                        <a:defRPr b="0" sz="1800">
                          <a:solidFill>
                            <a:srgbClr val="000000"/>
                          </a:solidFill>
                        </a:defRPr>
                      </a:pPr>
                      <a:r>
                        <a:rPr b="1" sz="2200">
                          <a:solidFill>
                            <a:srgbClr val="FFFFFF"/>
                          </a:solidFill>
                          <a:sym typeface="Helvetica Neue"/>
                        </a:rPr>
                        <a:t>Jan</a:t>
                      </a:r>
                    </a:p>
                  </a:txBody>
                  <a:tcPr marL="50800" marR="50800" marT="50800" marB="50800" anchor="ctr" anchorCtr="0" horzOverflow="overflow">
                    <a:solidFill>
                      <a:schemeClr val="accent1">
                        <a:hueOff val="2880127"/>
                        <a:satOff val="-45454"/>
                        <a:lumOff val="-11208"/>
                      </a:schemeClr>
                    </a:solidFill>
                  </a:tcPr>
                </a:tc>
                <a:tc>
                  <a:txBody>
                    <a:bodyPr/>
                    <a:lstStyle/>
                    <a:p>
                      <a:pPr defTabSz="914400">
                        <a:defRPr b="0" sz="1800">
                          <a:solidFill>
                            <a:srgbClr val="000000"/>
                          </a:solidFill>
                        </a:defRPr>
                      </a:pPr>
                      <a:r>
                        <a:rPr b="1" sz="2200">
                          <a:solidFill>
                            <a:srgbClr val="FFFFFF"/>
                          </a:solidFill>
                          <a:sym typeface="Helvetica Neue"/>
                        </a:rPr>
                        <a:t>Feb</a:t>
                      </a:r>
                    </a:p>
                  </a:txBody>
                  <a:tcPr marL="50800" marR="50800" marT="50800" marB="50800" anchor="ctr" anchorCtr="0" horzOverflow="overflow">
                    <a:solidFill>
                      <a:schemeClr val="accent2">
                        <a:hueOff val="5809704"/>
                        <a:satOff val="-22423"/>
                        <a:lumOff val="-5729"/>
                      </a:schemeClr>
                    </a:solidFill>
                  </a:tcPr>
                </a:tc>
                <a:tc>
                  <a:txBody>
                    <a:bodyPr/>
                    <a:lstStyle/>
                    <a:p>
                      <a:pPr defTabSz="914400">
                        <a:defRPr b="0" sz="1800">
                          <a:solidFill>
                            <a:srgbClr val="000000"/>
                          </a:solidFill>
                        </a:defRPr>
                      </a:pPr>
                      <a:r>
                        <a:rPr b="1" sz="2200">
                          <a:solidFill>
                            <a:srgbClr val="FFFFFF"/>
                          </a:solidFill>
                          <a:sym typeface="Helvetica Neue"/>
                        </a:rPr>
                        <a:t>Mar</a:t>
                      </a: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b="0" sz="1800">
                          <a:solidFill>
                            <a:srgbClr val="000000"/>
                          </a:solidFill>
                        </a:defRPr>
                      </a:pPr>
                      <a:r>
                        <a:rPr b="1" sz="2200">
                          <a:solidFill>
                            <a:srgbClr val="FFFFFF"/>
                          </a:solidFill>
                          <a:sym typeface="Helvetica Neue"/>
                        </a:rPr>
                        <a:t>Apr</a:t>
                      </a:r>
                    </a:p>
                  </a:txBody>
                  <a:tcPr marL="50800" marR="50800" marT="50800" marB="50800" anchor="ctr" anchorCtr="0" horzOverflow="overflow">
                    <a:solidFill>
                      <a:schemeClr val="accent4">
                        <a:hueOff val="-6201833"/>
                        <a:satOff val="-29209"/>
                        <a:lumOff val="10675"/>
                      </a:schemeClr>
                    </a:solidFill>
                  </a:tcPr>
                </a:tc>
                <a:tc>
                  <a:txBody>
                    <a:bodyPr/>
                    <a:lstStyle/>
                    <a:p>
                      <a:pPr defTabSz="914400">
                        <a:defRPr b="0" sz="1800">
                          <a:solidFill>
                            <a:srgbClr val="000000"/>
                          </a:solidFill>
                        </a:defRPr>
                      </a:pPr>
                      <a:r>
                        <a:rPr b="1" sz="2200">
                          <a:solidFill>
                            <a:srgbClr val="FFFFFF"/>
                          </a:solidFill>
                          <a:sym typeface="Helvetica Neue"/>
                        </a:rPr>
                        <a:t>May</a:t>
                      </a:r>
                    </a:p>
                  </a:txBody>
                  <a:tcPr marL="50800" marR="50800" marT="50800" marB="50800" anchor="ctr" anchorCtr="0" horzOverflow="overflow">
                    <a:solidFill>
                      <a:schemeClr val="accent1">
                        <a:hueOff val="2880127"/>
                        <a:satOff val="-45454"/>
                        <a:lumOff val="-11208"/>
                      </a:schemeClr>
                    </a:solidFill>
                  </a:tcPr>
                </a:tc>
                <a:tc>
                  <a:txBody>
                    <a:bodyPr/>
                    <a:lstStyle/>
                    <a:p>
                      <a:pPr defTabSz="914400">
                        <a:defRPr b="0" sz="1800">
                          <a:solidFill>
                            <a:srgbClr val="000000"/>
                          </a:solidFill>
                        </a:defRPr>
                      </a:pPr>
                      <a:r>
                        <a:rPr b="1" sz="2200">
                          <a:solidFill>
                            <a:srgbClr val="FFFFFF"/>
                          </a:solidFill>
                          <a:sym typeface="Helvetica Neue"/>
                        </a:rPr>
                        <a:t>Jun</a:t>
                      </a:r>
                    </a:p>
                  </a:txBody>
                  <a:tcPr marL="50800" marR="50800" marT="50800" marB="50800" anchor="ctr" anchorCtr="0" horzOverflow="overflow">
                    <a:solidFill>
                      <a:schemeClr val="accent2">
                        <a:hueOff val="5809704"/>
                        <a:satOff val="-22423"/>
                        <a:lumOff val="-5729"/>
                      </a:schemeClr>
                    </a:solidFill>
                  </a:tcPr>
                </a:tc>
                <a:tc>
                  <a:txBody>
                    <a:bodyPr/>
                    <a:lstStyle/>
                    <a:p>
                      <a:pPr defTabSz="914400">
                        <a:defRPr b="0" sz="1800">
                          <a:solidFill>
                            <a:srgbClr val="000000"/>
                          </a:solidFill>
                        </a:defRPr>
                      </a:pPr>
                      <a:r>
                        <a:rPr b="1" sz="2200">
                          <a:solidFill>
                            <a:srgbClr val="FFFFFF"/>
                          </a:solidFill>
                          <a:sym typeface="Helvetica Neue"/>
                        </a:rPr>
                        <a:t>Jul</a:t>
                      </a: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b="0" sz="1800">
                          <a:solidFill>
                            <a:srgbClr val="000000"/>
                          </a:solidFill>
                        </a:defRPr>
                      </a:pPr>
                      <a:r>
                        <a:rPr b="1" sz="2200">
                          <a:solidFill>
                            <a:srgbClr val="FFFFFF"/>
                          </a:solidFill>
                          <a:sym typeface="Helvetica Neue"/>
                        </a:rPr>
                        <a:t>Aug</a:t>
                      </a:r>
                    </a:p>
                  </a:txBody>
                  <a:tcPr marL="50800" marR="50800" marT="50800" marB="50800" anchor="ctr" anchorCtr="0" horzOverflow="overflow">
                    <a:solidFill>
                      <a:schemeClr val="accent4">
                        <a:hueOff val="-6201833"/>
                        <a:satOff val="-29209"/>
                        <a:lumOff val="10675"/>
                      </a:schemeClr>
                    </a:solidFill>
                  </a:tcPr>
                </a:tc>
                <a:tc>
                  <a:txBody>
                    <a:bodyPr/>
                    <a:lstStyle/>
                    <a:p>
                      <a:pPr defTabSz="914400">
                        <a:defRPr b="0" sz="1800">
                          <a:solidFill>
                            <a:srgbClr val="000000"/>
                          </a:solidFill>
                        </a:defRPr>
                      </a:pPr>
                      <a:r>
                        <a:rPr b="1" sz="2200">
                          <a:solidFill>
                            <a:srgbClr val="FFFFFF"/>
                          </a:solidFill>
                          <a:sym typeface="Helvetica Neue"/>
                        </a:rPr>
                        <a:t>Sep</a:t>
                      </a:r>
                    </a:p>
                  </a:txBody>
                  <a:tcPr marL="50800" marR="50800" marT="50800" marB="50800" anchor="ctr" anchorCtr="0" horzOverflow="overflow">
                    <a:solidFill>
                      <a:schemeClr val="accent1">
                        <a:hueOff val="2880127"/>
                        <a:satOff val="-45454"/>
                        <a:lumOff val="-11208"/>
                      </a:schemeClr>
                    </a:solidFill>
                  </a:tcPr>
                </a:tc>
                <a:tc>
                  <a:txBody>
                    <a:bodyPr/>
                    <a:lstStyle/>
                    <a:p>
                      <a:pPr defTabSz="914400">
                        <a:defRPr b="0" sz="1800">
                          <a:solidFill>
                            <a:srgbClr val="000000"/>
                          </a:solidFill>
                        </a:defRPr>
                      </a:pPr>
                      <a:r>
                        <a:rPr b="1" sz="2200">
                          <a:solidFill>
                            <a:srgbClr val="FFFFFF"/>
                          </a:solidFill>
                          <a:sym typeface="Helvetica Neue"/>
                        </a:rPr>
                        <a:t>Oct</a:t>
                      </a:r>
                    </a:p>
                  </a:txBody>
                  <a:tcPr marL="50800" marR="50800" marT="50800" marB="50800" anchor="ctr" anchorCtr="0" horzOverflow="overflow">
                    <a:solidFill>
                      <a:schemeClr val="accent2">
                        <a:hueOff val="5809704"/>
                        <a:satOff val="-22423"/>
                        <a:lumOff val="-5729"/>
                      </a:schemeClr>
                    </a:solidFill>
                  </a:tcPr>
                </a:tc>
                <a:tc>
                  <a:txBody>
                    <a:bodyPr/>
                    <a:lstStyle/>
                    <a:p>
                      <a:pPr defTabSz="914400">
                        <a:defRPr b="0" sz="1800">
                          <a:solidFill>
                            <a:srgbClr val="000000"/>
                          </a:solidFill>
                        </a:defRPr>
                      </a:pPr>
                      <a:r>
                        <a:rPr b="1" sz="2200">
                          <a:solidFill>
                            <a:srgbClr val="FFFFFF"/>
                          </a:solidFill>
                          <a:sym typeface="Helvetica Neue"/>
                        </a:rPr>
                        <a:t>Nov</a:t>
                      </a: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b="0" sz="1800">
                          <a:solidFill>
                            <a:srgbClr val="000000"/>
                          </a:solidFill>
                        </a:defRPr>
                      </a:pPr>
                      <a:r>
                        <a:rPr b="1" sz="2200">
                          <a:solidFill>
                            <a:srgbClr val="FFFFFF"/>
                          </a:solidFill>
                          <a:sym typeface="Helvetica Neue"/>
                        </a:rPr>
                        <a:t>Dec</a:t>
                      </a:r>
                    </a:p>
                  </a:txBody>
                  <a:tcPr marL="50800" marR="50800" marT="50800" marB="50800" anchor="ctr" anchorCtr="0" horzOverflow="overflow">
                    <a:solidFill>
                      <a:schemeClr val="accent4">
                        <a:hueOff val="-6201833"/>
                        <a:satOff val="-29209"/>
                        <a:lumOff val="10675"/>
                      </a:schemeClr>
                    </a:solidFill>
                  </a:tcPr>
                </a:tc>
              </a:tr>
              <a:tr h="770577">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1.</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1</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alpha val="30000"/>
                      </a:schemeClr>
                    </a:solidFill>
                  </a:tcPr>
                </a:tc>
              </a:tr>
              <a:tr h="760358">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2.</a:t>
                      </a:r>
                    </a:p>
                  </a:txBody>
                  <a:tcPr marL="50800" marR="50800" marT="50800" marB="50800" anchor="ctr" anchorCtr="0" horzOverflow="overflow">
                    <a:solidFill>
                      <a:schemeClr val="accent4">
                        <a:hueOff val="-6201833"/>
                        <a:satOff val="-29209"/>
                        <a:lumOff val="10675"/>
                        <a:alpha val="30000"/>
                      </a:schemeClr>
                    </a:solidFill>
                  </a:tcPr>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2</a:t>
                      </a:r>
                    </a:p>
                  </a:txBody>
                  <a:tcPr marL="50800" marR="50800" marT="50800" marB="50800" anchor="ctr" anchorCtr="0" horzOverflow="overflow">
                    <a:solidFill>
                      <a:schemeClr val="accent4">
                        <a:hueOff val="-6201833"/>
                        <a:satOff val="-29209"/>
                        <a:lumOff val="10675"/>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schemeClr>
                    </a:solidFill>
                  </a:tcPr>
                </a:tc>
              </a:tr>
              <a:tr h="759006">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3.</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3</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4.</a:t>
                      </a:r>
                    </a:p>
                  </a:txBody>
                  <a:tcPr marL="50800" marR="50800" marT="50800" marB="50800" anchor="ctr" anchorCtr="0" horzOverflow="overflow">
                    <a:solidFill>
                      <a:schemeClr val="accent4">
                        <a:hueOff val="-6201833"/>
                        <a:satOff val="-29209"/>
                        <a:lumOff val="10675"/>
                        <a:alpha val="30000"/>
                      </a:schemeClr>
                    </a:solidFill>
                  </a:tcPr>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4</a:t>
                      </a:r>
                    </a:p>
                  </a:txBody>
                  <a:tcPr marL="50800" marR="50800" marT="50800" marB="50800" anchor="ctr" anchorCtr="0" horzOverflow="overflow">
                    <a:solidFill>
                      <a:schemeClr val="accent4">
                        <a:hueOff val="-6201833"/>
                        <a:satOff val="-29209"/>
                        <a:lumOff val="10675"/>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alpha val="30000"/>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5.</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5</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6.</a:t>
                      </a:r>
                    </a:p>
                  </a:txBody>
                  <a:tcPr marL="50800" marR="50800" marT="50800" marB="50800" anchor="ctr" anchorCtr="0" horzOverflow="overflow">
                    <a:solidFill>
                      <a:schemeClr val="accent4">
                        <a:hueOff val="-6201833"/>
                        <a:satOff val="-29209"/>
                        <a:lumOff val="10675"/>
                        <a:alpha val="30000"/>
                      </a:schemeClr>
                    </a:solidFill>
                  </a:tcPr>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6</a:t>
                      </a:r>
                    </a:p>
                  </a:txBody>
                  <a:tcPr marL="50800" marR="50800" marT="50800" marB="50800" anchor="ctr" anchorCtr="0" horzOverflow="overflow">
                    <a:solidFill>
                      <a:schemeClr val="accent4">
                        <a:hueOff val="-6201833"/>
                        <a:satOff val="-29209"/>
                        <a:lumOff val="10675"/>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alpha val="30000"/>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7.</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1</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880127"/>
                        <a:satOff val="-45454"/>
                        <a:lumOff val="-11208"/>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5809704"/>
                        <a:satOff val="-22423"/>
                        <a:lumOff val="-572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11151343"/>
                        <a:satOff val="-13238"/>
                        <a:lumOff val="3062"/>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201833"/>
                        <a:satOff val="-29209"/>
                        <a:lumOff val="10675"/>
                      </a:schemeClr>
                    </a:solidFill>
                  </a:tcPr>
                </a:tc>
              </a:tr>
            </a:tbl>
          </a:graphicData>
        </a:graphic>
      </p:graphicFrame>
      <p:sp>
        <p:nvSpPr>
          <p:cNvPr id="673" name="Rectangle"/>
          <p:cNvSpPr/>
          <p:nvPr/>
        </p:nvSpPr>
        <p:spPr>
          <a:xfrm>
            <a:off x="9321582" y="2590811"/>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7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
          <p:cNvSpPr txBox="1"/>
          <p:nvPr/>
        </p:nvSpPr>
        <p:spPr>
          <a:xfrm>
            <a:off x="2032000" y="11343875"/>
            <a:ext cx="20320000" cy="134535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7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677" name="Contact  Us"/>
          <p:cNvSpPr txBox="1"/>
          <p:nvPr/>
        </p:nvSpPr>
        <p:spPr>
          <a:xfrm>
            <a:off x="10085577" y="1273068"/>
            <a:ext cx="4212846" cy="1114376"/>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Contact  Us</a:t>
            </a:r>
          </a:p>
        </p:txBody>
      </p:sp>
      <p:sp>
        <p:nvSpPr>
          <p:cNvPr id="678" name="Rectangle"/>
          <p:cNvSpPr/>
          <p:nvPr/>
        </p:nvSpPr>
        <p:spPr>
          <a:xfrm>
            <a:off x="9321582" y="2720225"/>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79" name="Lorem ipsum dolor sit amet, consectetur adipiscing elit, sed do eiusmod tempor incididunt ut labore et dolore magna aliqua. Ut enim ad minim veniam."/>
          <p:cNvSpPr txBox="1"/>
          <p:nvPr/>
        </p:nvSpPr>
        <p:spPr>
          <a:xfrm>
            <a:off x="2669104"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0" name="Address"/>
          <p:cNvSpPr txBox="1"/>
          <p:nvPr/>
        </p:nvSpPr>
        <p:spPr>
          <a:xfrm>
            <a:off x="2669104" y="10315446"/>
            <a:ext cx="2590957"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Address</a:t>
            </a:r>
          </a:p>
        </p:txBody>
      </p:sp>
      <p:sp>
        <p:nvSpPr>
          <p:cNvPr id="681" name="Lorem ipsum dolor sit amet, consectetur adipiscing elit, sed do eiusmod tempor incididunt ut labore et dolore magna aliqua. Ut enim ad minim veniam."/>
          <p:cNvSpPr txBox="1"/>
          <p:nvPr/>
        </p:nvSpPr>
        <p:spPr>
          <a:xfrm>
            <a:off x="7647503"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2" name="Phone"/>
          <p:cNvSpPr txBox="1"/>
          <p:nvPr/>
        </p:nvSpPr>
        <p:spPr>
          <a:xfrm>
            <a:off x="7647503" y="103154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Phone</a:t>
            </a:r>
          </a:p>
        </p:txBody>
      </p:sp>
      <p:sp>
        <p:nvSpPr>
          <p:cNvPr id="683" name="Lorem ipsum dolor sit amet, consectetur adipiscing elit, sed do eiusmod tempor incididunt ut labore et dolore magna aliqua. Ut enim ad minim veniam."/>
          <p:cNvSpPr txBox="1"/>
          <p:nvPr/>
        </p:nvSpPr>
        <p:spPr>
          <a:xfrm>
            <a:off x="12625903"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4" name="Email"/>
          <p:cNvSpPr txBox="1"/>
          <p:nvPr/>
        </p:nvSpPr>
        <p:spPr>
          <a:xfrm>
            <a:off x="12625903" y="103154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Email</a:t>
            </a:r>
          </a:p>
        </p:txBody>
      </p:sp>
      <p:sp>
        <p:nvSpPr>
          <p:cNvPr id="685" name="Lorem ipsum dolor sit amet, consectetur adipiscing elit, sed do eiusmod tempor incididunt ut labore et dolore magna aliqua. Ut enim ad minim veniam."/>
          <p:cNvSpPr txBox="1"/>
          <p:nvPr/>
        </p:nvSpPr>
        <p:spPr>
          <a:xfrm>
            <a:off x="17604303"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6" name="Website"/>
          <p:cNvSpPr txBox="1"/>
          <p:nvPr/>
        </p:nvSpPr>
        <p:spPr>
          <a:xfrm>
            <a:off x="17604303" y="103154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Website</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88"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689" name="Rectangle"/>
          <p:cNvSpPr/>
          <p:nvPr/>
        </p:nvSpPr>
        <p:spPr>
          <a:xfrm>
            <a:off x="1522925" y="4139235"/>
            <a:ext cx="4523720" cy="128871"/>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90" name="Keep in Touch"/>
          <p:cNvSpPr txBox="1"/>
          <p:nvPr/>
        </p:nvSpPr>
        <p:spPr>
          <a:xfrm>
            <a:off x="1522925" y="2882851"/>
            <a:ext cx="5299572"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Keep in Touch</a:t>
            </a:r>
          </a:p>
        </p:txBody>
      </p:sp>
      <p:sp>
        <p:nvSpPr>
          <p:cNvPr id="691" name="Lorem ipsum dolor sit amet, consectetur adipiscing elit, sed do eiusmod tempor."/>
          <p:cNvSpPr txBox="1"/>
          <p:nvPr/>
        </p:nvSpPr>
        <p:spPr>
          <a:xfrm>
            <a:off x="1522925" y="4641518"/>
            <a:ext cx="623526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69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522925" y="5829587"/>
            <a:ext cx="9721543" cy="13143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693" name="Lorem ipsum dolor sit amet, consectetur adipiscing elit."/>
          <p:cNvSpPr txBox="1"/>
          <p:nvPr/>
        </p:nvSpPr>
        <p:spPr>
          <a:xfrm>
            <a:off x="2078116" y="84370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694" name="Address"/>
          <p:cNvSpPr txBox="1"/>
          <p:nvPr/>
        </p:nvSpPr>
        <p:spPr>
          <a:xfrm>
            <a:off x="2078116" y="7771350"/>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Address</a:t>
            </a:r>
          </a:p>
        </p:txBody>
      </p:sp>
      <p:sp>
        <p:nvSpPr>
          <p:cNvPr id="695" name="Shape 5057"/>
          <p:cNvSpPr/>
          <p:nvPr/>
        </p:nvSpPr>
        <p:spPr>
          <a:xfrm>
            <a:off x="1575593" y="7894587"/>
            <a:ext cx="196332" cy="317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87" y="0"/>
                </a:moveTo>
                <a:cubicBezTo>
                  <a:pt x="4616" y="0"/>
                  <a:pt x="0" y="2923"/>
                  <a:pt x="0" y="6767"/>
                </a:cubicBezTo>
                <a:cubicBezTo>
                  <a:pt x="0" y="12992"/>
                  <a:pt x="10887" y="21600"/>
                  <a:pt x="10887" y="21600"/>
                </a:cubicBezTo>
                <a:cubicBezTo>
                  <a:pt x="10887" y="21600"/>
                  <a:pt x="21600" y="12992"/>
                  <a:pt x="21600" y="6767"/>
                </a:cubicBezTo>
                <a:cubicBezTo>
                  <a:pt x="21600" y="2923"/>
                  <a:pt x="16984" y="0"/>
                  <a:pt x="10887" y="0"/>
                </a:cubicBezTo>
                <a:close/>
                <a:moveTo>
                  <a:pt x="10887" y="10611"/>
                </a:moveTo>
                <a:cubicBezTo>
                  <a:pt x="7664" y="10611"/>
                  <a:pt x="4616" y="8662"/>
                  <a:pt x="4616" y="6767"/>
                </a:cubicBezTo>
                <a:cubicBezTo>
                  <a:pt x="4616" y="4818"/>
                  <a:pt x="7664" y="2923"/>
                  <a:pt x="10887" y="2923"/>
                </a:cubicBezTo>
                <a:cubicBezTo>
                  <a:pt x="13848" y="2923"/>
                  <a:pt x="16984" y="4818"/>
                  <a:pt x="16984" y="6767"/>
                </a:cubicBezTo>
                <a:cubicBezTo>
                  <a:pt x="16984" y="8662"/>
                  <a:pt x="13848" y="10611"/>
                  <a:pt x="10887" y="10611"/>
                </a:cubicBezTo>
                <a:close/>
              </a:path>
            </a:pathLst>
          </a:custGeom>
          <a:solidFill>
            <a:schemeClr val="accent3">
              <a:hueOff val="11151343"/>
              <a:satOff val="-13238"/>
              <a:lumOff val="3062"/>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96" name="Shape 5103"/>
          <p:cNvSpPr/>
          <p:nvPr/>
        </p:nvSpPr>
        <p:spPr>
          <a:xfrm>
            <a:off x="1454423" y="9570987"/>
            <a:ext cx="317501" cy="316558"/>
          </a:xfrm>
          <a:custGeom>
            <a:avLst/>
            <a:gdLst/>
            <a:ahLst/>
            <a:cxnLst>
              <a:cxn ang="0">
                <a:pos x="wd2" y="hd2"/>
              </a:cxn>
              <a:cxn ang="5400000">
                <a:pos x="wd2" y="hd2"/>
              </a:cxn>
              <a:cxn ang="10800000">
                <a:pos x="wd2" y="hd2"/>
              </a:cxn>
              <a:cxn ang="16200000">
                <a:pos x="wd2" y="hd2"/>
              </a:cxn>
            </a:cxnLst>
            <a:rect l="0" t="0" r="r" b="b"/>
            <a:pathLst>
              <a:path w="19273" h="19365" fill="norm" stroke="1" extrusionOk="0">
                <a:moveTo>
                  <a:pt x="11045" y="11319"/>
                </a:moveTo>
                <a:cubicBezTo>
                  <a:pt x="9338" y="13030"/>
                  <a:pt x="7144" y="14740"/>
                  <a:pt x="6315" y="13909"/>
                </a:cubicBezTo>
                <a:cubicBezTo>
                  <a:pt x="4999" y="12590"/>
                  <a:pt x="4121" y="11710"/>
                  <a:pt x="1537" y="13909"/>
                </a:cubicBezTo>
                <a:cubicBezTo>
                  <a:pt x="-1486" y="16059"/>
                  <a:pt x="659" y="17770"/>
                  <a:pt x="1976" y="18650"/>
                </a:cubicBezTo>
                <a:cubicBezTo>
                  <a:pt x="3244" y="20360"/>
                  <a:pt x="8461" y="19089"/>
                  <a:pt x="13629" y="13909"/>
                </a:cubicBezTo>
                <a:cubicBezTo>
                  <a:pt x="18798" y="8729"/>
                  <a:pt x="20114" y="3500"/>
                  <a:pt x="18798" y="1741"/>
                </a:cubicBezTo>
                <a:cubicBezTo>
                  <a:pt x="17530" y="470"/>
                  <a:pt x="16213" y="-1240"/>
                  <a:pt x="14068" y="1350"/>
                </a:cubicBezTo>
                <a:cubicBezTo>
                  <a:pt x="11923" y="3940"/>
                  <a:pt x="12800" y="4771"/>
                  <a:pt x="14068" y="6139"/>
                </a:cubicBezTo>
                <a:cubicBezTo>
                  <a:pt x="14946" y="6921"/>
                  <a:pt x="13239" y="9120"/>
                  <a:pt x="11045" y="11319"/>
                </a:cubicBezTo>
              </a:path>
            </a:pathLst>
          </a:custGeom>
          <a:solidFill>
            <a:schemeClr val="accent3">
              <a:hueOff val="11151343"/>
              <a:satOff val="-13238"/>
              <a:lumOff val="3062"/>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97" name="Lorem ipsum dolor sit amet, consectetur adipiscing elit."/>
          <p:cNvSpPr txBox="1"/>
          <p:nvPr/>
        </p:nvSpPr>
        <p:spPr>
          <a:xfrm>
            <a:off x="2078116" y="101134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698" name="Phone"/>
          <p:cNvSpPr txBox="1"/>
          <p:nvPr/>
        </p:nvSpPr>
        <p:spPr>
          <a:xfrm>
            <a:off x="2078116" y="9447750"/>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Phone</a:t>
            </a:r>
          </a:p>
        </p:txBody>
      </p:sp>
      <p:sp>
        <p:nvSpPr>
          <p:cNvPr id="699" name="Shape 5104"/>
          <p:cNvSpPr/>
          <p:nvPr/>
        </p:nvSpPr>
        <p:spPr>
          <a:xfrm>
            <a:off x="6578685" y="7894587"/>
            <a:ext cx="317501" cy="202820"/>
          </a:xfrm>
          <a:custGeom>
            <a:avLst/>
            <a:gdLst/>
            <a:ahLst/>
            <a:cxnLst>
              <a:cxn ang="0">
                <a:pos x="wd2" y="hd2"/>
              </a:cxn>
              <a:cxn ang="5400000">
                <a:pos x="wd2" y="hd2"/>
              </a:cxn>
              <a:cxn ang="10800000">
                <a:pos x="wd2" y="hd2"/>
              </a:cxn>
              <a:cxn ang="16200000">
                <a:pos x="wd2" y="hd2"/>
              </a:cxn>
            </a:cxnLst>
            <a:rect l="0" t="0" r="r" b="b"/>
            <a:pathLst>
              <a:path w="20885" h="21600" fill="norm" stroke="1" extrusionOk="0">
                <a:moveTo>
                  <a:pt x="488" y="2053"/>
                </a:moveTo>
                <a:cubicBezTo>
                  <a:pt x="1286" y="2662"/>
                  <a:pt x="9175" y="9507"/>
                  <a:pt x="9175" y="9507"/>
                </a:cubicBezTo>
                <a:cubicBezTo>
                  <a:pt x="9598" y="10116"/>
                  <a:pt x="10020" y="10116"/>
                  <a:pt x="10490" y="10116"/>
                </a:cubicBezTo>
                <a:cubicBezTo>
                  <a:pt x="10866" y="10116"/>
                  <a:pt x="11288" y="10116"/>
                  <a:pt x="11288" y="9507"/>
                </a:cubicBezTo>
                <a:cubicBezTo>
                  <a:pt x="11664" y="9507"/>
                  <a:pt x="19600" y="2662"/>
                  <a:pt x="20022" y="2053"/>
                </a:cubicBezTo>
                <a:cubicBezTo>
                  <a:pt x="20867" y="1369"/>
                  <a:pt x="21243" y="0"/>
                  <a:pt x="20445" y="0"/>
                </a:cubicBezTo>
                <a:cubicBezTo>
                  <a:pt x="488" y="0"/>
                  <a:pt x="488" y="0"/>
                  <a:pt x="488" y="0"/>
                </a:cubicBezTo>
                <a:cubicBezTo>
                  <a:pt x="-357" y="0"/>
                  <a:pt x="65" y="1369"/>
                  <a:pt x="488" y="2053"/>
                </a:cubicBezTo>
                <a:close/>
                <a:moveTo>
                  <a:pt x="20445" y="6085"/>
                </a:moveTo>
                <a:cubicBezTo>
                  <a:pt x="20022" y="6085"/>
                  <a:pt x="11664" y="12853"/>
                  <a:pt x="11288" y="13538"/>
                </a:cubicBezTo>
                <a:cubicBezTo>
                  <a:pt x="11288" y="13538"/>
                  <a:pt x="10866" y="13538"/>
                  <a:pt x="10490" y="13538"/>
                </a:cubicBezTo>
                <a:cubicBezTo>
                  <a:pt x="10020" y="13538"/>
                  <a:pt x="9598" y="13538"/>
                  <a:pt x="9175" y="13538"/>
                </a:cubicBezTo>
                <a:cubicBezTo>
                  <a:pt x="8752" y="12853"/>
                  <a:pt x="911" y="6085"/>
                  <a:pt x="488" y="6085"/>
                </a:cubicBezTo>
                <a:cubicBezTo>
                  <a:pt x="65" y="5476"/>
                  <a:pt x="65" y="6085"/>
                  <a:pt x="65" y="6085"/>
                </a:cubicBezTo>
                <a:cubicBezTo>
                  <a:pt x="65" y="6693"/>
                  <a:pt x="65" y="20231"/>
                  <a:pt x="65" y="20231"/>
                </a:cubicBezTo>
                <a:cubicBezTo>
                  <a:pt x="65" y="20916"/>
                  <a:pt x="488" y="21600"/>
                  <a:pt x="1286" y="21600"/>
                </a:cubicBezTo>
                <a:cubicBezTo>
                  <a:pt x="19600" y="21600"/>
                  <a:pt x="19600" y="21600"/>
                  <a:pt x="19600" y="21600"/>
                </a:cubicBezTo>
                <a:cubicBezTo>
                  <a:pt x="20445" y="21600"/>
                  <a:pt x="20867" y="20916"/>
                  <a:pt x="20867" y="20231"/>
                </a:cubicBezTo>
                <a:cubicBezTo>
                  <a:pt x="20867" y="20231"/>
                  <a:pt x="20867" y="6693"/>
                  <a:pt x="20867" y="6085"/>
                </a:cubicBezTo>
                <a:cubicBezTo>
                  <a:pt x="20867" y="6085"/>
                  <a:pt x="20867" y="5476"/>
                  <a:pt x="20445" y="6085"/>
                </a:cubicBezTo>
                <a:close/>
              </a:path>
            </a:pathLst>
          </a:custGeom>
          <a:solidFill>
            <a:schemeClr val="accent3">
              <a:hueOff val="11151343"/>
              <a:satOff val="-13238"/>
              <a:lumOff val="3062"/>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700" name="Lorem ipsum dolor sit amet, consectetur adipiscing elit."/>
          <p:cNvSpPr txBox="1"/>
          <p:nvPr/>
        </p:nvSpPr>
        <p:spPr>
          <a:xfrm>
            <a:off x="7202378" y="84370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701" name="Email"/>
          <p:cNvSpPr txBox="1"/>
          <p:nvPr/>
        </p:nvSpPr>
        <p:spPr>
          <a:xfrm>
            <a:off x="7202378" y="7771350"/>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Email</a:t>
            </a:r>
          </a:p>
        </p:txBody>
      </p:sp>
      <p:sp>
        <p:nvSpPr>
          <p:cNvPr id="702" name="Shape 5127"/>
          <p:cNvSpPr/>
          <p:nvPr/>
        </p:nvSpPr>
        <p:spPr>
          <a:xfrm>
            <a:off x="6699854" y="9568553"/>
            <a:ext cx="317501" cy="31993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cubicBezTo>
                  <a:pt x="4790" y="0"/>
                  <a:pt x="0" y="4790"/>
                  <a:pt x="0" y="10800"/>
                </a:cubicBezTo>
                <a:cubicBezTo>
                  <a:pt x="0" y="16810"/>
                  <a:pt x="4790" y="21600"/>
                  <a:pt x="10800" y="21600"/>
                </a:cubicBezTo>
                <a:cubicBezTo>
                  <a:pt x="16810" y="21600"/>
                  <a:pt x="21600" y="16810"/>
                  <a:pt x="21600" y="10800"/>
                </a:cubicBezTo>
                <a:cubicBezTo>
                  <a:pt x="21600" y="4790"/>
                  <a:pt x="16810" y="0"/>
                  <a:pt x="10800" y="0"/>
                </a:cubicBezTo>
                <a:close/>
                <a:moveTo>
                  <a:pt x="20018" y="10800"/>
                </a:moveTo>
                <a:cubicBezTo>
                  <a:pt x="20018" y="13195"/>
                  <a:pt x="19205" y="14822"/>
                  <a:pt x="18030" y="16403"/>
                </a:cubicBezTo>
                <a:cubicBezTo>
                  <a:pt x="17623" y="16403"/>
                  <a:pt x="17217" y="15590"/>
                  <a:pt x="17623" y="14822"/>
                </a:cubicBezTo>
                <a:cubicBezTo>
                  <a:pt x="18030" y="14008"/>
                  <a:pt x="18030" y="12427"/>
                  <a:pt x="18030" y="11613"/>
                </a:cubicBezTo>
                <a:cubicBezTo>
                  <a:pt x="18030" y="10800"/>
                  <a:pt x="17623" y="9218"/>
                  <a:pt x="16810" y="9218"/>
                </a:cubicBezTo>
                <a:cubicBezTo>
                  <a:pt x="15635" y="9218"/>
                  <a:pt x="15228" y="9218"/>
                  <a:pt x="14415" y="8043"/>
                </a:cubicBezTo>
                <a:cubicBezTo>
                  <a:pt x="13602" y="5603"/>
                  <a:pt x="16810" y="5197"/>
                  <a:pt x="15635" y="3976"/>
                </a:cubicBezTo>
                <a:cubicBezTo>
                  <a:pt x="15228" y="3615"/>
                  <a:pt x="13602" y="5197"/>
                  <a:pt x="13240" y="2802"/>
                </a:cubicBezTo>
                <a:lnTo>
                  <a:pt x="13602" y="2395"/>
                </a:lnTo>
                <a:cubicBezTo>
                  <a:pt x="17217" y="3615"/>
                  <a:pt x="20018" y="6778"/>
                  <a:pt x="20018" y="10800"/>
                </a:cubicBezTo>
                <a:close/>
                <a:moveTo>
                  <a:pt x="9580" y="1988"/>
                </a:moveTo>
                <a:cubicBezTo>
                  <a:pt x="9218" y="2395"/>
                  <a:pt x="8767" y="2395"/>
                  <a:pt x="8405" y="2802"/>
                </a:cubicBezTo>
                <a:cubicBezTo>
                  <a:pt x="7592" y="3615"/>
                  <a:pt x="7185" y="3208"/>
                  <a:pt x="6778" y="3976"/>
                </a:cubicBezTo>
                <a:cubicBezTo>
                  <a:pt x="6371" y="4790"/>
                  <a:pt x="5197" y="5603"/>
                  <a:pt x="5197" y="6010"/>
                </a:cubicBezTo>
                <a:cubicBezTo>
                  <a:pt x="5197" y="6417"/>
                  <a:pt x="6010" y="7185"/>
                  <a:pt x="6010" y="7185"/>
                </a:cubicBezTo>
                <a:cubicBezTo>
                  <a:pt x="6371" y="6778"/>
                  <a:pt x="7185" y="6778"/>
                  <a:pt x="7998" y="7185"/>
                </a:cubicBezTo>
                <a:cubicBezTo>
                  <a:pt x="8405" y="7185"/>
                  <a:pt x="12427" y="7637"/>
                  <a:pt x="11207" y="10800"/>
                </a:cubicBezTo>
                <a:cubicBezTo>
                  <a:pt x="10800" y="12020"/>
                  <a:pt x="8767" y="11613"/>
                  <a:pt x="8405" y="13195"/>
                </a:cubicBezTo>
                <a:cubicBezTo>
                  <a:pt x="8405" y="13602"/>
                  <a:pt x="8405" y="14822"/>
                  <a:pt x="7998" y="15228"/>
                </a:cubicBezTo>
                <a:cubicBezTo>
                  <a:pt x="7998" y="15590"/>
                  <a:pt x="8405" y="17623"/>
                  <a:pt x="7998" y="17623"/>
                </a:cubicBezTo>
                <a:cubicBezTo>
                  <a:pt x="7592" y="17623"/>
                  <a:pt x="6010" y="15590"/>
                  <a:pt x="6010" y="15590"/>
                </a:cubicBezTo>
                <a:cubicBezTo>
                  <a:pt x="6010" y="15228"/>
                  <a:pt x="5603" y="14008"/>
                  <a:pt x="5603" y="12833"/>
                </a:cubicBezTo>
                <a:cubicBezTo>
                  <a:pt x="5603" y="12020"/>
                  <a:pt x="3976" y="12020"/>
                  <a:pt x="3976" y="10800"/>
                </a:cubicBezTo>
                <a:cubicBezTo>
                  <a:pt x="3976" y="9625"/>
                  <a:pt x="4790" y="8812"/>
                  <a:pt x="4790" y="8405"/>
                </a:cubicBezTo>
                <a:cubicBezTo>
                  <a:pt x="4383" y="7637"/>
                  <a:pt x="2802" y="7637"/>
                  <a:pt x="2395" y="7637"/>
                </a:cubicBezTo>
                <a:cubicBezTo>
                  <a:pt x="3615" y="4383"/>
                  <a:pt x="6371" y="2395"/>
                  <a:pt x="9580" y="1988"/>
                </a:cubicBezTo>
                <a:close/>
                <a:moveTo>
                  <a:pt x="7998" y="19612"/>
                </a:moveTo>
                <a:cubicBezTo>
                  <a:pt x="8405" y="19205"/>
                  <a:pt x="8405" y="18798"/>
                  <a:pt x="9218" y="18798"/>
                </a:cubicBezTo>
                <a:cubicBezTo>
                  <a:pt x="9580" y="18798"/>
                  <a:pt x="9987" y="18798"/>
                  <a:pt x="10800" y="18392"/>
                </a:cubicBezTo>
                <a:cubicBezTo>
                  <a:pt x="11207" y="18392"/>
                  <a:pt x="12427" y="17985"/>
                  <a:pt x="13240" y="17623"/>
                </a:cubicBezTo>
                <a:cubicBezTo>
                  <a:pt x="14008" y="17623"/>
                  <a:pt x="15635" y="17985"/>
                  <a:pt x="15997" y="18392"/>
                </a:cubicBezTo>
                <a:cubicBezTo>
                  <a:pt x="14415" y="19612"/>
                  <a:pt x="12833" y="20018"/>
                  <a:pt x="10800" y="20018"/>
                </a:cubicBezTo>
                <a:cubicBezTo>
                  <a:pt x="9987" y="20018"/>
                  <a:pt x="8767" y="20018"/>
                  <a:pt x="7998" y="19612"/>
                </a:cubicBezTo>
                <a:close/>
              </a:path>
            </a:pathLst>
          </a:custGeom>
          <a:solidFill>
            <a:schemeClr val="accent3">
              <a:hueOff val="11151343"/>
              <a:satOff val="-13238"/>
              <a:lumOff val="3062"/>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703" name="Lorem ipsum dolor sit amet, consectetur adipiscing elit."/>
          <p:cNvSpPr txBox="1"/>
          <p:nvPr/>
        </p:nvSpPr>
        <p:spPr>
          <a:xfrm>
            <a:off x="7202378" y="101134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704" name="Website"/>
          <p:cNvSpPr txBox="1"/>
          <p:nvPr/>
        </p:nvSpPr>
        <p:spPr>
          <a:xfrm>
            <a:off x="7202378" y="9447750"/>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Website</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70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707" name="Rectangle"/>
          <p:cNvSpPr/>
          <p:nvPr/>
        </p:nvSpPr>
        <p:spPr>
          <a:xfrm>
            <a:off x="0" y="0"/>
            <a:ext cx="13779500" cy="6858000"/>
          </a:xfrm>
          <a:prstGeom prst="rect">
            <a:avLst/>
          </a:prstGeom>
          <a:solidFill>
            <a:schemeClr val="accent4">
              <a:hueOff val="-6201833"/>
              <a:satOff val="-29209"/>
              <a:lumOff val="10675"/>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08" name="Rectangle"/>
          <p:cNvSpPr/>
          <p:nvPr/>
        </p:nvSpPr>
        <p:spPr>
          <a:xfrm>
            <a:off x="1242237" y="2691208"/>
            <a:ext cx="4523719" cy="128871"/>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09" name="Get in Touch"/>
          <p:cNvSpPr txBox="1"/>
          <p:nvPr/>
        </p:nvSpPr>
        <p:spPr>
          <a:xfrm>
            <a:off x="1242237" y="1434824"/>
            <a:ext cx="481078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Get in Touch</a:t>
            </a:r>
          </a:p>
        </p:txBody>
      </p:sp>
      <p:sp>
        <p:nvSpPr>
          <p:cNvPr id="710" name="Lorem ipsum dolor sit amet, consectetur adipiscing elit, sed do eiusmod tempor."/>
          <p:cNvSpPr txBox="1"/>
          <p:nvPr/>
        </p:nvSpPr>
        <p:spPr>
          <a:xfrm>
            <a:off x="1242237" y="3193491"/>
            <a:ext cx="623526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711"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42237" y="4381560"/>
            <a:ext cx="11064139" cy="104161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712" name="Rectangle"/>
          <p:cNvSpPr/>
          <p:nvPr/>
        </p:nvSpPr>
        <p:spPr>
          <a:xfrm>
            <a:off x="13775828" y="0"/>
            <a:ext cx="5308601" cy="6858000"/>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13" name="Rectangle"/>
          <p:cNvSpPr/>
          <p:nvPr/>
        </p:nvSpPr>
        <p:spPr>
          <a:xfrm>
            <a:off x="19084428" y="0"/>
            <a:ext cx="5299572" cy="6858000"/>
          </a:xfrm>
          <a:prstGeom prst="rect">
            <a:avLst/>
          </a:prstGeom>
          <a:solidFill>
            <a:schemeClr val="accent2">
              <a:hueOff val="5809704"/>
              <a:satOff val="-22423"/>
              <a:lumOff val="-5729"/>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14" name="Rectangle"/>
          <p:cNvSpPr/>
          <p:nvPr/>
        </p:nvSpPr>
        <p:spPr>
          <a:xfrm>
            <a:off x="19084428" y="6858000"/>
            <a:ext cx="5299572" cy="6858000"/>
          </a:xfrm>
          <a:prstGeom prst="rect">
            <a:avLst/>
          </a:prstGeom>
          <a:solidFill>
            <a:schemeClr val="accent4">
              <a:hueOff val="-6201833"/>
              <a:satOff val="-29209"/>
              <a:lumOff val="10675"/>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15" name="Rectangle"/>
          <p:cNvSpPr/>
          <p:nvPr/>
        </p:nvSpPr>
        <p:spPr>
          <a:xfrm>
            <a:off x="13775828" y="6858000"/>
            <a:ext cx="5308601" cy="6858000"/>
          </a:xfrm>
          <a:prstGeom prst="rect">
            <a:avLst/>
          </a:prstGeom>
          <a:solidFill>
            <a:schemeClr val="accent3">
              <a:hueOff val="11151343"/>
              <a:satOff val="-13238"/>
              <a:lumOff val="3062"/>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718" name="Group"/>
          <p:cNvGrpSpPr/>
          <p:nvPr/>
        </p:nvGrpSpPr>
        <p:grpSpPr>
          <a:xfrm>
            <a:off x="14370319" y="2374251"/>
            <a:ext cx="4110592" cy="2109497"/>
            <a:chOff x="0" y="0"/>
            <a:chExt cx="4110590" cy="2109495"/>
          </a:xfrm>
        </p:grpSpPr>
        <p:sp>
          <p:nvSpPr>
            <p:cNvPr id="716"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17" name="Address"/>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Address</a:t>
              </a:r>
            </a:p>
          </p:txBody>
        </p:sp>
      </p:grpSp>
      <p:grpSp>
        <p:nvGrpSpPr>
          <p:cNvPr id="721" name="Group"/>
          <p:cNvGrpSpPr/>
          <p:nvPr/>
        </p:nvGrpSpPr>
        <p:grpSpPr>
          <a:xfrm>
            <a:off x="19678919" y="2374251"/>
            <a:ext cx="4110592" cy="2109497"/>
            <a:chOff x="0" y="0"/>
            <a:chExt cx="4110590" cy="2109495"/>
          </a:xfrm>
        </p:grpSpPr>
        <p:sp>
          <p:nvSpPr>
            <p:cNvPr id="719"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20" name="Phone"/>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Phone</a:t>
              </a:r>
            </a:p>
          </p:txBody>
        </p:sp>
      </p:grpSp>
      <p:grpSp>
        <p:nvGrpSpPr>
          <p:cNvPr id="724" name="Group"/>
          <p:cNvGrpSpPr/>
          <p:nvPr/>
        </p:nvGrpSpPr>
        <p:grpSpPr>
          <a:xfrm>
            <a:off x="14370319" y="9232251"/>
            <a:ext cx="4110592" cy="2109497"/>
            <a:chOff x="0" y="0"/>
            <a:chExt cx="4110590" cy="2109495"/>
          </a:xfrm>
        </p:grpSpPr>
        <p:sp>
          <p:nvSpPr>
            <p:cNvPr id="722"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23" name="Email"/>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Email</a:t>
              </a:r>
            </a:p>
          </p:txBody>
        </p:sp>
      </p:grpSp>
      <p:grpSp>
        <p:nvGrpSpPr>
          <p:cNvPr id="727" name="Group"/>
          <p:cNvGrpSpPr/>
          <p:nvPr/>
        </p:nvGrpSpPr>
        <p:grpSpPr>
          <a:xfrm>
            <a:off x="19678919" y="9232251"/>
            <a:ext cx="4110592" cy="2109497"/>
            <a:chOff x="0" y="0"/>
            <a:chExt cx="4110590" cy="2109495"/>
          </a:xfrm>
        </p:grpSpPr>
        <p:sp>
          <p:nvSpPr>
            <p:cNvPr id="725"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26" name="Website"/>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Website</a:t>
              </a:r>
            </a:p>
          </p:txBody>
        </p:sp>
      </p:gr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729"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730" name="Rectangle"/>
          <p:cNvSpPr/>
          <p:nvPr/>
        </p:nvSpPr>
        <p:spPr>
          <a:xfrm>
            <a:off x="4488354" y="2128838"/>
            <a:ext cx="15407292" cy="9458324"/>
          </a:xfrm>
          <a:prstGeom prst="rect">
            <a:avLst/>
          </a:prstGeom>
          <a:solidFill>
            <a:schemeClr val="accent1">
              <a:hueOff val="2880127"/>
              <a:satOff val="-45454"/>
              <a:lumOff val="-11208"/>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31" name="Thank You!"/>
          <p:cNvSpPr txBox="1"/>
          <p:nvPr/>
        </p:nvSpPr>
        <p:spPr>
          <a:xfrm>
            <a:off x="6960396" y="5710262"/>
            <a:ext cx="10463208" cy="2295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14000">
                <a:solidFill>
                  <a:srgbClr val="FFFFFF"/>
                </a:solidFill>
                <a:latin typeface="+mn-lt"/>
                <a:ea typeface="+mn-ea"/>
                <a:cs typeface="+mn-cs"/>
                <a:sym typeface="Source Sans Pro Bold"/>
              </a:defRPr>
            </a:lvl1pPr>
          </a:lstStyle>
          <a:p>
            <a:pPr/>
            <a:r>
              <a:t>Thank You!</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1"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42" name="Rectangle"/>
          <p:cNvSpPr/>
          <p:nvPr/>
        </p:nvSpPr>
        <p:spPr>
          <a:xfrm>
            <a:off x="0" y="4191000"/>
            <a:ext cx="24384001" cy="5473800"/>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43" name="Welcome Message"/>
          <p:cNvSpPr txBox="1"/>
          <p:nvPr/>
        </p:nvSpPr>
        <p:spPr>
          <a:xfrm>
            <a:off x="8583700" y="1442126"/>
            <a:ext cx="7216601"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Welcome Message</a:t>
            </a:r>
          </a:p>
        </p:txBody>
      </p:sp>
      <p:sp>
        <p:nvSpPr>
          <p:cNvPr id="244" name="Lorem ipsum dolor sit amet, consectetur adipiscing elit, sed do eiusmod tempor."/>
          <p:cNvSpPr txBox="1"/>
          <p:nvPr/>
        </p:nvSpPr>
        <p:spPr>
          <a:xfrm>
            <a:off x="5581691" y="6073531"/>
            <a:ext cx="13220618" cy="170873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lnSpc>
                <a:spcPct val="120000"/>
              </a:lnSpc>
              <a:defRPr b="0" i="1" sz="44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45" name="Rectangle"/>
          <p:cNvSpPr/>
          <p:nvPr/>
        </p:nvSpPr>
        <p:spPr>
          <a:xfrm>
            <a:off x="9321582" y="2889284"/>
            <a:ext cx="5740836" cy="159629"/>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4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p:cNvSpPr txBox="1"/>
          <p:nvPr/>
        </p:nvSpPr>
        <p:spPr>
          <a:xfrm>
            <a:off x="2806057" y="11108194"/>
            <a:ext cx="9234447"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a:t>
            </a:r>
          </a:p>
        </p:txBody>
      </p:sp>
      <p:sp>
        <p:nvSpPr>
          <p:cNvPr id="247" name="Lorem Ipsum"/>
          <p:cNvSpPr txBox="1"/>
          <p:nvPr/>
        </p:nvSpPr>
        <p:spPr>
          <a:xfrm>
            <a:off x="2806057" y="103408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24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p:cNvSpPr txBox="1"/>
          <p:nvPr/>
        </p:nvSpPr>
        <p:spPr>
          <a:xfrm>
            <a:off x="12864457" y="11108194"/>
            <a:ext cx="9234447"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a:t>
            </a:r>
          </a:p>
        </p:txBody>
      </p:sp>
      <p:sp>
        <p:nvSpPr>
          <p:cNvPr id="249" name="“"/>
          <p:cNvSpPr txBox="1"/>
          <p:nvPr/>
        </p:nvSpPr>
        <p:spPr>
          <a:xfrm>
            <a:off x="4413291" y="4987632"/>
            <a:ext cx="1357690" cy="26002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defRPr b="0" i="1" sz="15000">
                <a:solidFill>
                  <a:srgbClr val="FFFFFF"/>
                </a:solidFill>
                <a:latin typeface="Playfair Display Bold"/>
                <a:ea typeface="Playfair Display Bold"/>
                <a:cs typeface="Playfair Display Bold"/>
                <a:sym typeface="Playfair Display Bold"/>
              </a:defRPr>
            </a:lvl1pPr>
          </a:lstStyle>
          <a:p>
            <a:pPr/>
            <a:r>
              <a:t>“</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51"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52" name="Rectangle"/>
          <p:cNvSpPr/>
          <p:nvPr/>
        </p:nvSpPr>
        <p:spPr>
          <a:xfrm>
            <a:off x="13245194" y="2128838"/>
            <a:ext cx="6939904" cy="9458324"/>
          </a:xfrm>
          <a:prstGeom prst="rect">
            <a:avLst/>
          </a:prstGeom>
          <a:solidFill>
            <a:schemeClr val="accent1">
              <a:hueOff val="2880127"/>
              <a:satOff val="-45454"/>
              <a:lumOff val="-11208"/>
              <a:alpha val="9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53" name="Heading Text Goes Here With Lorem Ipsum"/>
          <p:cNvSpPr txBox="1"/>
          <p:nvPr/>
        </p:nvSpPr>
        <p:spPr>
          <a:xfrm>
            <a:off x="4198903" y="2260232"/>
            <a:ext cx="8013242" cy="32225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Goes Here With Lorem Ipsum</a:t>
            </a:r>
          </a:p>
        </p:txBody>
      </p:sp>
      <p:sp>
        <p:nvSpPr>
          <p:cNvPr id="254" name="Lorem ipsum dolor sit amet, consectetur adipiscing elit, sed do eiusmod tempor."/>
          <p:cNvSpPr txBox="1"/>
          <p:nvPr/>
        </p:nvSpPr>
        <p:spPr>
          <a:xfrm>
            <a:off x="14642755" y="4071252"/>
            <a:ext cx="4144780" cy="122613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55" name="Lorem ipsum dolor sit amet, consectetur adipiscing elit, sed do eiusmod tempor incididunt ut labore et dolore magna aliqua. Ut enim ad minim veniam."/>
          <p:cNvSpPr txBox="1"/>
          <p:nvPr/>
        </p:nvSpPr>
        <p:spPr>
          <a:xfrm>
            <a:off x="14642755" y="5584782"/>
            <a:ext cx="4144780" cy="12491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25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642755" y="7045152"/>
            <a:ext cx="4144780" cy="259959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57" name="Rectangle"/>
          <p:cNvSpPr/>
          <p:nvPr/>
        </p:nvSpPr>
        <p:spPr>
          <a:xfrm>
            <a:off x="13134629" y="2598668"/>
            <a:ext cx="280273" cy="8518664"/>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5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4198903" y="6063640"/>
            <a:ext cx="8173281" cy="136740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60"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61" name="Break Session"/>
          <p:cNvSpPr txBox="1"/>
          <p:nvPr/>
        </p:nvSpPr>
        <p:spPr>
          <a:xfrm>
            <a:off x="12875140" y="6113707"/>
            <a:ext cx="8173282"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Break Session</a:t>
            </a:r>
          </a:p>
        </p:txBody>
      </p:sp>
      <p:sp>
        <p:nvSpPr>
          <p:cNvPr id="26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875140" y="7446809"/>
            <a:ext cx="8173282" cy="136740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63" name="Shape"/>
          <p:cNvSpPr/>
          <p:nvPr/>
        </p:nvSpPr>
        <p:spPr>
          <a:xfrm>
            <a:off x="12875140" y="4527573"/>
            <a:ext cx="1178843" cy="1367408"/>
          </a:xfrm>
          <a:custGeom>
            <a:avLst/>
            <a:gdLst/>
            <a:ahLst/>
            <a:cxnLst>
              <a:cxn ang="0">
                <a:pos x="wd2" y="hd2"/>
              </a:cxn>
              <a:cxn ang="5400000">
                <a:pos x="wd2" y="hd2"/>
              </a:cxn>
              <a:cxn ang="10800000">
                <a:pos x="wd2" y="hd2"/>
              </a:cxn>
              <a:cxn ang="16200000">
                <a:pos x="wd2" y="hd2"/>
              </a:cxn>
            </a:cxnLst>
            <a:rect l="0" t="0" r="r" b="b"/>
            <a:pathLst>
              <a:path w="21599" h="21552" fill="norm" stroke="1" extrusionOk="0">
                <a:moveTo>
                  <a:pt x="16704" y="9193"/>
                </a:moveTo>
                <a:lnTo>
                  <a:pt x="16704" y="7680"/>
                </a:lnTo>
                <a:cubicBezTo>
                  <a:pt x="16704" y="7132"/>
                  <a:pt x="16187" y="6689"/>
                  <a:pt x="15552" y="6689"/>
                </a:cubicBezTo>
                <a:lnTo>
                  <a:pt x="12559" y="6689"/>
                </a:lnTo>
                <a:cubicBezTo>
                  <a:pt x="13164" y="6010"/>
                  <a:pt x="13413" y="5354"/>
                  <a:pt x="13300" y="4703"/>
                </a:cubicBezTo>
                <a:cubicBezTo>
                  <a:pt x="13158" y="3895"/>
                  <a:pt x="12495" y="3256"/>
                  <a:pt x="11909" y="2691"/>
                </a:cubicBezTo>
                <a:cubicBezTo>
                  <a:pt x="11071" y="1884"/>
                  <a:pt x="10617" y="1394"/>
                  <a:pt x="11022" y="724"/>
                </a:cubicBezTo>
                <a:cubicBezTo>
                  <a:pt x="11152" y="508"/>
                  <a:pt x="11081" y="241"/>
                  <a:pt x="10853" y="97"/>
                </a:cubicBezTo>
                <a:cubicBezTo>
                  <a:pt x="10627" y="-48"/>
                  <a:pt x="10310" y="-29"/>
                  <a:pt x="10108" y="142"/>
                </a:cubicBezTo>
                <a:cubicBezTo>
                  <a:pt x="7416" y="2415"/>
                  <a:pt x="8844" y="3904"/>
                  <a:pt x="9886" y="4992"/>
                </a:cubicBezTo>
                <a:cubicBezTo>
                  <a:pt x="10553" y="5688"/>
                  <a:pt x="10954" y="6149"/>
                  <a:pt x="10822" y="6689"/>
                </a:cubicBezTo>
                <a:lnTo>
                  <a:pt x="7376" y="6689"/>
                </a:lnTo>
                <a:cubicBezTo>
                  <a:pt x="7982" y="6010"/>
                  <a:pt x="8230" y="5354"/>
                  <a:pt x="8117" y="4703"/>
                </a:cubicBezTo>
                <a:cubicBezTo>
                  <a:pt x="7976" y="3895"/>
                  <a:pt x="7312" y="3256"/>
                  <a:pt x="6726" y="2691"/>
                </a:cubicBezTo>
                <a:cubicBezTo>
                  <a:pt x="5888" y="1884"/>
                  <a:pt x="5433" y="1394"/>
                  <a:pt x="5839" y="724"/>
                </a:cubicBezTo>
                <a:cubicBezTo>
                  <a:pt x="5970" y="508"/>
                  <a:pt x="5898" y="241"/>
                  <a:pt x="5671" y="97"/>
                </a:cubicBezTo>
                <a:cubicBezTo>
                  <a:pt x="5443" y="-48"/>
                  <a:pt x="5126" y="-29"/>
                  <a:pt x="4925" y="142"/>
                </a:cubicBezTo>
                <a:cubicBezTo>
                  <a:pt x="2233" y="2415"/>
                  <a:pt x="3661" y="3904"/>
                  <a:pt x="4704" y="4992"/>
                </a:cubicBezTo>
                <a:cubicBezTo>
                  <a:pt x="5370" y="5688"/>
                  <a:pt x="5771" y="6149"/>
                  <a:pt x="5639" y="6689"/>
                </a:cubicBezTo>
                <a:lnTo>
                  <a:pt x="1152" y="6689"/>
                </a:lnTo>
                <a:cubicBezTo>
                  <a:pt x="516" y="6689"/>
                  <a:pt x="0" y="7132"/>
                  <a:pt x="0" y="7680"/>
                </a:cubicBezTo>
                <a:lnTo>
                  <a:pt x="0" y="18084"/>
                </a:lnTo>
                <a:cubicBezTo>
                  <a:pt x="0" y="19996"/>
                  <a:pt x="1809" y="21552"/>
                  <a:pt x="4032" y="21552"/>
                </a:cubicBezTo>
                <a:lnTo>
                  <a:pt x="12672" y="21552"/>
                </a:lnTo>
                <a:cubicBezTo>
                  <a:pt x="14708" y="21552"/>
                  <a:pt x="16392" y="20245"/>
                  <a:pt x="16661" y="18556"/>
                </a:cubicBezTo>
                <a:cubicBezTo>
                  <a:pt x="19428" y="18324"/>
                  <a:pt x="21599" y="16313"/>
                  <a:pt x="21599" y="13872"/>
                </a:cubicBezTo>
                <a:cubicBezTo>
                  <a:pt x="21600" y="11445"/>
                  <a:pt x="19451" y="9441"/>
                  <a:pt x="16704" y="9193"/>
                </a:cubicBezTo>
                <a:close/>
                <a:moveTo>
                  <a:pt x="5184" y="17589"/>
                </a:moveTo>
                <a:cubicBezTo>
                  <a:pt x="5184" y="18136"/>
                  <a:pt x="4668" y="18580"/>
                  <a:pt x="4032" y="18580"/>
                </a:cubicBezTo>
                <a:cubicBezTo>
                  <a:pt x="3396" y="18580"/>
                  <a:pt x="2880" y="18136"/>
                  <a:pt x="2880" y="17589"/>
                </a:cubicBezTo>
                <a:lnTo>
                  <a:pt x="2880" y="10157"/>
                </a:lnTo>
                <a:cubicBezTo>
                  <a:pt x="2880" y="9610"/>
                  <a:pt x="3396" y="9166"/>
                  <a:pt x="4032" y="9166"/>
                </a:cubicBezTo>
                <a:cubicBezTo>
                  <a:pt x="4668" y="9166"/>
                  <a:pt x="5184" y="9610"/>
                  <a:pt x="5184" y="10157"/>
                </a:cubicBezTo>
                <a:lnTo>
                  <a:pt x="5184" y="17589"/>
                </a:lnTo>
                <a:close/>
                <a:moveTo>
                  <a:pt x="16704" y="16551"/>
                </a:moveTo>
                <a:lnTo>
                  <a:pt x="16704" y="11195"/>
                </a:lnTo>
                <a:cubicBezTo>
                  <a:pt x="18176" y="11430"/>
                  <a:pt x="19295" y="12540"/>
                  <a:pt x="19295" y="13873"/>
                </a:cubicBezTo>
                <a:cubicBezTo>
                  <a:pt x="19296" y="15206"/>
                  <a:pt x="18176" y="16316"/>
                  <a:pt x="16704" y="16551"/>
                </a:cubicBezTo>
                <a:close/>
              </a:path>
            </a:pathLst>
          </a:custGeom>
          <a:solidFill>
            <a:schemeClr val="accent3">
              <a:hueOff val="11151343"/>
              <a:satOff val="-13238"/>
              <a:lumOff val="3062"/>
            </a:schemeClr>
          </a:solidFill>
          <a:ln w="3175">
            <a:miter lim="400000"/>
          </a:ln>
        </p:spPr>
        <p:txBody>
          <a:bodyPr lIns="38100" tIns="38100" rIns="38100" bIns="38100"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65"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66" name="Heading Text Here"/>
          <p:cNvSpPr txBox="1"/>
          <p:nvPr/>
        </p:nvSpPr>
        <p:spPr>
          <a:xfrm>
            <a:off x="12976005" y="3453253"/>
            <a:ext cx="6523169"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267"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13067955" y="7455486"/>
            <a:ext cx="5856419" cy="280726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Duis aute irure dolor in reprehenderit in voluptate velit esse cillum dolore eu fugiat nulla pariatur. Excepteur sint occaecat cupidatat non proident, sunt in culpa qui officia deserunt mollit anim id est laborum.</a:t>
            </a:r>
          </a:p>
        </p:txBody>
      </p:sp>
      <p:sp>
        <p:nvSpPr>
          <p:cNvPr id="268" name="Lorem ipsum dolor sit amet, consectetur adipiscing elit, sed do eiusmod tempor."/>
          <p:cNvSpPr txBox="1"/>
          <p:nvPr/>
        </p:nvSpPr>
        <p:spPr>
          <a:xfrm>
            <a:off x="13067955" y="6131280"/>
            <a:ext cx="5856419" cy="81465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70"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71" name="Rectangle"/>
          <p:cNvSpPr/>
          <p:nvPr/>
        </p:nvSpPr>
        <p:spPr>
          <a:xfrm>
            <a:off x="9678118" y="3397145"/>
            <a:ext cx="5027764" cy="128871"/>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72" name="Heading Text Here"/>
          <p:cNvSpPr txBox="1"/>
          <p:nvPr/>
        </p:nvSpPr>
        <p:spPr>
          <a:xfrm>
            <a:off x="8797683" y="1902160"/>
            <a:ext cx="6788634" cy="1114377"/>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273" name="Lorem ipsum dolor sit amet, consectetur adipiscing elit, sed do eiusmod tempor."/>
          <p:cNvSpPr txBox="1"/>
          <p:nvPr/>
        </p:nvSpPr>
        <p:spPr>
          <a:xfrm>
            <a:off x="8789264" y="3906624"/>
            <a:ext cx="680547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7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6282031" y="5101890"/>
            <a:ext cx="11819938" cy="125159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75" name="Rectangle"/>
          <p:cNvSpPr/>
          <p:nvPr/>
        </p:nvSpPr>
        <p:spPr>
          <a:xfrm>
            <a:off x="0" y="13309238"/>
            <a:ext cx="24384000" cy="406762"/>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77"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78" name="Rectangle"/>
          <p:cNvSpPr/>
          <p:nvPr/>
        </p:nvSpPr>
        <p:spPr>
          <a:xfrm>
            <a:off x="0" y="0"/>
            <a:ext cx="24384000" cy="13716000"/>
          </a:xfrm>
          <a:prstGeom prst="rect">
            <a:avLst/>
          </a:prstGeom>
          <a:solidFill>
            <a:schemeClr val="accent1">
              <a:hueOff val="2880127"/>
              <a:satOff val="-45454"/>
              <a:lumOff val="-11208"/>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79" name="Rectangle"/>
          <p:cNvSpPr/>
          <p:nvPr/>
        </p:nvSpPr>
        <p:spPr>
          <a:xfrm>
            <a:off x="9930140" y="6761188"/>
            <a:ext cx="4523719" cy="128871"/>
          </a:xfrm>
          <a:prstGeom prst="rect">
            <a:avLst/>
          </a:prstGeom>
          <a:solidFill>
            <a:schemeClr val="accent3">
              <a:hueOff val="11151343"/>
              <a:satOff val="-13238"/>
              <a:lumOff val="3062"/>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80" name="Heading Text Here"/>
          <p:cNvSpPr txBox="1"/>
          <p:nvPr/>
        </p:nvSpPr>
        <p:spPr>
          <a:xfrm>
            <a:off x="8659037" y="4742805"/>
            <a:ext cx="7065927"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rgbClr val="FFFFFF"/>
                </a:solidFill>
                <a:latin typeface="+mn-lt"/>
                <a:ea typeface="+mn-ea"/>
                <a:cs typeface="+mn-cs"/>
                <a:sym typeface="Source Sans Pro Bold"/>
              </a:defRPr>
            </a:lvl1pPr>
          </a:lstStyle>
          <a:p>
            <a:pPr/>
            <a:r>
              <a:t>Heading Text Here</a:t>
            </a:r>
          </a:p>
        </p:txBody>
      </p:sp>
      <p:sp>
        <p:nvSpPr>
          <p:cNvPr id="281" name="Lorem ipsum dolor sit amet, consectetur adipiscing elit, sed do eiusmod tempor."/>
          <p:cNvSpPr txBox="1"/>
          <p:nvPr/>
        </p:nvSpPr>
        <p:spPr>
          <a:xfrm>
            <a:off x="9074369" y="7267016"/>
            <a:ext cx="6235262" cy="81465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8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6659930" y="8458630"/>
            <a:ext cx="11064140" cy="104161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Source Sans Pro Bold"/>
        <a:ea typeface="Source Sans Pro Bold"/>
        <a:cs typeface="Source Sans Pro Bold"/>
      </a:majorFont>
      <a:minorFont>
        <a:latin typeface="Source Sans Pro Bold"/>
        <a:ea typeface="Source Sans Pro Bold"/>
        <a:cs typeface="Source Sans Pro Bol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2880127"/>
            <a:satOff val="-45454"/>
            <a:lumOff val="-11208"/>
          </a:schemeClr>
        </a:solid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Source Sans Pro Bold"/>
        <a:ea typeface="Source Sans Pro Bold"/>
        <a:cs typeface="Source Sans Pro Bold"/>
      </a:majorFont>
      <a:minorFont>
        <a:latin typeface="Source Sans Pro Bold"/>
        <a:ea typeface="Source Sans Pro Bold"/>
        <a:cs typeface="Source Sans Pro Bol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2880127"/>
            <a:satOff val="-45454"/>
            <a:lumOff val="-11208"/>
          </a:schemeClr>
        </a:solid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