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8" r:id="rId2"/>
    <p:sldId id="257" r:id="rId3"/>
    <p:sldId id="415" r:id="rId4"/>
    <p:sldId id="259" r:id="rId5"/>
    <p:sldId id="414" r:id="rId6"/>
    <p:sldId id="400" r:id="rId7"/>
    <p:sldId id="476" r:id="rId8"/>
    <p:sldId id="429" r:id="rId9"/>
    <p:sldId id="276" r:id="rId10"/>
    <p:sldId id="475" r:id="rId11"/>
    <p:sldId id="390" r:id="rId12"/>
    <p:sldId id="474" r:id="rId13"/>
    <p:sldId id="425" r:id="rId14"/>
    <p:sldId id="472" r:id="rId15"/>
    <p:sldId id="423" r:id="rId16"/>
    <p:sldId id="360" r:id="rId17"/>
    <p:sldId id="354" r:id="rId18"/>
    <p:sldId id="428" r:id="rId19"/>
    <p:sldId id="430" r:id="rId20"/>
    <p:sldId id="432"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C1C1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17" autoAdjust="0"/>
    <p:restoredTop sz="94660"/>
  </p:normalViewPr>
  <p:slideViewPr>
    <p:cSldViewPr snapToGrid="0" showGuides="1">
      <p:cViewPr>
        <p:scale>
          <a:sx n="73" d="100"/>
          <a:sy n="73" d="100"/>
        </p:scale>
        <p:origin x="1920" y="912"/>
      </p:cViewPr>
      <p:guideLst>
        <p:guide orient="horz" pos="2160"/>
        <p:guide pos="3840"/>
      </p:guideLst>
    </p:cSldViewPr>
  </p:slideViewPr>
  <p:notesTextViewPr>
    <p:cViewPr>
      <p:scale>
        <a:sx n="1" d="1"/>
        <a:sy n="1" d="1"/>
      </p:scale>
      <p:origin x="0" y="0"/>
    </p:cViewPr>
  </p:notesTextViewPr>
  <p:notesViewPr>
    <p:cSldViewPr snapToGrid="0" showGuides="1">
      <p:cViewPr varScale="1">
        <p:scale>
          <a:sx n="84" d="100"/>
          <a:sy n="84" d="100"/>
        </p:scale>
        <p:origin x="382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tx1">
                <a:lumMod val="85000"/>
                <a:lumOff val="15000"/>
              </a:schemeClr>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0B97-4552-86A0-F10BC9592C12}"/>
            </c:ext>
          </c:extLst>
        </c:ser>
        <c:ser>
          <c:idx val="1"/>
          <c:order val="1"/>
          <c:tx>
            <c:strRef>
              <c:f>Sheet1!$C$1</c:f>
              <c:strCache>
                <c:ptCount val="1"/>
                <c:pt idx="0">
                  <c:v>Series 2</c:v>
                </c:pt>
              </c:strCache>
            </c:strRef>
          </c:tx>
          <c:spPr>
            <a:solidFill>
              <a:schemeClr val="tx1">
                <a:lumMod val="65000"/>
                <a:lumOff val="35000"/>
              </a:schemeClr>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0B97-4552-86A0-F10BC9592C12}"/>
            </c:ext>
          </c:extLst>
        </c:ser>
        <c:ser>
          <c:idx val="2"/>
          <c:order val="2"/>
          <c:tx>
            <c:strRef>
              <c:f>Sheet1!$D$1</c:f>
              <c:strCache>
                <c:ptCount val="1"/>
                <c:pt idx="0">
                  <c:v>Series 3</c:v>
                </c:pt>
              </c:strCache>
            </c:strRef>
          </c:tx>
          <c:spPr>
            <a:solidFill>
              <a:schemeClr val="bg1">
                <a:lumMod val="65000"/>
              </a:schemeClr>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0B97-4552-86A0-F10BC9592C12}"/>
            </c:ext>
          </c:extLst>
        </c:ser>
        <c:dLbls>
          <c:showLegendKey val="0"/>
          <c:showVal val="0"/>
          <c:showCatName val="0"/>
          <c:showSerName val="0"/>
          <c:showPercent val="0"/>
          <c:showBubbleSize val="0"/>
        </c:dLbls>
        <c:gapWidth val="219"/>
        <c:overlap val="-27"/>
        <c:axId val="696700824"/>
        <c:axId val="696698528"/>
      </c:barChart>
      <c:catAx>
        <c:axId val="6967008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96698528"/>
        <c:crosses val="autoZero"/>
        <c:auto val="1"/>
        <c:lblAlgn val="ctr"/>
        <c:lblOffset val="100"/>
        <c:noMultiLvlLbl val="0"/>
      </c:catAx>
      <c:valAx>
        <c:axId val="6966985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967008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spPr>
            <a:solidFill>
              <a:schemeClr val="tx1">
                <a:lumMod val="85000"/>
                <a:lumOff val="15000"/>
              </a:schemeClr>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59BD-49DE-B595-1B8656B1D569}"/>
            </c:ext>
          </c:extLst>
        </c:ser>
        <c:ser>
          <c:idx val="1"/>
          <c:order val="1"/>
          <c:tx>
            <c:strRef>
              <c:f>Sheet1!$C$1</c:f>
              <c:strCache>
                <c:ptCount val="1"/>
                <c:pt idx="0">
                  <c:v>Series 2</c:v>
                </c:pt>
              </c:strCache>
            </c:strRef>
          </c:tx>
          <c:spPr>
            <a:solidFill>
              <a:schemeClr val="tx1">
                <a:lumMod val="65000"/>
                <a:lumOff val="35000"/>
              </a:schemeClr>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59BD-49DE-B595-1B8656B1D569}"/>
            </c:ext>
          </c:extLst>
        </c:ser>
        <c:ser>
          <c:idx val="2"/>
          <c:order val="2"/>
          <c:tx>
            <c:strRef>
              <c:f>Sheet1!$D$1</c:f>
              <c:strCache>
                <c:ptCount val="1"/>
                <c:pt idx="0">
                  <c:v>Series 3</c:v>
                </c:pt>
              </c:strCache>
            </c:strRef>
          </c:tx>
          <c:spPr>
            <a:solidFill>
              <a:schemeClr val="tx1">
                <a:lumMod val="50000"/>
                <a:lumOff val="50000"/>
              </a:schemeClr>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59BD-49DE-B595-1B8656B1D569}"/>
            </c:ext>
          </c:extLst>
        </c:ser>
        <c:dLbls>
          <c:showLegendKey val="0"/>
          <c:showVal val="0"/>
          <c:showCatName val="0"/>
          <c:showSerName val="0"/>
          <c:showPercent val="0"/>
          <c:showBubbleSize val="0"/>
        </c:dLbls>
        <c:gapWidth val="182"/>
        <c:axId val="530298592"/>
        <c:axId val="530300888"/>
      </c:barChart>
      <c:catAx>
        <c:axId val="530298592"/>
        <c:scaling>
          <c:orientation val="minMax"/>
        </c:scaling>
        <c:delete val="1"/>
        <c:axPos val="l"/>
        <c:numFmt formatCode="General" sourceLinked="1"/>
        <c:majorTickMark val="none"/>
        <c:minorTickMark val="none"/>
        <c:tickLblPos val="nextTo"/>
        <c:crossAx val="530300888"/>
        <c:crosses val="autoZero"/>
        <c:auto val="1"/>
        <c:lblAlgn val="ctr"/>
        <c:lblOffset val="100"/>
        <c:noMultiLvlLbl val="0"/>
      </c:catAx>
      <c:valAx>
        <c:axId val="53030088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302985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F8EA578-4E71-43A9-8058-D55BB46CB51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D"/>
          </a:p>
        </p:txBody>
      </p:sp>
      <p:sp>
        <p:nvSpPr>
          <p:cNvPr id="3" name="Date Placeholder 2">
            <a:extLst>
              <a:ext uri="{FF2B5EF4-FFF2-40B4-BE49-F238E27FC236}">
                <a16:creationId xmlns:a16="http://schemas.microsoft.com/office/drawing/2014/main" id="{4B02312D-4C3B-46E7-8F6D-5C47A0C18E0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0DBF62C-3701-49D3-A4A4-75BB41883E79}" type="datetimeFigureOut">
              <a:rPr lang="en-ID" smtClean="0"/>
              <a:t>13/04/2021</a:t>
            </a:fld>
            <a:endParaRPr lang="en-ID"/>
          </a:p>
        </p:txBody>
      </p:sp>
      <p:sp>
        <p:nvSpPr>
          <p:cNvPr id="4" name="Footer Placeholder 3">
            <a:extLst>
              <a:ext uri="{FF2B5EF4-FFF2-40B4-BE49-F238E27FC236}">
                <a16:creationId xmlns:a16="http://schemas.microsoft.com/office/drawing/2014/main" id="{6C83CBC5-4DCC-436F-ABC1-4437677242A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D"/>
          </a:p>
        </p:txBody>
      </p:sp>
      <p:sp>
        <p:nvSpPr>
          <p:cNvPr id="5" name="Slide Number Placeholder 4">
            <a:extLst>
              <a:ext uri="{FF2B5EF4-FFF2-40B4-BE49-F238E27FC236}">
                <a16:creationId xmlns:a16="http://schemas.microsoft.com/office/drawing/2014/main" id="{2E164532-7733-4E6A-BDE3-1EA345A5E39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D8EAED0-0DDE-4D70-8C5C-3AE75989EF36}" type="slidenum">
              <a:rPr lang="en-ID" smtClean="0"/>
              <a:t>‹#›</a:t>
            </a:fld>
            <a:endParaRPr lang="en-ID"/>
          </a:p>
        </p:txBody>
      </p:sp>
    </p:spTree>
    <p:extLst>
      <p:ext uri="{BB962C8B-B14F-4D97-AF65-F5344CB8AC3E}">
        <p14:creationId xmlns:p14="http://schemas.microsoft.com/office/powerpoint/2010/main" val="4572495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99AA96-9855-405F-BEF6-19CC6A9F8F1C}" type="datetimeFigureOut">
              <a:rPr lang="en-ID" smtClean="0"/>
              <a:t>13/04/2021</a:t>
            </a:fld>
            <a:endParaRPr lang="en-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4C25192-09D2-4F96-830B-B3FDD1829475}" type="slidenum">
              <a:rPr lang="en-ID" smtClean="0"/>
              <a:t>‹#›</a:t>
            </a:fld>
            <a:endParaRPr lang="en-ID"/>
          </a:p>
        </p:txBody>
      </p:sp>
    </p:spTree>
    <p:extLst>
      <p:ext uri="{BB962C8B-B14F-4D97-AF65-F5344CB8AC3E}">
        <p14:creationId xmlns:p14="http://schemas.microsoft.com/office/powerpoint/2010/main" val="303055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787946-F38A-442D-8B4B-7C33473CC735}" type="slidenum">
              <a:rPr lang="en-US" smtClean="0"/>
              <a:t>17</a:t>
            </a:fld>
            <a:endParaRPr lang="en-US" dirty="0"/>
          </a:p>
        </p:txBody>
      </p:sp>
    </p:spTree>
    <p:extLst>
      <p:ext uri="{BB962C8B-B14F-4D97-AF65-F5344CB8AC3E}">
        <p14:creationId xmlns:p14="http://schemas.microsoft.com/office/powerpoint/2010/main" val="20619951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1900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47_Custom Layout">
    <p:spTree>
      <p:nvGrpSpPr>
        <p:cNvPr id="1" name=""/>
        <p:cNvGrpSpPr/>
        <p:nvPr/>
      </p:nvGrpSpPr>
      <p:grpSpPr>
        <a:xfrm>
          <a:off x="0" y="0"/>
          <a:ext cx="0" cy="0"/>
          <a:chOff x="0" y="0"/>
          <a:chExt cx="0" cy="0"/>
        </a:xfrm>
      </p:grpSpPr>
      <p:pic>
        <p:nvPicPr>
          <p:cNvPr id="13" name="Pictur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5179" y="1485900"/>
            <a:ext cx="7160540" cy="415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Picture Placeholder 7"/>
          <p:cNvSpPr>
            <a:spLocks noGrp="1"/>
          </p:cNvSpPr>
          <p:nvPr>
            <p:ph type="pic" sz="quarter" idx="10"/>
          </p:nvPr>
        </p:nvSpPr>
        <p:spPr>
          <a:xfrm>
            <a:off x="1691785" y="1724907"/>
            <a:ext cx="5067162" cy="3368782"/>
          </a:xfrm>
        </p:spPr>
        <p:txBody>
          <a:bodyPr/>
          <a:lstStyle/>
          <a:p>
            <a:endParaRPr lang="id-ID"/>
          </a:p>
        </p:txBody>
      </p:sp>
    </p:spTree>
    <p:extLst>
      <p:ext uri="{BB962C8B-B14F-4D97-AF65-F5344CB8AC3E}">
        <p14:creationId xmlns:p14="http://schemas.microsoft.com/office/powerpoint/2010/main" val="241516118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5_Custom Layout">
    <p:spTree>
      <p:nvGrpSpPr>
        <p:cNvPr id="1" name=""/>
        <p:cNvGrpSpPr/>
        <p:nvPr/>
      </p:nvGrpSpPr>
      <p:grpSpPr>
        <a:xfrm>
          <a:off x="0" y="0"/>
          <a:ext cx="0" cy="0"/>
          <a:chOff x="0" y="0"/>
          <a:chExt cx="0" cy="0"/>
        </a:xfrm>
      </p:grpSpPr>
      <p:sp>
        <p:nvSpPr>
          <p:cNvPr id="6" name="Picture Placeholder 8">
            <a:extLst>
              <a:ext uri="{FF2B5EF4-FFF2-40B4-BE49-F238E27FC236}">
                <a16:creationId xmlns:a16="http://schemas.microsoft.com/office/drawing/2014/main" id="{1D7E099D-CF72-4854-9DB7-2E545C03DED6}"/>
              </a:ext>
            </a:extLst>
          </p:cNvPr>
          <p:cNvSpPr>
            <a:spLocks noGrp="1"/>
          </p:cNvSpPr>
          <p:nvPr>
            <p:ph type="pic" sz="quarter" idx="10"/>
          </p:nvPr>
        </p:nvSpPr>
        <p:spPr>
          <a:xfrm>
            <a:off x="1216252" y="1352550"/>
            <a:ext cx="4640262" cy="6586538"/>
          </a:xfrm>
          <a:prstGeom prst="roundRect">
            <a:avLst>
              <a:gd name="adj" fmla="val 2709"/>
            </a:avLst>
          </a:prstGeom>
        </p:spPr>
        <p:txBody>
          <a:bodyPr/>
          <a:lstStyle/>
          <a:p>
            <a:endParaRPr lang="en-ID"/>
          </a:p>
        </p:txBody>
      </p:sp>
    </p:spTree>
    <p:extLst>
      <p:ext uri="{BB962C8B-B14F-4D97-AF65-F5344CB8AC3E}">
        <p14:creationId xmlns:p14="http://schemas.microsoft.com/office/powerpoint/2010/main" val="15828183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6_Custom Layout">
    <p:spTree>
      <p:nvGrpSpPr>
        <p:cNvPr id="1" name=""/>
        <p:cNvGrpSpPr/>
        <p:nvPr/>
      </p:nvGrpSpPr>
      <p:grpSpPr>
        <a:xfrm>
          <a:off x="0" y="0"/>
          <a:ext cx="0" cy="0"/>
          <a:chOff x="0" y="0"/>
          <a:chExt cx="0" cy="0"/>
        </a:xfrm>
      </p:grpSpPr>
      <p:sp>
        <p:nvSpPr>
          <p:cNvPr id="8" name="Picture Placeholder 7"/>
          <p:cNvSpPr>
            <a:spLocks noGrp="1"/>
          </p:cNvSpPr>
          <p:nvPr>
            <p:ph type="pic" sz="quarter" idx="10"/>
          </p:nvPr>
        </p:nvSpPr>
        <p:spPr>
          <a:xfrm>
            <a:off x="6895010" y="1353117"/>
            <a:ext cx="2768602" cy="5929766"/>
          </a:xfrm>
          <a:custGeom>
            <a:avLst/>
            <a:gdLst>
              <a:gd name="connsiteX0" fmla="*/ 241302 w 2042159"/>
              <a:gd name="connsiteY0" fmla="*/ 0 h 4373880"/>
              <a:gd name="connsiteX1" fmla="*/ 1800857 w 2042159"/>
              <a:gd name="connsiteY1" fmla="*/ 0 h 4373880"/>
              <a:gd name="connsiteX2" fmla="*/ 2042159 w 2042159"/>
              <a:gd name="connsiteY2" fmla="*/ 241302 h 4373880"/>
              <a:gd name="connsiteX3" fmla="*/ 2042159 w 2042159"/>
              <a:gd name="connsiteY3" fmla="*/ 4132578 h 4373880"/>
              <a:gd name="connsiteX4" fmla="*/ 1800857 w 2042159"/>
              <a:gd name="connsiteY4" fmla="*/ 4373880 h 4373880"/>
              <a:gd name="connsiteX5" fmla="*/ 241302 w 2042159"/>
              <a:gd name="connsiteY5" fmla="*/ 4373880 h 4373880"/>
              <a:gd name="connsiteX6" fmla="*/ 0 w 2042159"/>
              <a:gd name="connsiteY6" fmla="*/ 4132578 h 4373880"/>
              <a:gd name="connsiteX7" fmla="*/ 0 w 2042159"/>
              <a:gd name="connsiteY7" fmla="*/ 241302 h 4373880"/>
              <a:gd name="connsiteX8" fmla="*/ 241302 w 2042159"/>
              <a:gd name="connsiteY8" fmla="*/ 0 h 4373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42159" h="4373880">
                <a:moveTo>
                  <a:pt x="241302" y="0"/>
                </a:moveTo>
                <a:lnTo>
                  <a:pt x="1800857" y="0"/>
                </a:lnTo>
                <a:cubicBezTo>
                  <a:pt x="1934124" y="0"/>
                  <a:pt x="2042159" y="108035"/>
                  <a:pt x="2042159" y="241302"/>
                </a:cubicBezTo>
                <a:lnTo>
                  <a:pt x="2042159" y="4132578"/>
                </a:lnTo>
                <a:cubicBezTo>
                  <a:pt x="2042159" y="4265845"/>
                  <a:pt x="1934124" y="4373880"/>
                  <a:pt x="1800857" y="4373880"/>
                </a:cubicBezTo>
                <a:lnTo>
                  <a:pt x="241302" y="4373880"/>
                </a:lnTo>
                <a:cubicBezTo>
                  <a:pt x="108035" y="4373880"/>
                  <a:pt x="0" y="4265845"/>
                  <a:pt x="0" y="4132578"/>
                </a:cubicBezTo>
                <a:lnTo>
                  <a:pt x="0" y="241302"/>
                </a:lnTo>
                <a:cubicBezTo>
                  <a:pt x="0" y="108035"/>
                  <a:pt x="108035" y="0"/>
                  <a:pt x="241302" y="0"/>
                </a:cubicBezTo>
                <a:close/>
              </a:path>
            </a:pathLst>
          </a:custGeom>
          <a:noFill/>
        </p:spPr>
        <p:txBody>
          <a:bodyPr wrap="square" anchor="ctr">
            <a:noAutofit/>
          </a:bodyPr>
          <a:lstStyle>
            <a:lvl1pPr marL="0" indent="0" algn="ctr">
              <a:buNone/>
              <a:defRPr sz="1200"/>
            </a:lvl1pPr>
          </a:lstStyle>
          <a:p>
            <a:endParaRPr lang="en-US" dirty="0"/>
          </a:p>
        </p:txBody>
      </p:sp>
    </p:spTree>
    <p:extLst>
      <p:ext uri="{BB962C8B-B14F-4D97-AF65-F5344CB8AC3E}">
        <p14:creationId xmlns:p14="http://schemas.microsoft.com/office/powerpoint/2010/main" val="18549157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Custom Layou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B3AA8BF6-73CC-4E39-8842-E830823A5FA9}"/>
              </a:ext>
            </a:extLst>
          </p:cNvPr>
          <p:cNvSpPr>
            <a:spLocks noGrp="1"/>
          </p:cNvSpPr>
          <p:nvPr>
            <p:ph type="pic" sz="quarter" idx="10"/>
          </p:nvPr>
        </p:nvSpPr>
        <p:spPr>
          <a:xfrm>
            <a:off x="1181100" y="1564481"/>
            <a:ext cx="5918200" cy="3729038"/>
          </a:xfrm>
        </p:spPr>
        <p:txBody>
          <a:bodyPr/>
          <a:lstStyle/>
          <a:p>
            <a:endParaRPr lang="en-ID"/>
          </a:p>
        </p:txBody>
      </p:sp>
    </p:spTree>
    <p:extLst>
      <p:ext uri="{BB962C8B-B14F-4D97-AF65-F5344CB8AC3E}">
        <p14:creationId xmlns:p14="http://schemas.microsoft.com/office/powerpoint/2010/main" val="301646837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C9B0395F-521A-4C2F-BCEC-2F1CDB9D999F}"/>
              </a:ext>
            </a:extLst>
          </p:cNvPr>
          <p:cNvSpPr>
            <a:spLocks noGrp="1"/>
          </p:cNvSpPr>
          <p:nvPr>
            <p:ph type="pic" sz="quarter" idx="10"/>
          </p:nvPr>
        </p:nvSpPr>
        <p:spPr>
          <a:xfrm>
            <a:off x="5930900" y="836613"/>
            <a:ext cx="4819650" cy="6021387"/>
          </a:xfrm>
        </p:spPr>
        <p:txBody>
          <a:bodyPr/>
          <a:lstStyle/>
          <a:p>
            <a:endParaRPr lang="en-ID"/>
          </a:p>
        </p:txBody>
      </p:sp>
    </p:spTree>
    <p:extLst>
      <p:ext uri="{BB962C8B-B14F-4D97-AF65-F5344CB8AC3E}">
        <p14:creationId xmlns:p14="http://schemas.microsoft.com/office/powerpoint/2010/main" val="5925446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1206501" y="1094290"/>
            <a:ext cx="4889500" cy="5763710"/>
          </a:xfrm>
        </p:spPr>
        <p:txBody>
          <a:bodyPr/>
          <a:lstStyle/>
          <a:p>
            <a:endParaRPr lang="id-ID"/>
          </a:p>
        </p:txBody>
      </p:sp>
    </p:spTree>
    <p:extLst>
      <p:ext uri="{BB962C8B-B14F-4D97-AF65-F5344CB8AC3E}">
        <p14:creationId xmlns:p14="http://schemas.microsoft.com/office/powerpoint/2010/main" val="130684042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0_Custom Layou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B16720E7-0CE2-4FC5-9E2A-E758D022B11B}"/>
              </a:ext>
            </a:extLst>
          </p:cNvPr>
          <p:cNvSpPr>
            <a:spLocks noGrp="1"/>
          </p:cNvSpPr>
          <p:nvPr>
            <p:ph type="pic" sz="quarter" idx="10"/>
          </p:nvPr>
        </p:nvSpPr>
        <p:spPr>
          <a:xfrm>
            <a:off x="7460343" y="1211942"/>
            <a:ext cx="4020458" cy="4434116"/>
          </a:xfrm>
        </p:spPr>
        <p:txBody>
          <a:bodyPr/>
          <a:lstStyle/>
          <a:p>
            <a:endParaRPr lang="en-ID"/>
          </a:p>
        </p:txBody>
      </p:sp>
    </p:spTree>
    <p:extLst>
      <p:ext uri="{BB962C8B-B14F-4D97-AF65-F5344CB8AC3E}">
        <p14:creationId xmlns:p14="http://schemas.microsoft.com/office/powerpoint/2010/main" val="13445436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5_Custom Layou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5ECDBE86-640C-4C83-ACA4-4EC3B5DF1F08}"/>
              </a:ext>
            </a:extLst>
          </p:cNvPr>
          <p:cNvSpPr>
            <a:spLocks noGrp="1"/>
          </p:cNvSpPr>
          <p:nvPr>
            <p:ph type="pic" sz="quarter" idx="10"/>
          </p:nvPr>
        </p:nvSpPr>
        <p:spPr>
          <a:xfrm>
            <a:off x="723900" y="1104900"/>
            <a:ext cx="4648200" cy="4648200"/>
          </a:xfrm>
        </p:spPr>
        <p:txBody>
          <a:bodyPr/>
          <a:lstStyle/>
          <a:p>
            <a:endParaRPr lang="en-ID"/>
          </a:p>
        </p:txBody>
      </p:sp>
    </p:spTree>
    <p:extLst>
      <p:ext uri="{BB962C8B-B14F-4D97-AF65-F5344CB8AC3E}">
        <p14:creationId xmlns:p14="http://schemas.microsoft.com/office/powerpoint/2010/main" val="414393383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6" name="Picture Placeholder 6">
            <a:extLst>
              <a:ext uri="{FF2B5EF4-FFF2-40B4-BE49-F238E27FC236}">
                <a16:creationId xmlns:a16="http://schemas.microsoft.com/office/drawing/2014/main" id="{D521B070-73B6-4558-9CC0-8A764E9AB6D4}"/>
              </a:ext>
            </a:extLst>
          </p:cNvPr>
          <p:cNvSpPr>
            <a:spLocks noGrp="1"/>
          </p:cNvSpPr>
          <p:nvPr>
            <p:ph type="pic" sz="quarter" idx="10"/>
          </p:nvPr>
        </p:nvSpPr>
        <p:spPr>
          <a:xfrm>
            <a:off x="7600949" y="1314450"/>
            <a:ext cx="3857625" cy="5543550"/>
          </a:xfrm>
        </p:spPr>
        <p:txBody>
          <a:bodyPr/>
          <a:lstStyle/>
          <a:p>
            <a:endParaRPr lang="en-ID"/>
          </a:p>
        </p:txBody>
      </p:sp>
    </p:spTree>
    <p:extLst>
      <p:ext uri="{BB962C8B-B14F-4D97-AF65-F5344CB8AC3E}">
        <p14:creationId xmlns:p14="http://schemas.microsoft.com/office/powerpoint/2010/main" val="1959623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BEE8FDF1-9E9C-4917-A878-B5866C0B0489}"/>
              </a:ext>
            </a:extLst>
          </p:cNvPr>
          <p:cNvSpPr>
            <a:spLocks noGrp="1"/>
          </p:cNvSpPr>
          <p:nvPr>
            <p:ph type="pic" sz="quarter" idx="10"/>
          </p:nvPr>
        </p:nvSpPr>
        <p:spPr>
          <a:xfrm>
            <a:off x="0" y="0"/>
            <a:ext cx="12192000" cy="6858000"/>
          </a:xfrm>
        </p:spPr>
        <p:txBody>
          <a:bodyPr/>
          <a:lstStyle/>
          <a:p>
            <a:endParaRPr lang="en-ID"/>
          </a:p>
        </p:txBody>
      </p:sp>
    </p:spTree>
    <p:extLst>
      <p:ext uri="{BB962C8B-B14F-4D97-AF65-F5344CB8AC3E}">
        <p14:creationId xmlns:p14="http://schemas.microsoft.com/office/powerpoint/2010/main" val="381255046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BEE8FDF1-9E9C-4917-A878-B5866C0B0489}"/>
              </a:ext>
            </a:extLst>
          </p:cNvPr>
          <p:cNvSpPr>
            <a:spLocks noGrp="1"/>
          </p:cNvSpPr>
          <p:nvPr>
            <p:ph type="pic" sz="quarter" idx="10"/>
          </p:nvPr>
        </p:nvSpPr>
        <p:spPr>
          <a:xfrm>
            <a:off x="-1" y="1"/>
            <a:ext cx="6096001" cy="6858000"/>
          </a:xfrm>
        </p:spPr>
        <p:txBody>
          <a:bodyPr/>
          <a:lstStyle/>
          <a:p>
            <a:endParaRPr lang="en-ID"/>
          </a:p>
        </p:txBody>
      </p:sp>
    </p:spTree>
    <p:extLst>
      <p:ext uri="{BB962C8B-B14F-4D97-AF65-F5344CB8AC3E}">
        <p14:creationId xmlns:p14="http://schemas.microsoft.com/office/powerpoint/2010/main" val="18746278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7_Custom Layout">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3E44C413-3451-47F9-BC2C-8CE43ECF743F}"/>
              </a:ext>
            </a:extLst>
          </p:cNvPr>
          <p:cNvSpPr>
            <a:spLocks noGrp="1"/>
          </p:cNvSpPr>
          <p:nvPr>
            <p:ph type="pic" sz="quarter" idx="10"/>
          </p:nvPr>
        </p:nvSpPr>
        <p:spPr>
          <a:xfrm>
            <a:off x="0" y="1209780"/>
            <a:ext cx="7508664" cy="5648220"/>
          </a:xfrm>
        </p:spPr>
        <p:txBody>
          <a:bodyPr/>
          <a:lstStyle/>
          <a:p>
            <a:endParaRPr lang="en-ID"/>
          </a:p>
        </p:txBody>
      </p:sp>
    </p:spTree>
    <p:extLst>
      <p:ext uri="{BB962C8B-B14F-4D97-AF65-F5344CB8AC3E}">
        <p14:creationId xmlns:p14="http://schemas.microsoft.com/office/powerpoint/2010/main" val="303417115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21_Custom Layout">
    <p:spTree>
      <p:nvGrpSpPr>
        <p:cNvPr id="1" name=""/>
        <p:cNvGrpSpPr/>
        <p:nvPr/>
      </p:nvGrpSpPr>
      <p:grpSpPr>
        <a:xfrm>
          <a:off x="0" y="0"/>
          <a:ext cx="0" cy="0"/>
          <a:chOff x="0" y="0"/>
          <a:chExt cx="0" cy="0"/>
        </a:xfrm>
      </p:grpSpPr>
      <p:sp>
        <p:nvSpPr>
          <p:cNvPr id="5" name="Picture Placeholder 3"/>
          <p:cNvSpPr>
            <a:spLocks noGrp="1"/>
          </p:cNvSpPr>
          <p:nvPr>
            <p:ph type="pic" sz="quarter" idx="10"/>
          </p:nvPr>
        </p:nvSpPr>
        <p:spPr>
          <a:xfrm>
            <a:off x="5413828" y="870856"/>
            <a:ext cx="6778171" cy="5987143"/>
          </a:xfrm>
        </p:spPr>
        <p:txBody>
          <a:bodyPr/>
          <a:lstStyle/>
          <a:p>
            <a:endParaRPr lang="id-ID" dirty="0"/>
          </a:p>
        </p:txBody>
      </p:sp>
    </p:spTree>
    <p:extLst>
      <p:ext uri="{BB962C8B-B14F-4D97-AF65-F5344CB8AC3E}">
        <p14:creationId xmlns:p14="http://schemas.microsoft.com/office/powerpoint/2010/main" val="215681752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4_Custom Layout">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3E44C413-3451-47F9-BC2C-8CE43ECF743F}"/>
              </a:ext>
            </a:extLst>
          </p:cNvPr>
          <p:cNvSpPr>
            <a:spLocks noGrp="1"/>
          </p:cNvSpPr>
          <p:nvPr>
            <p:ph type="pic" sz="quarter" idx="10"/>
          </p:nvPr>
        </p:nvSpPr>
        <p:spPr>
          <a:xfrm>
            <a:off x="0" y="666750"/>
            <a:ext cx="6096000" cy="5524500"/>
          </a:xfrm>
        </p:spPr>
        <p:txBody>
          <a:bodyPr/>
          <a:lstStyle/>
          <a:p>
            <a:endParaRPr lang="en-ID"/>
          </a:p>
        </p:txBody>
      </p:sp>
    </p:spTree>
    <p:extLst>
      <p:ext uri="{BB962C8B-B14F-4D97-AF65-F5344CB8AC3E}">
        <p14:creationId xmlns:p14="http://schemas.microsoft.com/office/powerpoint/2010/main" val="357753799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9_Custom Layou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9D3D1741-351B-495B-85C4-9816B0BAF9A8}"/>
              </a:ext>
            </a:extLst>
          </p:cNvPr>
          <p:cNvSpPr>
            <a:spLocks noGrp="1"/>
          </p:cNvSpPr>
          <p:nvPr>
            <p:ph type="pic" sz="quarter" idx="10"/>
          </p:nvPr>
        </p:nvSpPr>
        <p:spPr>
          <a:xfrm>
            <a:off x="647700" y="762000"/>
            <a:ext cx="5202496" cy="4476750"/>
          </a:xfrm>
        </p:spPr>
        <p:txBody>
          <a:bodyPr/>
          <a:lstStyle/>
          <a:p>
            <a:endParaRPr lang="en-ID"/>
          </a:p>
        </p:txBody>
      </p:sp>
      <p:sp>
        <p:nvSpPr>
          <p:cNvPr id="3" name="Picture Placeholder 6">
            <a:extLst>
              <a:ext uri="{FF2B5EF4-FFF2-40B4-BE49-F238E27FC236}">
                <a16:creationId xmlns:a16="http://schemas.microsoft.com/office/drawing/2014/main" id="{96C2EAFC-ABD3-4311-AB06-8599FA1B14A2}"/>
              </a:ext>
            </a:extLst>
          </p:cNvPr>
          <p:cNvSpPr>
            <a:spLocks noGrp="1"/>
          </p:cNvSpPr>
          <p:nvPr>
            <p:ph type="pic" sz="quarter" idx="11"/>
          </p:nvPr>
        </p:nvSpPr>
        <p:spPr>
          <a:xfrm>
            <a:off x="6096000" y="2735116"/>
            <a:ext cx="3598604" cy="2503634"/>
          </a:xfrm>
        </p:spPr>
        <p:txBody>
          <a:bodyPr/>
          <a:lstStyle/>
          <a:p>
            <a:endParaRPr lang="en-ID"/>
          </a:p>
        </p:txBody>
      </p:sp>
    </p:spTree>
    <p:extLst>
      <p:ext uri="{BB962C8B-B14F-4D97-AF65-F5344CB8AC3E}">
        <p14:creationId xmlns:p14="http://schemas.microsoft.com/office/powerpoint/2010/main" val="344498809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8_Custom Layout">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1899920" y="844550"/>
            <a:ext cx="4196080" cy="5168900"/>
          </a:xfrm>
        </p:spPr>
        <p:txBody>
          <a:bodyPr/>
          <a:lstStyle/>
          <a:p>
            <a:endParaRPr lang="id-ID"/>
          </a:p>
        </p:txBody>
      </p:sp>
    </p:spTree>
    <p:extLst>
      <p:ext uri="{BB962C8B-B14F-4D97-AF65-F5344CB8AC3E}">
        <p14:creationId xmlns:p14="http://schemas.microsoft.com/office/powerpoint/2010/main" val="81897755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32_Blank">
    <p:spTree>
      <p:nvGrpSpPr>
        <p:cNvPr id="1" name=""/>
        <p:cNvGrpSpPr/>
        <p:nvPr/>
      </p:nvGrpSpPr>
      <p:grpSpPr>
        <a:xfrm>
          <a:off x="0" y="0"/>
          <a:ext cx="0" cy="0"/>
          <a:chOff x="0" y="0"/>
          <a:chExt cx="0" cy="0"/>
        </a:xfrm>
      </p:grpSpPr>
      <p:grpSp>
        <p:nvGrpSpPr>
          <p:cNvPr id="20" name="Group 19"/>
          <p:cNvGrpSpPr>
            <a:grpSpLocks/>
          </p:cNvGrpSpPr>
          <p:nvPr userDrawn="1"/>
        </p:nvGrpSpPr>
        <p:grpSpPr>
          <a:xfrm>
            <a:off x="5852640" y="1232703"/>
            <a:ext cx="5392496" cy="4392594"/>
            <a:chOff x="4300539" y="1984376"/>
            <a:chExt cx="3589338" cy="2890838"/>
          </a:xfrm>
        </p:grpSpPr>
        <p:sp>
          <p:nvSpPr>
            <p:cNvPr id="21" name="Freeform 5"/>
            <p:cNvSpPr>
              <a:spLocks/>
            </p:cNvSpPr>
            <p:nvPr/>
          </p:nvSpPr>
          <p:spPr bwMode="auto">
            <a:xfrm>
              <a:off x="4300539" y="1984376"/>
              <a:ext cx="3589338" cy="2170113"/>
            </a:xfrm>
            <a:custGeom>
              <a:avLst/>
              <a:gdLst>
                <a:gd name="T0" fmla="*/ 2537 w 2537"/>
                <a:gd name="T1" fmla="*/ 1533 h 1533"/>
                <a:gd name="T2" fmla="*/ 2537 w 2537"/>
                <a:gd name="T3" fmla="*/ 71 h 1533"/>
                <a:gd name="T4" fmla="*/ 2467 w 2537"/>
                <a:gd name="T5" fmla="*/ 0 h 1533"/>
                <a:gd name="T6" fmla="*/ 71 w 2537"/>
                <a:gd name="T7" fmla="*/ 0 h 1533"/>
                <a:gd name="T8" fmla="*/ 0 w 2537"/>
                <a:gd name="T9" fmla="*/ 71 h 1533"/>
                <a:gd name="T10" fmla="*/ 0 w 2537"/>
                <a:gd name="T11" fmla="*/ 1533 h 1533"/>
                <a:gd name="T12" fmla="*/ 2537 w 2537"/>
                <a:gd name="T13" fmla="*/ 1533 h 1533"/>
              </a:gdLst>
              <a:ahLst/>
              <a:cxnLst>
                <a:cxn ang="0">
                  <a:pos x="T0" y="T1"/>
                </a:cxn>
                <a:cxn ang="0">
                  <a:pos x="T2" y="T3"/>
                </a:cxn>
                <a:cxn ang="0">
                  <a:pos x="T4" y="T5"/>
                </a:cxn>
                <a:cxn ang="0">
                  <a:pos x="T6" y="T7"/>
                </a:cxn>
                <a:cxn ang="0">
                  <a:pos x="T8" y="T9"/>
                </a:cxn>
                <a:cxn ang="0">
                  <a:pos x="T10" y="T11"/>
                </a:cxn>
                <a:cxn ang="0">
                  <a:pos x="T12" y="T13"/>
                </a:cxn>
              </a:cxnLst>
              <a:rect l="0" t="0" r="r" b="b"/>
              <a:pathLst>
                <a:path w="2537" h="1533">
                  <a:moveTo>
                    <a:pt x="2537" y="1533"/>
                  </a:moveTo>
                  <a:cubicBezTo>
                    <a:pt x="2537" y="71"/>
                    <a:pt x="2537" y="71"/>
                    <a:pt x="2537" y="71"/>
                  </a:cubicBezTo>
                  <a:cubicBezTo>
                    <a:pt x="2537" y="32"/>
                    <a:pt x="2506" y="0"/>
                    <a:pt x="2467" y="0"/>
                  </a:cubicBezTo>
                  <a:cubicBezTo>
                    <a:pt x="71" y="0"/>
                    <a:pt x="71" y="0"/>
                    <a:pt x="71" y="0"/>
                  </a:cubicBezTo>
                  <a:cubicBezTo>
                    <a:pt x="32" y="0"/>
                    <a:pt x="0" y="32"/>
                    <a:pt x="0" y="71"/>
                  </a:cubicBezTo>
                  <a:cubicBezTo>
                    <a:pt x="0" y="1533"/>
                    <a:pt x="0" y="1533"/>
                    <a:pt x="0" y="1533"/>
                  </a:cubicBezTo>
                  <a:lnTo>
                    <a:pt x="2537" y="1533"/>
                  </a:lnTo>
                  <a:close/>
                </a:path>
              </a:pathLst>
            </a:custGeom>
            <a:solidFill>
              <a:srgbClr val="181818"/>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45702" tIns="22851" rIns="45702" bIns="22851" numCol="1" anchor="t" anchorCtr="0" compatLnSpc="1">
              <a:prstTxWarp prst="textNoShape">
                <a:avLst/>
              </a:prstTxWarp>
            </a:bodyPr>
            <a:lstStyle/>
            <a:p>
              <a:endParaRPr lang="id-ID" dirty="0">
                <a:latin typeface="Calibri Light"/>
              </a:endParaRPr>
            </a:p>
          </p:txBody>
        </p:sp>
        <p:sp>
          <p:nvSpPr>
            <p:cNvPr id="22" name="Freeform 6"/>
            <p:cNvSpPr>
              <a:spLocks noEditPoints="1"/>
            </p:cNvSpPr>
            <p:nvPr/>
          </p:nvSpPr>
          <p:spPr bwMode="auto">
            <a:xfrm>
              <a:off x="4440239" y="2132014"/>
              <a:ext cx="3309938" cy="1873250"/>
            </a:xfrm>
            <a:custGeom>
              <a:avLst/>
              <a:gdLst>
                <a:gd name="T0" fmla="*/ 2075 w 2085"/>
                <a:gd name="T1" fmla="*/ 10 h 1180"/>
                <a:gd name="T2" fmla="*/ 2075 w 2085"/>
                <a:gd name="T3" fmla="*/ 1170 h 1180"/>
                <a:gd name="T4" fmla="*/ 10 w 2085"/>
                <a:gd name="T5" fmla="*/ 1170 h 1180"/>
                <a:gd name="T6" fmla="*/ 10 w 2085"/>
                <a:gd name="T7" fmla="*/ 10 h 1180"/>
                <a:gd name="T8" fmla="*/ 2075 w 2085"/>
                <a:gd name="T9" fmla="*/ 10 h 1180"/>
                <a:gd name="T10" fmla="*/ 2085 w 2085"/>
                <a:gd name="T11" fmla="*/ 0 h 1180"/>
                <a:gd name="T12" fmla="*/ 2075 w 2085"/>
                <a:gd name="T13" fmla="*/ 0 h 1180"/>
                <a:gd name="T14" fmla="*/ 10 w 2085"/>
                <a:gd name="T15" fmla="*/ 0 h 1180"/>
                <a:gd name="T16" fmla="*/ 0 w 2085"/>
                <a:gd name="T17" fmla="*/ 0 h 1180"/>
                <a:gd name="T18" fmla="*/ 0 w 2085"/>
                <a:gd name="T19" fmla="*/ 10 h 1180"/>
                <a:gd name="T20" fmla="*/ 0 w 2085"/>
                <a:gd name="T21" fmla="*/ 1170 h 1180"/>
                <a:gd name="T22" fmla="*/ 0 w 2085"/>
                <a:gd name="T23" fmla="*/ 1180 h 1180"/>
                <a:gd name="T24" fmla="*/ 10 w 2085"/>
                <a:gd name="T25" fmla="*/ 1180 h 1180"/>
                <a:gd name="T26" fmla="*/ 2075 w 2085"/>
                <a:gd name="T27" fmla="*/ 1180 h 1180"/>
                <a:gd name="T28" fmla="*/ 2085 w 2085"/>
                <a:gd name="T29" fmla="*/ 1180 h 1180"/>
                <a:gd name="T30" fmla="*/ 2085 w 2085"/>
                <a:gd name="T31" fmla="*/ 1170 h 1180"/>
                <a:gd name="T32" fmla="*/ 2085 w 2085"/>
                <a:gd name="T33" fmla="*/ 10 h 1180"/>
                <a:gd name="T34" fmla="*/ 2085 w 2085"/>
                <a:gd name="T35" fmla="*/ 0 h 1180"/>
                <a:gd name="T36" fmla="*/ 2085 w 2085"/>
                <a:gd name="T37" fmla="*/ 0 h 1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085" h="1180">
                  <a:moveTo>
                    <a:pt x="2075" y="10"/>
                  </a:moveTo>
                  <a:lnTo>
                    <a:pt x="2075" y="1170"/>
                  </a:lnTo>
                  <a:lnTo>
                    <a:pt x="10" y="1170"/>
                  </a:lnTo>
                  <a:lnTo>
                    <a:pt x="10" y="10"/>
                  </a:lnTo>
                  <a:lnTo>
                    <a:pt x="2075" y="10"/>
                  </a:lnTo>
                  <a:close/>
                  <a:moveTo>
                    <a:pt x="2085" y="0"/>
                  </a:moveTo>
                  <a:lnTo>
                    <a:pt x="2075" y="0"/>
                  </a:lnTo>
                  <a:lnTo>
                    <a:pt x="10" y="0"/>
                  </a:lnTo>
                  <a:lnTo>
                    <a:pt x="0" y="0"/>
                  </a:lnTo>
                  <a:lnTo>
                    <a:pt x="0" y="10"/>
                  </a:lnTo>
                  <a:lnTo>
                    <a:pt x="0" y="1170"/>
                  </a:lnTo>
                  <a:lnTo>
                    <a:pt x="0" y="1180"/>
                  </a:lnTo>
                  <a:lnTo>
                    <a:pt x="10" y="1180"/>
                  </a:lnTo>
                  <a:lnTo>
                    <a:pt x="2075" y="1180"/>
                  </a:lnTo>
                  <a:lnTo>
                    <a:pt x="2085" y="1180"/>
                  </a:lnTo>
                  <a:lnTo>
                    <a:pt x="2085" y="1170"/>
                  </a:lnTo>
                  <a:lnTo>
                    <a:pt x="2085" y="10"/>
                  </a:lnTo>
                  <a:lnTo>
                    <a:pt x="2085" y="0"/>
                  </a:lnTo>
                  <a:lnTo>
                    <a:pt x="2085" y="0"/>
                  </a:lnTo>
                  <a:close/>
                </a:path>
              </a:pathLst>
            </a:custGeom>
            <a:solidFill>
              <a:srgbClr val="0C0D11"/>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45702" tIns="22851" rIns="45702" bIns="22851" numCol="1" anchor="t" anchorCtr="0" compatLnSpc="1">
              <a:prstTxWarp prst="textNoShape">
                <a:avLst/>
              </a:prstTxWarp>
            </a:bodyPr>
            <a:lstStyle/>
            <a:p>
              <a:endParaRPr lang="id-ID" dirty="0">
                <a:latin typeface="Calibri Light"/>
              </a:endParaRPr>
            </a:p>
          </p:txBody>
        </p:sp>
        <p:sp>
          <p:nvSpPr>
            <p:cNvPr id="23" name="Freeform 7"/>
            <p:cNvSpPr>
              <a:spLocks noEditPoints="1"/>
            </p:cNvSpPr>
            <p:nvPr/>
          </p:nvSpPr>
          <p:spPr bwMode="auto">
            <a:xfrm>
              <a:off x="4440239" y="2132014"/>
              <a:ext cx="3309938" cy="1873250"/>
            </a:xfrm>
            <a:custGeom>
              <a:avLst/>
              <a:gdLst>
                <a:gd name="T0" fmla="*/ 2075 w 2085"/>
                <a:gd name="T1" fmla="*/ 10 h 1180"/>
                <a:gd name="T2" fmla="*/ 2075 w 2085"/>
                <a:gd name="T3" fmla="*/ 1170 h 1180"/>
                <a:gd name="T4" fmla="*/ 10 w 2085"/>
                <a:gd name="T5" fmla="*/ 1170 h 1180"/>
                <a:gd name="T6" fmla="*/ 10 w 2085"/>
                <a:gd name="T7" fmla="*/ 10 h 1180"/>
                <a:gd name="T8" fmla="*/ 2075 w 2085"/>
                <a:gd name="T9" fmla="*/ 10 h 1180"/>
                <a:gd name="T10" fmla="*/ 2085 w 2085"/>
                <a:gd name="T11" fmla="*/ 0 h 1180"/>
                <a:gd name="T12" fmla="*/ 2075 w 2085"/>
                <a:gd name="T13" fmla="*/ 0 h 1180"/>
                <a:gd name="T14" fmla="*/ 10 w 2085"/>
                <a:gd name="T15" fmla="*/ 0 h 1180"/>
                <a:gd name="T16" fmla="*/ 0 w 2085"/>
                <a:gd name="T17" fmla="*/ 0 h 1180"/>
                <a:gd name="T18" fmla="*/ 0 w 2085"/>
                <a:gd name="T19" fmla="*/ 10 h 1180"/>
                <a:gd name="T20" fmla="*/ 0 w 2085"/>
                <a:gd name="T21" fmla="*/ 1170 h 1180"/>
                <a:gd name="T22" fmla="*/ 0 w 2085"/>
                <a:gd name="T23" fmla="*/ 1180 h 1180"/>
                <a:gd name="T24" fmla="*/ 10 w 2085"/>
                <a:gd name="T25" fmla="*/ 1180 h 1180"/>
                <a:gd name="T26" fmla="*/ 2075 w 2085"/>
                <a:gd name="T27" fmla="*/ 1180 h 1180"/>
                <a:gd name="T28" fmla="*/ 2085 w 2085"/>
                <a:gd name="T29" fmla="*/ 1180 h 1180"/>
                <a:gd name="T30" fmla="*/ 2085 w 2085"/>
                <a:gd name="T31" fmla="*/ 1170 h 1180"/>
                <a:gd name="T32" fmla="*/ 2085 w 2085"/>
                <a:gd name="T33" fmla="*/ 10 h 1180"/>
                <a:gd name="T34" fmla="*/ 2085 w 2085"/>
                <a:gd name="T35" fmla="*/ 0 h 1180"/>
                <a:gd name="T36" fmla="*/ 2085 w 2085"/>
                <a:gd name="T37" fmla="*/ 0 h 1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085" h="1180">
                  <a:moveTo>
                    <a:pt x="2075" y="10"/>
                  </a:moveTo>
                  <a:lnTo>
                    <a:pt x="2075" y="1170"/>
                  </a:lnTo>
                  <a:lnTo>
                    <a:pt x="10" y="1170"/>
                  </a:lnTo>
                  <a:lnTo>
                    <a:pt x="10" y="10"/>
                  </a:lnTo>
                  <a:lnTo>
                    <a:pt x="2075" y="10"/>
                  </a:lnTo>
                  <a:moveTo>
                    <a:pt x="2085" y="0"/>
                  </a:moveTo>
                  <a:lnTo>
                    <a:pt x="2075" y="0"/>
                  </a:lnTo>
                  <a:lnTo>
                    <a:pt x="10" y="0"/>
                  </a:lnTo>
                  <a:lnTo>
                    <a:pt x="0" y="0"/>
                  </a:lnTo>
                  <a:lnTo>
                    <a:pt x="0" y="10"/>
                  </a:lnTo>
                  <a:lnTo>
                    <a:pt x="0" y="1170"/>
                  </a:lnTo>
                  <a:lnTo>
                    <a:pt x="0" y="1180"/>
                  </a:lnTo>
                  <a:lnTo>
                    <a:pt x="10" y="1180"/>
                  </a:lnTo>
                  <a:lnTo>
                    <a:pt x="2075" y="1180"/>
                  </a:lnTo>
                  <a:lnTo>
                    <a:pt x="2085" y="1180"/>
                  </a:lnTo>
                  <a:lnTo>
                    <a:pt x="2085" y="1170"/>
                  </a:lnTo>
                  <a:lnTo>
                    <a:pt x="2085" y="10"/>
                  </a:lnTo>
                  <a:lnTo>
                    <a:pt x="2085" y="0"/>
                  </a:lnTo>
                  <a:lnTo>
                    <a:pt x="2085" y="0"/>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vert="horz" wrap="square" lIns="45702" tIns="22851" rIns="45702" bIns="22851" numCol="1" anchor="t" anchorCtr="0" compatLnSpc="1">
              <a:prstTxWarp prst="textNoShape">
                <a:avLst/>
              </a:prstTxWarp>
            </a:bodyPr>
            <a:lstStyle/>
            <a:p>
              <a:endParaRPr lang="id-ID" dirty="0">
                <a:latin typeface="Calibri Light"/>
              </a:endParaRPr>
            </a:p>
          </p:txBody>
        </p:sp>
        <p:sp>
          <p:nvSpPr>
            <p:cNvPr id="24" name="Rectangle 8"/>
            <p:cNvSpPr>
              <a:spLocks noChangeArrowheads="1"/>
            </p:cNvSpPr>
            <p:nvPr/>
          </p:nvSpPr>
          <p:spPr bwMode="auto">
            <a:xfrm>
              <a:off x="4456114" y="2147889"/>
              <a:ext cx="3278188" cy="1841500"/>
            </a:xfrm>
            <a:prstGeom prst="rect">
              <a:avLst/>
            </a:prstGeom>
            <a:solidFill>
              <a:srgbClr val="7E7E7E"/>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45702" tIns="22851" rIns="45702" bIns="22851" numCol="1" anchor="t" anchorCtr="0" compatLnSpc="1">
              <a:prstTxWarp prst="textNoShape">
                <a:avLst/>
              </a:prstTxWarp>
            </a:bodyPr>
            <a:lstStyle/>
            <a:p>
              <a:endParaRPr lang="id-ID" dirty="0">
                <a:latin typeface="Calibri Light"/>
              </a:endParaRPr>
            </a:p>
          </p:txBody>
        </p:sp>
        <p:sp>
          <p:nvSpPr>
            <p:cNvPr id="25" name="Freeform 9"/>
            <p:cNvSpPr>
              <a:spLocks/>
            </p:cNvSpPr>
            <p:nvPr/>
          </p:nvSpPr>
          <p:spPr bwMode="auto">
            <a:xfrm>
              <a:off x="5484814" y="4826001"/>
              <a:ext cx="1208088" cy="49213"/>
            </a:xfrm>
            <a:custGeom>
              <a:avLst/>
              <a:gdLst>
                <a:gd name="T0" fmla="*/ 852 w 854"/>
                <a:gd name="T1" fmla="*/ 24 h 35"/>
                <a:gd name="T2" fmla="*/ 478 w 854"/>
                <a:gd name="T3" fmla="*/ 5 h 35"/>
                <a:gd name="T4" fmla="*/ 478 w 854"/>
                <a:gd name="T5" fmla="*/ 0 h 35"/>
                <a:gd name="T6" fmla="*/ 427 w 854"/>
                <a:gd name="T7" fmla="*/ 3 h 35"/>
                <a:gd name="T8" fmla="*/ 375 w 854"/>
                <a:gd name="T9" fmla="*/ 0 h 35"/>
                <a:gd name="T10" fmla="*/ 375 w 854"/>
                <a:gd name="T11" fmla="*/ 5 h 35"/>
                <a:gd name="T12" fmla="*/ 1 w 854"/>
                <a:gd name="T13" fmla="*/ 24 h 35"/>
                <a:gd name="T14" fmla="*/ 24 w 854"/>
                <a:gd name="T15" fmla="*/ 35 h 35"/>
                <a:gd name="T16" fmla="*/ 375 w 854"/>
                <a:gd name="T17" fmla="*/ 35 h 35"/>
                <a:gd name="T18" fmla="*/ 478 w 854"/>
                <a:gd name="T19" fmla="*/ 35 h 35"/>
                <a:gd name="T20" fmla="*/ 829 w 854"/>
                <a:gd name="T21" fmla="*/ 35 h 35"/>
                <a:gd name="T22" fmla="*/ 852 w 854"/>
                <a:gd name="T23" fmla="*/ 24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54" h="35">
                  <a:moveTo>
                    <a:pt x="852" y="24"/>
                  </a:moveTo>
                  <a:cubicBezTo>
                    <a:pt x="478" y="5"/>
                    <a:pt x="478" y="5"/>
                    <a:pt x="478" y="5"/>
                  </a:cubicBezTo>
                  <a:cubicBezTo>
                    <a:pt x="478" y="0"/>
                    <a:pt x="478" y="0"/>
                    <a:pt x="478" y="0"/>
                  </a:cubicBezTo>
                  <a:cubicBezTo>
                    <a:pt x="427" y="3"/>
                    <a:pt x="427" y="3"/>
                    <a:pt x="427" y="3"/>
                  </a:cubicBezTo>
                  <a:cubicBezTo>
                    <a:pt x="375" y="0"/>
                    <a:pt x="375" y="0"/>
                    <a:pt x="375" y="0"/>
                  </a:cubicBezTo>
                  <a:cubicBezTo>
                    <a:pt x="375" y="5"/>
                    <a:pt x="375" y="5"/>
                    <a:pt x="375" y="5"/>
                  </a:cubicBezTo>
                  <a:cubicBezTo>
                    <a:pt x="1" y="24"/>
                    <a:pt x="1" y="24"/>
                    <a:pt x="1" y="24"/>
                  </a:cubicBezTo>
                  <a:cubicBezTo>
                    <a:pt x="1" y="24"/>
                    <a:pt x="0" y="35"/>
                    <a:pt x="24" y="35"/>
                  </a:cubicBezTo>
                  <a:cubicBezTo>
                    <a:pt x="41" y="35"/>
                    <a:pt x="247" y="35"/>
                    <a:pt x="375" y="35"/>
                  </a:cubicBezTo>
                  <a:cubicBezTo>
                    <a:pt x="435" y="35"/>
                    <a:pt x="478" y="35"/>
                    <a:pt x="478" y="35"/>
                  </a:cubicBezTo>
                  <a:cubicBezTo>
                    <a:pt x="606" y="35"/>
                    <a:pt x="812" y="35"/>
                    <a:pt x="829" y="35"/>
                  </a:cubicBezTo>
                  <a:cubicBezTo>
                    <a:pt x="854" y="35"/>
                    <a:pt x="852" y="24"/>
                    <a:pt x="852" y="24"/>
                  </a:cubicBezTo>
                  <a:close/>
                </a:path>
              </a:pathLst>
            </a:custGeom>
            <a:solidFill>
              <a:srgbClr val="181818"/>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45702" tIns="22851" rIns="45702" bIns="22851" numCol="1" anchor="t" anchorCtr="0" compatLnSpc="1">
              <a:prstTxWarp prst="textNoShape">
                <a:avLst/>
              </a:prstTxWarp>
            </a:bodyPr>
            <a:lstStyle/>
            <a:p>
              <a:endParaRPr lang="id-ID" dirty="0">
                <a:latin typeface="Calibri Light"/>
              </a:endParaRPr>
            </a:p>
          </p:txBody>
        </p:sp>
        <p:sp>
          <p:nvSpPr>
            <p:cNvPr id="26" name="Freeform 10"/>
            <p:cNvSpPr>
              <a:spLocks/>
            </p:cNvSpPr>
            <p:nvPr/>
          </p:nvSpPr>
          <p:spPr bwMode="auto">
            <a:xfrm>
              <a:off x="5478464" y="4446589"/>
              <a:ext cx="1219200" cy="417513"/>
            </a:xfrm>
            <a:custGeom>
              <a:avLst/>
              <a:gdLst>
                <a:gd name="T0" fmla="*/ 790 w 861"/>
                <a:gd name="T1" fmla="*/ 274 h 295"/>
                <a:gd name="T2" fmla="*/ 738 w 861"/>
                <a:gd name="T3" fmla="*/ 224 h 295"/>
                <a:gd name="T4" fmla="*/ 714 w 861"/>
                <a:gd name="T5" fmla="*/ 0 h 295"/>
                <a:gd name="T6" fmla="*/ 431 w 861"/>
                <a:gd name="T7" fmla="*/ 4 h 295"/>
                <a:gd name="T8" fmla="*/ 147 w 861"/>
                <a:gd name="T9" fmla="*/ 0 h 295"/>
                <a:gd name="T10" fmla="*/ 124 w 861"/>
                <a:gd name="T11" fmla="*/ 224 h 295"/>
                <a:gd name="T12" fmla="*/ 72 w 861"/>
                <a:gd name="T13" fmla="*/ 274 h 295"/>
                <a:gd name="T14" fmla="*/ 0 w 861"/>
                <a:gd name="T15" fmla="*/ 291 h 295"/>
                <a:gd name="T16" fmla="*/ 0 w 861"/>
                <a:gd name="T17" fmla="*/ 295 h 295"/>
                <a:gd name="T18" fmla="*/ 379 w 861"/>
                <a:gd name="T19" fmla="*/ 295 h 295"/>
                <a:gd name="T20" fmla="*/ 482 w 861"/>
                <a:gd name="T21" fmla="*/ 295 h 295"/>
                <a:gd name="T22" fmla="*/ 861 w 861"/>
                <a:gd name="T23" fmla="*/ 295 h 295"/>
                <a:gd name="T24" fmla="*/ 861 w 861"/>
                <a:gd name="T25" fmla="*/ 291 h 295"/>
                <a:gd name="T26" fmla="*/ 790 w 861"/>
                <a:gd name="T27" fmla="*/ 274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1" h="295">
                  <a:moveTo>
                    <a:pt x="790" y="274"/>
                  </a:moveTo>
                  <a:cubicBezTo>
                    <a:pt x="760" y="268"/>
                    <a:pt x="744" y="271"/>
                    <a:pt x="738" y="224"/>
                  </a:cubicBezTo>
                  <a:cubicBezTo>
                    <a:pt x="731" y="177"/>
                    <a:pt x="714" y="0"/>
                    <a:pt x="714" y="0"/>
                  </a:cubicBezTo>
                  <a:cubicBezTo>
                    <a:pt x="431" y="4"/>
                    <a:pt x="431" y="4"/>
                    <a:pt x="431" y="4"/>
                  </a:cubicBezTo>
                  <a:cubicBezTo>
                    <a:pt x="147" y="0"/>
                    <a:pt x="147" y="0"/>
                    <a:pt x="147" y="0"/>
                  </a:cubicBezTo>
                  <a:cubicBezTo>
                    <a:pt x="147" y="0"/>
                    <a:pt x="130" y="177"/>
                    <a:pt x="124" y="224"/>
                  </a:cubicBezTo>
                  <a:cubicBezTo>
                    <a:pt x="117" y="271"/>
                    <a:pt x="102" y="268"/>
                    <a:pt x="72" y="274"/>
                  </a:cubicBezTo>
                  <a:cubicBezTo>
                    <a:pt x="42" y="280"/>
                    <a:pt x="0" y="287"/>
                    <a:pt x="0" y="291"/>
                  </a:cubicBezTo>
                  <a:cubicBezTo>
                    <a:pt x="0" y="295"/>
                    <a:pt x="0" y="295"/>
                    <a:pt x="0" y="295"/>
                  </a:cubicBezTo>
                  <a:cubicBezTo>
                    <a:pt x="379" y="295"/>
                    <a:pt x="379" y="295"/>
                    <a:pt x="379" y="295"/>
                  </a:cubicBezTo>
                  <a:cubicBezTo>
                    <a:pt x="482" y="295"/>
                    <a:pt x="482" y="295"/>
                    <a:pt x="482" y="295"/>
                  </a:cubicBezTo>
                  <a:cubicBezTo>
                    <a:pt x="861" y="295"/>
                    <a:pt x="861" y="295"/>
                    <a:pt x="861" y="295"/>
                  </a:cubicBezTo>
                  <a:cubicBezTo>
                    <a:pt x="861" y="295"/>
                    <a:pt x="861" y="295"/>
                    <a:pt x="861" y="291"/>
                  </a:cubicBezTo>
                  <a:cubicBezTo>
                    <a:pt x="861" y="287"/>
                    <a:pt x="820" y="280"/>
                    <a:pt x="790" y="274"/>
                  </a:cubicBezTo>
                  <a:close/>
                </a:path>
              </a:pathLst>
            </a:custGeom>
            <a:solidFill>
              <a:srgbClr val="D2D3D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45702" tIns="22851" rIns="45702" bIns="22851" numCol="1" anchor="t" anchorCtr="0" compatLnSpc="1">
              <a:prstTxWarp prst="textNoShape">
                <a:avLst/>
              </a:prstTxWarp>
            </a:bodyPr>
            <a:lstStyle/>
            <a:p>
              <a:endParaRPr lang="id-ID" dirty="0">
                <a:latin typeface="Calibri Light"/>
              </a:endParaRPr>
            </a:p>
          </p:txBody>
        </p:sp>
        <p:sp>
          <p:nvSpPr>
            <p:cNvPr id="27" name="Oval 11"/>
            <p:cNvSpPr>
              <a:spLocks noChangeArrowheads="1"/>
            </p:cNvSpPr>
            <p:nvPr/>
          </p:nvSpPr>
          <p:spPr bwMode="auto">
            <a:xfrm>
              <a:off x="6070602" y="2044701"/>
              <a:ext cx="49213" cy="49213"/>
            </a:xfrm>
            <a:prstGeom prst="ellipse">
              <a:avLst/>
            </a:prstGeom>
            <a:solidFill>
              <a:srgbClr val="2C2C2C"/>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45702" tIns="22851" rIns="45702" bIns="22851" numCol="1" anchor="t" anchorCtr="0" compatLnSpc="1">
              <a:prstTxWarp prst="textNoShape">
                <a:avLst/>
              </a:prstTxWarp>
            </a:bodyPr>
            <a:lstStyle/>
            <a:p>
              <a:endParaRPr lang="id-ID" dirty="0">
                <a:latin typeface="Calibri Light"/>
              </a:endParaRPr>
            </a:p>
          </p:txBody>
        </p:sp>
        <p:sp>
          <p:nvSpPr>
            <p:cNvPr id="28" name="Oval 12"/>
            <p:cNvSpPr>
              <a:spLocks noChangeArrowheads="1"/>
            </p:cNvSpPr>
            <p:nvPr/>
          </p:nvSpPr>
          <p:spPr bwMode="auto">
            <a:xfrm>
              <a:off x="6070602" y="2041526"/>
              <a:ext cx="49213" cy="49213"/>
            </a:xfrm>
            <a:prstGeom prst="ellipse">
              <a:avLst/>
            </a:prstGeom>
            <a:solidFill>
              <a:srgbClr val="0A0A0A"/>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45702" tIns="22851" rIns="45702" bIns="22851" numCol="1" anchor="t" anchorCtr="0" compatLnSpc="1">
              <a:prstTxWarp prst="textNoShape">
                <a:avLst/>
              </a:prstTxWarp>
            </a:bodyPr>
            <a:lstStyle/>
            <a:p>
              <a:endParaRPr lang="id-ID" dirty="0">
                <a:latin typeface="Calibri Light"/>
              </a:endParaRPr>
            </a:p>
          </p:txBody>
        </p:sp>
        <p:sp>
          <p:nvSpPr>
            <p:cNvPr id="29" name="Oval 13"/>
            <p:cNvSpPr>
              <a:spLocks noChangeArrowheads="1"/>
            </p:cNvSpPr>
            <p:nvPr/>
          </p:nvSpPr>
          <p:spPr bwMode="auto">
            <a:xfrm>
              <a:off x="6078539" y="2049464"/>
              <a:ext cx="33338" cy="31750"/>
            </a:xfrm>
            <a:prstGeom prst="ellipse">
              <a:avLst/>
            </a:pr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45702" tIns="22851" rIns="45702" bIns="22851" numCol="1" anchor="t" anchorCtr="0" compatLnSpc="1">
              <a:prstTxWarp prst="textNoShape">
                <a:avLst/>
              </a:prstTxWarp>
            </a:bodyPr>
            <a:lstStyle/>
            <a:p>
              <a:endParaRPr lang="id-ID" dirty="0">
                <a:latin typeface="Calibri Light"/>
              </a:endParaRPr>
            </a:p>
          </p:txBody>
        </p:sp>
        <p:sp>
          <p:nvSpPr>
            <p:cNvPr id="30" name="Oval 14"/>
            <p:cNvSpPr>
              <a:spLocks noChangeArrowheads="1"/>
            </p:cNvSpPr>
            <p:nvPr/>
          </p:nvSpPr>
          <p:spPr bwMode="auto">
            <a:xfrm>
              <a:off x="6088064" y="2055814"/>
              <a:ext cx="15875" cy="19050"/>
            </a:xfrm>
            <a:prstGeom prst="ellipse">
              <a:avLst/>
            </a:prstGeom>
            <a:solidFill>
              <a:srgbClr val="2C99B4"/>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45702" tIns="22851" rIns="45702" bIns="22851" numCol="1" anchor="t" anchorCtr="0" compatLnSpc="1">
              <a:prstTxWarp prst="textNoShape">
                <a:avLst/>
              </a:prstTxWarp>
            </a:bodyPr>
            <a:lstStyle/>
            <a:p>
              <a:endParaRPr lang="id-ID" dirty="0">
                <a:latin typeface="Calibri Light"/>
              </a:endParaRPr>
            </a:p>
          </p:txBody>
        </p:sp>
        <p:sp>
          <p:nvSpPr>
            <p:cNvPr id="31" name="Oval 15"/>
            <p:cNvSpPr>
              <a:spLocks noChangeArrowheads="1"/>
            </p:cNvSpPr>
            <p:nvPr/>
          </p:nvSpPr>
          <p:spPr bwMode="auto">
            <a:xfrm>
              <a:off x="6092827" y="2063751"/>
              <a:ext cx="4763" cy="4763"/>
            </a:xfrm>
            <a:prstGeom prst="ellipse">
              <a:avLst/>
            </a:pr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45702" tIns="22851" rIns="45702" bIns="22851" numCol="1" anchor="t" anchorCtr="0" compatLnSpc="1">
              <a:prstTxWarp prst="textNoShape">
                <a:avLst/>
              </a:prstTxWarp>
            </a:bodyPr>
            <a:lstStyle/>
            <a:p>
              <a:endParaRPr lang="id-ID" dirty="0">
                <a:latin typeface="Calibri Light"/>
              </a:endParaRPr>
            </a:p>
          </p:txBody>
        </p:sp>
        <p:sp>
          <p:nvSpPr>
            <p:cNvPr id="32" name="Freeform 16"/>
            <p:cNvSpPr>
              <a:spLocks/>
            </p:cNvSpPr>
            <p:nvPr/>
          </p:nvSpPr>
          <p:spPr bwMode="auto">
            <a:xfrm>
              <a:off x="5478464" y="4446589"/>
              <a:ext cx="985838" cy="417513"/>
            </a:xfrm>
            <a:custGeom>
              <a:avLst/>
              <a:gdLst>
                <a:gd name="T0" fmla="*/ 696 w 696"/>
                <a:gd name="T1" fmla="*/ 10 h 295"/>
                <a:gd name="T2" fmla="*/ 573 w 696"/>
                <a:gd name="T3" fmla="*/ 2 h 295"/>
                <a:gd name="T4" fmla="*/ 431 w 696"/>
                <a:gd name="T5" fmla="*/ 4 h 295"/>
                <a:gd name="T6" fmla="*/ 147 w 696"/>
                <a:gd name="T7" fmla="*/ 0 h 295"/>
                <a:gd name="T8" fmla="*/ 124 w 696"/>
                <a:gd name="T9" fmla="*/ 224 h 295"/>
                <a:gd name="T10" fmla="*/ 72 w 696"/>
                <a:gd name="T11" fmla="*/ 274 h 295"/>
                <a:gd name="T12" fmla="*/ 0 w 696"/>
                <a:gd name="T13" fmla="*/ 291 h 295"/>
                <a:gd name="T14" fmla="*/ 0 w 696"/>
                <a:gd name="T15" fmla="*/ 295 h 295"/>
                <a:gd name="T16" fmla="*/ 379 w 696"/>
                <a:gd name="T17" fmla="*/ 295 h 295"/>
                <a:gd name="T18" fmla="*/ 432 w 696"/>
                <a:gd name="T19" fmla="*/ 295 h 295"/>
                <a:gd name="T20" fmla="*/ 696 w 696"/>
                <a:gd name="T21" fmla="*/ 10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96" h="295">
                  <a:moveTo>
                    <a:pt x="696" y="10"/>
                  </a:moveTo>
                  <a:cubicBezTo>
                    <a:pt x="573" y="2"/>
                    <a:pt x="573" y="2"/>
                    <a:pt x="573" y="2"/>
                  </a:cubicBezTo>
                  <a:cubicBezTo>
                    <a:pt x="431" y="4"/>
                    <a:pt x="431" y="4"/>
                    <a:pt x="431" y="4"/>
                  </a:cubicBezTo>
                  <a:cubicBezTo>
                    <a:pt x="147" y="0"/>
                    <a:pt x="147" y="0"/>
                    <a:pt x="147" y="0"/>
                  </a:cubicBezTo>
                  <a:cubicBezTo>
                    <a:pt x="147" y="0"/>
                    <a:pt x="130" y="177"/>
                    <a:pt x="124" y="224"/>
                  </a:cubicBezTo>
                  <a:cubicBezTo>
                    <a:pt x="117" y="271"/>
                    <a:pt x="102" y="268"/>
                    <a:pt x="72" y="274"/>
                  </a:cubicBezTo>
                  <a:cubicBezTo>
                    <a:pt x="42" y="280"/>
                    <a:pt x="0" y="287"/>
                    <a:pt x="0" y="291"/>
                  </a:cubicBezTo>
                  <a:cubicBezTo>
                    <a:pt x="0" y="295"/>
                    <a:pt x="0" y="295"/>
                    <a:pt x="0" y="295"/>
                  </a:cubicBezTo>
                  <a:cubicBezTo>
                    <a:pt x="379" y="295"/>
                    <a:pt x="379" y="295"/>
                    <a:pt x="379" y="295"/>
                  </a:cubicBezTo>
                  <a:cubicBezTo>
                    <a:pt x="432" y="295"/>
                    <a:pt x="432" y="295"/>
                    <a:pt x="432" y="295"/>
                  </a:cubicBezTo>
                  <a:lnTo>
                    <a:pt x="696" y="10"/>
                  </a:lnTo>
                  <a:close/>
                </a:path>
              </a:pathLst>
            </a:custGeom>
            <a:solidFill>
              <a:srgbClr val="A8A9AA"/>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45702" tIns="22851" rIns="45702" bIns="22851" numCol="1" anchor="t" anchorCtr="0" compatLnSpc="1">
              <a:prstTxWarp prst="textNoShape">
                <a:avLst/>
              </a:prstTxWarp>
            </a:bodyPr>
            <a:lstStyle/>
            <a:p>
              <a:endParaRPr lang="id-ID" dirty="0">
                <a:latin typeface="Calibri Light"/>
              </a:endParaRPr>
            </a:p>
          </p:txBody>
        </p:sp>
        <p:sp>
          <p:nvSpPr>
            <p:cNvPr id="33" name="Freeform 17"/>
            <p:cNvSpPr>
              <a:spLocks/>
            </p:cNvSpPr>
            <p:nvPr/>
          </p:nvSpPr>
          <p:spPr bwMode="auto">
            <a:xfrm>
              <a:off x="4300539" y="4154489"/>
              <a:ext cx="3578122" cy="341313"/>
            </a:xfrm>
            <a:custGeom>
              <a:avLst/>
              <a:gdLst>
                <a:gd name="T0" fmla="*/ 0 w 2537"/>
                <a:gd name="T1" fmla="*/ 0 h 241"/>
                <a:gd name="T2" fmla="*/ 0 w 2537"/>
                <a:gd name="T3" fmla="*/ 170 h 241"/>
                <a:gd name="T4" fmla="*/ 71 w 2537"/>
                <a:gd name="T5" fmla="*/ 241 h 241"/>
                <a:gd name="T6" fmla="*/ 2467 w 2537"/>
                <a:gd name="T7" fmla="*/ 241 h 241"/>
                <a:gd name="T8" fmla="*/ 2537 w 2537"/>
                <a:gd name="T9" fmla="*/ 170 h 241"/>
                <a:gd name="T10" fmla="*/ 2537 w 2537"/>
                <a:gd name="T11" fmla="*/ 0 h 241"/>
                <a:gd name="T12" fmla="*/ 0 w 2537"/>
                <a:gd name="T13" fmla="*/ 0 h 241"/>
              </a:gdLst>
              <a:ahLst/>
              <a:cxnLst>
                <a:cxn ang="0">
                  <a:pos x="T0" y="T1"/>
                </a:cxn>
                <a:cxn ang="0">
                  <a:pos x="T2" y="T3"/>
                </a:cxn>
                <a:cxn ang="0">
                  <a:pos x="T4" y="T5"/>
                </a:cxn>
                <a:cxn ang="0">
                  <a:pos x="T6" y="T7"/>
                </a:cxn>
                <a:cxn ang="0">
                  <a:pos x="T8" y="T9"/>
                </a:cxn>
                <a:cxn ang="0">
                  <a:pos x="T10" y="T11"/>
                </a:cxn>
                <a:cxn ang="0">
                  <a:pos x="T12" y="T13"/>
                </a:cxn>
              </a:cxnLst>
              <a:rect l="0" t="0" r="r" b="b"/>
              <a:pathLst>
                <a:path w="2537" h="241">
                  <a:moveTo>
                    <a:pt x="0" y="0"/>
                  </a:moveTo>
                  <a:cubicBezTo>
                    <a:pt x="0" y="170"/>
                    <a:pt x="0" y="170"/>
                    <a:pt x="0" y="170"/>
                  </a:cubicBezTo>
                  <a:cubicBezTo>
                    <a:pt x="0" y="209"/>
                    <a:pt x="32" y="241"/>
                    <a:pt x="71" y="241"/>
                  </a:cubicBezTo>
                  <a:cubicBezTo>
                    <a:pt x="2467" y="241"/>
                    <a:pt x="2467" y="241"/>
                    <a:pt x="2467" y="241"/>
                  </a:cubicBezTo>
                  <a:cubicBezTo>
                    <a:pt x="2506" y="241"/>
                    <a:pt x="2537" y="209"/>
                    <a:pt x="2537" y="170"/>
                  </a:cubicBezTo>
                  <a:cubicBezTo>
                    <a:pt x="2537" y="0"/>
                    <a:pt x="2537" y="0"/>
                    <a:pt x="2537" y="0"/>
                  </a:cubicBezTo>
                  <a:lnTo>
                    <a:pt x="0" y="0"/>
                  </a:lnTo>
                  <a:close/>
                </a:path>
              </a:pathLst>
            </a:custGeom>
            <a:solidFill>
              <a:srgbClr val="D2D3D5"/>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45702" tIns="22851" rIns="45702" bIns="22851" numCol="1" anchor="t" anchorCtr="0" compatLnSpc="1">
              <a:prstTxWarp prst="textNoShape">
                <a:avLst/>
              </a:prstTxWarp>
            </a:bodyPr>
            <a:lstStyle/>
            <a:p>
              <a:endParaRPr lang="id-ID" dirty="0">
                <a:latin typeface="Calibri Light"/>
              </a:endParaRPr>
            </a:p>
          </p:txBody>
        </p:sp>
      </p:grpSp>
      <p:sp>
        <p:nvSpPr>
          <p:cNvPr id="6" name="Picture Placeholder 17"/>
          <p:cNvSpPr>
            <a:spLocks noGrp="1"/>
          </p:cNvSpPr>
          <p:nvPr>
            <p:ph type="pic" sz="quarter" idx="14"/>
          </p:nvPr>
        </p:nvSpPr>
        <p:spPr>
          <a:xfrm>
            <a:off x="6096000" y="1481158"/>
            <a:ext cx="4932010" cy="2776125"/>
          </a:xfrm>
          <a:prstGeom prst="rect">
            <a:avLst/>
          </a:prstGeom>
          <a:noFill/>
        </p:spPr>
        <p:txBody>
          <a:bodyPr rtlCol="0">
            <a:normAutofit/>
          </a:bodyPr>
          <a:lstStyle>
            <a:lvl1pPr marL="0" indent="0" algn="ctr">
              <a:buNone/>
              <a:defRPr lang="en-US" noProof="0"/>
            </a:lvl1pPr>
          </a:lstStyle>
          <a:p>
            <a:pPr lvl="0"/>
            <a:endParaRPr lang="en-US" noProof="0" dirty="0"/>
          </a:p>
        </p:txBody>
      </p:sp>
    </p:spTree>
    <p:extLst>
      <p:ext uri="{BB962C8B-B14F-4D97-AF65-F5344CB8AC3E}">
        <p14:creationId xmlns:p14="http://schemas.microsoft.com/office/powerpoint/2010/main" val="1973035512"/>
      </p:ext>
    </p:extLst>
  </p:cSld>
  <p:clrMapOvr>
    <a:masterClrMapping/>
  </p:clrMapOvr>
  <mc:AlternateContent xmlns:mc="http://schemas.openxmlformats.org/markup-compatibility/2006" xmlns:p14="http://schemas.microsoft.com/office/powerpoint/2010/main">
    <mc:Choice Requires="p14">
      <p:transition spd="med" p14:dur="700" advClick="0" advTm="2000">
        <p:fade/>
      </p:transition>
    </mc:Choice>
    <mc:Fallback xmlns="">
      <p:transition spd="med" advClick="0" advTm="2000">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159B7D4-FBC1-4838-91AC-3991961A70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D"/>
          </a:p>
        </p:txBody>
      </p:sp>
      <p:sp>
        <p:nvSpPr>
          <p:cNvPr id="3" name="Text Placeholder 2">
            <a:extLst>
              <a:ext uri="{FF2B5EF4-FFF2-40B4-BE49-F238E27FC236}">
                <a16:creationId xmlns:a16="http://schemas.microsoft.com/office/drawing/2014/main" id="{18FF1B20-E1F9-40B7-843E-6C501D6BC0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7EB8DDCE-6BE7-41CC-8456-81EA80CD59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74078A-113E-48E9-AC16-1E1573760195}" type="datetimeFigureOut">
              <a:rPr lang="en-ID" smtClean="0"/>
              <a:t>13/04/2021</a:t>
            </a:fld>
            <a:endParaRPr lang="en-ID"/>
          </a:p>
        </p:txBody>
      </p:sp>
      <p:sp>
        <p:nvSpPr>
          <p:cNvPr id="5" name="Footer Placeholder 4">
            <a:extLst>
              <a:ext uri="{FF2B5EF4-FFF2-40B4-BE49-F238E27FC236}">
                <a16:creationId xmlns:a16="http://schemas.microsoft.com/office/drawing/2014/main" id="{224BFA0C-F104-4D35-A3F0-A9B76B1BEF4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D"/>
          </a:p>
        </p:txBody>
      </p:sp>
      <p:sp>
        <p:nvSpPr>
          <p:cNvPr id="6" name="Slide Number Placeholder 5">
            <a:extLst>
              <a:ext uri="{FF2B5EF4-FFF2-40B4-BE49-F238E27FC236}">
                <a16:creationId xmlns:a16="http://schemas.microsoft.com/office/drawing/2014/main" id="{1BE89EAD-E302-4359-96D5-188AA42CFE1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C4906A-E71D-471E-A7AB-78687DD6BF95}" type="slidenum">
              <a:rPr lang="en-ID" smtClean="0"/>
              <a:t>‹#›</a:t>
            </a:fld>
            <a:endParaRPr lang="en-ID"/>
          </a:p>
        </p:txBody>
      </p:sp>
    </p:spTree>
    <p:extLst>
      <p:ext uri="{BB962C8B-B14F-4D97-AF65-F5344CB8AC3E}">
        <p14:creationId xmlns:p14="http://schemas.microsoft.com/office/powerpoint/2010/main" val="3617965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5" r:id="rId14"/>
    <p:sldLayoutId id="2147483662" r:id="rId15"/>
    <p:sldLayoutId id="2147483663" r:id="rId16"/>
    <p:sldLayoutId id="2147483664" r:id="rId17"/>
    <p:sldLayoutId id="2147483666" r:id="rId1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62BE1F81-7F8F-4B3B-938B-5EA4CF564CB9}"/>
              </a:ext>
            </a:extLst>
          </p:cNvPr>
          <p:cNvSpPr/>
          <p:nvPr/>
        </p:nvSpPr>
        <p:spPr>
          <a:xfrm>
            <a:off x="406400" y="274553"/>
            <a:ext cx="368300" cy="213361"/>
          </a:xfrm>
          <a:custGeom>
            <a:avLst/>
            <a:gdLst>
              <a:gd name="connsiteX0" fmla="*/ 0 w 368300"/>
              <a:gd name="connsiteY0" fmla="*/ 167642 h 213361"/>
              <a:gd name="connsiteX1" fmla="*/ 368300 w 368300"/>
              <a:gd name="connsiteY1" fmla="*/ 167642 h 213361"/>
              <a:gd name="connsiteX2" fmla="*/ 368300 w 368300"/>
              <a:gd name="connsiteY2" fmla="*/ 213361 h 213361"/>
              <a:gd name="connsiteX3" fmla="*/ 0 w 368300"/>
              <a:gd name="connsiteY3" fmla="*/ 213361 h 213361"/>
              <a:gd name="connsiteX4" fmla="*/ 0 w 368300"/>
              <a:gd name="connsiteY4" fmla="*/ 83821 h 213361"/>
              <a:gd name="connsiteX5" fmla="*/ 368300 w 368300"/>
              <a:gd name="connsiteY5" fmla="*/ 83821 h 213361"/>
              <a:gd name="connsiteX6" fmla="*/ 368300 w 368300"/>
              <a:gd name="connsiteY6" fmla="*/ 129540 h 213361"/>
              <a:gd name="connsiteX7" fmla="*/ 0 w 368300"/>
              <a:gd name="connsiteY7" fmla="*/ 129540 h 213361"/>
              <a:gd name="connsiteX8" fmla="*/ 0 w 368300"/>
              <a:gd name="connsiteY8" fmla="*/ 0 h 213361"/>
              <a:gd name="connsiteX9" fmla="*/ 368300 w 368300"/>
              <a:gd name="connsiteY9" fmla="*/ 0 h 213361"/>
              <a:gd name="connsiteX10" fmla="*/ 368300 w 368300"/>
              <a:gd name="connsiteY10" fmla="*/ 45719 h 213361"/>
              <a:gd name="connsiteX11" fmla="*/ 0 w 368300"/>
              <a:gd name="connsiteY11" fmla="*/ 45719 h 213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8300" h="213361">
                <a:moveTo>
                  <a:pt x="0" y="167642"/>
                </a:moveTo>
                <a:lnTo>
                  <a:pt x="368300" y="167642"/>
                </a:lnTo>
                <a:lnTo>
                  <a:pt x="368300" y="213361"/>
                </a:lnTo>
                <a:lnTo>
                  <a:pt x="0" y="213361"/>
                </a:lnTo>
                <a:close/>
                <a:moveTo>
                  <a:pt x="0" y="83821"/>
                </a:moveTo>
                <a:lnTo>
                  <a:pt x="368300" y="83821"/>
                </a:lnTo>
                <a:lnTo>
                  <a:pt x="368300" y="129540"/>
                </a:lnTo>
                <a:lnTo>
                  <a:pt x="0" y="129540"/>
                </a:lnTo>
                <a:close/>
                <a:moveTo>
                  <a:pt x="0" y="0"/>
                </a:moveTo>
                <a:lnTo>
                  <a:pt x="368300" y="0"/>
                </a:lnTo>
                <a:lnTo>
                  <a:pt x="368300" y="45719"/>
                </a:lnTo>
                <a:lnTo>
                  <a:pt x="0" y="4571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7" name="TextBox 6">
            <a:extLst>
              <a:ext uri="{FF2B5EF4-FFF2-40B4-BE49-F238E27FC236}">
                <a16:creationId xmlns:a16="http://schemas.microsoft.com/office/drawing/2014/main" id="{E1209361-A01E-4D01-B5E5-55D4692B9250}"/>
              </a:ext>
            </a:extLst>
          </p:cNvPr>
          <p:cNvSpPr txBox="1"/>
          <p:nvPr/>
        </p:nvSpPr>
        <p:spPr>
          <a:xfrm>
            <a:off x="10717774" y="274553"/>
            <a:ext cx="1067826" cy="230832"/>
          </a:xfrm>
          <a:prstGeom prst="rect">
            <a:avLst/>
          </a:prstGeom>
          <a:noFill/>
        </p:spPr>
        <p:txBody>
          <a:bodyPr wrap="square" rtlCol="0">
            <a:spAutoFit/>
          </a:bodyPr>
          <a:lstStyle/>
          <a:p>
            <a:pPr algn="ctr"/>
            <a:r>
              <a:rPr lang="en-US" sz="900" b="1" spc="300" dirty="0">
                <a:solidFill>
                  <a:schemeClr val="bg1"/>
                </a:solidFill>
                <a:latin typeface="Montserrat Medium" panose="00000600000000000000" pitchFamily="50" charset="0"/>
              </a:rPr>
              <a:t>PACKAGE</a:t>
            </a:r>
          </a:p>
        </p:txBody>
      </p:sp>
      <p:sp>
        <p:nvSpPr>
          <p:cNvPr id="8" name="TextBox 7">
            <a:extLst>
              <a:ext uri="{FF2B5EF4-FFF2-40B4-BE49-F238E27FC236}">
                <a16:creationId xmlns:a16="http://schemas.microsoft.com/office/drawing/2014/main" id="{511E1E37-7CD8-416A-99CA-222625AB7C70}"/>
              </a:ext>
            </a:extLst>
          </p:cNvPr>
          <p:cNvSpPr txBox="1"/>
          <p:nvPr/>
        </p:nvSpPr>
        <p:spPr>
          <a:xfrm>
            <a:off x="8850317" y="274553"/>
            <a:ext cx="1653936" cy="230832"/>
          </a:xfrm>
          <a:prstGeom prst="rect">
            <a:avLst/>
          </a:prstGeom>
          <a:noFill/>
        </p:spPr>
        <p:txBody>
          <a:bodyPr wrap="square" rtlCol="0">
            <a:spAutoFit/>
          </a:bodyPr>
          <a:lstStyle/>
          <a:p>
            <a:pPr algn="ctr"/>
            <a:r>
              <a:rPr lang="en-US" sz="900" b="1" spc="300" dirty="0">
                <a:solidFill>
                  <a:schemeClr val="bg1"/>
                </a:solidFill>
                <a:latin typeface="Montserrat Medium" panose="00000600000000000000" pitchFamily="50" charset="0"/>
              </a:rPr>
              <a:t>CONTACT</a:t>
            </a:r>
          </a:p>
        </p:txBody>
      </p:sp>
      <p:sp>
        <p:nvSpPr>
          <p:cNvPr id="9" name="TextBox 8">
            <a:extLst>
              <a:ext uri="{FF2B5EF4-FFF2-40B4-BE49-F238E27FC236}">
                <a16:creationId xmlns:a16="http://schemas.microsoft.com/office/drawing/2014/main" id="{134A24FB-CD6B-4BA6-9391-D9A783CAC214}"/>
              </a:ext>
            </a:extLst>
          </p:cNvPr>
          <p:cNvSpPr txBox="1"/>
          <p:nvPr/>
        </p:nvSpPr>
        <p:spPr>
          <a:xfrm>
            <a:off x="7875353" y="274553"/>
            <a:ext cx="858276" cy="230832"/>
          </a:xfrm>
          <a:prstGeom prst="rect">
            <a:avLst/>
          </a:prstGeom>
          <a:noFill/>
        </p:spPr>
        <p:txBody>
          <a:bodyPr wrap="square" rtlCol="0">
            <a:spAutoFit/>
          </a:bodyPr>
          <a:lstStyle/>
          <a:p>
            <a:pPr algn="ctr"/>
            <a:r>
              <a:rPr lang="en-US" sz="900" b="1" spc="300" dirty="0">
                <a:solidFill>
                  <a:schemeClr val="bg1"/>
                </a:solidFill>
                <a:latin typeface="Montserrat Medium" panose="00000600000000000000" pitchFamily="50" charset="0"/>
              </a:rPr>
              <a:t>VISIT</a:t>
            </a:r>
          </a:p>
        </p:txBody>
      </p:sp>
      <p:sp>
        <p:nvSpPr>
          <p:cNvPr id="10" name="TextBox 9">
            <a:extLst>
              <a:ext uri="{FF2B5EF4-FFF2-40B4-BE49-F238E27FC236}">
                <a16:creationId xmlns:a16="http://schemas.microsoft.com/office/drawing/2014/main" id="{94F60B05-F030-41DF-807D-D8431AEFF05C}"/>
              </a:ext>
            </a:extLst>
          </p:cNvPr>
          <p:cNvSpPr txBox="1"/>
          <p:nvPr/>
        </p:nvSpPr>
        <p:spPr>
          <a:xfrm>
            <a:off x="5903121" y="274553"/>
            <a:ext cx="1653936" cy="230832"/>
          </a:xfrm>
          <a:prstGeom prst="rect">
            <a:avLst/>
          </a:prstGeom>
          <a:noFill/>
        </p:spPr>
        <p:txBody>
          <a:bodyPr wrap="square" rtlCol="0">
            <a:spAutoFit/>
          </a:bodyPr>
          <a:lstStyle/>
          <a:p>
            <a:pPr algn="ctr"/>
            <a:r>
              <a:rPr lang="en-US" sz="900" b="1" spc="300" dirty="0">
                <a:solidFill>
                  <a:schemeClr val="bg1"/>
                </a:solidFill>
                <a:latin typeface="Montserrat Medium" panose="00000600000000000000" pitchFamily="50" charset="0"/>
              </a:rPr>
              <a:t>TRAVEL</a:t>
            </a:r>
          </a:p>
        </p:txBody>
      </p:sp>
      <p:sp>
        <p:nvSpPr>
          <p:cNvPr id="11" name="Subtitle 2">
            <a:extLst>
              <a:ext uri="{FF2B5EF4-FFF2-40B4-BE49-F238E27FC236}">
                <a16:creationId xmlns:a16="http://schemas.microsoft.com/office/drawing/2014/main" id="{B3EBB418-BA53-453B-BBBB-0EF4B7080FDF}"/>
              </a:ext>
            </a:extLst>
          </p:cNvPr>
          <p:cNvSpPr txBox="1">
            <a:spLocks/>
          </p:cNvSpPr>
          <p:nvPr/>
        </p:nvSpPr>
        <p:spPr>
          <a:xfrm>
            <a:off x="1369450" y="2906337"/>
            <a:ext cx="9453100" cy="104532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7200" spc="300" dirty="0">
                <a:solidFill>
                  <a:schemeClr val="bg1"/>
                </a:solidFill>
                <a:latin typeface="Monument Extended" panose="00000500000000000000" pitchFamily="50" charset="0"/>
                <a:ea typeface="Lato Black" panose="020F0502020204030203" pitchFamily="34" charset="0"/>
                <a:cs typeface="Lato Black" panose="020F0502020204030203" pitchFamily="34" charset="0"/>
              </a:rPr>
              <a:t>CONTINENT</a:t>
            </a:r>
            <a:endParaRPr lang="id-ID" sz="7200" spc="300" dirty="0">
              <a:solidFill>
                <a:schemeClr val="bg1"/>
              </a:solidFill>
              <a:latin typeface="Monument Extended" panose="00000500000000000000" pitchFamily="50" charset="0"/>
              <a:ea typeface="Lato Black" panose="020F0502020204030203" pitchFamily="34" charset="0"/>
              <a:cs typeface="Lato Black" panose="020F0502020204030203" pitchFamily="34" charset="0"/>
            </a:endParaRPr>
          </a:p>
        </p:txBody>
      </p:sp>
      <p:sp>
        <p:nvSpPr>
          <p:cNvPr id="16" name="Subtitle 2">
            <a:extLst>
              <a:ext uri="{FF2B5EF4-FFF2-40B4-BE49-F238E27FC236}">
                <a16:creationId xmlns:a16="http://schemas.microsoft.com/office/drawing/2014/main" id="{713E6EBF-47F9-4512-975F-D3CB3D972686}"/>
              </a:ext>
            </a:extLst>
          </p:cNvPr>
          <p:cNvSpPr txBox="1">
            <a:spLocks/>
          </p:cNvSpPr>
          <p:nvPr/>
        </p:nvSpPr>
        <p:spPr>
          <a:xfrm>
            <a:off x="2395597" y="2675504"/>
            <a:ext cx="4820893" cy="23083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600" spc="300" dirty="0">
                <a:solidFill>
                  <a:schemeClr val="bg1"/>
                </a:solidFill>
                <a:latin typeface="Monument Extended" panose="00000500000000000000" pitchFamily="50" charset="0"/>
                <a:ea typeface="Lato Black" panose="020F0502020204030203" pitchFamily="34" charset="0"/>
                <a:cs typeface="Lato Black" panose="020F0502020204030203" pitchFamily="34" charset="0"/>
              </a:rPr>
              <a:t>TRAVEL</a:t>
            </a:r>
            <a:endParaRPr lang="id-ID" sz="1600" spc="300" dirty="0">
              <a:solidFill>
                <a:schemeClr val="bg1"/>
              </a:solidFill>
              <a:latin typeface="Monument Extended" panose="00000500000000000000" pitchFamily="50" charset="0"/>
              <a:ea typeface="Lato Black" panose="020F0502020204030203" pitchFamily="34" charset="0"/>
              <a:cs typeface="Lato Black" panose="020F0502020204030203" pitchFamily="34" charset="0"/>
            </a:endParaRPr>
          </a:p>
        </p:txBody>
      </p:sp>
      <p:sp>
        <p:nvSpPr>
          <p:cNvPr id="17" name="TextBox 16">
            <a:extLst>
              <a:ext uri="{FF2B5EF4-FFF2-40B4-BE49-F238E27FC236}">
                <a16:creationId xmlns:a16="http://schemas.microsoft.com/office/drawing/2014/main" id="{B685472B-CF93-4244-B104-9938D1124742}"/>
              </a:ext>
            </a:extLst>
          </p:cNvPr>
          <p:cNvSpPr txBox="1"/>
          <p:nvPr/>
        </p:nvSpPr>
        <p:spPr>
          <a:xfrm>
            <a:off x="3188949" y="5812673"/>
            <a:ext cx="5814102" cy="400110"/>
          </a:xfrm>
          <a:prstGeom prst="rect">
            <a:avLst/>
          </a:prstGeom>
          <a:noFill/>
        </p:spPr>
        <p:txBody>
          <a:bodyPr wrap="square">
            <a:spAutoFit/>
          </a:bodyPr>
          <a:lstStyle/>
          <a:p>
            <a:pPr algn="ctr"/>
            <a:r>
              <a:rPr lang="en-ID" sz="1000" b="0" i="1" dirty="0">
                <a:solidFill>
                  <a:schemeClr val="bg1"/>
                </a:solidFill>
                <a:effectLst/>
                <a:latin typeface="Lato" panose="020F0502020204030203" pitchFamily="34" charset="0"/>
                <a:ea typeface="Lato" panose="020F0502020204030203" pitchFamily="34" charset="0"/>
                <a:cs typeface="Lato" panose="020F0502020204030203" pitchFamily="34" charset="0"/>
              </a:rPr>
              <a:t>Proin </a:t>
            </a:r>
            <a:r>
              <a:rPr lang="en-ID" sz="1000" b="0" i="1" dirty="0" err="1">
                <a:solidFill>
                  <a:schemeClr val="bg1"/>
                </a:solidFill>
                <a:effectLst/>
                <a:latin typeface="Lato" panose="020F0502020204030203" pitchFamily="34" charset="0"/>
                <a:ea typeface="Lato" panose="020F0502020204030203" pitchFamily="34" charset="0"/>
                <a:cs typeface="Lato" panose="020F0502020204030203" pitchFamily="34" charset="0"/>
              </a:rPr>
              <a:t>blandit</a:t>
            </a:r>
            <a:r>
              <a:rPr lang="en-ID" sz="1000" b="0" i="1" dirty="0">
                <a:solidFill>
                  <a:schemeClr val="bg1"/>
                </a:solidFill>
                <a:effectLst/>
                <a:latin typeface="Lato" panose="020F0502020204030203" pitchFamily="34" charset="0"/>
                <a:ea typeface="Lato" panose="020F0502020204030203" pitchFamily="34" charset="0"/>
                <a:cs typeface="Lato" panose="020F0502020204030203" pitchFamily="34" charset="0"/>
              </a:rPr>
              <a:t> </a:t>
            </a:r>
            <a:r>
              <a:rPr lang="en-ID" sz="1000" b="0" i="1" dirty="0" err="1">
                <a:solidFill>
                  <a:schemeClr val="bg1"/>
                </a:solidFill>
                <a:effectLst/>
                <a:latin typeface="Lato" panose="020F0502020204030203" pitchFamily="34" charset="0"/>
                <a:ea typeface="Lato" panose="020F0502020204030203" pitchFamily="34" charset="0"/>
                <a:cs typeface="Lato" panose="020F0502020204030203" pitchFamily="34" charset="0"/>
              </a:rPr>
              <a:t>turpis</a:t>
            </a:r>
            <a:r>
              <a:rPr lang="en-ID" sz="1000" b="0" i="1" dirty="0">
                <a:solidFill>
                  <a:schemeClr val="bg1"/>
                </a:solidFill>
                <a:effectLst/>
                <a:latin typeface="Lato" panose="020F0502020204030203" pitchFamily="34" charset="0"/>
                <a:ea typeface="Lato" panose="020F0502020204030203" pitchFamily="34" charset="0"/>
                <a:cs typeface="Lato" panose="020F0502020204030203" pitchFamily="34" charset="0"/>
              </a:rPr>
              <a:t> vitae eros </a:t>
            </a:r>
            <a:r>
              <a:rPr lang="en-ID" sz="1000" b="0" i="1" dirty="0" err="1">
                <a:solidFill>
                  <a:schemeClr val="bg1"/>
                </a:solidFill>
                <a:effectLst/>
                <a:latin typeface="Lato" panose="020F0502020204030203" pitchFamily="34" charset="0"/>
                <a:ea typeface="Lato" panose="020F0502020204030203" pitchFamily="34" charset="0"/>
                <a:cs typeface="Lato" panose="020F0502020204030203" pitchFamily="34" charset="0"/>
              </a:rPr>
              <a:t>mollis</a:t>
            </a:r>
            <a:r>
              <a:rPr lang="en-ID" sz="1000" b="0" i="1" dirty="0">
                <a:solidFill>
                  <a:schemeClr val="bg1"/>
                </a:solidFill>
                <a:effectLst/>
                <a:latin typeface="Lato" panose="020F0502020204030203" pitchFamily="34" charset="0"/>
                <a:ea typeface="Lato" panose="020F0502020204030203" pitchFamily="34" charset="0"/>
                <a:cs typeface="Lato" panose="020F0502020204030203" pitchFamily="34" charset="0"/>
              </a:rPr>
              <a:t>, a </a:t>
            </a:r>
            <a:r>
              <a:rPr lang="en-ID" sz="1000" b="0" i="1" dirty="0" err="1">
                <a:solidFill>
                  <a:schemeClr val="bg1"/>
                </a:solidFill>
                <a:effectLst/>
                <a:latin typeface="Lato" panose="020F0502020204030203" pitchFamily="34" charset="0"/>
                <a:ea typeface="Lato" panose="020F0502020204030203" pitchFamily="34" charset="0"/>
                <a:cs typeface="Lato" panose="020F0502020204030203" pitchFamily="34" charset="0"/>
              </a:rPr>
              <a:t>pellentesque</a:t>
            </a:r>
            <a:r>
              <a:rPr lang="en-ID" sz="1000" b="0" i="1" dirty="0">
                <a:solidFill>
                  <a:schemeClr val="bg1"/>
                </a:solidFill>
                <a:effectLst/>
                <a:latin typeface="Lato" panose="020F0502020204030203" pitchFamily="34" charset="0"/>
                <a:ea typeface="Lato" panose="020F0502020204030203" pitchFamily="34" charset="0"/>
                <a:cs typeface="Lato" panose="020F0502020204030203" pitchFamily="34" charset="0"/>
              </a:rPr>
              <a:t> </a:t>
            </a:r>
            <a:r>
              <a:rPr lang="en-ID" sz="1000" b="0" i="1" dirty="0" err="1">
                <a:solidFill>
                  <a:schemeClr val="bg1"/>
                </a:solidFill>
                <a:effectLst/>
                <a:latin typeface="Lato" panose="020F0502020204030203" pitchFamily="34" charset="0"/>
                <a:ea typeface="Lato" panose="020F0502020204030203" pitchFamily="34" charset="0"/>
                <a:cs typeface="Lato" panose="020F0502020204030203" pitchFamily="34" charset="0"/>
              </a:rPr>
              <a:t>arcu</a:t>
            </a:r>
            <a:r>
              <a:rPr lang="en-ID" sz="1000" b="0" i="1" dirty="0">
                <a:solidFill>
                  <a:schemeClr val="bg1"/>
                </a:solidFill>
                <a:effectLst/>
                <a:latin typeface="Lato" panose="020F0502020204030203" pitchFamily="34" charset="0"/>
                <a:ea typeface="Lato" panose="020F0502020204030203" pitchFamily="34" charset="0"/>
                <a:cs typeface="Lato" panose="020F0502020204030203" pitchFamily="34" charset="0"/>
              </a:rPr>
              <a:t> </a:t>
            </a:r>
            <a:r>
              <a:rPr lang="en-ID" sz="1000" b="0" i="1" dirty="0" err="1">
                <a:solidFill>
                  <a:schemeClr val="bg1"/>
                </a:solidFill>
                <a:effectLst/>
                <a:latin typeface="Lato" panose="020F0502020204030203" pitchFamily="34" charset="0"/>
                <a:ea typeface="Lato" panose="020F0502020204030203" pitchFamily="34" charset="0"/>
                <a:cs typeface="Lato" panose="020F0502020204030203" pitchFamily="34" charset="0"/>
              </a:rPr>
              <a:t>molestie</a:t>
            </a:r>
            <a:r>
              <a:rPr lang="en-ID" sz="1000" b="0" i="1" dirty="0">
                <a:solidFill>
                  <a:schemeClr val="bg1"/>
                </a:solidFill>
                <a:effectLst/>
                <a:latin typeface="Lato" panose="020F0502020204030203" pitchFamily="34" charset="0"/>
                <a:ea typeface="Lato" panose="020F0502020204030203" pitchFamily="34" charset="0"/>
                <a:cs typeface="Lato" panose="020F0502020204030203" pitchFamily="34" charset="0"/>
              </a:rPr>
              <a:t>. </a:t>
            </a:r>
            <a:r>
              <a:rPr lang="en-ID" sz="1000" b="0" i="1" dirty="0" err="1">
                <a:solidFill>
                  <a:schemeClr val="bg1"/>
                </a:solidFill>
                <a:effectLst/>
                <a:latin typeface="Lato" panose="020F0502020204030203" pitchFamily="34" charset="0"/>
                <a:ea typeface="Lato" panose="020F0502020204030203" pitchFamily="34" charset="0"/>
                <a:cs typeface="Lato" panose="020F0502020204030203" pitchFamily="34" charset="0"/>
              </a:rPr>
              <a:t>Sed</a:t>
            </a:r>
            <a:r>
              <a:rPr lang="en-ID" sz="1000" b="0" i="1" dirty="0">
                <a:solidFill>
                  <a:schemeClr val="bg1"/>
                </a:solidFill>
                <a:effectLst/>
                <a:latin typeface="Lato" panose="020F0502020204030203" pitchFamily="34" charset="0"/>
                <a:ea typeface="Lato" panose="020F0502020204030203" pitchFamily="34" charset="0"/>
                <a:cs typeface="Lato" panose="020F0502020204030203" pitchFamily="34" charset="0"/>
              </a:rPr>
              <a:t> pharetra mi </a:t>
            </a:r>
            <a:r>
              <a:rPr lang="en-ID" sz="1000" b="0" i="1" dirty="0" err="1">
                <a:solidFill>
                  <a:schemeClr val="bg1"/>
                </a:solidFill>
                <a:effectLst/>
                <a:latin typeface="Lato" panose="020F0502020204030203" pitchFamily="34" charset="0"/>
                <a:ea typeface="Lato" panose="020F0502020204030203" pitchFamily="34" charset="0"/>
                <a:cs typeface="Lato" panose="020F0502020204030203" pitchFamily="34" charset="0"/>
              </a:rPr>
              <a:t>nunc</a:t>
            </a:r>
            <a:r>
              <a:rPr lang="en-ID" sz="1000" b="0" i="1" dirty="0">
                <a:solidFill>
                  <a:schemeClr val="bg1"/>
                </a:solidFill>
                <a:effectLst/>
                <a:latin typeface="Lato" panose="020F0502020204030203" pitchFamily="34" charset="0"/>
                <a:ea typeface="Lato" panose="020F0502020204030203" pitchFamily="34" charset="0"/>
                <a:cs typeface="Lato" panose="020F0502020204030203" pitchFamily="34" charset="0"/>
              </a:rPr>
              <a:t>, </a:t>
            </a:r>
            <a:r>
              <a:rPr lang="en-ID" sz="1000" b="0" i="1" dirty="0" err="1">
                <a:solidFill>
                  <a:schemeClr val="bg1"/>
                </a:solidFill>
                <a:effectLst/>
                <a:latin typeface="Lato" panose="020F0502020204030203" pitchFamily="34" charset="0"/>
                <a:ea typeface="Lato" panose="020F0502020204030203" pitchFamily="34" charset="0"/>
                <a:cs typeface="Lato" panose="020F0502020204030203" pitchFamily="34" charset="0"/>
              </a:rPr>
              <a:t>sed</a:t>
            </a:r>
            <a:r>
              <a:rPr lang="en-ID" sz="1000" b="0" i="1" dirty="0">
                <a:solidFill>
                  <a:schemeClr val="bg1"/>
                </a:solidFill>
                <a:effectLst/>
                <a:latin typeface="Lato" panose="020F0502020204030203" pitchFamily="34" charset="0"/>
                <a:ea typeface="Lato" panose="020F0502020204030203" pitchFamily="34" charset="0"/>
                <a:cs typeface="Lato" panose="020F0502020204030203" pitchFamily="34" charset="0"/>
              </a:rPr>
              <a:t> cursus </a:t>
            </a:r>
            <a:r>
              <a:rPr lang="en-ID" sz="1000" b="0" i="1" dirty="0" err="1">
                <a:solidFill>
                  <a:schemeClr val="bg1"/>
                </a:solidFill>
                <a:effectLst/>
                <a:latin typeface="Lato" panose="020F0502020204030203" pitchFamily="34" charset="0"/>
                <a:ea typeface="Lato" panose="020F0502020204030203" pitchFamily="34" charset="0"/>
                <a:cs typeface="Lato" panose="020F0502020204030203" pitchFamily="34" charset="0"/>
              </a:rPr>
              <a:t>tellus</a:t>
            </a:r>
            <a:r>
              <a:rPr lang="en-ID" sz="1000" b="0" i="1" dirty="0">
                <a:solidFill>
                  <a:schemeClr val="bg1"/>
                </a:solidFill>
                <a:effectLst/>
                <a:latin typeface="Lato" panose="020F0502020204030203" pitchFamily="34" charset="0"/>
                <a:ea typeface="Lato" panose="020F0502020204030203" pitchFamily="34" charset="0"/>
                <a:cs typeface="Lato" panose="020F0502020204030203" pitchFamily="34" charset="0"/>
              </a:rPr>
              <a:t> </a:t>
            </a:r>
            <a:r>
              <a:rPr lang="en-ID" sz="1000" b="0" i="1" dirty="0" err="1">
                <a:solidFill>
                  <a:schemeClr val="bg1"/>
                </a:solidFill>
                <a:effectLst/>
                <a:latin typeface="Lato" panose="020F0502020204030203" pitchFamily="34" charset="0"/>
                <a:ea typeface="Lato" panose="020F0502020204030203" pitchFamily="34" charset="0"/>
                <a:cs typeface="Lato" panose="020F0502020204030203" pitchFamily="34" charset="0"/>
              </a:rPr>
              <a:t>commodo</a:t>
            </a:r>
            <a:r>
              <a:rPr lang="en-ID" sz="1000" b="0" i="1" dirty="0">
                <a:solidFill>
                  <a:schemeClr val="bg1"/>
                </a:solidFill>
                <a:effectLst/>
                <a:latin typeface="Lato" panose="020F0502020204030203" pitchFamily="34" charset="0"/>
                <a:ea typeface="Lato" panose="020F0502020204030203" pitchFamily="34" charset="0"/>
                <a:cs typeface="Lato" panose="020F0502020204030203" pitchFamily="34" charset="0"/>
              </a:rPr>
              <a:t> sit </a:t>
            </a:r>
            <a:r>
              <a:rPr lang="en-ID" sz="1000" b="0" i="1" dirty="0" err="1">
                <a:solidFill>
                  <a:schemeClr val="bg1"/>
                </a:solidFill>
                <a:effectLst/>
                <a:latin typeface="Lato" panose="020F0502020204030203" pitchFamily="34" charset="0"/>
                <a:ea typeface="Lato" panose="020F0502020204030203" pitchFamily="34" charset="0"/>
                <a:cs typeface="Lato" panose="020F0502020204030203" pitchFamily="34" charset="0"/>
              </a:rPr>
              <a:t>amet</a:t>
            </a:r>
            <a:r>
              <a:rPr lang="en-ID" sz="1000" b="0" i="1" dirty="0">
                <a:solidFill>
                  <a:schemeClr val="bg1"/>
                </a:solidFill>
                <a:effectLst/>
                <a:latin typeface="Lato" panose="020F0502020204030203" pitchFamily="34" charset="0"/>
                <a:ea typeface="Lato" panose="020F0502020204030203" pitchFamily="34" charset="0"/>
                <a:cs typeface="Lato" panose="020F0502020204030203" pitchFamily="34" charset="0"/>
              </a:rPr>
              <a:t>. </a:t>
            </a:r>
            <a:r>
              <a:rPr lang="en-ID" sz="1000" b="0" i="1" dirty="0" err="1">
                <a:solidFill>
                  <a:schemeClr val="bg1"/>
                </a:solidFill>
                <a:effectLst/>
                <a:latin typeface="Lato" panose="020F0502020204030203" pitchFamily="34" charset="0"/>
                <a:ea typeface="Lato" panose="020F0502020204030203" pitchFamily="34" charset="0"/>
                <a:cs typeface="Lato" panose="020F0502020204030203" pitchFamily="34" charset="0"/>
              </a:rPr>
              <a:t>Phasellus</a:t>
            </a:r>
            <a:r>
              <a:rPr lang="en-ID" sz="1000" b="0" i="1" dirty="0">
                <a:solidFill>
                  <a:schemeClr val="bg1"/>
                </a:solidFill>
                <a:effectLst/>
                <a:latin typeface="Lato" panose="020F0502020204030203" pitchFamily="34" charset="0"/>
                <a:ea typeface="Lato" panose="020F0502020204030203" pitchFamily="34" charset="0"/>
                <a:cs typeface="Lato" panose="020F0502020204030203" pitchFamily="34" charset="0"/>
              </a:rPr>
              <a:t> </a:t>
            </a:r>
            <a:r>
              <a:rPr lang="en-ID" sz="1000" b="0" i="1" dirty="0" err="1">
                <a:solidFill>
                  <a:schemeClr val="bg1"/>
                </a:solidFill>
                <a:effectLst/>
                <a:latin typeface="Lato" panose="020F0502020204030203" pitchFamily="34" charset="0"/>
                <a:ea typeface="Lato" panose="020F0502020204030203" pitchFamily="34" charset="0"/>
                <a:cs typeface="Lato" panose="020F0502020204030203" pitchFamily="34" charset="0"/>
              </a:rPr>
              <a:t>consectetur</a:t>
            </a:r>
            <a:r>
              <a:rPr lang="en-ID" sz="1000" b="0" i="1" dirty="0">
                <a:solidFill>
                  <a:schemeClr val="bg1"/>
                </a:solidFill>
                <a:effectLst/>
                <a:latin typeface="Lato" panose="020F0502020204030203" pitchFamily="34" charset="0"/>
                <a:ea typeface="Lato" panose="020F0502020204030203" pitchFamily="34" charset="0"/>
                <a:cs typeface="Lato" panose="020F0502020204030203" pitchFamily="34" charset="0"/>
              </a:rPr>
              <a:t> </a:t>
            </a:r>
            <a:r>
              <a:rPr lang="en-ID" sz="1000" b="0" i="1" dirty="0" err="1">
                <a:solidFill>
                  <a:schemeClr val="bg1"/>
                </a:solidFill>
                <a:effectLst/>
                <a:latin typeface="Lato" panose="020F0502020204030203" pitchFamily="34" charset="0"/>
                <a:ea typeface="Lato" panose="020F0502020204030203" pitchFamily="34" charset="0"/>
                <a:cs typeface="Lato" panose="020F0502020204030203" pitchFamily="34" charset="0"/>
              </a:rPr>
              <a:t>egestas</a:t>
            </a:r>
            <a:r>
              <a:rPr lang="en-ID" sz="1000" b="0" i="1" dirty="0">
                <a:solidFill>
                  <a:schemeClr val="bg1"/>
                </a:solidFill>
                <a:effectLst/>
                <a:latin typeface="Lato" panose="020F0502020204030203" pitchFamily="34" charset="0"/>
                <a:ea typeface="Lato" panose="020F0502020204030203" pitchFamily="34" charset="0"/>
                <a:cs typeface="Lato" panose="020F0502020204030203" pitchFamily="34" charset="0"/>
              </a:rPr>
              <a:t> </a:t>
            </a:r>
            <a:r>
              <a:rPr lang="en-ID" sz="1000" b="0" i="1" dirty="0" err="1">
                <a:solidFill>
                  <a:schemeClr val="bg1"/>
                </a:solidFill>
                <a:effectLst/>
                <a:latin typeface="Lato" panose="020F0502020204030203" pitchFamily="34" charset="0"/>
                <a:ea typeface="Lato" panose="020F0502020204030203" pitchFamily="34" charset="0"/>
                <a:cs typeface="Lato" panose="020F0502020204030203" pitchFamily="34" charset="0"/>
              </a:rPr>
              <a:t>arcu</a:t>
            </a:r>
            <a:r>
              <a:rPr lang="en-ID" sz="1000" b="0" i="1" dirty="0">
                <a:solidFill>
                  <a:schemeClr val="bg1"/>
                </a:solidFill>
                <a:effectLst/>
                <a:latin typeface="Lato" panose="020F0502020204030203" pitchFamily="34" charset="0"/>
                <a:ea typeface="Lato" panose="020F0502020204030203" pitchFamily="34" charset="0"/>
                <a:cs typeface="Lato" panose="020F0502020204030203" pitchFamily="34" charset="0"/>
              </a:rPr>
              <a:t> </a:t>
            </a:r>
            <a:r>
              <a:rPr lang="en-ID" sz="1000" b="0" i="1" dirty="0" err="1">
                <a:solidFill>
                  <a:schemeClr val="bg1"/>
                </a:solidFill>
                <a:effectLst/>
                <a:latin typeface="Lato" panose="020F0502020204030203" pitchFamily="34" charset="0"/>
                <a:ea typeface="Lato" panose="020F0502020204030203" pitchFamily="34" charset="0"/>
                <a:cs typeface="Lato" panose="020F0502020204030203" pitchFamily="34" charset="0"/>
              </a:rPr>
              <a:t>sed</a:t>
            </a:r>
            <a:r>
              <a:rPr lang="en-ID" sz="1000" b="0" i="1" dirty="0">
                <a:solidFill>
                  <a:schemeClr val="bg1"/>
                </a:solidFill>
                <a:effectLst/>
                <a:latin typeface="Lato" panose="020F0502020204030203" pitchFamily="34" charset="0"/>
                <a:ea typeface="Lato" panose="020F0502020204030203" pitchFamily="34" charset="0"/>
                <a:cs typeface="Lato" panose="020F0502020204030203" pitchFamily="34" charset="0"/>
              </a:rPr>
              <a:t> </a:t>
            </a:r>
            <a:r>
              <a:rPr lang="en-ID" sz="1000" b="0" i="1" dirty="0" err="1">
                <a:solidFill>
                  <a:schemeClr val="bg1"/>
                </a:solidFill>
                <a:effectLst/>
                <a:latin typeface="Lato" panose="020F0502020204030203" pitchFamily="34" charset="0"/>
                <a:ea typeface="Lato" panose="020F0502020204030203" pitchFamily="34" charset="0"/>
                <a:cs typeface="Lato" panose="020F0502020204030203" pitchFamily="34" charset="0"/>
              </a:rPr>
              <a:t>tempor</a:t>
            </a:r>
            <a:r>
              <a:rPr lang="en-ID" sz="1000" b="0" i="1" dirty="0">
                <a:solidFill>
                  <a:schemeClr val="bg1"/>
                </a:solidFill>
                <a:effectLst/>
                <a:latin typeface="Lato" panose="020F0502020204030203" pitchFamily="34" charset="0"/>
                <a:ea typeface="Lato" panose="020F0502020204030203" pitchFamily="34" charset="0"/>
                <a:cs typeface="Lato" panose="020F0502020204030203" pitchFamily="34" charset="0"/>
              </a:rPr>
              <a:t>. Duis </a:t>
            </a:r>
            <a:r>
              <a:rPr lang="en-ID" sz="1000" b="0" i="1" dirty="0" err="1">
                <a:solidFill>
                  <a:schemeClr val="bg1"/>
                </a:solidFill>
                <a:effectLst/>
                <a:latin typeface="Lato" panose="020F0502020204030203" pitchFamily="34" charset="0"/>
                <a:ea typeface="Lato" panose="020F0502020204030203" pitchFamily="34" charset="0"/>
                <a:cs typeface="Lato" panose="020F0502020204030203" pitchFamily="34" charset="0"/>
              </a:rPr>
              <a:t>vel</a:t>
            </a:r>
            <a:r>
              <a:rPr lang="en-ID" sz="1000" b="0" i="1" dirty="0">
                <a:solidFill>
                  <a:schemeClr val="bg1"/>
                </a:solidFill>
                <a:effectLst/>
                <a:latin typeface="Lato" panose="020F0502020204030203" pitchFamily="34" charset="0"/>
                <a:ea typeface="Lato" panose="020F0502020204030203" pitchFamily="34" charset="0"/>
                <a:cs typeface="Lato" panose="020F0502020204030203" pitchFamily="34" charset="0"/>
              </a:rPr>
              <a:t> dui</a:t>
            </a:r>
            <a:endParaRPr lang="en-ID" sz="1000" i="1"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2" name="Picture Placeholder 31">
            <a:extLst>
              <a:ext uri="{FF2B5EF4-FFF2-40B4-BE49-F238E27FC236}">
                <a16:creationId xmlns:a16="http://schemas.microsoft.com/office/drawing/2014/main" id="{597B2649-5327-44C2-9BDF-DF0A2BA091F9}"/>
              </a:ext>
            </a:extLst>
          </p:cNvPr>
          <p:cNvSpPr>
            <a:spLocks noGrp="1"/>
          </p:cNvSpPr>
          <p:nvPr>
            <p:ph type="pic" sz="quarter" idx="10"/>
          </p:nvPr>
        </p:nvSpPr>
        <p:spPr/>
      </p:sp>
    </p:spTree>
    <p:extLst>
      <p:ext uri="{BB962C8B-B14F-4D97-AF65-F5344CB8AC3E}">
        <p14:creationId xmlns:p14="http://schemas.microsoft.com/office/powerpoint/2010/main" val="26632580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85B46A56-0EAB-4B6D-81C3-76727A88A233}"/>
              </a:ext>
            </a:extLst>
          </p:cNvPr>
          <p:cNvSpPr/>
          <p:nvPr/>
        </p:nvSpPr>
        <p:spPr>
          <a:xfrm>
            <a:off x="10717774" y="3429000"/>
            <a:ext cx="1473928" cy="3428999"/>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 name="Freeform: Shape 2">
            <a:extLst>
              <a:ext uri="{FF2B5EF4-FFF2-40B4-BE49-F238E27FC236}">
                <a16:creationId xmlns:a16="http://schemas.microsoft.com/office/drawing/2014/main" id="{DBA100C4-3B64-4170-8D60-8BDBA65812FF}"/>
              </a:ext>
            </a:extLst>
          </p:cNvPr>
          <p:cNvSpPr/>
          <p:nvPr/>
        </p:nvSpPr>
        <p:spPr>
          <a:xfrm>
            <a:off x="406400" y="274553"/>
            <a:ext cx="368300" cy="213361"/>
          </a:xfrm>
          <a:custGeom>
            <a:avLst/>
            <a:gdLst>
              <a:gd name="connsiteX0" fmla="*/ 0 w 368300"/>
              <a:gd name="connsiteY0" fmla="*/ 167642 h 213361"/>
              <a:gd name="connsiteX1" fmla="*/ 368300 w 368300"/>
              <a:gd name="connsiteY1" fmla="*/ 167642 h 213361"/>
              <a:gd name="connsiteX2" fmla="*/ 368300 w 368300"/>
              <a:gd name="connsiteY2" fmla="*/ 213361 h 213361"/>
              <a:gd name="connsiteX3" fmla="*/ 0 w 368300"/>
              <a:gd name="connsiteY3" fmla="*/ 213361 h 213361"/>
              <a:gd name="connsiteX4" fmla="*/ 0 w 368300"/>
              <a:gd name="connsiteY4" fmla="*/ 83821 h 213361"/>
              <a:gd name="connsiteX5" fmla="*/ 368300 w 368300"/>
              <a:gd name="connsiteY5" fmla="*/ 83821 h 213361"/>
              <a:gd name="connsiteX6" fmla="*/ 368300 w 368300"/>
              <a:gd name="connsiteY6" fmla="*/ 129540 h 213361"/>
              <a:gd name="connsiteX7" fmla="*/ 0 w 368300"/>
              <a:gd name="connsiteY7" fmla="*/ 129540 h 213361"/>
              <a:gd name="connsiteX8" fmla="*/ 0 w 368300"/>
              <a:gd name="connsiteY8" fmla="*/ 0 h 213361"/>
              <a:gd name="connsiteX9" fmla="*/ 368300 w 368300"/>
              <a:gd name="connsiteY9" fmla="*/ 0 h 213361"/>
              <a:gd name="connsiteX10" fmla="*/ 368300 w 368300"/>
              <a:gd name="connsiteY10" fmla="*/ 45719 h 213361"/>
              <a:gd name="connsiteX11" fmla="*/ 0 w 368300"/>
              <a:gd name="connsiteY11" fmla="*/ 45719 h 213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8300" h="213361">
                <a:moveTo>
                  <a:pt x="0" y="167642"/>
                </a:moveTo>
                <a:lnTo>
                  <a:pt x="368300" y="167642"/>
                </a:lnTo>
                <a:lnTo>
                  <a:pt x="368300" y="213361"/>
                </a:lnTo>
                <a:lnTo>
                  <a:pt x="0" y="213361"/>
                </a:lnTo>
                <a:close/>
                <a:moveTo>
                  <a:pt x="0" y="83821"/>
                </a:moveTo>
                <a:lnTo>
                  <a:pt x="368300" y="83821"/>
                </a:lnTo>
                <a:lnTo>
                  <a:pt x="368300" y="129540"/>
                </a:lnTo>
                <a:lnTo>
                  <a:pt x="0" y="129540"/>
                </a:lnTo>
                <a:close/>
                <a:moveTo>
                  <a:pt x="0" y="0"/>
                </a:moveTo>
                <a:lnTo>
                  <a:pt x="368300" y="0"/>
                </a:lnTo>
                <a:lnTo>
                  <a:pt x="368300" y="45719"/>
                </a:lnTo>
                <a:lnTo>
                  <a:pt x="0" y="45719"/>
                </a:ln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TextBox 3">
            <a:extLst>
              <a:ext uri="{FF2B5EF4-FFF2-40B4-BE49-F238E27FC236}">
                <a16:creationId xmlns:a16="http://schemas.microsoft.com/office/drawing/2014/main" id="{D9A77909-12F0-402B-AD42-5151D36DFC2B}"/>
              </a:ext>
            </a:extLst>
          </p:cNvPr>
          <p:cNvSpPr txBox="1"/>
          <p:nvPr/>
        </p:nvSpPr>
        <p:spPr>
          <a:xfrm>
            <a:off x="10717774" y="274553"/>
            <a:ext cx="106782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PACKAGE</a:t>
            </a:r>
          </a:p>
        </p:txBody>
      </p:sp>
      <p:sp>
        <p:nvSpPr>
          <p:cNvPr id="5" name="TextBox 4">
            <a:extLst>
              <a:ext uri="{FF2B5EF4-FFF2-40B4-BE49-F238E27FC236}">
                <a16:creationId xmlns:a16="http://schemas.microsoft.com/office/drawing/2014/main" id="{D5F5EBAF-4F3F-4522-9BED-DC1A9746782A}"/>
              </a:ext>
            </a:extLst>
          </p:cNvPr>
          <p:cNvSpPr txBox="1"/>
          <p:nvPr/>
        </p:nvSpPr>
        <p:spPr>
          <a:xfrm>
            <a:off x="8850317" y="274553"/>
            <a:ext cx="165393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CONTACT</a:t>
            </a:r>
          </a:p>
        </p:txBody>
      </p:sp>
      <p:sp>
        <p:nvSpPr>
          <p:cNvPr id="6" name="TextBox 5">
            <a:extLst>
              <a:ext uri="{FF2B5EF4-FFF2-40B4-BE49-F238E27FC236}">
                <a16:creationId xmlns:a16="http://schemas.microsoft.com/office/drawing/2014/main" id="{D2EE92F6-2F0F-42BB-91E1-C137C304EE6C}"/>
              </a:ext>
            </a:extLst>
          </p:cNvPr>
          <p:cNvSpPr txBox="1"/>
          <p:nvPr/>
        </p:nvSpPr>
        <p:spPr>
          <a:xfrm>
            <a:off x="7875353" y="274553"/>
            <a:ext cx="85827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VISIT</a:t>
            </a:r>
          </a:p>
        </p:txBody>
      </p:sp>
      <p:sp>
        <p:nvSpPr>
          <p:cNvPr id="7" name="TextBox 6">
            <a:extLst>
              <a:ext uri="{FF2B5EF4-FFF2-40B4-BE49-F238E27FC236}">
                <a16:creationId xmlns:a16="http://schemas.microsoft.com/office/drawing/2014/main" id="{9399A4DD-C421-4044-90EF-F12C15D58E98}"/>
              </a:ext>
            </a:extLst>
          </p:cNvPr>
          <p:cNvSpPr txBox="1"/>
          <p:nvPr/>
        </p:nvSpPr>
        <p:spPr>
          <a:xfrm>
            <a:off x="5903121" y="274553"/>
            <a:ext cx="165393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TRAVEL</a:t>
            </a:r>
          </a:p>
        </p:txBody>
      </p:sp>
      <p:sp>
        <p:nvSpPr>
          <p:cNvPr id="10" name="TextBox 9">
            <a:extLst>
              <a:ext uri="{FF2B5EF4-FFF2-40B4-BE49-F238E27FC236}">
                <a16:creationId xmlns:a16="http://schemas.microsoft.com/office/drawing/2014/main" id="{B7207406-DF08-46BA-A858-0A40F75A0298}"/>
              </a:ext>
            </a:extLst>
          </p:cNvPr>
          <p:cNvSpPr txBox="1"/>
          <p:nvPr/>
        </p:nvSpPr>
        <p:spPr>
          <a:xfrm>
            <a:off x="1258661" y="1310829"/>
            <a:ext cx="4149362" cy="2677656"/>
          </a:xfrm>
          <a:prstGeom prst="rect">
            <a:avLst/>
          </a:prstGeom>
          <a:noFill/>
        </p:spPr>
        <p:txBody>
          <a:bodyPr wrap="square">
            <a:spAutoFit/>
          </a:bodyPr>
          <a:lstStyle/>
          <a:p>
            <a:pPr algn="l"/>
            <a:r>
              <a:rPr lang="en-US" sz="2400" b="1" i="0" dirty="0">
                <a:solidFill>
                  <a:schemeClr val="tx1">
                    <a:lumMod val="95000"/>
                    <a:lumOff val="5000"/>
                  </a:schemeClr>
                </a:solidFill>
                <a:effectLst/>
                <a:latin typeface="Monument Extended" panose="00000500000000000000" pitchFamily="50" charset="0"/>
                <a:ea typeface="Lato Heavy" panose="020F0502020204030203" pitchFamily="34" charset="0"/>
                <a:cs typeface="Lato Heavy" panose="020F0502020204030203" pitchFamily="34" charset="0"/>
              </a:rPr>
              <a:t>WE TRAVEL, SOME OF US FOREVER, TO SEEK OTHER PLACES, OTHER LIVES, OTHER SOULS.</a:t>
            </a:r>
          </a:p>
        </p:txBody>
      </p:sp>
      <p:sp>
        <p:nvSpPr>
          <p:cNvPr id="11" name="TextBox 10">
            <a:extLst>
              <a:ext uri="{FF2B5EF4-FFF2-40B4-BE49-F238E27FC236}">
                <a16:creationId xmlns:a16="http://schemas.microsoft.com/office/drawing/2014/main" id="{325A05E7-27E9-4AE1-94BD-6CCF74BC94AC}"/>
              </a:ext>
            </a:extLst>
          </p:cNvPr>
          <p:cNvSpPr txBox="1"/>
          <p:nvPr/>
        </p:nvSpPr>
        <p:spPr>
          <a:xfrm>
            <a:off x="1258661" y="4482553"/>
            <a:ext cx="3653453" cy="1200329"/>
          </a:xfrm>
          <a:prstGeom prst="rect">
            <a:avLst/>
          </a:prstGeom>
          <a:noFill/>
        </p:spPr>
        <p:txBody>
          <a:bodyPr wrap="square">
            <a:spAutoFit/>
          </a:bodyPr>
          <a:lstStyle/>
          <a:p>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Proin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blandit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turpis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vitae eros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mollis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pellentesque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arcu</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molestie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pharetra mi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nunc</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cursus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tellus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commodo</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sit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amet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Phasellus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consectetur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egestas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arcu</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tempor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Duis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vel</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dui vitae mi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tristique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porttitor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Aenean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nec</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tortor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consectetur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viverra</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ante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eu</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t>
            </a:r>
          </a:p>
          <a:p>
            <a:endPar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endParaRPr>
          </a:p>
          <a:p>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ornare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ligula.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et dui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ut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mauris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ornare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pharetra vitae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quis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magna. Vestibulum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diam</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commodo</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congue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elit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et,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lobortis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mi.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Curabitur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vestibulum maximus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sem</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in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hendrerit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nisi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malesuada</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vitae. </a:t>
            </a:r>
            <a:endParaRPr lang="en-ID"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4" name="Picture Placeholder 13">
            <a:extLst>
              <a:ext uri="{FF2B5EF4-FFF2-40B4-BE49-F238E27FC236}">
                <a16:creationId xmlns:a16="http://schemas.microsoft.com/office/drawing/2014/main" id="{416844FA-98F2-4549-8726-5EDEAF4166BC}"/>
              </a:ext>
            </a:extLst>
          </p:cNvPr>
          <p:cNvSpPr>
            <a:spLocks noGrp="1"/>
          </p:cNvSpPr>
          <p:nvPr>
            <p:ph type="pic" sz="quarter" idx="10"/>
          </p:nvPr>
        </p:nvSpPr>
        <p:spPr/>
      </p:sp>
    </p:spTree>
    <p:extLst>
      <p:ext uri="{BB962C8B-B14F-4D97-AF65-F5344CB8AC3E}">
        <p14:creationId xmlns:p14="http://schemas.microsoft.com/office/powerpoint/2010/main" val="23326660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D7484AB2-8B62-4FFD-A29B-30ED12559954}"/>
              </a:ext>
            </a:extLst>
          </p:cNvPr>
          <p:cNvSpPr/>
          <p:nvPr/>
        </p:nvSpPr>
        <p:spPr>
          <a:xfrm>
            <a:off x="1040260" y="1421518"/>
            <a:ext cx="5202495" cy="4038756"/>
          </a:xfrm>
          <a:prstGeom prst="rect">
            <a:avLst/>
          </a:prstGeom>
          <a:solidFill>
            <a:srgbClr val="1C1C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solidFill>
                <a:schemeClr val="bg1"/>
              </a:solidFill>
            </a:endParaRPr>
          </a:p>
        </p:txBody>
      </p:sp>
      <p:sp>
        <p:nvSpPr>
          <p:cNvPr id="19" name="Freeform: Shape 18">
            <a:extLst>
              <a:ext uri="{FF2B5EF4-FFF2-40B4-BE49-F238E27FC236}">
                <a16:creationId xmlns:a16="http://schemas.microsoft.com/office/drawing/2014/main" id="{4928AB37-E71A-4544-8FAE-F47F0F904570}"/>
              </a:ext>
            </a:extLst>
          </p:cNvPr>
          <p:cNvSpPr/>
          <p:nvPr/>
        </p:nvSpPr>
        <p:spPr>
          <a:xfrm>
            <a:off x="406400" y="274553"/>
            <a:ext cx="368300" cy="213361"/>
          </a:xfrm>
          <a:custGeom>
            <a:avLst/>
            <a:gdLst>
              <a:gd name="connsiteX0" fmla="*/ 0 w 368300"/>
              <a:gd name="connsiteY0" fmla="*/ 167642 h 213361"/>
              <a:gd name="connsiteX1" fmla="*/ 368300 w 368300"/>
              <a:gd name="connsiteY1" fmla="*/ 167642 h 213361"/>
              <a:gd name="connsiteX2" fmla="*/ 368300 w 368300"/>
              <a:gd name="connsiteY2" fmla="*/ 213361 h 213361"/>
              <a:gd name="connsiteX3" fmla="*/ 0 w 368300"/>
              <a:gd name="connsiteY3" fmla="*/ 213361 h 213361"/>
              <a:gd name="connsiteX4" fmla="*/ 0 w 368300"/>
              <a:gd name="connsiteY4" fmla="*/ 83821 h 213361"/>
              <a:gd name="connsiteX5" fmla="*/ 368300 w 368300"/>
              <a:gd name="connsiteY5" fmla="*/ 83821 h 213361"/>
              <a:gd name="connsiteX6" fmla="*/ 368300 w 368300"/>
              <a:gd name="connsiteY6" fmla="*/ 129540 h 213361"/>
              <a:gd name="connsiteX7" fmla="*/ 0 w 368300"/>
              <a:gd name="connsiteY7" fmla="*/ 129540 h 213361"/>
              <a:gd name="connsiteX8" fmla="*/ 0 w 368300"/>
              <a:gd name="connsiteY8" fmla="*/ 0 h 213361"/>
              <a:gd name="connsiteX9" fmla="*/ 368300 w 368300"/>
              <a:gd name="connsiteY9" fmla="*/ 0 h 213361"/>
              <a:gd name="connsiteX10" fmla="*/ 368300 w 368300"/>
              <a:gd name="connsiteY10" fmla="*/ 45719 h 213361"/>
              <a:gd name="connsiteX11" fmla="*/ 0 w 368300"/>
              <a:gd name="connsiteY11" fmla="*/ 45719 h 213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8300" h="213361">
                <a:moveTo>
                  <a:pt x="0" y="167642"/>
                </a:moveTo>
                <a:lnTo>
                  <a:pt x="368300" y="167642"/>
                </a:lnTo>
                <a:lnTo>
                  <a:pt x="368300" y="213361"/>
                </a:lnTo>
                <a:lnTo>
                  <a:pt x="0" y="213361"/>
                </a:lnTo>
                <a:close/>
                <a:moveTo>
                  <a:pt x="0" y="83821"/>
                </a:moveTo>
                <a:lnTo>
                  <a:pt x="368300" y="83821"/>
                </a:lnTo>
                <a:lnTo>
                  <a:pt x="368300" y="129540"/>
                </a:lnTo>
                <a:lnTo>
                  <a:pt x="0" y="129540"/>
                </a:lnTo>
                <a:close/>
                <a:moveTo>
                  <a:pt x="0" y="0"/>
                </a:moveTo>
                <a:lnTo>
                  <a:pt x="368300" y="0"/>
                </a:lnTo>
                <a:lnTo>
                  <a:pt x="368300" y="45719"/>
                </a:lnTo>
                <a:lnTo>
                  <a:pt x="0" y="45719"/>
                </a:ln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0" name="TextBox 19">
            <a:extLst>
              <a:ext uri="{FF2B5EF4-FFF2-40B4-BE49-F238E27FC236}">
                <a16:creationId xmlns:a16="http://schemas.microsoft.com/office/drawing/2014/main" id="{62061D27-10B9-48F9-A8D4-207647D0C6DF}"/>
              </a:ext>
            </a:extLst>
          </p:cNvPr>
          <p:cNvSpPr txBox="1"/>
          <p:nvPr/>
        </p:nvSpPr>
        <p:spPr>
          <a:xfrm>
            <a:off x="10717774" y="274553"/>
            <a:ext cx="106782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PACKAGE</a:t>
            </a:r>
          </a:p>
        </p:txBody>
      </p:sp>
      <p:sp>
        <p:nvSpPr>
          <p:cNvPr id="21" name="TextBox 20">
            <a:extLst>
              <a:ext uri="{FF2B5EF4-FFF2-40B4-BE49-F238E27FC236}">
                <a16:creationId xmlns:a16="http://schemas.microsoft.com/office/drawing/2014/main" id="{A8B27B90-5425-4AC6-AFC2-CCC228BF633A}"/>
              </a:ext>
            </a:extLst>
          </p:cNvPr>
          <p:cNvSpPr txBox="1"/>
          <p:nvPr/>
        </p:nvSpPr>
        <p:spPr>
          <a:xfrm>
            <a:off x="8850317" y="274553"/>
            <a:ext cx="165393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CONTACT</a:t>
            </a:r>
          </a:p>
        </p:txBody>
      </p:sp>
      <p:sp>
        <p:nvSpPr>
          <p:cNvPr id="22" name="TextBox 21">
            <a:extLst>
              <a:ext uri="{FF2B5EF4-FFF2-40B4-BE49-F238E27FC236}">
                <a16:creationId xmlns:a16="http://schemas.microsoft.com/office/drawing/2014/main" id="{8B84ECF9-0A09-4F94-B28B-F73C8EBCC09A}"/>
              </a:ext>
            </a:extLst>
          </p:cNvPr>
          <p:cNvSpPr txBox="1"/>
          <p:nvPr/>
        </p:nvSpPr>
        <p:spPr>
          <a:xfrm>
            <a:off x="7875353" y="274553"/>
            <a:ext cx="85827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VISIT</a:t>
            </a:r>
          </a:p>
        </p:txBody>
      </p:sp>
      <p:sp>
        <p:nvSpPr>
          <p:cNvPr id="23" name="TextBox 22">
            <a:extLst>
              <a:ext uri="{FF2B5EF4-FFF2-40B4-BE49-F238E27FC236}">
                <a16:creationId xmlns:a16="http://schemas.microsoft.com/office/drawing/2014/main" id="{B6BC6E37-CFCD-49CA-987A-A464954B7609}"/>
              </a:ext>
            </a:extLst>
          </p:cNvPr>
          <p:cNvSpPr txBox="1"/>
          <p:nvPr/>
        </p:nvSpPr>
        <p:spPr>
          <a:xfrm>
            <a:off x="5903121" y="274553"/>
            <a:ext cx="165393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TRAVEL</a:t>
            </a:r>
          </a:p>
        </p:txBody>
      </p:sp>
      <p:sp>
        <p:nvSpPr>
          <p:cNvPr id="25" name="Subtitle 2">
            <a:extLst>
              <a:ext uri="{FF2B5EF4-FFF2-40B4-BE49-F238E27FC236}">
                <a16:creationId xmlns:a16="http://schemas.microsoft.com/office/drawing/2014/main" id="{B47ED52D-059D-4739-A405-CF4B39DD6E9E}"/>
              </a:ext>
            </a:extLst>
          </p:cNvPr>
          <p:cNvSpPr txBox="1">
            <a:spLocks/>
          </p:cNvSpPr>
          <p:nvPr/>
        </p:nvSpPr>
        <p:spPr>
          <a:xfrm>
            <a:off x="7557057" y="1925715"/>
            <a:ext cx="6095999" cy="47382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3600" dirty="0">
                <a:solidFill>
                  <a:schemeClr val="tx1">
                    <a:lumMod val="85000"/>
                    <a:lumOff val="15000"/>
                  </a:schemeClr>
                </a:solidFill>
                <a:latin typeface="Monument Extended" panose="00000500000000000000" pitchFamily="50" charset="0"/>
                <a:ea typeface="Lato Black" panose="020F0502020204030203" pitchFamily="34" charset="0"/>
                <a:cs typeface="Lato Black" panose="020F0502020204030203" pitchFamily="34" charset="0"/>
              </a:rPr>
              <a:t>FOUNDER</a:t>
            </a:r>
            <a:endParaRPr lang="id-ID" sz="3600" dirty="0">
              <a:solidFill>
                <a:schemeClr val="tx1">
                  <a:lumMod val="85000"/>
                  <a:lumOff val="15000"/>
                </a:schemeClr>
              </a:solidFill>
              <a:latin typeface="Monument Extended" panose="00000500000000000000" pitchFamily="50" charset="0"/>
              <a:ea typeface="Lato Black" panose="020F0502020204030203" pitchFamily="34" charset="0"/>
              <a:cs typeface="Lato Black" panose="020F0502020204030203" pitchFamily="34" charset="0"/>
            </a:endParaRPr>
          </a:p>
        </p:txBody>
      </p:sp>
      <p:sp>
        <p:nvSpPr>
          <p:cNvPr id="31" name="Subtitle 2">
            <a:extLst>
              <a:ext uri="{FF2B5EF4-FFF2-40B4-BE49-F238E27FC236}">
                <a16:creationId xmlns:a16="http://schemas.microsoft.com/office/drawing/2014/main" id="{47128920-4B5C-4CB3-BEBA-4D7D07B2163E}"/>
              </a:ext>
            </a:extLst>
          </p:cNvPr>
          <p:cNvSpPr txBox="1">
            <a:spLocks/>
          </p:cNvSpPr>
          <p:nvPr/>
        </p:nvSpPr>
        <p:spPr>
          <a:xfrm>
            <a:off x="7557055" y="2399541"/>
            <a:ext cx="4461133" cy="47382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3600" dirty="0">
                <a:solidFill>
                  <a:schemeClr val="tx1">
                    <a:lumMod val="85000"/>
                    <a:lumOff val="15000"/>
                  </a:schemeClr>
                </a:solidFill>
                <a:latin typeface="Monument Extended" panose="00000500000000000000" pitchFamily="50" charset="0"/>
                <a:ea typeface="Lato Black" panose="020F0502020204030203" pitchFamily="34" charset="0"/>
                <a:cs typeface="Lato Black" panose="020F0502020204030203" pitchFamily="34" charset="0"/>
              </a:rPr>
              <a:t>CONTINENT</a:t>
            </a:r>
            <a:endParaRPr lang="id-ID" sz="3600" dirty="0">
              <a:solidFill>
                <a:schemeClr val="tx1">
                  <a:lumMod val="85000"/>
                  <a:lumOff val="15000"/>
                </a:schemeClr>
              </a:solidFill>
              <a:latin typeface="Monument Extended" panose="00000500000000000000" pitchFamily="50" charset="0"/>
              <a:ea typeface="Lato Black" panose="020F0502020204030203" pitchFamily="34" charset="0"/>
              <a:cs typeface="Lato Black" panose="020F0502020204030203" pitchFamily="34" charset="0"/>
            </a:endParaRPr>
          </a:p>
        </p:txBody>
      </p:sp>
      <p:sp>
        <p:nvSpPr>
          <p:cNvPr id="32" name="Subtitle 2">
            <a:extLst>
              <a:ext uri="{FF2B5EF4-FFF2-40B4-BE49-F238E27FC236}">
                <a16:creationId xmlns:a16="http://schemas.microsoft.com/office/drawing/2014/main" id="{A985912A-6480-46CB-BBF4-058DC77D3779}"/>
              </a:ext>
            </a:extLst>
          </p:cNvPr>
          <p:cNvSpPr txBox="1">
            <a:spLocks/>
          </p:cNvSpPr>
          <p:nvPr/>
        </p:nvSpPr>
        <p:spPr>
          <a:xfrm>
            <a:off x="7557055" y="2873367"/>
            <a:ext cx="4461133" cy="47382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3600" dirty="0">
                <a:solidFill>
                  <a:schemeClr val="tx1">
                    <a:lumMod val="85000"/>
                    <a:lumOff val="15000"/>
                  </a:schemeClr>
                </a:solidFill>
                <a:latin typeface="Monument Extended" panose="00000500000000000000" pitchFamily="50" charset="0"/>
                <a:ea typeface="Lato Black" panose="020F0502020204030203" pitchFamily="34" charset="0"/>
                <a:cs typeface="Lato Black" panose="020F0502020204030203" pitchFamily="34" charset="0"/>
              </a:rPr>
              <a:t>TRAVEL</a:t>
            </a:r>
            <a:endParaRPr lang="id-ID" sz="3600" dirty="0">
              <a:solidFill>
                <a:schemeClr val="tx1">
                  <a:lumMod val="85000"/>
                  <a:lumOff val="15000"/>
                </a:schemeClr>
              </a:solidFill>
              <a:latin typeface="Monument Extended" panose="00000500000000000000" pitchFamily="50" charset="0"/>
              <a:ea typeface="Lato Black" panose="020F0502020204030203" pitchFamily="34" charset="0"/>
              <a:cs typeface="Lato Black" panose="020F0502020204030203" pitchFamily="34" charset="0"/>
            </a:endParaRPr>
          </a:p>
        </p:txBody>
      </p:sp>
      <p:sp>
        <p:nvSpPr>
          <p:cNvPr id="33" name="TextBox 32">
            <a:extLst>
              <a:ext uri="{FF2B5EF4-FFF2-40B4-BE49-F238E27FC236}">
                <a16:creationId xmlns:a16="http://schemas.microsoft.com/office/drawing/2014/main" id="{3C1E956B-6AE0-455C-8F75-A5396E226644}"/>
              </a:ext>
            </a:extLst>
          </p:cNvPr>
          <p:cNvSpPr txBox="1"/>
          <p:nvPr/>
        </p:nvSpPr>
        <p:spPr>
          <a:xfrm>
            <a:off x="7557056" y="4259945"/>
            <a:ext cx="3653453" cy="1200329"/>
          </a:xfrm>
          <a:prstGeom prst="rect">
            <a:avLst/>
          </a:prstGeom>
          <a:noFill/>
        </p:spPr>
        <p:txBody>
          <a:bodyPr wrap="square">
            <a:spAutoFit/>
          </a:bodyPr>
          <a:lstStyle/>
          <a:p>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Proin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blandit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turpis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vitae eros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mollis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pellentesque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arcu</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molestie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pharetra mi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nunc</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cursus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tellus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commodo</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sit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amet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Phasellus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consectetur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egestas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arcu</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tempor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Duis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vel</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dui vitae mi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tristique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porttitor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Aenean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nec</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tortor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consectetur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viverra</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ante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eu</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t>
            </a:r>
          </a:p>
          <a:p>
            <a:endPar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endParaRPr>
          </a:p>
          <a:p>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ornare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ligula.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et dui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ut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mauris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ornare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pharetra vitae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quis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magna. Vestibulum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diam</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commodo</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congue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elit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et,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lobortis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mi.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Curabitur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vestibulum maximus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sem</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in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hendrerit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nisi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malesuada</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vitae. </a:t>
            </a:r>
            <a:endParaRPr lang="en-ID"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4" name="Subtitle 2">
            <a:extLst>
              <a:ext uri="{FF2B5EF4-FFF2-40B4-BE49-F238E27FC236}">
                <a16:creationId xmlns:a16="http://schemas.microsoft.com/office/drawing/2014/main" id="{168C8F18-2AAD-44D9-A226-A3CCC449B25E}"/>
              </a:ext>
            </a:extLst>
          </p:cNvPr>
          <p:cNvSpPr txBox="1">
            <a:spLocks/>
          </p:cNvSpPr>
          <p:nvPr/>
        </p:nvSpPr>
        <p:spPr>
          <a:xfrm>
            <a:off x="7557055" y="3821019"/>
            <a:ext cx="3653453" cy="47382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800" dirty="0">
                <a:solidFill>
                  <a:schemeClr val="tx1">
                    <a:lumMod val="85000"/>
                    <a:lumOff val="15000"/>
                  </a:schemeClr>
                </a:solidFill>
                <a:latin typeface="Monument Extended" panose="00000500000000000000" pitchFamily="50" charset="0"/>
                <a:ea typeface="Lato Black" panose="020F0502020204030203" pitchFamily="34" charset="0"/>
                <a:cs typeface="Lato Black" panose="020F0502020204030203" pitchFamily="34" charset="0"/>
              </a:rPr>
              <a:t>MICHAEL SMITH</a:t>
            </a:r>
            <a:endParaRPr lang="id-ID" sz="1800" dirty="0">
              <a:solidFill>
                <a:schemeClr val="tx1">
                  <a:lumMod val="85000"/>
                  <a:lumOff val="15000"/>
                </a:schemeClr>
              </a:solidFill>
              <a:latin typeface="Monument Extended" panose="00000500000000000000" pitchFamily="50" charset="0"/>
              <a:ea typeface="Lato Black" panose="020F0502020204030203" pitchFamily="34" charset="0"/>
              <a:cs typeface="Lato Black" panose="020F0502020204030203" pitchFamily="34" charset="0"/>
            </a:endParaRPr>
          </a:p>
        </p:txBody>
      </p:sp>
      <p:sp>
        <p:nvSpPr>
          <p:cNvPr id="10" name="Picture Placeholder 9">
            <a:extLst>
              <a:ext uri="{FF2B5EF4-FFF2-40B4-BE49-F238E27FC236}">
                <a16:creationId xmlns:a16="http://schemas.microsoft.com/office/drawing/2014/main" id="{5D2060F3-A16E-4395-9E83-586CF69F7967}"/>
              </a:ext>
            </a:extLst>
          </p:cNvPr>
          <p:cNvSpPr>
            <a:spLocks noGrp="1"/>
          </p:cNvSpPr>
          <p:nvPr>
            <p:ph type="pic" sz="quarter" idx="10"/>
          </p:nvPr>
        </p:nvSpPr>
        <p:spPr/>
      </p:sp>
    </p:spTree>
    <p:extLst>
      <p:ext uri="{BB962C8B-B14F-4D97-AF65-F5344CB8AC3E}">
        <p14:creationId xmlns:p14="http://schemas.microsoft.com/office/powerpoint/2010/main" val="40758283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ubtitle 2">
            <a:extLst>
              <a:ext uri="{FF2B5EF4-FFF2-40B4-BE49-F238E27FC236}">
                <a16:creationId xmlns:a16="http://schemas.microsoft.com/office/drawing/2014/main" id="{A18A2795-F3FA-466C-AE79-60A0D4E1986A}"/>
              </a:ext>
            </a:extLst>
          </p:cNvPr>
          <p:cNvSpPr txBox="1">
            <a:spLocks/>
          </p:cNvSpPr>
          <p:nvPr/>
        </p:nvSpPr>
        <p:spPr>
          <a:xfrm>
            <a:off x="6850803" y="2264987"/>
            <a:ext cx="3374054" cy="47382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3600" dirty="0">
                <a:solidFill>
                  <a:schemeClr val="tx1">
                    <a:lumMod val="85000"/>
                    <a:lumOff val="15000"/>
                  </a:schemeClr>
                </a:solidFill>
                <a:latin typeface="Monument Extended" panose="00000500000000000000" pitchFamily="50" charset="0"/>
                <a:ea typeface="Lato Black" panose="020F0502020204030203" pitchFamily="34" charset="0"/>
                <a:cs typeface="Lato Black" panose="020F0502020204030203" pitchFamily="34" charset="0"/>
              </a:rPr>
              <a:t>MEET</a:t>
            </a:r>
            <a:endParaRPr lang="id-ID" sz="3600" dirty="0">
              <a:solidFill>
                <a:schemeClr val="tx1">
                  <a:lumMod val="85000"/>
                  <a:lumOff val="15000"/>
                </a:schemeClr>
              </a:solidFill>
              <a:latin typeface="Monument Extended" panose="00000500000000000000" pitchFamily="50" charset="0"/>
              <a:ea typeface="Lato Black" panose="020F0502020204030203" pitchFamily="34" charset="0"/>
              <a:cs typeface="Lato Black" panose="020F0502020204030203" pitchFamily="34" charset="0"/>
            </a:endParaRPr>
          </a:p>
        </p:txBody>
      </p:sp>
      <p:sp>
        <p:nvSpPr>
          <p:cNvPr id="33" name="Subtitle 2">
            <a:extLst>
              <a:ext uri="{FF2B5EF4-FFF2-40B4-BE49-F238E27FC236}">
                <a16:creationId xmlns:a16="http://schemas.microsoft.com/office/drawing/2014/main" id="{1FD862CE-2549-43A7-8DCA-90261435AE0C}"/>
              </a:ext>
            </a:extLst>
          </p:cNvPr>
          <p:cNvSpPr txBox="1">
            <a:spLocks/>
          </p:cNvSpPr>
          <p:nvPr/>
        </p:nvSpPr>
        <p:spPr>
          <a:xfrm>
            <a:off x="6850800" y="2637674"/>
            <a:ext cx="3653453" cy="47382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3600" dirty="0">
                <a:solidFill>
                  <a:schemeClr val="tx1">
                    <a:lumMod val="85000"/>
                    <a:lumOff val="15000"/>
                  </a:schemeClr>
                </a:solidFill>
                <a:latin typeface="Monument Extended" panose="00000500000000000000" pitchFamily="50" charset="0"/>
                <a:ea typeface="Lato Black" panose="020F0502020204030203" pitchFamily="34" charset="0"/>
                <a:cs typeface="Lato Black" panose="020F0502020204030203" pitchFamily="34" charset="0"/>
              </a:rPr>
              <a:t>TOUR</a:t>
            </a:r>
            <a:endParaRPr lang="id-ID" sz="3600" dirty="0">
              <a:solidFill>
                <a:schemeClr val="tx1">
                  <a:lumMod val="85000"/>
                  <a:lumOff val="15000"/>
                </a:schemeClr>
              </a:solidFill>
              <a:latin typeface="Monument Extended" panose="00000500000000000000" pitchFamily="50" charset="0"/>
              <a:ea typeface="Lato Black" panose="020F0502020204030203" pitchFamily="34" charset="0"/>
              <a:cs typeface="Lato Black" panose="020F0502020204030203" pitchFamily="34" charset="0"/>
            </a:endParaRPr>
          </a:p>
        </p:txBody>
      </p:sp>
      <p:sp>
        <p:nvSpPr>
          <p:cNvPr id="34" name="Subtitle 2">
            <a:extLst>
              <a:ext uri="{FF2B5EF4-FFF2-40B4-BE49-F238E27FC236}">
                <a16:creationId xmlns:a16="http://schemas.microsoft.com/office/drawing/2014/main" id="{8CD5637C-7634-4A63-B166-C6FC15279403}"/>
              </a:ext>
            </a:extLst>
          </p:cNvPr>
          <p:cNvSpPr txBox="1">
            <a:spLocks/>
          </p:cNvSpPr>
          <p:nvPr/>
        </p:nvSpPr>
        <p:spPr>
          <a:xfrm>
            <a:off x="6850799" y="3072213"/>
            <a:ext cx="3653453" cy="47382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3600" dirty="0">
                <a:solidFill>
                  <a:schemeClr val="tx1">
                    <a:lumMod val="85000"/>
                    <a:lumOff val="15000"/>
                  </a:schemeClr>
                </a:solidFill>
                <a:latin typeface="Monument Extended" panose="00000500000000000000" pitchFamily="50" charset="0"/>
                <a:ea typeface="Lato Black" panose="020F0502020204030203" pitchFamily="34" charset="0"/>
                <a:cs typeface="Lato Black" panose="020F0502020204030203" pitchFamily="34" charset="0"/>
              </a:rPr>
              <a:t>GUIDE</a:t>
            </a:r>
            <a:endParaRPr lang="id-ID" sz="3600" dirty="0">
              <a:solidFill>
                <a:schemeClr val="tx1">
                  <a:lumMod val="85000"/>
                  <a:lumOff val="15000"/>
                </a:schemeClr>
              </a:solidFill>
              <a:latin typeface="Monument Extended" panose="00000500000000000000" pitchFamily="50" charset="0"/>
              <a:ea typeface="Lato Black" panose="020F0502020204030203" pitchFamily="34" charset="0"/>
              <a:cs typeface="Lato Black" panose="020F0502020204030203" pitchFamily="34" charset="0"/>
            </a:endParaRPr>
          </a:p>
        </p:txBody>
      </p:sp>
      <p:sp>
        <p:nvSpPr>
          <p:cNvPr id="35" name="TextBox 34">
            <a:extLst>
              <a:ext uri="{FF2B5EF4-FFF2-40B4-BE49-F238E27FC236}">
                <a16:creationId xmlns:a16="http://schemas.microsoft.com/office/drawing/2014/main" id="{34003968-6173-4FE3-A920-1D81AE29B3C8}"/>
              </a:ext>
            </a:extLst>
          </p:cNvPr>
          <p:cNvSpPr txBox="1"/>
          <p:nvPr/>
        </p:nvSpPr>
        <p:spPr>
          <a:xfrm>
            <a:off x="6850799" y="4861793"/>
            <a:ext cx="3653453" cy="1200329"/>
          </a:xfrm>
          <a:prstGeom prst="rect">
            <a:avLst/>
          </a:prstGeom>
          <a:noFill/>
        </p:spPr>
        <p:txBody>
          <a:bodyPr wrap="square">
            <a:spAutoFit/>
          </a:bodyPr>
          <a:lstStyle/>
          <a:p>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Proin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blandit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turpis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vitae eros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mollis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pellentesque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arcu</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molestie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pharetra mi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nunc</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cursus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tellus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commodo</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sit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amet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Phasellus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consectetur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egestas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arcu</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tempor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Duis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vel</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dui vitae mi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tristique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porttitor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Aenean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nec</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tortor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consectetur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viverra</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ante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eu</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t>
            </a:r>
          </a:p>
          <a:p>
            <a:endPar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endParaRPr>
          </a:p>
          <a:p>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ornare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ligula.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et dui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ut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mauris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ornare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pharetra vitae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quis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magna. Vestibulum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diam</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commodo</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congue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elit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et,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lobortis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mi.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Curabitur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vestibulum maximus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sem</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in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hendrerit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nisi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malesuada</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vitae. </a:t>
            </a:r>
            <a:endParaRPr lang="en-ID"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6" name="Subtitle 2">
            <a:extLst>
              <a:ext uri="{FF2B5EF4-FFF2-40B4-BE49-F238E27FC236}">
                <a16:creationId xmlns:a16="http://schemas.microsoft.com/office/drawing/2014/main" id="{28BF8E63-99E7-4B1E-A0BA-7C9019B5B041}"/>
              </a:ext>
            </a:extLst>
          </p:cNvPr>
          <p:cNvSpPr txBox="1">
            <a:spLocks/>
          </p:cNvSpPr>
          <p:nvPr/>
        </p:nvSpPr>
        <p:spPr>
          <a:xfrm>
            <a:off x="6850798" y="4422867"/>
            <a:ext cx="3653453" cy="47382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800" dirty="0">
                <a:solidFill>
                  <a:schemeClr val="tx1">
                    <a:lumMod val="85000"/>
                    <a:lumOff val="15000"/>
                  </a:schemeClr>
                </a:solidFill>
                <a:latin typeface="Monument Extended" panose="00000500000000000000" pitchFamily="50" charset="0"/>
                <a:ea typeface="Lato Black" panose="020F0502020204030203" pitchFamily="34" charset="0"/>
                <a:cs typeface="Lato Black" panose="020F0502020204030203" pitchFamily="34" charset="0"/>
              </a:rPr>
              <a:t>JESSICA MILLER</a:t>
            </a:r>
            <a:endParaRPr lang="id-ID" sz="1800" dirty="0">
              <a:solidFill>
                <a:schemeClr val="tx1">
                  <a:lumMod val="85000"/>
                  <a:lumOff val="15000"/>
                </a:schemeClr>
              </a:solidFill>
              <a:latin typeface="Monument Extended" panose="00000500000000000000" pitchFamily="50" charset="0"/>
              <a:ea typeface="Lato Black" panose="020F0502020204030203" pitchFamily="34" charset="0"/>
              <a:cs typeface="Lato Black" panose="020F0502020204030203" pitchFamily="34" charset="0"/>
            </a:endParaRPr>
          </a:p>
        </p:txBody>
      </p:sp>
      <p:sp>
        <p:nvSpPr>
          <p:cNvPr id="16" name="Freeform: Shape 15">
            <a:extLst>
              <a:ext uri="{FF2B5EF4-FFF2-40B4-BE49-F238E27FC236}">
                <a16:creationId xmlns:a16="http://schemas.microsoft.com/office/drawing/2014/main" id="{629A3029-DB87-46B4-BEA1-1BAE7AF1AF75}"/>
              </a:ext>
            </a:extLst>
          </p:cNvPr>
          <p:cNvSpPr/>
          <p:nvPr/>
        </p:nvSpPr>
        <p:spPr>
          <a:xfrm>
            <a:off x="406400" y="274553"/>
            <a:ext cx="368300" cy="213361"/>
          </a:xfrm>
          <a:custGeom>
            <a:avLst/>
            <a:gdLst>
              <a:gd name="connsiteX0" fmla="*/ 0 w 368300"/>
              <a:gd name="connsiteY0" fmla="*/ 167642 h 213361"/>
              <a:gd name="connsiteX1" fmla="*/ 368300 w 368300"/>
              <a:gd name="connsiteY1" fmla="*/ 167642 h 213361"/>
              <a:gd name="connsiteX2" fmla="*/ 368300 w 368300"/>
              <a:gd name="connsiteY2" fmla="*/ 213361 h 213361"/>
              <a:gd name="connsiteX3" fmla="*/ 0 w 368300"/>
              <a:gd name="connsiteY3" fmla="*/ 213361 h 213361"/>
              <a:gd name="connsiteX4" fmla="*/ 0 w 368300"/>
              <a:gd name="connsiteY4" fmla="*/ 83821 h 213361"/>
              <a:gd name="connsiteX5" fmla="*/ 368300 w 368300"/>
              <a:gd name="connsiteY5" fmla="*/ 83821 h 213361"/>
              <a:gd name="connsiteX6" fmla="*/ 368300 w 368300"/>
              <a:gd name="connsiteY6" fmla="*/ 129540 h 213361"/>
              <a:gd name="connsiteX7" fmla="*/ 0 w 368300"/>
              <a:gd name="connsiteY7" fmla="*/ 129540 h 213361"/>
              <a:gd name="connsiteX8" fmla="*/ 0 w 368300"/>
              <a:gd name="connsiteY8" fmla="*/ 0 h 213361"/>
              <a:gd name="connsiteX9" fmla="*/ 368300 w 368300"/>
              <a:gd name="connsiteY9" fmla="*/ 0 h 213361"/>
              <a:gd name="connsiteX10" fmla="*/ 368300 w 368300"/>
              <a:gd name="connsiteY10" fmla="*/ 45719 h 213361"/>
              <a:gd name="connsiteX11" fmla="*/ 0 w 368300"/>
              <a:gd name="connsiteY11" fmla="*/ 45719 h 213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8300" h="213361">
                <a:moveTo>
                  <a:pt x="0" y="167642"/>
                </a:moveTo>
                <a:lnTo>
                  <a:pt x="368300" y="167642"/>
                </a:lnTo>
                <a:lnTo>
                  <a:pt x="368300" y="213361"/>
                </a:lnTo>
                <a:lnTo>
                  <a:pt x="0" y="213361"/>
                </a:lnTo>
                <a:close/>
                <a:moveTo>
                  <a:pt x="0" y="83821"/>
                </a:moveTo>
                <a:lnTo>
                  <a:pt x="368300" y="83821"/>
                </a:lnTo>
                <a:lnTo>
                  <a:pt x="368300" y="129540"/>
                </a:lnTo>
                <a:lnTo>
                  <a:pt x="0" y="129540"/>
                </a:lnTo>
                <a:close/>
                <a:moveTo>
                  <a:pt x="0" y="0"/>
                </a:moveTo>
                <a:lnTo>
                  <a:pt x="368300" y="0"/>
                </a:lnTo>
                <a:lnTo>
                  <a:pt x="368300" y="45719"/>
                </a:lnTo>
                <a:lnTo>
                  <a:pt x="0" y="45719"/>
                </a:ln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3" name="TextBox 22">
            <a:extLst>
              <a:ext uri="{FF2B5EF4-FFF2-40B4-BE49-F238E27FC236}">
                <a16:creationId xmlns:a16="http://schemas.microsoft.com/office/drawing/2014/main" id="{FDF9DAC6-487C-432F-BD8B-5C1A2B1FB80A}"/>
              </a:ext>
            </a:extLst>
          </p:cNvPr>
          <p:cNvSpPr txBox="1"/>
          <p:nvPr/>
        </p:nvSpPr>
        <p:spPr>
          <a:xfrm>
            <a:off x="10717774" y="274553"/>
            <a:ext cx="106782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PACKAGE</a:t>
            </a:r>
          </a:p>
        </p:txBody>
      </p:sp>
      <p:sp>
        <p:nvSpPr>
          <p:cNvPr id="24" name="TextBox 23">
            <a:extLst>
              <a:ext uri="{FF2B5EF4-FFF2-40B4-BE49-F238E27FC236}">
                <a16:creationId xmlns:a16="http://schemas.microsoft.com/office/drawing/2014/main" id="{98C0374B-C629-43EB-9E0D-38067DE4B246}"/>
              </a:ext>
            </a:extLst>
          </p:cNvPr>
          <p:cNvSpPr txBox="1"/>
          <p:nvPr/>
        </p:nvSpPr>
        <p:spPr>
          <a:xfrm>
            <a:off x="8850317" y="274553"/>
            <a:ext cx="165393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CONTACT</a:t>
            </a:r>
          </a:p>
        </p:txBody>
      </p:sp>
      <p:sp>
        <p:nvSpPr>
          <p:cNvPr id="25" name="TextBox 24">
            <a:extLst>
              <a:ext uri="{FF2B5EF4-FFF2-40B4-BE49-F238E27FC236}">
                <a16:creationId xmlns:a16="http://schemas.microsoft.com/office/drawing/2014/main" id="{48D5E661-7B43-42BD-BF23-A87537F9EFD4}"/>
              </a:ext>
            </a:extLst>
          </p:cNvPr>
          <p:cNvSpPr txBox="1"/>
          <p:nvPr/>
        </p:nvSpPr>
        <p:spPr>
          <a:xfrm>
            <a:off x="7875353" y="274553"/>
            <a:ext cx="85827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VISIT</a:t>
            </a:r>
          </a:p>
        </p:txBody>
      </p:sp>
      <p:sp>
        <p:nvSpPr>
          <p:cNvPr id="26" name="TextBox 25">
            <a:extLst>
              <a:ext uri="{FF2B5EF4-FFF2-40B4-BE49-F238E27FC236}">
                <a16:creationId xmlns:a16="http://schemas.microsoft.com/office/drawing/2014/main" id="{E9682BCE-049C-4995-91CF-BA21724FFFA7}"/>
              </a:ext>
            </a:extLst>
          </p:cNvPr>
          <p:cNvSpPr txBox="1"/>
          <p:nvPr/>
        </p:nvSpPr>
        <p:spPr>
          <a:xfrm>
            <a:off x="5903121" y="274553"/>
            <a:ext cx="165393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TRAVEL</a:t>
            </a:r>
          </a:p>
        </p:txBody>
      </p:sp>
      <p:sp>
        <p:nvSpPr>
          <p:cNvPr id="10" name="Picture Placeholder 9">
            <a:extLst>
              <a:ext uri="{FF2B5EF4-FFF2-40B4-BE49-F238E27FC236}">
                <a16:creationId xmlns:a16="http://schemas.microsoft.com/office/drawing/2014/main" id="{32FBAA6C-7056-48C8-B885-BBECE05C7350}"/>
              </a:ext>
            </a:extLst>
          </p:cNvPr>
          <p:cNvSpPr>
            <a:spLocks noGrp="1"/>
          </p:cNvSpPr>
          <p:nvPr>
            <p:ph type="pic" sz="quarter" idx="10"/>
          </p:nvPr>
        </p:nvSpPr>
        <p:spPr/>
      </p:sp>
    </p:spTree>
    <p:extLst>
      <p:ext uri="{BB962C8B-B14F-4D97-AF65-F5344CB8AC3E}">
        <p14:creationId xmlns:p14="http://schemas.microsoft.com/office/powerpoint/2010/main" val="25154994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90EAAE1-73CE-4B14-882D-47441FAACD73}"/>
              </a:ext>
            </a:extLst>
          </p:cNvPr>
          <p:cNvSpPr/>
          <p:nvPr/>
        </p:nvSpPr>
        <p:spPr>
          <a:xfrm>
            <a:off x="7115115" y="1516908"/>
            <a:ext cx="4136572" cy="44341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12" name="Rectangle 11">
            <a:extLst>
              <a:ext uri="{FF2B5EF4-FFF2-40B4-BE49-F238E27FC236}">
                <a16:creationId xmlns:a16="http://schemas.microsoft.com/office/drawing/2014/main" id="{2C0853D2-0FFF-4676-975B-D400BE759721}"/>
              </a:ext>
            </a:extLst>
          </p:cNvPr>
          <p:cNvSpPr/>
          <p:nvPr/>
        </p:nvSpPr>
        <p:spPr>
          <a:xfrm>
            <a:off x="1576251" y="1795471"/>
            <a:ext cx="4144722" cy="707886"/>
          </a:xfrm>
          <a:prstGeom prst="rect">
            <a:avLst/>
          </a:prstGeom>
        </p:spPr>
        <p:txBody>
          <a:bodyPr vert="horz" wrap="square">
            <a:spAutoFit/>
          </a:bodyPr>
          <a:lstStyle/>
          <a:p>
            <a:r>
              <a:rPr lang="en-US" sz="4000" b="1" kern="1700" dirty="0">
                <a:ln w="0"/>
                <a:solidFill>
                  <a:schemeClr val="tx1">
                    <a:lumMod val="85000"/>
                    <a:lumOff val="15000"/>
                  </a:schemeClr>
                </a:solidFill>
                <a:latin typeface="Monument Extended" panose="00000500000000000000" pitchFamily="50" charset="0"/>
                <a:ea typeface="Roboto Slab" pitchFamily="2" charset="0"/>
                <a:cs typeface="Lato Heavy" panose="020F0502020204030203" pitchFamily="34" charset="0"/>
              </a:rPr>
              <a:t>MEET</a:t>
            </a:r>
          </a:p>
        </p:txBody>
      </p:sp>
      <p:sp>
        <p:nvSpPr>
          <p:cNvPr id="14" name="Rectangle 13">
            <a:extLst>
              <a:ext uri="{FF2B5EF4-FFF2-40B4-BE49-F238E27FC236}">
                <a16:creationId xmlns:a16="http://schemas.microsoft.com/office/drawing/2014/main" id="{90AA277C-9663-4302-AC05-99C10DB3A9B2}"/>
              </a:ext>
            </a:extLst>
          </p:cNvPr>
          <p:cNvSpPr/>
          <p:nvPr/>
        </p:nvSpPr>
        <p:spPr>
          <a:xfrm>
            <a:off x="1576251" y="2252207"/>
            <a:ext cx="7947108" cy="707886"/>
          </a:xfrm>
          <a:prstGeom prst="rect">
            <a:avLst/>
          </a:prstGeom>
        </p:spPr>
        <p:txBody>
          <a:bodyPr vert="horz" wrap="square">
            <a:spAutoFit/>
          </a:bodyPr>
          <a:lstStyle/>
          <a:p>
            <a:r>
              <a:rPr lang="en-US" sz="4000" b="1" kern="1700" dirty="0">
                <a:ln w="0"/>
                <a:solidFill>
                  <a:schemeClr val="tx1">
                    <a:lumMod val="85000"/>
                    <a:lumOff val="15000"/>
                  </a:schemeClr>
                </a:solidFill>
                <a:latin typeface="Monument Extended" panose="00000500000000000000" pitchFamily="50" charset="0"/>
                <a:ea typeface="Roboto Slab" pitchFamily="2" charset="0"/>
                <a:cs typeface="Lato Heavy" panose="020F0502020204030203" pitchFamily="34" charset="0"/>
              </a:rPr>
              <a:t>PHOTORAPH</a:t>
            </a:r>
          </a:p>
        </p:txBody>
      </p:sp>
      <p:sp>
        <p:nvSpPr>
          <p:cNvPr id="19" name="Freeform: Shape 18">
            <a:extLst>
              <a:ext uri="{FF2B5EF4-FFF2-40B4-BE49-F238E27FC236}">
                <a16:creationId xmlns:a16="http://schemas.microsoft.com/office/drawing/2014/main" id="{C8467F59-5B20-43F4-BF58-A27456348863}"/>
              </a:ext>
            </a:extLst>
          </p:cNvPr>
          <p:cNvSpPr/>
          <p:nvPr/>
        </p:nvSpPr>
        <p:spPr>
          <a:xfrm>
            <a:off x="406400" y="274553"/>
            <a:ext cx="368300" cy="213361"/>
          </a:xfrm>
          <a:custGeom>
            <a:avLst/>
            <a:gdLst>
              <a:gd name="connsiteX0" fmla="*/ 0 w 368300"/>
              <a:gd name="connsiteY0" fmla="*/ 167642 h 213361"/>
              <a:gd name="connsiteX1" fmla="*/ 368300 w 368300"/>
              <a:gd name="connsiteY1" fmla="*/ 167642 h 213361"/>
              <a:gd name="connsiteX2" fmla="*/ 368300 w 368300"/>
              <a:gd name="connsiteY2" fmla="*/ 213361 h 213361"/>
              <a:gd name="connsiteX3" fmla="*/ 0 w 368300"/>
              <a:gd name="connsiteY3" fmla="*/ 213361 h 213361"/>
              <a:gd name="connsiteX4" fmla="*/ 0 w 368300"/>
              <a:gd name="connsiteY4" fmla="*/ 83821 h 213361"/>
              <a:gd name="connsiteX5" fmla="*/ 368300 w 368300"/>
              <a:gd name="connsiteY5" fmla="*/ 83821 h 213361"/>
              <a:gd name="connsiteX6" fmla="*/ 368300 w 368300"/>
              <a:gd name="connsiteY6" fmla="*/ 129540 h 213361"/>
              <a:gd name="connsiteX7" fmla="*/ 0 w 368300"/>
              <a:gd name="connsiteY7" fmla="*/ 129540 h 213361"/>
              <a:gd name="connsiteX8" fmla="*/ 0 w 368300"/>
              <a:gd name="connsiteY8" fmla="*/ 0 h 213361"/>
              <a:gd name="connsiteX9" fmla="*/ 368300 w 368300"/>
              <a:gd name="connsiteY9" fmla="*/ 0 h 213361"/>
              <a:gd name="connsiteX10" fmla="*/ 368300 w 368300"/>
              <a:gd name="connsiteY10" fmla="*/ 45719 h 213361"/>
              <a:gd name="connsiteX11" fmla="*/ 0 w 368300"/>
              <a:gd name="connsiteY11" fmla="*/ 45719 h 213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8300" h="213361">
                <a:moveTo>
                  <a:pt x="0" y="167642"/>
                </a:moveTo>
                <a:lnTo>
                  <a:pt x="368300" y="167642"/>
                </a:lnTo>
                <a:lnTo>
                  <a:pt x="368300" y="213361"/>
                </a:lnTo>
                <a:lnTo>
                  <a:pt x="0" y="213361"/>
                </a:lnTo>
                <a:close/>
                <a:moveTo>
                  <a:pt x="0" y="83821"/>
                </a:moveTo>
                <a:lnTo>
                  <a:pt x="368300" y="83821"/>
                </a:lnTo>
                <a:lnTo>
                  <a:pt x="368300" y="129540"/>
                </a:lnTo>
                <a:lnTo>
                  <a:pt x="0" y="129540"/>
                </a:lnTo>
                <a:close/>
                <a:moveTo>
                  <a:pt x="0" y="0"/>
                </a:moveTo>
                <a:lnTo>
                  <a:pt x="368300" y="0"/>
                </a:lnTo>
                <a:lnTo>
                  <a:pt x="368300" y="45719"/>
                </a:lnTo>
                <a:lnTo>
                  <a:pt x="0" y="45719"/>
                </a:ln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1" name="TextBox 20">
            <a:extLst>
              <a:ext uri="{FF2B5EF4-FFF2-40B4-BE49-F238E27FC236}">
                <a16:creationId xmlns:a16="http://schemas.microsoft.com/office/drawing/2014/main" id="{278AA32F-90AD-41CF-AAE2-E82306E0966B}"/>
              </a:ext>
            </a:extLst>
          </p:cNvPr>
          <p:cNvSpPr txBox="1"/>
          <p:nvPr/>
        </p:nvSpPr>
        <p:spPr>
          <a:xfrm>
            <a:off x="10717774" y="274553"/>
            <a:ext cx="106782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PACKAGE</a:t>
            </a:r>
          </a:p>
        </p:txBody>
      </p:sp>
      <p:sp>
        <p:nvSpPr>
          <p:cNvPr id="22" name="TextBox 21">
            <a:extLst>
              <a:ext uri="{FF2B5EF4-FFF2-40B4-BE49-F238E27FC236}">
                <a16:creationId xmlns:a16="http://schemas.microsoft.com/office/drawing/2014/main" id="{EDCE4611-DBCC-4D73-9C07-4B55FC52B2C1}"/>
              </a:ext>
            </a:extLst>
          </p:cNvPr>
          <p:cNvSpPr txBox="1"/>
          <p:nvPr/>
        </p:nvSpPr>
        <p:spPr>
          <a:xfrm>
            <a:off x="8850317" y="274553"/>
            <a:ext cx="165393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CONTACT</a:t>
            </a:r>
          </a:p>
        </p:txBody>
      </p:sp>
      <p:sp>
        <p:nvSpPr>
          <p:cNvPr id="23" name="TextBox 22">
            <a:extLst>
              <a:ext uri="{FF2B5EF4-FFF2-40B4-BE49-F238E27FC236}">
                <a16:creationId xmlns:a16="http://schemas.microsoft.com/office/drawing/2014/main" id="{F2F6C59E-6F73-4EDB-BF15-E873EF81CD6B}"/>
              </a:ext>
            </a:extLst>
          </p:cNvPr>
          <p:cNvSpPr txBox="1"/>
          <p:nvPr/>
        </p:nvSpPr>
        <p:spPr>
          <a:xfrm>
            <a:off x="7875353" y="274553"/>
            <a:ext cx="85827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VISIT</a:t>
            </a:r>
          </a:p>
        </p:txBody>
      </p:sp>
      <p:sp>
        <p:nvSpPr>
          <p:cNvPr id="24" name="TextBox 23">
            <a:extLst>
              <a:ext uri="{FF2B5EF4-FFF2-40B4-BE49-F238E27FC236}">
                <a16:creationId xmlns:a16="http://schemas.microsoft.com/office/drawing/2014/main" id="{3C2333D5-7643-483A-8952-4953688FD68F}"/>
              </a:ext>
            </a:extLst>
          </p:cNvPr>
          <p:cNvSpPr txBox="1"/>
          <p:nvPr/>
        </p:nvSpPr>
        <p:spPr>
          <a:xfrm>
            <a:off x="5903121" y="274553"/>
            <a:ext cx="165393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TRAVEL</a:t>
            </a:r>
          </a:p>
        </p:txBody>
      </p:sp>
      <p:sp>
        <p:nvSpPr>
          <p:cNvPr id="25" name="TextBox 24">
            <a:extLst>
              <a:ext uri="{FF2B5EF4-FFF2-40B4-BE49-F238E27FC236}">
                <a16:creationId xmlns:a16="http://schemas.microsoft.com/office/drawing/2014/main" id="{F50BC8EE-B699-4DC2-AD4A-B4837AEB9D52}"/>
              </a:ext>
            </a:extLst>
          </p:cNvPr>
          <p:cNvSpPr txBox="1"/>
          <p:nvPr/>
        </p:nvSpPr>
        <p:spPr>
          <a:xfrm>
            <a:off x="1574595" y="3733966"/>
            <a:ext cx="3653453" cy="1200329"/>
          </a:xfrm>
          <a:prstGeom prst="rect">
            <a:avLst/>
          </a:prstGeom>
          <a:noFill/>
        </p:spPr>
        <p:txBody>
          <a:bodyPr wrap="square">
            <a:spAutoFit/>
          </a:bodyPr>
          <a:lstStyle/>
          <a:p>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Proin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blandit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turpis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vitae eros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mollis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pellentesque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arcu</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molestie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pharetra mi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nunc</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cursus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tellus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commodo</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sit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amet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Phasellus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consectetur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egestas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arcu</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tempor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Duis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vel</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dui vitae mi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tristique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porttitor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Aenean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nec</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tortor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consectetur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viverra</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ante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eu</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t>
            </a:r>
          </a:p>
          <a:p>
            <a:endPar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endParaRPr>
          </a:p>
          <a:p>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ornare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ligula.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et dui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ut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mauris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ornare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pharetra vitae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quis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magna. Vestibulum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diam</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commodo</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congue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elit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et,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lobortis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mi.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Curabitur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vestibulum maximus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sem</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in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hendrerit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nisi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malesuada</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vitae. </a:t>
            </a:r>
            <a:endParaRPr lang="en-ID"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6" name="Subtitle 2">
            <a:extLst>
              <a:ext uri="{FF2B5EF4-FFF2-40B4-BE49-F238E27FC236}">
                <a16:creationId xmlns:a16="http://schemas.microsoft.com/office/drawing/2014/main" id="{777C9E28-D570-4100-B457-800E3847A70B}"/>
              </a:ext>
            </a:extLst>
          </p:cNvPr>
          <p:cNvSpPr txBox="1">
            <a:spLocks/>
          </p:cNvSpPr>
          <p:nvPr/>
        </p:nvSpPr>
        <p:spPr>
          <a:xfrm>
            <a:off x="1574594" y="3295040"/>
            <a:ext cx="3653453" cy="47382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800" dirty="0">
                <a:solidFill>
                  <a:schemeClr val="tx1">
                    <a:lumMod val="85000"/>
                    <a:lumOff val="15000"/>
                  </a:schemeClr>
                </a:solidFill>
                <a:latin typeface="Monument Extended" panose="00000500000000000000" pitchFamily="50" charset="0"/>
                <a:ea typeface="Lato Black" panose="020F0502020204030203" pitchFamily="34" charset="0"/>
                <a:cs typeface="Lato Black" panose="020F0502020204030203" pitchFamily="34" charset="0"/>
              </a:rPr>
              <a:t>JOHN DOE</a:t>
            </a:r>
            <a:endParaRPr lang="id-ID" sz="1800" dirty="0">
              <a:solidFill>
                <a:schemeClr val="tx1">
                  <a:lumMod val="85000"/>
                  <a:lumOff val="15000"/>
                </a:schemeClr>
              </a:solidFill>
              <a:latin typeface="Monument Extended" panose="00000500000000000000" pitchFamily="50" charset="0"/>
              <a:ea typeface="Lato Black" panose="020F0502020204030203" pitchFamily="34" charset="0"/>
              <a:cs typeface="Lato Black" panose="020F0502020204030203" pitchFamily="34" charset="0"/>
            </a:endParaRPr>
          </a:p>
        </p:txBody>
      </p:sp>
      <p:sp>
        <p:nvSpPr>
          <p:cNvPr id="3" name="Picture Placeholder 2">
            <a:extLst>
              <a:ext uri="{FF2B5EF4-FFF2-40B4-BE49-F238E27FC236}">
                <a16:creationId xmlns:a16="http://schemas.microsoft.com/office/drawing/2014/main" id="{F7E4079B-B761-4EC5-A2F5-C9BF4890D78C}"/>
              </a:ext>
            </a:extLst>
          </p:cNvPr>
          <p:cNvSpPr>
            <a:spLocks noGrp="1"/>
          </p:cNvSpPr>
          <p:nvPr>
            <p:ph type="pic" sz="quarter" idx="10"/>
          </p:nvPr>
        </p:nvSpPr>
        <p:spPr/>
      </p:sp>
    </p:spTree>
    <p:extLst>
      <p:ext uri="{BB962C8B-B14F-4D97-AF65-F5344CB8AC3E}">
        <p14:creationId xmlns:p14="http://schemas.microsoft.com/office/powerpoint/2010/main" val="5638970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4D044DD-B9E4-4BF8-96BA-8EFFDB84647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6706620" y="1318278"/>
            <a:ext cx="3144386" cy="6230975"/>
          </a:xfrm>
          <a:prstGeom prst="rect">
            <a:avLst/>
          </a:prstGeom>
        </p:spPr>
      </p:pic>
      <p:sp>
        <p:nvSpPr>
          <p:cNvPr id="18" name="Freeform: Shape 17">
            <a:extLst>
              <a:ext uri="{FF2B5EF4-FFF2-40B4-BE49-F238E27FC236}">
                <a16:creationId xmlns:a16="http://schemas.microsoft.com/office/drawing/2014/main" id="{BE969C94-CCD3-48A3-8827-DD2B7D3770F8}"/>
              </a:ext>
            </a:extLst>
          </p:cNvPr>
          <p:cNvSpPr/>
          <p:nvPr/>
        </p:nvSpPr>
        <p:spPr>
          <a:xfrm>
            <a:off x="406400" y="274553"/>
            <a:ext cx="368300" cy="213361"/>
          </a:xfrm>
          <a:custGeom>
            <a:avLst/>
            <a:gdLst>
              <a:gd name="connsiteX0" fmla="*/ 0 w 368300"/>
              <a:gd name="connsiteY0" fmla="*/ 167642 h 213361"/>
              <a:gd name="connsiteX1" fmla="*/ 368300 w 368300"/>
              <a:gd name="connsiteY1" fmla="*/ 167642 h 213361"/>
              <a:gd name="connsiteX2" fmla="*/ 368300 w 368300"/>
              <a:gd name="connsiteY2" fmla="*/ 213361 h 213361"/>
              <a:gd name="connsiteX3" fmla="*/ 0 w 368300"/>
              <a:gd name="connsiteY3" fmla="*/ 213361 h 213361"/>
              <a:gd name="connsiteX4" fmla="*/ 0 w 368300"/>
              <a:gd name="connsiteY4" fmla="*/ 83821 h 213361"/>
              <a:gd name="connsiteX5" fmla="*/ 368300 w 368300"/>
              <a:gd name="connsiteY5" fmla="*/ 83821 h 213361"/>
              <a:gd name="connsiteX6" fmla="*/ 368300 w 368300"/>
              <a:gd name="connsiteY6" fmla="*/ 129540 h 213361"/>
              <a:gd name="connsiteX7" fmla="*/ 0 w 368300"/>
              <a:gd name="connsiteY7" fmla="*/ 129540 h 213361"/>
              <a:gd name="connsiteX8" fmla="*/ 0 w 368300"/>
              <a:gd name="connsiteY8" fmla="*/ 0 h 213361"/>
              <a:gd name="connsiteX9" fmla="*/ 368300 w 368300"/>
              <a:gd name="connsiteY9" fmla="*/ 0 h 213361"/>
              <a:gd name="connsiteX10" fmla="*/ 368300 w 368300"/>
              <a:gd name="connsiteY10" fmla="*/ 45719 h 213361"/>
              <a:gd name="connsiteX11" fmla="*/ 0 w 368300"/>
              <a:gd name="connsiteY11" fmla="*/ 45719 h 213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8300" h="213361">
                <a:moveTo>
                  <a:pt x="0" y="167642"/>
                </a:moveTo>
                <a:lnTo>
                  <a:pt x="368300" y="167642"/>
                </a:lnTo>
                <a:lnTo>
                  <a:pt x="368300" y="213361"/>
                </a:lnTo>
                <a:lnTo>
                  <a:pt x="0" y="213361"/>
                </a:lnTo>
                <a:close/>
                <a:moveTo>
                  <a:pt x="0" y="83821"/>
                </a:moveTo>
                <a:lnTo>
                  <a:pt x="368300" y="83821"/>
                </a:lnTo>
                <a:lnTo>
                  <a:pt x="368300" y="129540"/>
                </a:lnTo>
                <a:lnTo>
                  <a:pt x="0" y="129540"/>
                </a:lnTo>
                <a:close/>
                <a:moveTo>
                  <a:pt x="0" y="0"/>
                </a:moveTo>
                <a:lnTo>
                  <a:pt x="368300" y="0"/>
                </a:lnTo>
                <a:lnTo>
                  <a:pt x="368300" y="45719"/>
                </a:lnTo>
                <a:lnTo>
                  <a:pt x="0" y="45719"/>
                </a:ln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19" name="TextBox 18">
            <a:extLst>
              <a:ext uri="{FF2B5EF4-FFF2-40B4-BE49-F238E27FC236}">
                <a16:creationId xmlns:a16="http://schemas.microsoft.com/office/drawing/2014/main" id="{665119E7-AB89-4952-A26D-602265F71EFF}"/>
              </a:ext>
            </a:extLst>
          </p:cNvPr>
          <p:cNvSpPr txBox="1"/>
          <p:nvPr/>
        </p:nvSpPr>
        <p:spPr>
          <a:xfrm>
            <a:off x="10717774" y="274553"/>
            <a:ext cx="106782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PACKAGE</a:t>
            </a:r>
          </a:p>
        </p:txBody>
      </p:sp>
      <p:sp>
        <p:nvSpPr>
          <p:cNvPr id="20" name="TextBox 19">
            <a:extLst>
              <a:ext uri="{FF2B5EF4-FFF2-40B4-BE49-F238E27FC236}">
                <a16:creationId xmlns:a16="http://schemas.microsoft.com/office/drawing/2014/main" id="{D9DF8FDD-BF14-4BCD-A8E4-E743A6784A7C}"/>
              </a:ext>
            </a:extLst>
          </p:cNvPr>
          <p:cNvSpPr txBox="1"/>
          <p:nvPr/>
        </p:nvSpPr>
        <p:spPr>
          <a:xfrm>
            <a:off x="8850317" y="274553"/>
            <a:ext cx="165393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CONTACT</a:t>
            </a:r>
          </a:p>
        </p:txBody>
      </p:sp>
      <p:sp>
        <p:nvSpPr>
          <p:cNvPr id="26" name="TextBox 25">
            <a:extLst>
              <a:ext uri="{FF2B5EF4-FFF2-40B4-BE49-F238E27FC236}">
                <a16:creationId xmlns:a16="http://schemas.microsoft.com/office/drawing/2014/main" id="{1343283B-53CE-4C8A-AC5D-9EAD11BA77D7}"/>
              </a:ext>
            </a:extLst>
          </p:cNvPr>
          <p:cNvSpPr txBox="1"/>
          <p:nvPr/>
        </p:nvSpPr>
        <p:spPr>
          <a:xfrm>
            <a:off x="7875353" y="274553"/>
            <a:ext cx="85827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VISIT</a:t>
            </a:r>
          </a:p>
        </p:txBody>
      </p:sp>
      <p:sp>
        <p:nvSpPr>
          <p:cNvPr id="27" name="TextBox 26">
            <a:extLst>
              <a:ext uri="{FF2B5EF4-FFF2-40B4-BE49-F238E27FC236}">
                <a16:creationId xmlns:a16="http://schemas.microsoft.com/office/drawing/2014/main" id="{45B673F9-851D-48AD-A1D8-E94B49412D90}"/>
              </a:ext>
            </a:extLst>
          </p:cNvPr>
          <p:cNvSpPr txBox="1"/>
          <p:nvPr/>
        </p:nvSpPr>
        <p:spPr>
          <a:xfrm>
            <a:off x="5903121" y="274553"/>
            <a:ext cx="165393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TRAVEL</a:t>
            </a:r>
          </a:p>
        </p:txBody>
      </p:sp>
      <p:sp>
        <p:nvSpPr>
          <p:cNvPr id="28" name="Subtitle 2">
            <a:extLst>
              <a:ext uri="{FF2B5EF4-FFF2-40B4-BE49-F238E27FC236}">
                <a16:creationId xmlns:a16="http://schemas.microsoft.com/office/drawing/2014/main" id="{973408E7-BA84-49B9-90DC-D9035C5B707C}"/>
              </a:ext>
            </a:extLst>
          </p:cNvPr>
          <p:cNvSpPr txBox="1">
            <a:spLocks/>
          </p:cNvSpPr>
          <p:nvPr/>
        </p:nvSpPr>
        <p:spPr>
          <a:xfrm>
            <a:off x="1779354" y="2299218"/>
            <a:ext cx="6095999" cy="47382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3600" dirty="0">
                <a:solidFill>
                  <a:schemeClr val="tx1">
                    <a:lumMod val="85000"/>
                    <a:lumOff val="15000"/>
                  </a:schemeClr>
                </a:solidFill>
                <a:latin typeface="Monument Extended" panose="00000500000000000000" pitchFamily="50" charset="0"/>
                <a:ea typeface="Lato Black" panose="020F0502020204030203" pitchFamily="34" charset="0"/>
                <a:cs typeface="Lato Black" panose="020F0502020204030203" pitchFamily="34" charset="0"/>
              </a:rPr>
              <a:t>PHONE</a:t>
            </a:r>
            <a:endParaRPr lang="id-ID" sz="3600" dirty="0">
              <a:solidFill>
                <a:schemeClr val="tx1">
                  <a:lumMod val="85000"/>
                  <a:lumOff val="15000"/>
                </a:schemeClr>
              </a:solidFill>
              <a:latin typeface="Monument Extended" panose="00000500000000000000" pitchFamily="50" charset="0"/>
              <a:ea typeface="Lato Black" panose="020F0502020204030203" pitchFamily="34" charset="0"/>
              <a:cs typeface="Lato Black" panose="020F0502020204030203" pitchFamily="34" charset="0"/>
            </a:endParaRPr>
          </a:p>
        </p:txBody>
      </p:sp>
      <p:sp>
        <p:nvSpPr>
          <p:cNvPr id="29" name="Subtitle 2">
            <a:extLst>
              <a:ext uri="{FF2B5EF4-FFF2-40B4-BE49-F238E27FC236}">
                <a16:creationId xmlns:a16="http://schemas.microsoft.com/office/drawing/2014/main" id="{3F3FA87B-1216-409F-9986-C2EE7DF1E516}"/>
              </a:ext>
            </a:extLst>
          </p:cNvPr>
          <p:cNvSpPr txBox="1">
            <a:spLocks/>
          </p:cNvSpPr>
          <p:nvPr/>
        </p:nvSpPr>
        <p:spPr>
          <a:xfrm>
            <a:off x="1779352" y="2773044"/>
            <a:ext cx="4461133" cy="47382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3600" dirty="0">
                <a:solidFill>
                  <a:schemeClr val="tx1">
                    <a:lumMod val="85000"/>
                    <a:lumOff val="15000"/>
                  </a:schemeClr>
                </a:solidFill>
                <a:latin typeface="Monument Extended" panose="00000500000000000000" pitchFamily="50" charset="0"/>
                <a:ea typeface="Lato Black" panose="020F0502020204030203" pitchFamily="34" charset="0"/>
                <a:cs typeface="Lato Black" panose="020F0502020204030203" pitchFamily="34" charset="0"/>
              </a:rPr>
              <a:t>MOCKUP</a:t>
            </a:r>
            <a:endParaRPr lang="id-ID" sz="3600" dirty="0">
              <a:solidFill>
                <a:schemeClr val="tx1">
                  <a:lumMod val="85000"/>
                  <a:lumOff val="15000"/>
                </a:schemeClr>
              </a:solidFill>
              <a:latin typeface="Monument Extended" panose="00000500000000000000" pitchFamily="50" charset="0"/>
              <a:ea typeface="Lato Black" panose="020F0502020204030203" pitchFamily="34" charset="0"/>
              <a:cs typeface="Lato Black" panose="020F0502020204030203" pitchFamily="34" charset="0"/>
            </a:endParaRPr>
          </a:p>
        </p:txBody>
      </p:sp>
      <p:sp>
        <p:nvSpPr>
          <p:cNvPr id="30" name="TextBox 29">
            <a:extLst>
              <a:ext uri="{FF2B5EF4-FFF2-40B4-BE49-F238E27FC236}">
                <a16:creationId xmlns:a16="http://schemas.microsoft.com/office/drawing/2014/main" id="{0CDCE72F-A6C8-4479-B603-CF57452EFD32}"/>
              </a:ext>
            </a:extLst>
          </p:cNvPr>
          <p:cNvSpPr txBox="1"/>
          <p:nvPr/>
        </p:nvSpPr>
        <p:spPr>
          <a:xfrm>
            <a:off x="1779352" y="3690373"/>
            <a:ext cx="3978533" cy="1061829"/>
          </a:xfrm>
          <a:prstGeom prst="rect">
            <a:avLst/>
          </a:prstGeom>
          <a:noFill/>
        </p:spPr>
        <p:txBody>
          <a:bodyPr wrap="square">
            <a:spAutoFit/>
          </a:bodyPr>
          <a:lstStyle/>
          <a:p>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Proin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blandit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turpis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vitae eros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mollis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pellentesque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arcu</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molestie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pharetra mi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nunc</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cursus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tellus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commodo</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sit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amet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Phasellus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consectetur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egestas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arcu</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tempor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Duis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vel</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dui vitae mi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tristique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porttitor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Aenean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nec</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tortor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consectetur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viverra</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ante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eu</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t>
            </a:r>
          </a:p>
          <a:p>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ornare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ligula.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et dui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ut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mauris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ornare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pharetra vitae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quis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magna. Vestibulum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diam</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commodo</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congue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elit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et,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lobortis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mi.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Curabitur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vestibulum maximus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sem</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in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hendrerit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nisi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malesuada</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vitae. </a:t>
            </a:r>
            <a:endParaRPr lang="en-ID"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1" name="Rectangle 30">
            <a:extLst>
              <a:ext uri="{FF2B5EF4-FFF2-40B4-BE49-F238E27FC236}">
                <a16:creationId xmlns:a16="http://schemas.microsoft.com/office/drawing/2014/main" id="{7592584F-7B39-455C-88CD-DD4DF2F22704}"/>
              </a:ext>
            </a:extLst>
          </p:cNvPr>
          <p:cNvSpPr/>
          <p:nvPr/>
        </p:nvSpPr>
        <p:spPr>
          <a:xfrm>
            <a:off x="8955798" y="3396476"/>
            <a:ext cx="2167195" cy="2711451"/>
          </a:xfrm>
          <a:prstGeom prst="rect">
            <a:avLst/>
          </a:prstGeom>
          <a:solidFill>
            <a:srgbClr val="1C1C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solidFill>
                <a:schemeClr val="bg1"/>
              </a:solidFill>
            </a:endParaRPr>
          </a:p>
        </p:txBody>
      </p:sp>
      <p:sp>
        <p:nvSpPr>
          <p:cNvPr id="32" name="Rectangle 31">
            <a:extLst>
              <a:ext uri="{FF2B5EF4-FFF2-40B4-BE49-F238E27FC236}">
                <a16:creationId xmlns:a16="http://schemas.microsoft.com/office/drawing/2014/main" id="{219D1568-D573-49C6-9A0B-DA0E22A0E08E}"/>
              </a:ext>
            </a:extLst>
          </p:cNvPr>
          <p:cNvSpPr/>
          <p:nvPr/>
        </p:nvSpPr>
        <p:spPr>
          <a:xfrm>
            <a:off x="9191185" y="3875038"/>
            <a:ext cx="1542056" cy="1754326"/>
          </a:xfrm>
          <a:prstGeom prst="rect">
            <a:avLst/>
          </a:prstGeom>
        </p:spPr>
        <p:txBody>
          <a:bodyPr wrap="square">
            <a:spAutoFit/>
          </a:bodyPr>
          <a:lstStyle/>
          <a:p>
            <a:pPr algn="just"/>
            <a:r>
              <a:rPr lang="id-ID" sz="900" i="0" dirty="0">
                <a:solidFill>
                  <a:schemeClr val="bg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Sapien nam suspendisse, tincidunt eget ante tincidunt, eros in</a:t>
            </a:r>
            <a:r>
              <a:rPr lang="en-US" sz="900" i="0" dirty="0">
                <a:solidFill>
                  <a:schemeClr val="bg1"/>
                </a:solidFill>
                <a:effectLst/>
                <a:latin typeface="Lato" panose="020F0502020204030203" pitchFamily="34" charset="0"/>
                <a:ea typeface="Lato" panose="020F0502020204030203" pitchFamily="34" charset="0"/>
                <a:cs typeface="Lato" panose="020F0502020204030203" pitchFamily="34" charset="0"/>
              </a:rPr>
              <a:t> </a:t>
            </a:r>
            <a:r>
              <a:rPr lang="id-ID" sz="900" dirty="0">
                <a:solidFill>
                  <a:schemeClr val="bg1"/>
                </a:solidFill>
                <a:latin typeface="Lato" panose="020F0502020204030203" pitchFamily="34" charset="0"/>
                <a:ea typeface="Lato" panose="020F0502020204030203" pitchFamily="34" charset="0"/>
                <a:cs typeface="Lato" panose="020F0502020204030203" pitchFamily="34" charset="0"/>
              </a:rPr>
              <a:t>lacus nulla ac netus nibh aliquet, porttitor ligula justo libero vivamus porttitor dolor, </a:t>
            </a:r>
          </a:p>
        </p:txBody>
      </p:sp>
      <p:sp>
        <p:nvSpPr>
          <p:cNvPr id="10" name="Picture Placeholder 9">
            <a:extLst>
              <a:ext uri="{FF2B5EF4-FFF2-40B4-BE49-F238E27FC236}">
                <a16:creationId xmlns:a16="http://schemas.microsoft.com/office/drawing/2014/main" id="{4C370C83-0306-4A98-972F-67B8736A2DB4}"/>
              </a:ext>
            </a:extLst>
          </p:cNvPr>
          <p:cNvSpPr>
            <a:spLocks noGrp="1"/>
          </p:cNvSpPr>
          <p:nvPr>
            <p:ph type="pic" sz="quarter" idx="10"/>
          </p:nvPr>
        </p:nvSpPr>
        <p:spPr/>
      </p:sp>
    </p:spTree>
    <p:extLst>
      <p:ext uri="{BB962C8B-B14F-4D97-AF65-F5344CB8AC3E}">
        <p14:creationId xmlns:p14="http://schemas.microsoft.com/office/powerpoint/2010/main" val="26047246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FC60D28-F23D-4566-894B-EBB8F49FA3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6097" y="847369"/>
            <a:ext cx="5660572" cy="7596900"/>
          </a:xfrm>
          <a:prstGeom prst="rect">
            <a:avLst/>
          </a:prstGeom>
        </p:spPr>
      </p:pic>
      <p:sp>
        <p:nvSpPr>
          <p:cNvPr id="21" name="Freeform: Shape 20">
            <a:extLst>
              <a:ext uri="{FF2B5EF4-FFF2-40B4-BE49-F238E27FC236}">
                <a16:creationId xmlns:a16="http://schemas.microsoft.com/office/drawing/2014/main" id="{9D87EC73-F09F-4437-A399-03CFCC4CC85F}"/>
              </a:ext>
            </a:extLst>
          </p:cNvPr>
          <p:cNvSpPr/>
          <p:nvPr/>
        </p:nvSpPr>
        <p:spPr>
          <a:xfrm>
            <a:off x="406400" y="274553"/>
            <a:ext cx="368300" cy="213361"/>
          </a:xfrm>
          <a:custGeom>
            <a:avLst/>
            <a:gdLst>
              <a:gd name="connsiteX0" fmla="*/ 0 w 368300"/>
              <a:gd name="connsiteY0" fmla="*/ 167642 h 213361"/>
              <a:gd name="connsiteX1" fmla="*/ 368300 w 368300"/>
              <a:gd name="connsiteY1" fmla="*/ 167642 h 213361"/>
              <a:gd name="connsiteX2" fmla="*/ 368300 w 368300"/>
              <a:gd name="connsiteY2" fmla="*/ 213361 h 213361"/>
              <a:gd name="connsiteX3" fmla="*/ 0 w 368300"/>
              <a:gd name="connsiteY3" fmla="*/ 213361 h 213361"/>
              <a:gd name="connsiteX4" fmla="*/ 0 w 368300"/>
              <a:gd name="connsiteY4" fmla="*/ 83821 h 213361"/>
              <a:gd name="connsiteX5" fmla="*/ 368300 w 368300"/>
              <a:gd name="connsiteY5" fmla="*/ 83821 h 213361"/>
              <a:gd name="connsiteX6" fmla="*/ 368300 w 368300"/>
              <a:gd name="connsiteY6" fmla="*/ 129540 h 213361"/>
              <a:gd name="connsiteX7" fmla="*/ 0 w 368300"/>
              <a:gd name="connsiteY7" fmla="*/ 129540 h 213361"/>
              <a:gd name="connsiteX8" fmla="*/ 0 w 368300"/>
              <a:gd name="connsiteY8" fmla="*/ 0 h 213361"/>
              <a:gd name="connsiteX9" fmla="*/ 368300 w 368300"/>
              <a:gd name="connsiteY9" fmla="*/ 0 h 213361"/>
              <a:gd name="connsiteX10" fmla="*/ 368300 w 368300"/>
              <a:gd name="connsiteY10" fmla="*/ 45719 h 213361"/>
              <a:gd name="connsiteX11" fmla="*/ 0 w 368300"/>
              <a:gd name="connsiteY11" fmla="*/ 45719 h 213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8300" h="213361">
                <a:moveTo>
                  <a:pt x="0" y="167642"/>
                </a:moveTo>
                <a:lnTo>
                  <a:pt x="368300" y="167642"/>
                </a:lnTo>
                <a:lnTo>
                  <a:pt x="368300" y="213361"/>
                </a:lnTo>
                <a:lnTo>
                  <a:pt x="0" y="213361"/>
                </a:lnTo>
                <a:close/>
                <a:moveTo>
                  <a:pt x="0" y="83821"/>
                </a:moveTo>
                <a:lnTo>
                  <a:pt x="368300" y="83821"/>
                </a:lnTo>
                <a:lnTo>
                  <a:pt x="368300" y="129540"/>
                </a:lnTo>
                <a:lnTo>
                  <a:pt x="0" y="129540"/>
                </a:lnTo>
                <a:close/>
                <a:moveTo>
                  <a:pt x="0" y="0"/>
                </a:moveTo>
                <a:lnTo>
                  <a:pt x="368300" y="0"/>
                </a:lnTo>
                <a:lnTo>
                  <a:pt x="368300" y="45719"/>
                </a:lnTo>
                <a:lnTo>
                  <a:pt x="0" y="45719"/>
                </a:ln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7" name="TextBox 26">
            <a:extLst>
              <a:ext uri="{FF2B5EF4-FFF2-40B4-BE49-F238E27FC236}">
                <a16:creationId xmlns:a16="http://schemas.microsoft.com/office/drawing/2014/main" id="{CB2B7519-BEDC-425E-8A82-F29F6AE0D8BD}"/>
              </a:ext>
            </a:extLst>
          </p:cNvPr>
          <p:cNvSpPr txBox="1"/>
          <p:nvPr/>
        </p:nvSpPr>
        <p:spPr>
          <a:xfrm>
            <a:off x="10717774" y="274553"/>
            <a:ext cx="106782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PACKAGE</a:t>
            </a:r>
          </a:p>
        </p:txBody>
      </p:sp>
      <p:sp>
        <p:nvSpPr>
          <p:cNvPr id="28" name="TextBox 27">
            <a:extLst>
              <a:ext uri="{FF2B5EF4-FFF2-40B4-BE49-F238E27FC236}">
                <a16:creationId xmlns:a16="http://schemas.microsoft.com/office/drawing/2014/main" id="{790463E1-B3D3-4855-9F3B-761271B57800}"/>
              </a:ext>
            </a:extLst>
          </p:cNvPr>
          <p:cNvSpPr txBox="1"/>
          <p:nvPr/>
        </p:nvSpPr>
        <p:spPr>
          <a:xfrm>
            <a:off x="8850317" y="274553"/>
            <a:ext cx="165393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CONTACT</a:t>
            </a:r>
          </a:p>
        </p:txBody>
      </p:sp>
      <p:sp>
        <p:nvSpPr>
          <p:cNvPr id="29" name="TextBox 28">
            <a:extLst>
              <a:ext uri="{FF2B5EF4-FFF2-40B4-BE49-F238E27FC236}">
                <a16:creationId xmlns:a16="http://schemas.microsoft.com/office/drawing/2014/main" id="{3B896967-8BCC-433C-9B27-148BC7F6106C}"/>
              </a:ext>
            </a:extLst>
          </p:cNvPr>
          <p:cNvSpPr txBox="1"/>
          <p:nvPr/>
        </p:nvSpPr>
        <p:spPr>
          <a:xfrm>
            <a:off x="7875353" y="274553"/>
            <a:ext cx="85827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VISIT</a:t>
            </a:r>
          </a:p>
        </p:txBody>
      </p:sp>
      <p:sp>
        <p:nvSpPr>
          <p:cNvPr id="30" name="TextBox 29">
            <a:extLst>
              <a:ext uri="{FF2B5EF4-FFF2-40B4-BE49-F238E27FC236}">
                <a16:creationId xmlns:a16="http://schemas.microsoft.com/office/drawing/2014/main" id="{AA4C3C55-C855-44DF-9C14-AF5F9E7AE387}"/>
              </a:ext>
            </a:extLst>
          </p:cNvPr>
          <p:cNvSpPr txBox="1"/>
          <p:nvPr/>
        </p:nvSpPr>
        <p:spPr>
          <a:xfrm>
            <a:off x="5903121" y="274553"/>
            <a:ext cx="165393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TRAVEL</a:t>
            </a:r>
          </a:p>
        </p:txBody>
      </p:sp>
      <p:sp>
        <p:nvSpPr>
          <p:cNvPr id="31" name="Subtitle 2">
            <a:extLst>
              <a:ext uri="{FF2B5EF4-FFF2-40B4-BE49-F238E27FC236}">
                <a16:creationId xmlns:a16="http://schemas.microsoft.com/office/drawing/2014/main" id="{3A4016B8-DCB9-45D7-B56D-78291061BF15}"/>
              </a:ext>
            </a:extLst>
          </p:cNvPr>
          <p:cNvSpPr txBox="1">
            <a:spLocks/>
          </p:cNvSpPr>
          <p:nvPr/>
        </p:nvSpPr>
        <p:spPr>
          <a:xfrm>
            <a:off x="6560094" y="2246966"/>
            <a:ext cx="6095999" cy="47382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3600" dirty="0">
                <a:solidFill>
                  <a:schemeClr val="tx1">
                    <a:lumMod val="85000"/>
                    <a:lumOff val="15000"/>
                  </a:schemeClr>
                </a:solidFill>
                <a:latin typeface="Monument Extended" panose="00000500000000000000" pitchFamily="50" charset="0"/>
                <a:ea typeface="Lato Black" panose="020F0502020204030203" pitchFamily="34" charset="0"/>
                <a:cs typeface="Lato Black" panose="020F0502020204030203" pitchFamily="34" charset="0"/>
              </a:rPr>
              <a:t>IPAD</a:t>
            </a:r>
            <a:endParaRPr lang="id-ID" sz="3600" dirty="0">
              <a:solidFill>
                <a:schemeClr val="tx1">
                  <a:lumMod val="85000"/>
                  <a:lumOff val="15000"/>
                </a:schemeClr>
              </a:solidFill>
              <a:latin typeface="Monument Extended" panose="00000500000000000000" pitchFamily="50" charset="0"/>
              <a:ea typeface="Lato Black" panose="020F0502020204030203" pitchFamily="34" charset="0"/>
              <a:cs typeface="Lato Black" panose="020F0502020204030203" pitchFamily="34" charset="0"/>
            </a:endParaRPr>
          </a:p>
        </p:txBody>
      </p:sp>
      <p:sp>
        <p:nvSpPr>
          <p:cNvPr id="32" name="Subtitle 2">
            <a:extLst>
              <a:ext uri="{FF2B5EF4-FFF2-40B4-BE49-F238E27FC236}">
                <a16:creationId xmlns:a16="http://schemas.microsoft.com/office/drawing/2014/main" id="{B451995F-6CCE-43D1-9FDB-360A1BF3C3BC}"/>
              </a:ext>
            </a:extLst>
          </p:cNvPr>
          <p:cNvSpPr txBox="1">
            <a:spLocks/>
          </p:cNvSpPr>
          <p:nvPr/>
        </p:nvSpPr>
        <p:spPr>
          <a:xfrm>
            <a:off x="6560092" y="2720792"/>
            <a:ext cx="4461133" cy="47382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3600" dirty="0">
                <a:solidFill>
                  <a:schemeClr val="tx1">
                    <a:lumMod val="85000"/>
                    <a:lumOff val="15000"/>
                  </a:schemeClr>
                </a:solidFill>
                <a:latin typeface="Monument Extended" panose="00000500000000000000" pitchFamily="50" charset="0"/>
                <a:ea typeface="Lato Black" panose="020F0502020204030203" pitchFamily="34" charset="0"/>
                <a:cs typeface="Lato Black" panose="020F0502020204030203" pitchFamily="34" charset="0"/>
              </a:rPr>
              <a:t>MOCKUP</a:t>
            </a:r>
            <a:endParaRPr lang="id-ID" sz="3600" dirty="0">
              <a:solidFill>
                <a:schemeClr val="tx1">
                  <a:lumMod val="85000"/>
                  <a:lumOff val="15000"/>
                </a:schemeClr>
              </a:solidFill>
              <a:latin typeface="Monument Extended" panose="00000500000000000000" pitchFamily="50" charset="0"/>
              <a:ea typeface="Lato Black" panose="020F0502020204030203" pitchFamily="34" charset="0"/>
              <a:cs typeface="Lato Black" panose="020F0502020204030203" pitchFamily="34" charset="0"/>
            </a:endParaRPr>
          </a:p>
        </p:txBody>
      </p:sp>
      <p:sp>
        <p:nvSpPr>
          <p:cNvPr id="33" name="TextBox 32">
            <a:extLst>
              <a:ext uri="{FF2B5EF4-FFF2-40B4-BE49-F238E27FC236}">
                <a16:creationId xmlns:a16="http://schemas.microsoft.com/office/drawing/2014/main" id="{513090B5-6ED6-4183-9D69-53A48ECDE75D}"/>
              </a:ext>
            </a:extLst>
          </p:cNvPr>
          <p:cNvSpPr txBox="1"/>
          <p:nvPr/>
        </p:nvSpPr>
        <p:spPr>
          <a:xfrm>
            <a:off x="6560092" y="3638121"/>
            <a:ext cx="3978533" cy="1061829"/>
          </a:xfrm>
          <a:prstGeom prst="rect">
            <a:avLst/>
          </a:prstGeom>
          <a:noFill/>
        </p:spPr>
        <p:txBody>
          <a:bodyPr wrap="square">
            <a:spAutoFit/>
          </a:bodyPr>
          <a:lstStyle/>
          <a:p>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Proin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blandit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turpis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vitae eros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mollis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pellentesque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arcu</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molestie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pharetra mi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nunc</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cursus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tellus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commodo</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sit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amet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Phasellus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consectetur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egestas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arcu</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tempor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Duis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vel</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dui vitae mi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tristique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porttitor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Aenean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nec</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tortor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consectetur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viverra</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ante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eu</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t>
            </a:r>
          </a:p>
          <a:p>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ornare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ligula.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et dui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ut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mauris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ornare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pharetra vitae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quis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magna. Vestibulum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diam</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commodo</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congue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elit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et,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lobortis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mi.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Curabitur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vestibulum maximus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sem</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in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hendrerit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nisi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malesuada</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vitae. </a:t>
            </a:r>
            <a:endParaRPr lang="en-ID"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4" name="TextBox 33">
            <a:extLst>
              <a:ext uri="{FF2B5EF4-FFF2-40B4-BE49-F238E27FC236}">
                <a16:creationId xmlns:a16="http://schemas.microsoft.com/office/drawing/2014/main" id="{A47AB957-D22C-4229-A03C-0119FE26B6CD}"/>
              </a:ext>
            </a:extLst>
          </p:cNvPr>
          <p:cNvSpPr txBox="1"/>
          <p:nvPr/>
        </p:nvSpPr>
        <p:spPr>
          <a:xfrm>
            <a:off x="6560092" y="4936354"/>
            <a:ext cx="4200939" cy="430887"/>
          </a:xfrm>
          <a:prstGeom prst="rect">
            <a:avLst/>
          </a:prstGeom>
          <a:noFill/>
        </p:spPr>
        <p:txBody>
          <a:bodyPr wrap="square">
            <a:spAutoFit/>
          </a:bodyPr>
          <a:lstStyle/>
          <a:p>
            <a:pPr algn="l"/>
            <a:r>
              <a:rPr lang="en-US" sz="1100" b="1" i="0" dirty="0">
                <a:solidFill>
                  <a:srgbClr val="222222"/>
                </a:solidFill>
                <a:effectLst/>
                <a:latin typeface="Monument Extended" panose="00000500000000000000" pitchFamily="50" charset="0"/>
                <a:ea typeface="Roboto Slab" pitchFamily="2" charset="0"/>
              </a:rPr>
              <a:t>THE LIFE YOU HAVE LED DOESN’T NEED TO BE THE ONLY LIFE YOU HAVE</a:t>
            </a:r>
          </a:p>
        </p:txBody>
      </p:sp>
      <p:sp>
        <p:nvSpPr>
          <p:cNvPr id="3" name="Picture Placeholder 2">
            <a:extLst>
              <a:ext uri="{FF2B5EF4-FFF2-40B4-BE49-F238E27FC236}">
                <a16:creationId xmlns:a16="http://schemas.microsoft.com/office/drawing/2014/main" id="{D20FF06B-5169-40B2-9A12-8A2FDC875646}"/>
              </a:ext>
            </a:extLst>
          </p:cNvPr>
          <p:cNvSpPr>
            <a:spLocks noGrp="1"/>
          </p:cNvSpPr>
          <p:nvPr>
            <p:ph type="pic" sz="quarter" idx="10"/>
          </p:nvPr>
        </p:nvSpPr>
        <p:spPr/>
      </p:sp>
    </p:spTree>
    <p:extLst>
      <p:ext uri="{BB962C8B-B14F-4D97-AF65-F5344CB8AC3E}">
        <p14:creationId xmlns:p14="http://schemas.microsoft.com/office/powerpoint/2010/main" val="29590542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ubtitle 2">
            <a:extLst>
              <a:ext uri="{FF2B5EF4-FFF2-40B4-BE49-F238E27FC236}">
                <a16:creationId xmlns:a16="http://schemas.microsoft.com/office/drawing/2014/main" id="{BBC14116-B0C1-4085-A2A1-F8CB240F99A8}"/>
              </a:ext>
            </a:extLst>
          </p:cNvPr>
          <p:cNvSpPr txBox="1">
            <a:spLocks/>
          </p:cNvSpPr>
          <p:nvPr/>
        </p:nvSpPr>
        <p:spPr>
          <a:xfrm>
            <a:off x="7683500" y="2194715"/>
            <a:ext cx="6095999" cy="47382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3600" dirty="0">
                <a:solidFill>
                  <a:schemeClr val="tx1">
                    <a:lumMod val="85000"/>
                    <a:lumOff val="15000"/>
                  </a:schemeClr>
                </a:solidFill>
                <a:latin typeface="Monument Extended" panose="00000500000000000000" pitchFamily="50" charset="0"/>
                <a:ea typeface="Lato Black" panose="020F0502020204030203" pitchFamily="34" charset="0"/>
                <a:cs typeface="Lato Black" panose="020F0502020204030203" pitchFamily="34" charset="0"/>
              </a:rPr>
              <a:t>LAPTOP</a:t>
            </a:r>
            <a:endParaRPr lang="id-ID" sz="3600" dirty="0">
              <a:solidFill>
                <a:schemeClr val="tx1">
                  <a:lumMod val="85000"/>
                  <a:lumOff val="15000"/>
                </a:schemeClr>
              </a:solidFill>
              <a:latin typeface="Monument Extended" panose="00000500000000000000" pitchFamily="50" charset="0"/>
              <a:ea typeface="Lato Black" panose="020F0502020204030203" pitchFamily="34" charset="0"/>
              <a:cs typeface="Lato Black" panose="020F0502020204030203" pitchFamily="34" charset="0"/>
            </a:endParaRPr>
          </a:p>
        </p:txBody>
      </p:sp>
      <p:sp>
        <p:nvSpPr>
          <p:cNvPr id="22" name="Subtitle 2">
            <a:extLst>
              <a:ext uri="{FF2B5EF4-FFF2-40B4-BE49-F238E27FC236}">
                <a16:creationId xmlns:a16="http://schemas.microsoft.com/office/drawing/2014/main" id="{E1D28BB1-F174-4640-A1B4-4124364251E9}"/>
              </a:ext>
            </a:extLst>
          </p:cNvPr>
          <p:cNvSpPr txBox="1">
            <a:spLocks/>
          </p:cNvSpPr>
          <p:nvPr/>
        </p:nvSpPr>
        <p:spPr>
          <a:xfrm>
            <a:off x="7683498" y="2668541"/>
            <a:ext cx="4461133" cy="47382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3600" dirty="0">
                <a:solidFill>
                  <a:schemeClr val="tx1">
                    <a:lumMod val="85000"/>
                    <a:lumOff val="15000"/>
                  </a:schemeClr>
                </a:solidFill>
                <a:latin typeface="Monument Extended" panose="00000500000000000000" pitchFamily="50" charset="0"/>
                <a:ea typeface="Lato Black" panose="020F0502020204030203" pitchFamily="34" charset="0"/>
                <a:cs typeface="Lato Black" panose="020F0502020204030203" pitchFamily="34" charset="0"/>
              </a:rPr>
              <a:t>MOCKUP</a:t>
            </a:r>
            <a:endParaRPr lang="id-ID" sz="3600" dirty="0">
              <a:solidFill>
                <a:schemeClr val="tx1">
                  <a:lumMod val="85000"/>
                  <a:lumOff val="15000"/>
                </a:schemeClr>
              </a:solidFill>
              <a:latin typeface="Monument Extended" panose="00000500000000000000" pitchFamily="50" charset="0"/>
              <a:ea typeface="Lato Black" panose="020F0502020204030203" pitchFamily="34" charset="0"/>
              <a:cs typeface="Lato Black" panose="020F0502020204030203" pitchFamily="34" charset="0"/>
            </a:endParaRPr>
          </a:p>
        </p:txBody>
      </p:sp>
      <p:sp>
        <p:nvSpPr>
          <p:cNvPr id="23" name="TextBox 22">
            <a:extLst>
              <a:ext uri="{FF2B5EF4-FFF2-40B4-BE49-F238E27FC236}">
                <a16:creationId xmlns:a16="http://schemas.microsoft.com/office/drawing/2014/main" id="{88BFD52C-FEC9-4CD5-A063-564BCED994DE}"/>
              </a:ext>
            </a:extLst>
          </p:cNvPr>
          <p:cNvSpPr txBox="1"/>
          <p:nvPr/>
        </p:nvSpPr>
        <p:spPr>
          <a:xfrm>
            <a:off x="7683498" y="3585870"/>
            <a:ext cx="3978533" cy="1061829"/>
          </a:xfrm>
          <a:prstGeom prst="rect">
            <a:avLst/>
          </a:prstGeom>
          <a:noFill/>
        </p:spPr>
        <p:txBody>
          <a:bodyPr wrap="square">
            <a:spAutoFit/>
          </a:bodyPr>
          <a:lstStyle/>
          <a:p>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Proin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blandit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turpis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vitae eros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mollis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pellentesque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arcu</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molestie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pharetra mi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nunc</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cursus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tellus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commodo</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sit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amet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Phasellus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consectetur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egestas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arcu</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tempor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Duis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vel</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dui vitae mi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tristique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porttitor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Aenean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nec</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tortor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consectetur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viverra</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ante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eu</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t>
            </a:r>
          </a:p>
          <a:p>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ornare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ligula.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et dui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ut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mauris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ornare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pharetra vitae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quis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magna. Vestibulum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diam</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commodo</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congue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elit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et,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lobortis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mi.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Curabitur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vestibulum maximus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sem</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in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hendrerit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nisi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malesuada</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vitae. </a:t>
            </a:r>
            <a:endParaRPr lang="en-ID"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9" name="Freeform: Shape 18">
            <a:extLst>
              <a:ext uri="{FF2B5EF4-FFF2-40B4-BE49-F238E27FC236}">
                <a16:creationId xmlns:a16="http://schemas.microsoft.com/office/drawing/2014/main" id="{4F5C60A7-9A4F-4ECC-8000-4F42F3B3CDDB}"/>
              </a:ext>
            </a:extLst>
          </p:cNvPr>
          <p:cNvSpPr/>
          <p:nvPr/>
        </p:nvSpPr>
        <p:spPr>
          <a:xfrm>
            <a:off x="406400" y="274553"/>
            <a:ext cx="368300" cy="213361"/>
          </a:xfrm>
          <a:custGeom>
            <a:avLst/>
            <a:gdLst>
              <a:gd name="connsiteX0" fmla="*/ 0 w 368300"/>
              <a:gd name="connsiteY0" fmla="*/ 167642 h 213361"/>
              <a:gd name="connsiteX1" fmla="*/ 368300 w 368300"/>
              <a:gd name="connsiteY1" fmla="*/ 167642 h 213361"/>
              <a:gd name="connsiteX2" fmla="*/ 368300 w 368300"/>
              <a:gd name="connsiteY2" fmla="*/ 213361 h 213361"/>
              <a:gd name="connsiteX3" fmla="*/ 0 w 368300"/>
              <a:gd name="connsiteY3" fmla="*/ 213361 h 213361"/>
              <a:gd name="connsiteX4" fmla="*/ 0 w 368300"/>
              <a:gd name="connsiteY4" fmla="*/ 83821 h 213361"/>
              <a:gd name="connsiteX5" fmla="*/ 368300 w 368300"/>
              <a:gd name="connsiteY5" fmla="*/ 83821 h 213361"/>
              <a:gd name="connsiteX6" fmla="*/ 368300 w 368300"/>
              <a:gd name="connsiteY6" fmla="*/ 129540 h 213361"/>
              <a:gd name="connsiteX7" fmla="*/ 0 w 368300"/>
              <a:gd name="connsiteY7" fmla="*/ 129540 h 213361"/>
              <a:gd name="connsiteX8" fmla="*/ 0 w 368300"/>
              <a:gd name="connsiteY8" fmla="*/ 0 h 213361"/>
              <a:gd name="connsiteX9" fmla="*/ 368300 w 368300"/>
              <a:gd name="connsiteY9" fmla="*/ 0 h 213361"/>
              <a:gd name="connsiteX10" fmla="*/ 368300 w 368300"/>
              <a:gd name="connsiteY10" fmla="*/ 45719 h 213361"/>
              <a:gd name="connsiteX11" fmla="*/ 0 w 368300"/>
              <a:gd name="connsiteY11" fmla="*/ 45719 h 213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8300" h="213361">
                <a:moveTo>
                  <a:pt x="0" y="167642"/>
                </a:moveTo>
                <a:lnTo>
                  <a:pt x="368300" y="167642"/>
                </a:lnTo>
                <a:lnTo>
                  <a:pt x="368300" y="213361"/>
                </a:lnTo>
                <a:lnTo>
                  <a:pt x="0" y="213361"/>
                </a:lnTo>
                <a:close/>
                <a:moveTo>
                  <a:pt x="0" y="83821"/>
                </a:moveTo>
                <a:lnTo>
                  <a:pt x="368300" y="83821"/>
                </a:lnTo>
                <a:lnTo>
                  <a:pt x="368300" y="129540"/>
                </a:lnTo>
                <a:lnTo>
                  <a:pt x="0" y="129540"/>
                </a:lnTo>
                <a:close/>
                <a:moveTo>
                  <a:pt x="0" y="0"/>
                </a:moveTo>
                <a:lnTo>
                  <a:pt x="368300" y="0"/>
                </a:lnTo>
                <a:lnTo>
                  <a:pt x="368300" y="45719"/>
                </a:lnTo>
                <a:lnTo>
                  <a:pt x="0" y="45719"/>
                </a:ln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0" name="TextBox 19">
            <a:extLst>
              <a:ext uri="{FF2B5EF4-FFF2-40B4-BE49-F238E27FC236}">
                <a16:creationId xmlns:a16="http://schemas.microsoft.com/office/drawing/2014/main" id="{35ED1299-717B-474C-9C9B-E19F19CF088A}"/>
              </a:ext>
            </a:extLst>
          </p:cNvPr>
          <p:cNvSpPr txBox="1"/>
          <p:nvPr/>
        </p:nvSpPr>
        <p:spPr>
          <a:xfrm>
            <a:off x="10717774" y="274553"/>
            <a:ext cx="106782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PACKAGE</a:t>
            </a:r>
          </a:p>
        </p:txBody>
      </p:sp>
      <p:sp>
        <p:nvSpPr>
          <p:cNvPr id="30" name="TextBox 29">
            <a:extLst>
              <a:ext uri="{FF2B5EF4-FFF2-40B4-BE49-F238E27FC236}">
                <a16:creationId xmlns:a16="http://schemas.microsoft.com/office/drawing/2014/main" id="{9E2D6F8B-C47D-415D-A981-CDC455EB8303}"/>
              </a:ext>
            </a:extLst>
          </p:cNvPr>
          <p:cNvSpPr txBox="1"/>
          <p:nvPr/>
        </p:nvSpPr>
        <p:spPr>
          <a:xfrm>
            <a:off x="8850317" y="274553"/>
            <a:ext cx="165393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CONTACT</a:t>
            </a:r>
          </a:p>
        </p:txBody>
      </p:sp>
      <p:sp>
        <p:nvSpPr>
          <p:cNvPr id="31" name="TextBox 30">
            <a:extLst>
              <a:ext uri="{FF2B5EF4-FFF2-40B4-BE49-F238E27FC236}">
                <a16:creationId xmlns:a16="http://schemas.microsoft.com/office/drawing/2014/main" id="{7460EDE3-64FA-4D9F-B8C1-56EE10C772E7}"/>
              </a:ext>
            </a:extLst>
          </p:cNvPr>
          <p:cNvSpPr txBox="1"/>
          <p:nvPr/>
        </p:nvSpPr>
        <p:spPr>
          <a:xfrm>
            <a:off x="7875353" y="274553"/>
            <a:ext cx="85827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VISIT</a:t>
            </a:r>
          </a:p>
        </p:txBody>
      </p:sp>
      <p:sp>
        <p:nvSpPr>
          <p:cNvPr id="32" name="TextBox 31">
            <a:extLst>
              <a:ext uri="{FF2B5EF4-FFF2-40B4-BE49-F238E27FC236}">
                <a16:creationId xmlns:a16="http://schemas.microsoft.com/office/drawing/2014/main" id="{8D938071-5A5F-4D1D-A07D-233187D3E65F}"/>
              </a:ext>
            </a:extLst>
          </p:cNvPr>
          <p:cNvSpPr txBox="1"/>
          <p:nvPr/>
        </p:nvSpPr>
        <p:spPr>
          <a:xfrm>
            <a:off x="5903121" y="274553"/>
            <a:ext cx="165393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TRAVEL</a:t>
            </a:r>
          </a:p>
        </p:txBody>
      </p:sp>
      <p:sp>
        <p:nvSpPr>
          <p:cNvPr id="9" name="Picture Placeholder 8">
            <a:extLst>
              <a:ext uri="{FF2B5EF4-FFF2-40B4-BE49-F238E27FC236}">
                <a16:creationId xmlns:a16="http://schemas.microsoft.com/office/drawing/2014/main" id="{85D513DF-75AD-47EA-8668-57841AAB9269}"/>
              </a:ext>
            </a:extLst>
          </p:cNvPr>
          <p:cNvSpPr>
            <a:spLocks noGrp="1"/>
          </p:cNvSpPr>
          <p:nvPr>
            <p:ph type="pic" sz="quarter" idx="10"/>
          </p:nvPr>
        </p:nvSpPr>
        <p:spPr/>
      </p:sp>
    </p:spTree>
    <p:extLst>
      <p:ext uri="{BB962C8B-B14F-4D97-AF65-F5344CB8AC3E}">
        <p14:creationId xmlns:p14="http://schemas.microsoft.com/office/powerpoint/2010/main" val="904016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ubtitle 2">
            <a:extLst>
              <a:ext uri="{FF2B5EF4-FFF2-40B4-BE49-F238E27FC236}">
                <a16:creationId xmlns:a16="http://schemas.microsoft.com/office/drawing/2014/main" id="{3E230DEF-72FD-49CE-8E2B-2EEBC2F9D7CA}"/>
              </a:ext>
            </a:extLst>
          </p:cNvPr>
          <p:cNvSpPr txBox="1">
            <a:spLocks/>
          </p:cNvSpPr>
          <p:nvPr/>
        </p:nvSpPr>
        <p:spPr>
          <a:xfrm>
            <a:off x="1037969" y="2010378"/>
            <a:ext cx="6095999" cy="47382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3600" dirty="0">
                <a:solidFill>
                  <a:schemeClr val="tx1">
                    <a:lumMod val="85000"/>
                    <a:lumOff val="15000"/>
                  </a:schemeClr>
                </a:solidFill>
                <a:latin typeface="Monument Extended" panose="00000500000000000000" pitchFamily="50" charset="0"/>
                <a:ea typeface="Lato Black" panose="020F0502020204030203" pitchFamily="34" charset="0"/>
                <a:cs typeface="Lato Black" panose="020F0502020204030203" pitchFamily="34" charset="0"/>
              </a:rPr>
              <a:t>DESKTOP</a:t>
            </a:r>
            <a:endParaRPr lang="id-ID" sz="3600" dirty="0">
              <a:solidFill>
                <a:schemeClr val="tx1">
                  <a:lumMod val="85000"/>
                  <a:lumOff val="15000"/>
                </a:schemeClr>
              </a:solidFill>
              <a:latin typeface="Monument Extended" panose="00000500000000000000" pitchFamily="50" charset="0"/>
              <a:ea typeface="Lato Black" panose="020F0502020204030203" pitchFamily="34" charset="0"/>
              <a:cs typeface="Lato Black" panose="020F0502020204030203" pitchFamily="34" charset="0"/>
            </a:endParaRPr>
          </a:p>
        </p:txBody>
      </p:sp>
      <p:sp>
        <p:nvSpPr>
          <p:cNvPr id="30" name="Subtitle 2">
            <a:extLst>
              <a:ext uri="{FF2B5EF4-FFF2-40B4-BE49-F238E27FC236}">
                <a16:creationId xmlns:a16="http://schemas.microsoft.com/office/drawing/2014/main" id="{CD2179DB-966F-4F09-9C2B-AFFFE13DE9A9}"/>
              </a:ext>
            </a:extLst>
          </p:cNvPr>
          <p:cNvSpPr txBox="1">
            <a:spLocks/>
          </p:cNvSpPr>
          <p:nvPr/>
        </p:nvSpPr>
        <p:spPr>
          <a:xfrm>
            <a:off x="1037967" y="2484204"/>
            <a:ext cx="4461133" cy="47382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3600" dirty="0">
                <a:solidFill>
                  <a:schemeClr val="tx1">
                    <a:lumMod val="85000"/>
                    <a:lumOff val="15000"/>
                  </a:schemeClr>
                </a:solidFill>
                <a:latin typeface="Monument Extended" panose="00000500000000000000" pitchFamily="50" charset="0"/>
                <a:ea typeface="Lato Black" panose="020F0502020204030203" pitchFamily="34" charset="0"/>
                <a:cs typeface="Lato Black" panose="020F0502020204030203" pitchFamily="34" charset="0"/>
              </a:rPr>
              <a:t>MOCKUP</a:t>
            </a:r>
            <a:endParaRPr lang="id-ID" sz="3600" dirty="0">
              <a:solidFill>
                <a:schemeClr val="tx1">
                  <a:lumMod val="85000"/>
                  <a:lumOff val="15000"/>
                </a:schemeClr>
              </a:solidFill>
              <a:latin typeface="Monument Extended" panose="00000500000000000000" pitchFamily="50" charset="0"/>
              <a:ea typeface="Lato Black" panose="020F0502020204030203" pitchFamily="34" charset="0"/>
              <a:cs typeface="Lato Black" panose="020F0502020204030203" pitchFamily="34" charset="0"/>
            </a:endParaRPr>
          </a:p>
        </p:txBody>
      </p:sp>
      <p:sp>
        <p:nvSpPr>
          <p:cNvPr id="31" name="TextBox 30">
            <a:extLst>
              <a:ext uri="{FF2B5EF4-FFF2-40B4-BE49-F238E27FC236}">
                <a16:creationId xmlns:a16="http://schemas.microsoft.com/office/drawing/2014/main" id="{7E9B33DF-4CFB-4152-8CDF-93CDD1DE6F0D}"/>
              </a:ext>
            </a:extLst>
          </p:cNvPr>
          <p:cNvSpPr txBox="1"/>
          <p:nvPr/>
        </p:nvSpPr>
        <p:spPr>
          <a:xfrm>
            <a:off x="1037967" y="3401533"/>
            <a:ext cx="3978533" cy="1061829"/>
          </a:xfrm>
          <a:prstGeom prst="rect">
            <a:avLst/>
          </a:prstGeom>
          <a:noFill/>
        </p:spPr>
        <p:txBody>
          <a:bodyPr wrap="square">
            <a:spAutoFit/>
          </a:bodyPr>
          <a:lstStyle/>
          <a:p>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Proin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blandit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turpis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vitae eros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mollis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pellentesque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arcu</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molestie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pharetra mi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nunc</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cursus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tellus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commodo</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sit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amet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Phasellus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consectetur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egestas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arcu</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tempor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Duis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vel</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dui vitae mi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tristique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porttitor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Aenean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nec</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tortor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consectetur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viverra</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ante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eu</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t>
            </a:r>
          </a:p>
          <a:p>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ornare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ligula.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et dui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ut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mauris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ornare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pharetra vitae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quis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magna. Vestibulum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diam</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commodo</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congue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elit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et,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lobortis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mi.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Curabitur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vestibulum maximus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sem</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in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hendrerit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nisi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malesuada</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vitae. </a:t>
            </a:r>
            <a:endParaRPr lang="en-ID"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4" name="Freeform: Shape 23">
            <a:extLst>
              <a:ext uri="{FF2B5EF4-FFF2-40B4-BE49-F238E27FC236}">
                <a16:creationId xmlns:a16="http://schemas.microsoft.com/office/drawing/2014/main" id="{9FAB34A0-83B1-4FBC-85EA-B6AA7CA86A5D}"/>
              </a:ext>
            </a:extLst>
          </p:cNvPr>
          <p:cNvSpPr/>
          <p:nvPr/>
        </p:nvSpPr>
        <p:spPr>
          <a:xfrm>
            <a:off x="406400" y="274553"/>
            <a:ext cx="368300" cy="213361"/>
          </a:xfrm>
          <a:custGeom>
            <a:avLst/>
            <a:gdLst>
              <a:gd name="connsiteX0" fmla="*/ 0 w 368300"/>
              <a:gd name="connsiteY0" fmla="*/ 167642 h 213361"/>
              <a:gd name="connsiteX1" fmla="*/ 368300 w 368300"/>
              <a:gd name="connsiteY1" fmla="*/ 167642 h 213361"/>
              <a:gd name="connsiteX2" fmla="*/ 368300 w 368300"/>
              <a:gd name="connsiteY2" fmla="*/ 213361 h 213361"/>
              <a:gd name="connsiteX3" fmla="*/ 0 w 368300"/>
              <a:gd name="connsiteY3" fmla="*/ 213361 h 213361"/>
              <a:gd name="connsiteX4" fmla="*/ 0 w 368300"/>
              <a:gd name="connsiteY4" fmla="*/ 83821 h 213361"/>
              <a:gd name="connsiteX5" fmla="*/ 368300 w 368300"/>
              <a:gd name="connsiteY5" fmla="*/ 83821 h 213361"/>
              <a:gd name="connsiteX6" fmla="*/ 368300 w 368300"/>
              <a:gd name="connsiteY6" fmla="*/ 129540 h 213361"/>
              <a:gd name="connsiteX7" fmla="*/ 0 w 368300"/>
              <a:gd name="connsiteY7" fmla="*/ 129540 h 213361"/>
              <a:gd name="connsiteX8" fmla="*/ 0 w 368300"/>
              <a:gd name="connsiteY8" fmla="*/ 0 h 213361"/>
              <a:gd name="connsiteX9" fmla="*/ 368300 w 368300"/>
              <a:gd name="connsiteY9" fmla="*/ 0 h 213361"/>
              <a:gd name="connsiteX10" fmla="*/ 368300 w 368300"/>
              <a:gd name="connsiteY10" fmla="*/ 45719 h 213361"/>
              <a:gd name="connsiteX11" fmla="*/ 0 w 368300"/>
              <a:gd name="connsiteY11" fmla="*/ 45719 h 213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8300" h="213361">
                <a:moveTo>
                  <a:pt x="0" y="167642"/>
                </a:moveTo>
                <a:lnTo>
                  <a:pt x="368300" y="167642"/>
                </a:lnTo>
                <a:lnTo>
                  <a:pt x="368300" y="213361"/>
                </a:lnTo>
                <a:lnTo>
                  <a:pt x="0" y="213361"/>
                </a:lnTo>
                <a:close/>
                <a:moveTo>
                  <a:pt x="0" y="83821"/>
                </a:moveTo>
                <a:lnTo>
                  <a:pt x="368300" y="83821"/>
                </a:lnTo>
                <a:lnTo>
                  <a:pt x="368300" y="129540"/>
                </a:lnTo>
                <a:lnTo>
                  <a:pt x="0" y="129540"/>
                </a:lnTo>
                <a:close/>
                <a:moveTo>
                  <a:pt x="0" y="0"/>
                </a:moveTo>
                <a:lnTo>
                  <a:pt x="368300" y="0"/>
                </a:lnTo>
                <a:lnTo>
                  <a:pt x="368300" y="45719"/>
                </a:lnTo>
                <a:lnTo>
                  <a:pt x="0" y="45719"/>
                </a:ln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5" name="TextBox 24">
            <a:extLst>
              <a:ext uri="{FF2B5EF4-FFF2-40B4-BE49-F238E27FC236}">
                <a16:creationId xmlns:a16="http://schemas.microsoft.com/office/drawing/2014/main" id="{6EEC7411-56D8-40F4-B45F-E73AF6B9A1BE}"/>
              </a:ext>
            </a:extLst>
          </p:cNvPr>
          <p:cNvSpPr txBox="1"/>
          <p:nvPr/>
        </p:nvSpPr>
        <p:spPr>
          <a:xfrm>
            <a:off x="10717774" y="274553"/>
            <a:ext cx="106782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PACKAGE</a:t>
            </a:r>
          </a:p>
        </p:txBody>
      </p:sp>
      <p:sp>
        <p:nvSpPr>
          <p:cNvPr id="26" name="TextBox 25">
            <a:extLst>
              <a:ext uri="{FF2B5EF4-FFF2-40B4-BE49-F238E27FC236}">
                <a16:creationId xmlns:a16="http://schemas.microsoft.com/office/drawing/2014/main" id="{5FA9F15A-AD3A-426F-8841-1E6AF6792290}"/>
              </a:ext>
            </a:extLst>
          </p:cNvPr>
          <p:cNvSpPr txBox="1"/>
          <p:nvPr/>
        </p:nvSpPr>
        <p:spPr>
          <a:xfrm>
            <a:off x="8850317" y="274553"/>
            <a:ext cx="165393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CONTACT</a:t>
            </a:r>
          </a:p>
        </p:txBody>
      </p:sp>
      <p:sp>
        <p:nvSpPr>
          <p:cNvPr id="27" name="TextBox 26">
            <a:extLst>
              <a:ext uri="{FF2B5EF4-FFF2-40B4-BE49-F238E27FC236}">
                <a16:creationId xmlns:a16="http://schemas.microsoft.com/office/drawing/2014/main" id="{F5EA89C6-DAA0-4CC6-8FD8-EFD40C4F4726}"/>
              </a:ext>
            </a:extLst>
          </p:cNvPr>
          <p:cNvSpPr txBox="1"/>
          <p:nvPr/>
        </p:nvSpPr>
        <p:spPr>
          <a:xfrm>
            <a:off x="7875353" y="274553"/>
            <a:ext cx="85827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VISIT</a:t>
            </a:r>
          </a:p>
        </p:txBody>
      </p:sp>
      <p:sp>
        <p:nvSpPr>
          <p:cNvPr id="28" name="TextBox 27">
            <a:extLst>
              <a:ext uri="{FF2B5EF4-FFF2-40B4-BE49-F238E27FC236}">
                <a16:creationId xmlns:a16="http://schemas.microsoft.com/office/drawing/2014/main" id="{6319EA41-C401-4BBE-A61D-56F549F2D430}"/>
              </a:ext>
            </a:extLst>
          </p:cNvPr>
          <p:cNvSpPr txBox="1"/>
          <p:nvPr/>
        </p:nvSpPr>
        <p:spPr>
          <a:xfrm>
            <a:off x="5903121" y="274553"/>
            <a:ext cx="165393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TRAVEL</a:t>
            </a:r>
          </a:p>
        </p:txBody>
      </p:sp>
      <p:sp>
        <p:nvSpPr>
          <p:cNvPr id="12" name="Picture Placeholder 11">
            <a:extLst>
              <a:ext uri="{FF2B5EF4-FFF2-40B4-BE49-F238E27FC236}">
                <a16:creationId xmlns:a16="http://schemas.microsoft.com/office/drawing/2014/main" id="{101FA046-E3C4-49EC-AB29-254DFD4E8791}"/>
              </a:ext>
            </a:extLst>
          </p:cNvPr>
          <p:cNvSpPr>
            <a:spLocks noGrp="1"/>
          </p:cNvSpPr>
          <p:nvPr>
            <p:ph type="pic" sz="quarter" idx="14"/>
          </p:nvPr>
        </p:nvSpPr>
        <p:spPr/>
      </p:sp>
    </p:spTree>
    <p:extLst>
      <p:ext uri="{BB962C8B-B14F-4D97-AF65-F5344CB8AC3E}">
        <p14:creationId xmlns:p14="http://schemas.microsoft.com/office/powerpoint/2010/main" val="122638053"/>
      </p:ext>
    </p:extLst>
  </p:cSld>
  <p:clrMapOvr>
    <a:masterClrMapping/>
  </p:clrMapOvr>
  <mc:AlternateContent xmlns:mc="http://schemas.openxmlformats.org/markup-compatibility/2006" xmlns:p14="http://schemas.microsoft.com/office/powerpoint/2010/main">
    <mc:Choice Requires="p14">
      <p:transition p14:dur="0" advClick="0" advTm="2000"/>
    </mc:Choice>
    <mc:Fallback xmlns="">
      <p:transition advClick="0" advTm="200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8C5A0F66-CEC8-431E-8FEA-BB8A1A47CC0B}"/>
              </a:ext>
            </a:extLst>
          </p:cNvPr>
          <p:cNvGraphicFramePr/>
          <p:nvPr>
            <p:extLst>
              <p:ext uri="{D42A27DB-BD31-4B8C-83A1-F6EECF244321}">
                <p14:modId xmlns:p14="http://schemas.microsoft.com/office/powerpoint/2010/main" val="614052979"/>
              </p:ext>
            </p:extLst>
          </p:nvPr>
        </p:nvGraphicFramePr>
        <p:xfrm>
          <a:off x="7162898" y="2912257"/>
          <a:ext cx="3659652" cy="3376169"/>
        </p:xfrm>
        <a:graphic>
          <a:graphicData uri="http://schemas.openxmlformats.org/drawingml/2006/chart">
            <c:chart xmlns:c="http://schemas.openxmlformats.org/drawingml/2006/chart" xmlns:r="http://schemas.openxmlformats.org/officeDocument/2006/relationships" r:id="rId2"/>
          </a:graphicData>
        </a:graphic>
      </p:graphicFrame>
      <p:sp>
        <p:nvSpPr>
          <p:cNvPr id="35" name="Subtitle 2">
            <a:extLst>
              <a:ext uri="{FF2B5EF4-FFF2-40B4-BE49-F238E27FC236}">
                <a16:creationId xmlns:a16="http://schemas.microsoft.com/office/drawing/2014/main" id="{9E55C64B-2DF2-44D8-813A-9BFD243DF504}"/>
              </a:ext>
            </a:extLst>
          </p:cNvPr>
          <p:cNvSpPr txBox="1">
            <a:spLocks/>
          </p:cNvSpPr>
          <p:nvPr/>
        </p:nvSpPr>
        <p:spPr>
          <a:xfrm>
            <a:off x="7162124" y="1413847"/>
            <a:ext cx="3376386" cy="58912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4000" dirty="0">
                <a:solidFill>
                  <a:schemeClr val="tx1">
                    <a:lumMod val="85000"/>
                    <a:lumOff val="15000"/>
                  </a:schemeClr>
                </a:solidFill>
                <a:latin typeface="Monument Extended" panose="00000500000000000000" pitchFamily="50" charset="0"/>
                <a:ea typeface="Lato" panose="020F0502020204030203" pitchFamily="34" charset="0"/>
                <a:cs typeface="Lato" panose="020F0502020204030203" pitchFamily="34" charset="0"/>
              </a:rPr>
              <a:t>BEST</a:t>
            </a:r>
            <a:endParaRPr lang="id-ID" sz="4000" dirty="0">
              <a:solidFill>
                <a:schemeClr val="tx1">
                  <a:lumMod val="85000"/>
                  <a:lumOff val="15000"/>
                </a:schemeClr>
              </a:solidFill>
              <a:latin typeface="Monument Extended" panose="00000500000000000000" pitchFamily="50" charset="0"/>
              <a:ea typeface="Lato" panose="020F0502020204030203" pitchFamily="34" charset="0"/>
              <a:cs typeface="Lato" panose="020F0502020204030203" pitchFamily="34" charset="0"/>
            </a:endParaRPr>
          </a:p>
        </p:txBody>
      </p:sp>
      <p:sp>
        <p:nvSpPr>
          <p:cNvPr id="36" name="Subtitle 2">
            <a:extLst>
              <a:ext uri="{FF2B5EF4-FFF2-40B4-BE49-F238E27FC236}">
                <a16:creationId xmlns:a16="http://schemas.microsoft.com/office/drawing/2014/main" id="{61BE3E34-7B3D-4E64-B6F2-5C11B2C9BB97}"/>
              </a:ext>
            </a:extLst>
          </p:cNvPr>
          <p:cNvSpPr txBox="1">
            <a:spLocks/>
          </p:cNvSpPr>
          <p:nvPr/>
        </p:nvSpPr>
        <p:spPr>
          <a:xfrm>
            <a:off x="7162124" y="1828221"/>
            <a:ext cx="3805741" cy="58912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4000" dirty="0">
                <a:solidFill>
                  <a:schemeClr val="tx1">
                    <a:lumMod val="85000"/>
                    <a:lumOff val="15000"/>
                  </a:schemeClr>
                </a:solidFill>
                <a:latin typeface="Monument Extended" panose="00000500000000000000" pitchFamily="50" charset="0"/>
                <a:ea typeface="Lato" panose="020F0502020204030203" pitchFamily="34" charset="0"/>
                <a:cs typeface="Lato" panose="020F0502020204030203" pitchFamily="34" charset="0"/>
              </a:rPr>
              <a:t>VISITING</a:t>
            </a:r>
            <a:endParaRPr lang="id-ID" sz="4000" dirty="0">
              <a:solidFill>
                <a:schemeClr val="tx1">
                  <a:lumMod val="85000"/>
                  <a:lumOff val="15000"/>
                </a:schemeClr>
              </a:solidFill>
              <a:latin typeface="Monument Extended" panose="00000500000000000000" pitchFamily="50" charset="0"/>
              <a:ea typeface="Lato" panose="020F0502020204030203" pitchFamily="34" charset="0"/>
              <a:cs typeface="Lato" panose="020F0502020204030203" pitchFamily="34" charset="0"/>
            </a:endParaRPr>
          </a:p>
        </p:txBody>
      </p:sp>
      <p:sp>
        <p:nvSpPr>
          <p:cNvPr id="22" name="Freeform: Shape 21">
            <a:extLst>
              <a:ext uri="{FF2B5EF4-FFF2-40B4-BE49-F238E27FC236}">
                <a16:creationId xmlns:a16="http://schemas.microsoft.com/office/drawing/2014/main" id="{1F8142D0-8490-446C-B36C-2802E1305A97}"/>
              </a:ext>
            </a:extLst>
          </p:cNvPr>
          <p:cNvSpPr/>
          <p:nvPr/>
        </p:nvSpPr>
        <p:spPr>
          <a:xfrm>
            <a:off x="406400" y="274553"/>
            <a:ext cx="368300" cy="213361"/>
          </a:xfrm>
          <a:custGeom>
            <a:avLst/>
            <a:gdLst>
              <a:gd name="connsiteX0" fmla="*/ 0 w 368300"/>
              <a:gd name="connsiteY0" fmla="*/ 167642 h 213361"/>
              <a:gd name="connsiteX1" fmla="*/ 368300 w 368300"/>
              <a:gd name="connsiteY1" fmla="*/ 167642 h 213361"/>
              <a:gd name="connsiteX2" fmla="*/ 368300 w 368300"/>
              <a:gd name="connsiteY2" fmla="*/ 213361 h 213361"/>
              <a:gd name="connsiteX3" fmla="*/ 0 w 368300"/>
              <a:gd name="connsiteY3" fmla="*/ 213361 h 213361"/>
              <a:gd name="connsiteX4" fmla="*/ 0 w 368300"/>
              <a:gd name="connsiteY4" fmla="*/ 83821 h 213361"/>
              <a:gd name="connsiteX5" fmla="*/ 368300 w 368300"/>
              <a:gd name="connsiteY5" fmla="*/ 83821 h 213361"/>
              <a:gd name="connsiteX6" fmla="*/ 368300 w 368300"/>
              <a:gd name="connsiteY6" fmla="*/ 129540 h 213361"/>
              <a:gd name="connsiteX7" fmla="*/ 0 w 368300"/>
              <a:gd name="connsiteY7" fmla="*/ 129540 h 213361"/>
              <a:gd name="connsiteX8" fmla="*/ 0 w 368300"/>
              <a:gd name="connsiteY8" fmla="*/ 0 h 213361"/>
              <a:gd name="connsiteX9" fmla="*/ 368300 w 368300"/>
              <a:gd name="connsiteY9" fmla="*/ 0 h 213361"/>
              <a:gd name="connsiteX10" fmla="*/ 368300 w 368300"/>
              <a:gd name="connsiteY10" fmla="*/ 45719 h 213361"/>
              <a:gd name="connsiteX11" fmla="*/ 0 w 368300"/>
              <a:gd name="connsiteY11" fmla="*/ 45719 h 213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8300" h="213361">
                <a:moveTo>
                  <a:pt x="0" y="167642"/>
                </a:moveTo>
                <a:lnTo>
                  <a:pt x="368300" y="167642"/>
                </a:lnTo>
                <a:lnTo>
                  <a:pt x="368300" y="213361"/>
                </a:lnTo>
                <a:lnTo>
                  <a:pt x="0" y="213361"/>
                </a:lnTo>
                <a:close/>
                <a:moveTo>
                  <a:pt x="0" y="83821"/>
                </a:moveTo>
                <a:lnTo>
                  <a:pt x="368300" y="83821"/>
                </a:lnTo>
                <a:lnTo>
                  <a:pt x="368300" y="129540"/>
                </a:lnTo>
                <a:lnTo>
                  <a:pt x="0" y="129540"/>
                </a:lnTo>
                <a:close/>
                <a:moveTo>
                  <a:pt x="0" y="0"/>
                </a:moveTo>
                <a:lnTo>
                  <a:pt x="368300" y="0"/>
                </a:lnTo>
                <a:lnTo>
                  <a:pt x="368300" y="45719"/>
                </a:lnTo>
                <a:lnTo>
                  <a:pt x="0" y="45719"/>
                </a:ln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3" name="TextBox 22">
            <a:extLst>
              <a:ext uri="{FF2B5EF4-FFF2-40B4-BE49-F238E27FC236}">
                <a16:creationId xmlns:a16="http://schemas.microsoft.com/office/drawing/2014/main" id="{55262F3A-23C9-464D-ADE6-B5841E6DF335}"/>
              </a:ext>
            </a:extLst>
          </p:cNvPr>
          <p:cNvSpPr txBox="1"/>
          <p:nvPr/>
        </p:nvSpPr>
        <p:spPr>
          <a:xfrm>
            <a:off x="10717774" y="274553"/>
            <a:ext cx="106782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PACKAGE</a:t>
            </a:r>
          </a:p>
        </p:txBody>
      </p:sp>
      <p:sp>
        <p:nvSpPr>
          <p:cNvPr id="25" name="TextBox 24">
            <a:extLst>
              <a:ext uri="{FF2B5EF4-FFF2-40B4-BE49-F238E27FC236}">
                <a16:creationId xmlns:a16="http://schemas.microsoft.com/office/drawing/2014/main" id="{1B9FA307-C836-485F-95FB-6B4559C618F1}"/>
              </a:ext>
            </a:extLst>
          </p:cNvPr>
          <p:cNvSpPr txBox="1"/>
          <p:nvPr/>
        </p:nvSpPr>
        <p:spPr>
          <a:xfrm>
            <a:off x="8850317" y="274553"/>
            <a:ext cx="165393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CONTACT</a:t>
            </a:r>
          </a:p>
        </p:txBody>
      </p:sp>
      <p:sp>
        <p:nvSpPr>
          <p:cNvPr id="26" name="TextBox 25">
            <a:extLst>
              <a:ext uri="{FF2B5EF4-FFF2-40B4-BE49-F238E27FC236}">
                <a16:creationId xmlns:a16="http://schemas.microsoft.com/office/drawing/2014/main" id="{0FC4A08D-8546-4857-B556-03D2EC4BAA6A}"/>
              </a:ext>
            </a:extLst>
          </p:cNvPr>
          <p:cNvSpPr txBox="1"/>
          <p:nvPr/>
        </p:nvSpPr>
        <p:spPr>
          <a:xfrm>
            <a:off x="7875353" y="274553"/>
            <a:ext cx="85827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VISIT</a:t>
            </a:r>
          </a:p>
        </p:txBody>
      </p:sp>
      <p:sp>
        <p:nvSpPr>
          <p:cNvPr id="27" name="TextBox 26">
            <a:extLst>
              <a:ext uri="{FF2B5EF4-FFF2-40B4-BE49-F238E27FC236}">
                <a16:creationId xmlns:a16="http://schemas.microsoft.com/office/drawing/2014/main" id="{25A23B9B-91DC-46E6-8A41-3B514542F922}"/>
              </a:ext>
            </a:extLst>
          </p:cNvPr>
          <p:cNvSpPr txBox="1"/>
          <p:nvPr/>
        </p:nvSpPr>
        <p:spPr>
          <a:xfrm>
            <a:off x="5903121" y="274553"/>
            <a:ext cx="165393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TRAVEL</a:t>
            </a:r>
          </a:p>
        </p:txBody>
      </p:sp>
      <p:sp>
        <p:nvSpPr>
          <p:cNvPr id="28" name="Rectangle 27">
            <a:extLst>
              <a:ext uri="{FF2B5EF4-FFF2-40B4-BE49-F238E27FC236}">
                <a16:creationId xmlns:a16="http://schemas.microsoft.com/office/drawing/2014/main" id="{FC29AFD8-6FA9-4D1C-AD16-3555A85ED19E}"/>
              </a:ext>
            </a:extLst>
          </p:cNvPr>
          <p:cNvSpPr/>
          <p:nvPr/>
        </p:nvSpPr>
        <p:spPr>
          <a:xfrm>
            <a:off x="774700" y="3301999"/>
            <a:ext cx="2167195" cy="2711451"/>
          </a:xfrm>
          <a:prstGeom prst="rect">
            <a:avLst/>
          </a:prstGeom>
          <a:solidFill>
            <a:srgbClr val="1C1C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solidFill>
                <a:schemeClr val="bg1"/>
              </a:solidFill>
            </a:endParaRPr>
          </a:p>
        </p:txBody>
      </p:sp>
      <p:sp>
        <p:nvSpPr>
          <p:cNvPr id="29" name="Rectangle 28">
            <a:extLst>
              <a:ext uri="{FF2B5EF4-FFF2-40B4-BE49-F238E27FC236}">
                <a16:creationId xmlns:a16="http://schemas.microsoft.com/office/drawing/2014/main" id="{A2D962C4-B699-419C-9924-31BF83CE32B1}"/>
              </a:ext>
            </a:extLst>
          </p:cNvPr>
          <p:cNvSpPr/>
          <p:nvPr/>
        </p:nvSpPr>
        <p:spPr>
          <a:xfrm>
            <a:off x="1010087" y="3780561"/>
            <a:ext cx="1542056" cy="1754326"/>
          </a:xfrm>
          <a:prstGeom prst="rect">
            <a:avLst/>
          </a:prstGeom>
        </p:spPr>
        <p:txBody>
          <a:bodyPr wrap="square">
            <a:spAutoFit/>
          </a:bodyPr>
          <a:lstStyle/>
          <a:p>
            <a:pPr algn="just"/>
            <a:r>
              <a:rPr lang="id-ID" sz="900" i="0" dirty="0">
                <a:solidFill>
                  <a:schemeClr val="bg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Sapien nam suspendisse, tincidunt eget ante tincidunt, eros in</a:t>
            </a:r>
            <a:r>
              <a:rPr lang="en-US" sz="900" i="0" dirty="0">
                <a:solidFill>
                  <a:schemeClr val="bg1"/>
                </a:solidFill>
                <a:effectLst/>
                <a:latin typeface="Lato" panose="020F0502020204030203" pitchFamily="34" charset="0"/>
                <a:ea typeface="Lato" panose="020F0502020204030203" pitchFamily="34" charset="0"/>
                <a:cs typeface="Lato" panose="020F0502020204030203" pitchFamily="34" charset="0"/>
              </a:rPr>
              <a:t> </a:t>
            </a:r>
            <a:r>
              <a:rPr lang="id-ID" sz="900" dirty="0">
                <a:solidFill>
                  <a:schemeClr val="bg1"/>
                </a:solidFill>
                <a:latin typeface="Lato" panose="020F0502020204030203" pitchFamily="34" charset="0"/>
                <a:ea typeface="Lato" panose="020F0502020204030203" pitchFamily="34" charset="0"/>
                <a:cs typeface="Lato" panose="020F0502020204030203" pitchFamily="34" charset="0"/>
              </a:rPr>
              <a:t>lacus nulla ac netus nibh aliquet, porttitor ligula justo libero vivamus porttitor dolor, </a:t>
            </a:r>
          </a:p>
        </p:txBody>
      </p:sp>
      <p:sp>
        <p:nvSpPr>
          <p:cNvPr id="9" name="Picture Placeholder 8">
            <a:extLst>
              <a:ext uri="{FF2B5EF4-FFF2-40B4-BE49-F238E27FC236}">
                <a16:creationId xmlns:a16="http://schemas.microsoft.com/office/drawing/2014/main" id="{FB2EC0BC-4B60-4479-9008-D82DBC887BB9}"/>
              </a:ext>
            </a:extLst>
          </p:cNvPr>
          <p:cNvSpPr>
            <a:spLocks noGrp="1"/>
          </p:cNvSpPr>
          <p:nvPr>
            <p:ph type="pic" sz="quarter" idx="10"/>
          </p:nvPr>
        </p:nvSpPr>
        <p:spPr/>
      </p:sp>
    </p:spTree>
    <p:extLst>
      <p:ext uri="{BB962C8B-B14F-4D97-AF65-F5344CB8AC3E}">
        <p14:creationId xmlns:p14="http://schemas.microsoft.com/office/powerpoint/2010/main" val="1163559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7D1B48F4-65BD-4A2E-91D5-AFBC378BD163}"/>
              </a:ext>
            </a:extLst>
          </p:cNvPr>
          <p:cNvGraphicFramePr/>
          <p:nvPr>
            <p:extLst>
              <p:ext uri="{D42A27DB-BD31-4B8C-83A1-F6EECF244321}">
                <p14:modId xmlns:p14="http://schemas.microsoft.com/office/powerpoint/2010/main" val="4057875752"/>
              </p:ext>
            </p:extLst>
          </p:nvPr>
        </p:nvGraphicFramePr>
        <p:xfrm>
          <a:off x="5429984" y="1979904"/>
          <a:ext cx="5749014" cy="3503395"/>
        </p:xfrm>
        <a:graphic>
          <a:graphicData uri="http://schemas.openxmlformats.org/drawingml/2006/chart">
            <c:chart xmlns:c="http://schemas.openxmlformats.org/drawingml/2006/chart" xmlns:r="http://schemas.openxmlformats.org/officeDocument/2006/relationships" r:id="rId2"/>
          </a:graphicData>
        </a:graphic>
      </p:graphicFrame>
      <p:sp>
        <p:nvSpPr>
          <p:cNvPr id="3" name="Rectangle 2">
            <a:extLst>
              <a:ext uri="{FF2B5EF4-FFF2-40B4-BE49-F238E27FC236}">
                <a16:creationId xmlns:a16="http://schemas.microsoft.com/office/drawing/2014/main" id="{B6C80C1E-5EEA-4DD8-BDAB-1164288C18F7}"/>
              </a:ext>
            </a:extLst>
          </p:cNvPr>
          <p:cNvSpPr/>
          <p:nvPr/>
        </p:nvSpPr>
        <p:spPr>
          <a:xfrm>
            <a:off x="1013002" y="3721773"/>
            <a:ext cx="3021953" cy="1015663"/>
          </a:xfrm>
          <a:prstGeom prst="rect">
            <a:avLst/>
          </a:prstGeom>
        </p:spPr>
        <p:txBody>
          <a:bodyPr wrap="square">
            <a:spAutoFit/>
          </a:bodyPr>
          <a:lstStyle/>
          <a:p>
            <a:pPr algn="just"/>
            <a:r>
              <a:rPr lang="id-ID" sz="100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Sapien nam suspendisse, tincidunt eget ante tincidunt, eros in auctor fringilla praesent at diam. In et quam est eget mi. Pellentesque nunc orci eu enim</a:t>
            </a:r>
            <a:endParaRPr lang="id-ID" sz="10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 name="Subtitle 2">
            <a:extLst>
              <a:ext uri="{FF2B5EF4-FFF2-40B4-BE49-F238E27FC236}">
                <a16:creationId xmlns:a16="http://schemas.microsoft.com/office/drawing/2014/main" id="{F602BE44-E678-4358-A178-21A9DA146557}"/>
              </a:ext>
            </a:extLst>
          </p:cNvPr>
          <p:cNvSpPr txBox="1">
            <a:spLocks/>
          </p:cNvSpPr>
          <p:nvPr/>
        </p:nvSpPr>
        <p:spPr>
          <a:xfrm>
            <a:off x="1013002" y="1979904"/>
            <a:ext cx="3376386" cy="1156324"/>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4000" dirty="0">
                <a:solidFill>
                  <a:schemeClr val="tx1">
                    <a:lumMod val="85000"/>
                    <a:lumOff val="15000"/>
                  </a:schemeClr>
                </a:solidFill>
                <a:latin typeface="Monument Extended" panose="00000500000000000000" pitchFamily="50" charset="0"/>
                <a:ea typeface="Lato" panose="020F0502020204030203" pitchFamily="34" charset="0"/>
                <a:cs typeface="Lato" panose="020F0502020204030203" pitchFamily="34" charset="0"/>
              </a:rPr>
              <a:t>OPEN BOOKING</a:t>
            </a:r>
            <a:endParaRPr lang="id-ID" sz="4000" dirty="0">
              <a:solidFill>
                <a:schemeClr val="tx1">
                  <a:lumMod val="85000"/>
                  <a:lumOff val="15000"/>
                </a:schemeClr>
              </a:solidFill>
              <a:latin typeface="Monument Extended" panose="00000500000000000000" pitchFamily="50" charset="0"/>
              <a:ea typeface="Lato" panose="020F0502020204030203" pitchFamily="34" charset="0"/>
              <a:cs typeface="Lato" panose="020F0502020204030203" pitchFamily="34" charset="0"/>
            </a:endParaRPr>
          </a:p>
        </p:txBody>
      </p:sp>
      <p:sp>
        <p:nvSpPr>
          <p:cNvPr id="5" name="Freeform: Shape 4">
            <a:extLst>
              <a:ext uri="{FF2B5EF4-FFF2-40B4-BE49-F238E27FC236}">
                <a16:creationId xmlns:a16="http://schemas.microsoft.com/office/drawing/2014/main" id="{CA3837F1-595F-4088-B524-A65F4C736398}"/>
              </a:ext>
            </a:extLst>
          </p:cNvPr>
          <p:cNvSpPr/>
          <p:nvPr/>
        </p:nvSpPr>
        <p:spPr>
          <a:xfrm>
            <a:off x="406400" y="274553"/>
            <a:ext cx="368300" cy="213361"/>
          </a:xfrm>
          <a:custGeom>
            <a:avLst/>
            <a:gdLst>
              <a:gd name="connsiteX0" fmla="*/ 0 w 368300"/>
              <a:gd name="connsiteY0" fmla="*/ 167642 h 213361"/>
              <a:gd name="connsiteX1" fmla="*/ 368300 w 368300"/>
              <a:gd name="connsiteY1" fmla="*/ 167642 h 213361"/>
              <a:gd name="connsiteX2" fmla="*/ 368300 w 368300"/>
              <a:gd name="connsiteY2" fmla="*/ 213361 h 213361"/>
              <a:gd name="connsiteX3" fmla="*/ 0 w 368300"/>
              <a:gd name="connsiteY3" fmla="*/ 213361 h 213361"/>
              <a:gd name="connsiteX4" fmla="*/ 0 w 368300"/>
              <a:gd name="connsiteY4" fmla="*/ 83821 h 213361"/>
              <a:gd name="connsiteX5" fmla="*/ 368300 w 368300"/>
              <a:gd name="connsiteY5" fmla="*/ 83821 h 213361"/>
              <a:gd name="connsiteX6" fmla="*/ 368300 w 368300"/>
              <a:gd name="connsiteY6" fmla="*/ 129540 h 213361"/>
              <a:gd name="connsiteX7" fmla="*/ 0 w 368300"/>
              <a:gd name="connsiteY7" fmla="*/ 129540 h 213361"/>
              <a:gd name="connsiteX8" fmla="*/ 0 w 368300"/>
              <a:gd name="connsiteY8" fmla="*/ 0 h 213361"/>
              <a:gd name="connsiteX9" fmla="*/ 368300 w 368300"/>
              <a:gd name="connsiteY9" fmla="*/ 0 h 213361"/>
              <a:gd name="connsiteX10" fmla="*/ 368300 w 368300"/>
              <a:gd name="connsiteY10" fmla="*/ 45719 h 213361"/>
              <a:gd name="connsiteX11" fmla="*/ 0 w 368300"/>
              <a:gd name="connsiteY11" fmla="*/ 45719 h 213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8300" h="213361">
                <a:moveTo>
                  <a:pt x="0" y="167642"/>
                </a:moveTo>
                <a:lnTo>
                  <a:pt x="368300" y="167642"/>
                </a:lnTo>
                <a:lnTo>
                  <a:pt x="368300" y="213361"/>
                </a:lnTo>
                <a:lnTo>
                  <a:pt x="0" y="213361"/>
                </a:lnTo>
                <a:close/>
                <a:moveTo>
                  <a:pt x="0" y="83821"/>
                </a:moveTo>
                <a:lnTo>
                  <a:pt x="368300" y="83821"/>
                </a:lnTo>
                <a:lnTo>
                  <a:pt x="368300" y="129540"/>
                </a:lnTo>
                <a:lnTo>
                  <a:pt x="0" y="129540"/>
                </a:lnTo>
                <a:close/>
                <a:moveTo>
                  <a:pt x="0" y="0"/>
                </a:moveTo>
                <a:lnTo>
                  <a:pt x="368300" y="0"/>
                </a:lnTo>
                <a:lnTo>
                  <a:pt x="368300" y="45719"/>
                </a:lnTo>
                <a:lnTo>
                  <a:pt x="0" y="45719"/>
                </a:ln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6" name="TextBox 5">
            <a:extLst>
              <a:ext uri="{FF2B5EF4-FFF2-40B4-BE49-F238E27FC236}">
                <a16:creationId xmlns:a16="http://schemas.microsoft.com/office/drawing/2014/main" id="{A243D679-5B1F-4BF2-8B30-679A615B4231}"/>
              </a:ext>
            </a:extLst>
          </p:cNvPr>
          <p:cNvSpPr txBox="1"/>
          <p:nvPr/>
        </p:nvSpPr>
        <p:spPr>
          <a:xfrm>
            <a:off x="10717774" y="274553"/>
            <a:ext cx="106782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PACKAGE</a:t>
            </a:r>
          </a:p>
        </p:txBody>
      </p:sp>
      <p:sp>
        <p:nvSpPr>
          <p:cNvPr id="7" name="TextBox 6">
            <a:extLst>
              <a:ext uri="{FF2B5EF4-FFF2-40B4-BE49-F238E27FC236}">
                <a16:creationId xmlns:a16="http://schemas.microsoft.com/office/drawing/2014/main" id="{469DB055-CBE3-4881-9DFA-F84360B674C3}"/>
              </a:ext>
            </a:extLst>
          </p:cNvPr>
          <p:cNvSpPr txBox="1"/>
          <p:nvPr/>
        </p:nvSpPr>
        <p:spPr>
          <a:xfrm>
            <a:off x="8850317" y="274553"/>
            <a:ext cx="165393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CONTACT</a:t>
            </a:r>
          </a:p>
        </p:txBody>
      </p:sp>
      <p:sp>
        <p:nvSpPr>
          <p:cNvPr id="8" name="TextBox 7">
            <a:extLst>
              <a:ext uri="{FF2B5EF4-FFF2-40B4-BE49-F238E27FC236}">
                <a16:creationId xmlns:a16="http://schemas.microsoft.com/office/drawing/2014/main" id="{E8D2ABC7-1487-4B96-ADBB-AE7FC86B3CC2}"/>
              </a:ext>
            </a:extLst>
          </p:cNvPr>
          <p:cNvSpPr txBox="1"/>
          <p:nvPr/>
        </p:nvSpPr>
        <p:spPr>
          <a:xfrm>
            <a:off x="7875353" y="274553"/>
            <a:ext cx="85827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VISIT</a:t>
            </a:r>
          </a:p>
        </p:txBody>
      </p:sp>
      <p:sp>
        <p:nvSpPr>
          <p:cNvPr id="9" name="TextBox 8">
            <a:extLst>
              <a:ext uri="{FF2B5EF4-FFF2-40B4-BE49-F238E27FC236}">
                <a16:creationId xmlns:a16="http://schemas.microsoft.com/office/drawing/2014/main" id="{61E3D634-0929-4BB8-A38D-FE330663386D}"/>
              </a:ext>
            </a:extLst>
          </p:cNvPr>
          <p:cNvSpPr txBox="1"/>
          <p:nvPr/>
        </p:nvSpPr>
        <p:spPr>
          <a:xfrm>
            <a:off x="5903121" y="274553"/>
            <a:ext cx="165393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TRAVEL</a:t>
            </a:r>
          </a:p>
        </p:txBody>
      </p:sp>
      <p:sp>
        <p:nvSpPr>
          <p:cNvPr id="10" name="Text Box 10">
            <a:extLst>
              <a:ext uri="{FF2B5EF4-FFF2-40B4-BE49-F238E27FC236}">
                <a16:creationId xmlns:a16="http://schemas.microsoft.com/office/drawing/2014/main" id="{F3BFD434-CE9E-4452-81B9-8891CB0E1B23}"/>
              </a:ext>
            </a:extLst>
          </p:cNvPr>
          <p:cNvSpPr txBox="1">
            <a:spLocks noChangeArrowheads="1"/>
          </p:cNvSpPr>
          <p:nvPr/>
        </p:nvSpPr>
        <p:spPr bwMode="auto">
          <a:xfrm>
            <a:off x="1013002" y="4854181"/>
            <a:ext cx="1724621" cy="477054"/>
          </a:xfrm>
          <a:prstGeom prst="rect">
            <a:avLst/>
          </a:prstGeom>
          <a:noFill/>
          <a:ln w="9525">
            <a:noFill/>
            <a:miter lim="800000"/>
            <a:headEnd/>
            <a:tailEnd/>
          </a:ln>
        </p:spPr>
        <p:txBody>
          <a:bodyPr wrap="square" lIns="60960" tIns="30480" rIns="60960" bIns="30480">
            <a:spAutoFit/>
          </a:bodyPr>
          <a:lstStyle/>
          <a:p>
            <a:pPr marL="171450" indent="-171450" defTabSz="1450904">
              <a:buFont typeface="Wingdings" panose="05000000000000000000" pitchFamily="2" charset="2"/>
              <a:buChar char="ü"/>
            </a:pPr>
            <a:r>
              <a:rPr lang="en-US" sz="900" dirty="0" err="1">
                <a:solidFill>
                  <a:srgbClr val="1C1C1C"/>
                </a:solidFill>
                <a:latin typeface="Lato" panose="020F0502020204030203" pitchFamily="34" charset="0"/>
                <a:ea typeface="Lato" panose="020F0502020204030203" pitchFamily="34" charset="0"/>
                <a:cs typeface="Lato" panose="020F0502020204030203" pitchFamily="34" charset="0"/>
              </a:rPr>
              <a:t>Mauris</a:t>
            </a:r>
            <a:r>
              <a:rPr lang="en-US" sz="900" dirty="0">
                <a:solidFill>
                  <a:srgbClr val="1C1C1C"/>
                </a:solidFill>
                <a:latin typeface="Lato" panose="020F0502020204030203" pitchFamily="34" charset="0"/>
                <a:ea typeface="Lato" panose="020F0502020204030203" pitchFamily="34" charset="0"/>
                <a:cs typeface="Lato" panose="020F0502020204030203" pitchFamily="34" charset="0"/>
              </a:rPr>
              <a:t> quam dolor, </a:t>
            </a:r>
            <a:r>
              <a:rPr lang="en-US" sz="900" dirty="0" err="1">
                <a:solidFill>
                  <a:srgbClr val="1C1C1C"/>
                </a:solidFill>
                <a:latin typeface="Lato" panose="020F0502020204030203" pitchFamily="34" charset="0"/>
                <a:ea typeface="Lato" panose="020F0502020204030203" pitchFamily="34" charset="0"/>
                <a:cs typeface="Lato" panose="020F0502020204030203" pitchFamily="34" charset="0"/>
              </a:rPr>
              <a:t>cursus</a:t>
            </a:r>
            <a:r>
              <a:rPr lang="en-US" sz="900" dirty="0">
                <a:solidFill>
                  <a:srgbClr val="1C1C1C"/>
                </a:solidFill>
                <a:latin typeface="Lato" panose="020F0502020204030203" pitchFamily="34" charset="0"/>
                <a:ea typeface="Lato" panose="020F0502020204030203" pitchFamily="34" charset="0"/>
                <a:cs typeface="Lato" panose="020F0502020204030203" pitchFamily="34" charset="0"/>
              </a:rPr>
              <a:t> </a:t>
            </a:r>
          </a:p>
          <a:p>
            <a:pPr marL="171450" indent="-171450" defTabSz="1450904">
              <a:buFont typeface="Wingdings" panose="05000000000000000000" pitchFamily="2" charset="2"/>
              <a:buChar char="ü"/>
            </a:pPr>
            <a:r>
              <a:rPr lang="en-US" sz="900" dirty="0" err="1">
                <a:solidFill>
                  <a:srgbClr val="1C1C1C"/>
                </a:solidFill>
                <a:latin typeface="Lato" panose="020F0502020204030203" pitchFamily="34" charset="0"/>
                <a:ea typeface="Lato" panose="020F0502020204030203" pitchFamily="34" charset="0"/>
                <a:cs typeface="Lato" panose="020F0502020204030203" pitchFamily="34" charset="0"/>
              </a:rPr>
              <a:t>Nunc</a:t>
            </a:r>
            <a:r>
              <a:rPr lang="en-US" sz="900" dirty="0">
                <a:solidFill>
                  <a:srgbClr val="1C1C1C"/>
                </a:solidFill>
                <a:latin typeface="Lato" panose="020F0502020204030203" pitchFamily="34" charset="0"/>
                <a:ea typeface="Lato" panose="020F0502020204030203" pitchFamily="34" charset="0"/>
                <a:cs typeface="Lato" panose="020F0502020204030203" pitchFamily="34" charset="0"/>
              </a:rPr>
              <a:t> </a:t>
            </a:r>
            <a:r>
              <a:rPr lang="en-US" sz="900" dirty="0" err="1">
                <a:solidFill>
                  <a:srgbClr val="1C1C1C"/>
                </a:solidFill>
                <a:latin typeface="Lato" panose="020F0502020204030203" pitchFamily="34" charset="0"/>
                <a:ea typeface="Lato" panose="020F0502020204030203" pitchFamily="34" charset="0"/>
                <a:cs typeface="Lato" panose="020F0502020204030203" pitchFamily="34" charset="0"/>
              </a:rPr>
              <a:t>tempor</a:t>
            </a:r>
            <a:r>
              <a:rPr lang="en-US" sz="900" dirty="0">
                <a:solidFill>
                  <a:srgbClr val="1C1C1C"/>
                </a:solidFill>
                <a:latin typeface="Lato" panose="020F0502020204030203" pitchFamily="34" charset="0"/>
                <a:ea typeface="Lato" panose="020F0502020204030203" pitchFamily="34" charset="0"/>
                <a:cs typeface="Lato" panose="020F0502020204030203" pitchFamily="34" charset="0"/>
              </a:rPr>
              <a:t> </a:t>
            </a:r>
            <a:r>
              <a:rPr lang="en-US" sz="900" dirty="0" err="1">
                <a:solidFill>
                  <a:srgbClr val="1C1C1C"/>
                </a:solidFill>
                <a:latin typeface="Lato" panose="020F0502020204030203" pitchFamily="34" charset="0"/>
                <a:ea typeface="Lato" panose="020F0502020204030203" pitchFamily="34" charset="0"/>
                <a:cs typeface="Lato" panose="020F0502020204030203" pitchFamily="34" charset="0"/>
              </a:rPr>
              <a:t>luctus</a:t>
            </a:r>
            <a:endParaRPr lang="en-US" sz="900" dirty="0">
              <a:solidFill>
                <a:srgbClr val="1C1C1C"/>
              </a:solidFill>
              <a:latin typeface="Lato" panose="020F0502020204030203" pitchFamily="34" charset="0"/>
              <a:ea typeface="Lato" panose="020F0502020204030203" pitchFamily="34" charset="0"/>
              <a:cs typeface="Lato" panose="020F0502020204030203" pitchFamily="34" charset="0"/>
            </a:endParaRPr>
          </a:p>
          <a:p>
            <a:pPr marL="171450" indent="-171450" defTabSz="1450904">
              <a:buFont typeface="Wingdings" panose="05000000000000000000" pitchFamily="2" charset="2"/>
              <a:buChar char="ü"/>
            </a:pPr>
            <a:r>
              <a:rPr lang="en-US" sz="900" dirty="0" err="1">
                <a:solidFill>
                  <a:srgbClr val="1C1C1C"/>
                </a:solidFill>
                <a:latin typeface="Lato" panose="020F0502020204030203" pitchFamily="34" charset="0"/>
                <a:ea typeface="Lato" panose="020F0502020204030203" pitchFamily="34" charset="0"/>
                <a:cs typeface="Lato" panose="020F0502020204030203" pitchFamily="34" charset="0"/>
              </a:rPr>
              <a:t>Quisque</a:t>
            </a:r>
            <a:r>
              <a:rPr lang="en-US" sz="900" dirty="0">
                <a:solidFill>
                  <a:srgbClr val="1C1C1C"/>
                </a:solidFill>
                <a:latin typeface="Lato" panose="020F0502020204030203" pitchFamily="34" charset="0"/>
                <a:ea typeface="Lato" panose="020F0502020204030203" pitchFamily="34" charset="0"/>
                <a:cs typeface="Lato" panose="020F0502020204030203" pitchFamily="34" charset="0"/>
              </a:rPr>
              <a:t> </a:t>
            </a:r>
            <a:r>
              <a:rPr lang="en-US" sz="900" dirty="0" err="1">
                <a:solidFill>
                  <a:srgbClr val="1C1C1C"/>
                </a:solidFill>
                <a:latin typeface="Lato" panose="020F0502020204030203" pitchFamily="34" charset="0"/>
                <a:ea typeface="Lato" panose="020F0502020204030203" pitchFamily="34" charset="0"/>
                <a:cs typeface="Lato" panose="020F0502020204030203" pitchFamily="34" charset="0"/>
              </a:rPr>
              <a:t>auctor</a:t>
            </a:r>
            <a:r>
              <a:rPr lang="en-US" sz="900" dirty="0">
                <a:solidFill>
                  <a:srgbClr val="1C1C1C"/>
                </a:solidFill>
                <a:latin typeface="Lato" panose="020F0502020204030203" pitchFamily="34" charset="0"/>
                <a:ea typeface="Lato" panose="020F0502020204030203" pitchFamily="34" charset="0"/>
                <a:cs typeface="Lato" panose="020F0502020204030203" pitchFamily="34" charset="0"/>
              </a:rPr>
              <a:t>, lacus </a:t>
            </a:r>
          </a:p>
        </p:txBody>
      </p:sp>
    </p:spTree>
    <p:extLst>
      <p:ext uri="{BB962C8B-B14F-4D97-AF65-F5344CB8AC3E}">
        <p14:creationId xmlns:p14="http://schemas.microsoft.com/office/powerpoint/2010/main" val="2145171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reeform: Shape 20">
            <a:extLst>
              <a:ext uri="{FF2B5EF4-FFF2-40B4-BE49-F238E27FC236}">
                <a16:creationId xmlns:a16="http://schemas.microsoft.com/office/drawing/2014/main" id="{3E469E34-3550-4C44-8F32-685D2ECB83C5}"/>
              </a:ext>
            </a:extLst>
          </p:cNvPr>
          <p:cNvSpPr/>
          <p:nvPr/>
        </p:nvSpPr>
        <p:spPr>
          <a:xfrm>
            <a:off x="406400" y="274553"/>
            <a:ext cx="368300" cy="213361"/>
          </a:xfrm>
          <a:custGeom>
            <a:avLst/>
            <a:gdLst>
              <a:gd name="connsiteX0" fmla="*/ 0 w 368300"/>
              <a:gd name="connsiteY0" fmla="*/ 167642 h 213361"/>
              <a:gd name="connsiteX1" fmla="*/ 368300 w 368300"/>
              <a:gd name="connsiteY1" fmla="*/ 167642 h 213361"/>
              <a:gd name="connsiteX2" fmla="*/ 368300 w 368300"/>
              <a:gd name="connsiteY2" fmla="*/ 213361 h 213361"/>
              <a:gd name="connsiteX3" fmla="*/ 0 w 368300"/>
              <a:gd name="connsiteY3" fmla="*/ 213361 h 213361"/>
              <a:gd name="connsiteX4" fmla="*/ 0 w 368300"/>
              <a:gd name="connsiteY4" fmla="*/ 83821 h 213361"/>
              <a:gd name="connsiteX5" fmla="*/ 368300 w 368300"/>
              <a:gd name="connsiteY5" fmla="*/ 83821 h 213361"/>
              <a:gd name="connsiteX6" fmla="*/ 368300 w 368300"/>
              <a:gd name="connsiteY6" fmla="*/ 129540 h 213361"/>
              <a:gd name="connsiteX7" fmla="*/ 0 w 368300"/>
              <a:gd name="connsiteY7" fmla="*/ 129540 h 213361"/>
              <a:gd name="connsiteX8" fmla="*/ 0 w 368300"/>
              <a:gd name="connsiteY8" fmla="*/ 0 h 213361"/>
              <a:gd name="connsiteX9" fmla="*/ 368300 w 368300"/>
              <a:gd name="connsiteY9" fmla="*/ 0 h 213361"/>
              <a:gd name="connsiteX10" fmla="*/ 368300 w 368300"/>
              <a:gd name="connsiteY10" fmla="*/ 45719 h 213361"/>
              <a:gd name="connsiteX11" fmla="*/ 0 w 368300"/>
              <a:gd name="connsiteY11" fmla="*/ 45719 h 213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8300" h="213361">
                <a:moveTo>
                  <a:pt x="0" y="167642"/>
                </a:moveTo>
                <a:lnTo>
                  <a:pt x="368300" y="167642"/>
                </a:lnTo>
                <a:lnTo>
                  <a:pt x="368300" y="213361"/>
                </a:lnTo>
                <a:lnTo>
                  <a:pt x="0" y="213361"/>
                </a:lnTo>
                <a:close/>
                <a:moveTo>
                  <a:pt x="0" y="83821"/>
                </a:moveTo>
                <a:lnTo>
                  <a:pt x="368300" y="83821"/>
                </a:lnTo>
                <a:lnTo>
                  <a:pt x="368300" y="129540"/>
                </a:lnTo>
                <a:lnTo>
                  <a:pt x="0" y="129540"/>
                </a:lnTo>
                <a:close/>
                <a:moveTo>
                  <a:pt x="0" y="0"/>
                </a:moveTo>
                <a:lnTo>
                  <a:pt x="368300" y="0"/>
                </a:lnTo>
                <a:lnTo>
                  <a:pt x="368300" y="45719"/>
                </a:lnTo>
                <a:lnTo>
                  <a:pt x="0" y="45719"/>
                </a:ln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6" name="Subtitle 2">
            <a:extLst>
              <a:ext uri="{FF2B5EF4-FFF2-40B4-BE49-F238E27FC236}">
                <a16:creationId xmlns:a16="http://schemas.microsoft.com/office/drawing/2014/main" id="{88380F61-5CAE-406D-A355-F15E16718064}"/>
              </a:ext>
            </a:extLst>
          </p:cNvPr>
          <p:cNvSpPr txBox="1">
            <a:spLocks/>
          </p:cNvSpPr>
          <p:nvPr/>
        </p:nvSpPr>
        <p:spPr>
          <a:xfrm>
            <a:off x="6096001" y="2298507"/>
            <a:ext cx="6096000" cy="47382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3200" dirty="0">
                <a:solidFill>
                  <a:schemeClr val="tx1">
                    <a:lumMod val="85000"/>
                    <a:lumOff val="15000"/>
                  </a:schemeClr>
                </a:solidFill>
                <a:latin typeface="Monument Extended" panose="00000500000000000000" pitchFamily="50" charset="0"/>
                <a:ea typeface="Lato Black" panose="020F0502020204030203" pitchFamily="34" charset="0"/>
                <a:cs typeface="Lato Black" panose="020F0502020204030203" pitchFamily="34" charset="0"/>
              </a:rPr>
              <a:t>WELCOME TO</a:t>
            </a:r>
            <a:endParaRPr lang="id-ID" sz="3200" dirty="0">
              <a:solidFill>
                <a:schemeClr val="tx1">
                  <a:lumMod val="85000"/>
                  <a:lumOff val="15000"/>
                </a:schemeClr>
              </a:solidFill>
              <a:latin typeface="Monument Extended" panose="00000500000000000000" pitchFamily="50" charset="0"/>
              <a:ea typeface="Lato Black" panose="020F0502020204030203" pitchFamily="34" charset="0"/>
              <a:cs typeface="Lato Black" panose="020F0502020204030203" pitchFamily="34" charset="0"/>
            </a:endParaRPr>
          </a:p>
        </p:txBody>
      </p:sp>
      <p:sp>
        <p:nvSpPr>
          <p:cNvPr id="27" name="Subtitle 2">
            <a:extLst>
              <a:ext uri="{FF2B5EF4-FFF2-40B4-BE49-F238E27FC236}">
                <a16:creationId xmlns:a16="http://schemas.microsoft.com/office/drawing/2014/main" id="{EA72EB89-92AB-40DC-844E-EA92046092B6}"/>
              </a:ext>
            </a:extLst>
          </p:cNvPr>
          <p:cNvSpPr txBox="1">
            <a:spLocks/>
          </p:cNvSpPr>
          <p:nvPr/>
        </p:nvSpPr>
        <p:spPr>
          <a:xfrm>
            <a:off x="6096001" y="2760556"/>
            <a:ext cx="6095999" cy="47382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3600" dirty="0">
                <a:solidFill>
                  <a:schemeClr val="tx1">
                    <a:lumMod val="85000"/>
                    <a:lumOff val="15000"/>
                  </a:schemeClr>
                </a:solidFill>
                <a:latin typeface="Monument Extended" panose="00000500000000000000" pitchFamily="50" charset="0"/>
                <a:ea typeface="Lato Black" panose="020F0502020204030203" pitchFamily="34" charset="0"/>
                <a:cs typeface="Lato Black" panose="020F0502020204030203" pitchFamily="34" charset="0"/>
              </a:rPr>
              <a:t>CONTINENT</a:t>
            </a:r>
            <a:endParaRPr lang="id-ID" sz="3600" dirty="0">
              <a:solidFill>
                <a:schemeClr val="tx1">
                  <a:lumMod val="85000"/>
                  <a:lumOff val="15000"/>
                </a:schemeClr>
              </a:solidFill>
              <a:latin typeface="Monument Extended" panose="00000500000000000000" pitchFamily="50" charset="0"/>
              <a:ea typeface="Lato Black" panose="020F0502020204030203" pitchFamily="34" charset="0"/>
              <a:cs typeface="Lato Black" panose="020F0502020204030203" pitchFamily="34" charset="0"/>
            </a:endParaRPr>
          </a:p>
        </p:txBody>
      </p:sp>
      <p:sp>
        <p:nvSpPr>
          <p:cNvPr id="28" name="Subtitle 2">
            <a:extLst>
              <a:ext uri="{FF2B5EF4-FFF2-40B4-BE49-F238E27FC236}">
                <a16:creationId xmlns:a16="http://schemas.microsoft.com/office/drawing/2014/main" id="{042ABDDC-99D6-4688-808A-F1BBDCFACEEA}"/>
              </a:ext>
            </a:extLst>
          </p:cNvPr>
          <p:cNvSpPr txBox="1">
            <a:spLocks/>
          </p:cNvSpPr>
          <p:nvPr/>
        </p:nvSpPr>
        <p:spPr>
          <a:xfrm>
            <a:off x="6096001" y="3234382"/>
            <a:ext cx="6096000" cy="47382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3600" dirty="0">
                <a:solidFill>
                  <a:schemeClr val="tx1">
                    <a:lumMod val="85000"/>
                    <a:lumOff val="15000"/>
                  </a:schemeClr>
                </a:solidFill>
                <a:latin typeface="Monument Extended" panose="00000500000000000000" pitchFamily="50" charset="0"/>
                <a:ea typeface="Lato Black" panose="020F0502020204030203" pitchFamily="34" charset="0"/>
                <a:cs typeface="Lato Black" panose="020F0502020204030203" pitchFamily="34" charset="0"/>
              </a:rPr>
              <a:t>TRAVEL</a:t>
            </a:r>
            <a:endParaRPr lang="id-ID" sz="3600" dirty="0">
              <a:solidFill>
                <a:schemeClr val="tx1">
                  <a:lumMod val="85000"/>
                  <a:lumOff val="15000"/>
                </a:schemeClr>
              </a:solidFill>
              <a:latin typeface="Monument Extended" panose="00000500000000000000" pitchFamily="50" charset="0"/>
              <a:ea typeface="Lato Black" panose="020F0502020204030203" pitchFamily="34" charset="0"/>
              <a:cs typeface="Lato Black" panose="020F0502020204030203" pitchFamily="34" charset="0"/>
            </a:endParaRPr>
          </a:p>
        </p:txBody>
      </p:sp>
      <p:sp>
        <p:nvSpPr>
          <p:cNvPr id="29" name="TextBox 28">
            <a:extLst>
              <a:ext uri="{FF2B5EF4-FFF2-40B4-BE49-F238E27FC236}">
                <a16:creationId xmlns:a16="http://schemas.microsoft.com/office/drawing/2014/main" id="{D99F1DBE-1B00-4839-A85D-3AA60096BD0A}"/>
              </a:ext>
            </a:extLst>
          </p:cNvPr>
          <p:cNvSpPr txBox="1"/>
          <p:nvPr/>
        </p:nvSpPr>
        <p:spPr>
          <a:xfrm>
            <a:off x="7277100" y="4565455"/>
            <a:ext cx="3733800" cy="1061829"/>
          </a:xfrm>
          <a:prstGeom prst="rect">
            <a:avLst/>
          </a:prstGeom>
          <a:noFill/>
        </p:spPr>
        <p:txBody>
          <a:bodyPr wrap="square">
            <a:spAutoFit/>
          </a:bodyPr>
          <a:lstStyle/>
          <a:p>
            <a:pPr algn="ct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Proin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blandit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turpis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vitae eros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mollis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pellentesque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arcu</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molestie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pharetra mi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nunc</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cursus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tellus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commodo</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sit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amet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Phasellus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consectetur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egestas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arcu</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tempor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Duis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vel</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dui vitae mi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tristique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porttitor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Aenean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nec</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tortor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consectetur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viverra</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ante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eu</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t>
            </a:r>
          </a:p>
          <a:p>
            <a:pPr algn="ct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ornare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ligula.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et dui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ut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mauris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ornare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pharetra vitae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quis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magna. Vestibulum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diam</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commodo</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congue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elit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et,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lobortis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mi.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Curabitur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vestibulum maximus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sem</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in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hendrerit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nisi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malesuada</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vitae. </a:t>
            </a:r>
            <a:endParaRPr lang="en-ID"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0" name="TextBox 29">
            <a:extLst>
              <a:ext uri="{FF2B5EF4-FFF2-40B4-BE49-F238E27FC236}">
                <a16:creationId xmlns:a16="http://schemas.microsoft.com/office/drawing/2014/main" id="{2150ED1F-74E4-4C5B-B860-7B8F4BC3777B}"/>
              </a:ext>
            </a:extLst>
          </p:cNvPr>
          <p:cNvSpPr txBox="1"/>
          <p:nvPr/>
        </p:nvSpPr>
        <p:spPr>
          <a:xfrm>
            <a:off x="10717774" y="274553"/>
            <a:ext cx="106782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PACKAGE</a:t>
            </a:r>
          </a:p>
        </p:txBody>
      </p:sp>
      <p:sp>
        <p:nvSpPr>
          <p:cNvPr id="31" name="TextBox 30">
            <a:extLst>
              <a:ext uri="{FF2B5EF4-FFF2-40B4-BE49-F238E27FC236}">
                <a16:creationId xmlns:a16="http://schemas.microsoft.com/office/drawing/2014/main" id="{4A1FA265-C583-433F-8DC2-1F9BB33927BF}"/>
              </a:ext>
            </a:extLst>
          </p:cNvPr>
          <p:cNvSpPr txBox="1"/>
          <p:nvPr/>
        </p:nvSpPr>
        <p:spPr>
          <a:xfrm>
            <a:off x="8850317" y="274553"/>
            <a:ext cx="165393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CONTACT</a:t>
            </a:r>
          </a:p>
        </p:txBody>
      </p:sp>
      <p:sp>
        <p:nvSpPr>
          <p:cNvPr id="32" name="TextBox 31">
            <a:extLst>
              <a:ext uri="{FF2B5EF4-FFF2-40B4-BE49-F238E27FC236}">
                <a16:creationId xmlns:a16="http://schemas.microsoft.com/office/drawing/2014/main" id="{B6B2E963-6566-4B36-B7D3-7C6FE4F23F85}"/>
              </a:ext>
            </a:extLst>
          </p:cNvPr>
          <p:cNvSpPr txBox="1"/>
          <p:nvPr/>
        </p:nvSpPr>
        <p:spPr>
          <a:xfrm>
            <a:off x="7875353" y="274553"/>
            <a:ext cx="85827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VISIT</a:t>
            </a:r>
          </a:p>
        </p:txBody>
      </p:sp>
      <p:sp>
        <p:nvSpPr>
          <p:cNvPr id="33" name="TextBox 32">
            <a:extLst>
              <a:ext uri="{FF2B5EF4-FFF2-40B4-BE49-F238E27FC236}">
                <a16:creationId xmlns:a16="http://schemas.microsoft.com/office/drawing/2014/main" id="{B2DE05A3-C6DF-46D6-AC08-33AA25EAA483}"/>
              </a:ext>
            </a:extLst>
          </p:cNvPr>
          <p:cNvSpPr txBox="1"/>
          <p:nvPr/>
        </p:nvSpPr>
        <p:spPr>
          <a:xfrm>
            <a:off x="5903121" y="274553"/>
            <a:ext cx="165393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TRAVEL</a:t>
            </a:r>
          </a:p>
        </p:txBody>
      </p:sp>
      <p:sp>
        <p:nvSpPr>
          <p:cNvPr id="12" name="Picture Placeholder 11">
            <a:extLst>
              <a:ext uri="{FF2B5EF4-FFF2-40B4-BE49-F238E27FC236}">
                <a16:creationId xmlns:a16="http://schemas.microsoft.com/office/drawing/2014/main" id="{4F57A1A4-5714-4C2B-83EE-888DB47D9FFB}"/>
              </a:ext>
            </a:extLst>
          </p:cNvPr>
          <p:cNvSpPr>
            <a:spLocks noGrp="1"/>
          </p:cNvSpPr>
          <p:nvPr>
            <p:ph type="pic" sz="quarter" idx="10"/>
          </p:nvPr>
        </p:nvSpPr>
        <p:spPr/>
      </p:sp>
    </p:spTree>
    <p:extLst>
      <p:ext uri="{BB962C8B-B14F-4D97-AF65-F5344CB8AC3E}">
        <p14:creationId xmlns:p14="http://schemas.microsoft.com/office/powerpoint/2010/main" val="12113874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a:extLst>
              <a:ext uri="{FF2B5EF4-FFF2-40B4-BE49-F238E27FC236}">
                <a16:creationId xmlns:a16="http://schemas.microsoft.com/office/drawing/2014/main" id="{2BA87760-D504-4457-AC97-E72BE4850D76}"/>
              </a:ext>
            </a:extLst>
          </p:cNvPr>
          <p:cNvSpPr txBox="1">
            <a:spLocks/>
          </p:cNvSpPr>
          <p:nvPr/>
        </p:nvSpPr>
        <p:spPr>
          <a:xfrm>
            <a:off x="1369450" y="2906337"/>
            <a:ext cx="9453100" cy="104532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7200" spc="300" dirty="0">
                <a:solidFill>
                  <a:schemeClr val="bg1"/>
                </a:solidFill>
                <a:latin typeface="Monument Extended" panose="00000500000000000000" pitchFamily="50" charset="0"/>
                <a:ea typeface="Lato Black" panose="020F0502020204030203" pitchFamily="34" charset="0"/>
                <a:cs typeface="Lato Black" panose="020F0502020204030203" pitchFamily="34" charset="0"/>
              </a:rPr>
              <a:t>THANK YOU</a:t>
            </a:r>
            <a:endParaRPr lang="id-ID" sz="7200" spc="300" dirty="0">
              <a:solidFill>
                <a:schemeClr val="bg1"/>
              </a:solidFill>
              <a:latin typeface="Monument Extended" panose="00000500000000000000" pitchFamily="50" charset="0"/>
              <a:ea typeface="Lato Black" panose="020F0502020204030203" pitchFamily="34" charset="0"/>
              <a:cs typeface="Lato Black" panose="020F0502020204030203" pitchFamily="34" charset="0"/>
            </a:endParaRPr>
          </a:p>
        </p:txBody>
      </p:sp>
      <p:sp>
        <p:nvSpPr>
          <p:cNvPr id="6" name="Subtitle 2">
            <a:extLst>
              <a:ext uri="{FF2B5EF4-FFF2-40B4-BE49-F238E27FC236}">
                <a16:creationId xmlns:a16="http://schemas.microsoft.com/office/drawing/2014/main" id="{02A8C389-D17B-4525-AE57-91121C3888E3}"/>
              </a:ext>
            </a:extLst>
          </p:cNvPr>
          <p:cNvSpPr txBox="1">
            <a:spLocks/>
          </p:cNvSpPr>
          <p:nvPr/>
        </p:nvSpPr>
        <p:spPr>
          <a:xfrm>
            <a:off x="2016411" y="2675504"/>
            <a:ext cx="4820893" cy="23083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600" spc="300" dirty="0">
                <a:solidFill>
                  <a:schemeClr val="bg1"/>
                </a:solidFill>
                <a:latin typeface="Monument Extended" panose="00000500000000000000" pitchFamily="50" charset="0"/>
                <a:ea typeface="Lato Black" panose="020F0502020204030203" pitchFamily="34" charset="0"/>
                <a:cs typeface="Lato Black" panose="020F0502020204030203" pitchFamily="34" charset="0"/>
              </a:rPr>
              <a:t>CONTINENT TRAVEL</a:t>
            </a:r>
            <a:endParaRPr lang="id-ID" sz="1600" spc="300" dirty="0">
              <a:solidFill>
                <a:schemeClr val="bg1"/>
              </a:solidFill>
              <a:latin typeface="Monument Extended" panose="00000500000000000000" pitchFamily="50" charset="0"/>
              <a:ea typeface="Lato Black" panose="020F0502020204030203" pitchFamily="34" charset="0"/>
              <a:cs typeface="Lato Black" panose="020F0502020204030203" pitchFamily="34" charset="0"/>
            </a:endParaRPr>
          </a:p>
        </p:txBody>
      </p:sp>
      <p:sp>
        <p:nvSpPr>
          <p:cNvPr id="7" name="TextBox 6">
            <a:extLst>
              <a:ext uri="{FF2B5EF4-FFF2-40B4-BE49-F238E27FC236}">
                <a16:creationId xmlns:a16="http://schemas.microsoft.com/office/drawing/2014/main" id="{2C574D7E-C038-4653-8187-61EB3D5E59C8}"/>
              </a:ext>
            </a:extLst>
          </p:cNvPr>
          <p:cNvSpPr txBox="1"/>
          <p:nvPr/>
        </p:nvSpPr>
        <p:spPr>
          <a:xfrm>
            <a:off x="2087677" y="3951663"/>
            <a:ext cx="5787675" cy="400110"/>
          </a:xfrm>
          <a:prstGeom prst="rect">
            <a:avLst/>
          </a:prstGeom>
          <a:noFill/>
        </p:spPr>
        <p:txBody>
          <a:bodyPr wrap="square">
            <a:spAutoFit/>
          </a:bodyPr>
          <a:lstStyle/>
          <a:p>
            <a:r>
              <a:rPr lang="en-ID" sz="1000" b="0" i="0" dirty="0">
                <a:solidFill>
                  <a:schemeClr val="bg1"/>
                </a:solidFill>
                <a:effectLst/>
                <a:latin typeface="Lato" panose="020F0502020204030203" pitchFamily="34" charset="0"/>
                <a:ea typeface="Lato" panose="020F0502020204030203" pitchFamily="34" charset="0"/>
                <a:cs typeface="Lato" panose="020F0502020204030203" pitchFamily="34" charset="0"/>
              </a:rPr>
              <a:t>Proin </a:t>
            </a:r>
            <a:r>
              <a:rPr lang="en-ID" sz="1000" b="0" i="0" dirty="0" err="1">
                <a:solidFill>
                  <a:schemeClr val="bg1"/>
                </a:solidFill>
                <a:effectLst/>
                <a:latin typeface="Lato" panose="020F0502020204030203" pitchFamily="34" charset="0"/>
                <a:ea typeface="Lato" panose="020F0502020204030203" pitchFamily="34" charset="0"/>
                <a:cs typeface="Lato" panose="020F0502020204030203" pitchFamily="34" charset="0"/>
              </a:rPr>
              <a:t>blandit</a:t>
            </a:r>
            <a:r>
              <a:rPr lang="en-ID" sz="1000" b="0" i="0" dirty="0">
                <a:solidFill>
                  <a:schemeClr val="bg1"/>
                </a:solidFill>
                <a:effectLst/>
                <a:latin typeface="Lato" panose="020F0502020204030203" pitchFamily="34" charset="0"/>
                <a:ea typeface="Lato" panose="020F0502020204030203" pitchFamily="34" charset="0"/>
                <a:cs typeface="Lato" panose="020F0502020204030203" pitchFamily="34" charset="0"/>
              </a:rPr>
              <a:t> </a:t>
            </a:r>
            <a:r>
              <a:rPr lang="en-ID" sz="1000" b="0" i="0" dirty="0" err="1">
                <a:solidFill>
                  <a:schemeClr val="bg1"/>
                </a:solidFill>
                <a:effectLst/>
                <a:latin typeface="Lato" panose="020F0502020204030203" pitchFamily="34" charset="0"/>
                <a:ea typeface="Lato" panose="020F0502020204030203" pitchFamily="34" charset="0"/>
                <a:cs typeface="Lato" panose="020F0502020204030203" pitchFamily="34" charset="0"/>
              </a:rPr>
              <a:t>turpis</a:t>
            </a:r>
            <a:r>
              <a:rPr lang="en-ID" sz="1000" b="0" i="0" dirty="0">
                <a:solidFill>
                  <a:schemeClr val="bg1"/>
                </a:solidFill>
                <a:effectLst/>
                <a:latin typeface="Lato" panose="020F0502020204030203" pitchFamily="34" charset="0"/>
                <a:ea typeface="Lato" panose="020F0502020204030203" pitchFamily="34" charset="0"/>
                <a:cs typeface="Lato" panose="020F0502020204030203" pitchFamily="34" charset="0"/>
              </a:rPr>
              <a:t> vitae eros </a:t>
            </a:r>
            <a:r>
              <a:rPr lang="en-ID" sz="1000" b="0" i="0" dirty="0" err="1">
                <a:solidFill>
                  <a:schemeClr val="bg1"/>
                </a:solidFill>
                <a:effectLst/>
                <a:latin typeface="Lato" panose="020F0502020204030203" pitchFamily="34" charset="0"/>
                <a:ea typeface="Lato" panose="020F0502020204030203" pitchFamily="34" charset="0"/>
                <a:cs typeface="Lato" panose="020F0502020204030203" pitchFamily="34" charset="0"/>
              </a:rPr>
              <a:t>mollis</a:t>
            </a:r>
            <a:r>
              <a:rPr lang="en-ID" sz="1000" b="0" i="0" dirty="0">
                <a:solidFill>
                  <a:schemeClr val="bg1"/>
                </a:solidFill>
                <a:effectLst/>
                <a:latin typeface="Lato" panose="020F0502020204030203" pitchFamily="34" charset="0"/>
                <a:ea typeface="Lato" panose="020F0502020204030203" pitchFamily="34" charset="0"/>
                <a:cs typeface="Lato" panose="020F0502020204030203" pitchFamily="34" charset="0"/>
              </a:rPr>
              <a:t>, a </a:t>
            </a:r>
            <a:r>
              <a:rPr lang="en-ID" sz="1000" b="0" i="0" dirty="0" err="1">
                <a:solidFill>
                  <a:schemeClr val="bg1"/>
                </a:solidFill>
                <a:effectLst/>
                <a:latin typeface="Lato" panose="020F0502020204030203" pitchFamily="34" charset="0"/>
                <a:ea typeface="Lato" panose="020F0502020204030203" pitchFamily="34" charset="0"/>
                <a:cs typeface="Lato" panose="020F0502020204030203" pitchFamily="34" charset="0"/>
              </a:rPr>
              <a:t>pellentesque</a:t>
            </a:r>
            <a:r>
              <a:rPr lang="en-ID" sz="1000" b="0" i="0" dirty="0">
                <a:solidFill>
                  <a:schemeClr val="bg1"/>
                </a:solidFill>
                <a:effectLst/>
                <a:latin typeface="Lato" panose="020F0502020204030203" pitchFamily="34" charset="0"/>
                <a:ea typeface="Lato" panose="020F0502020204030203" pitchFamily="34" charset="0"/>
                <a:cs typeface="Lato" panose="020F0502020204030203" pitchFamily="34" charset="0"/>
              </a:rPr>
              <a:t> </a:t>
            </a:r>
            <a:r>
              <a:rPr lang="en-ID" sz="1000" b="0" i="0" dirty="0" err="1">
                <a:solidFill>
                  <a:schemeClr val="bg1"/>
                </a:solidFill>
                <a:effectLst/>
                <a:latin typeface="Lato" panose="020F0502020204030203" pitchFamily="34" charset="0"/>
                <a:ea typeface="Lato" panose="020F0502020204030203" pitchFamily="34" charset="0"/>
                <a:cs typeface="Lato" panose="020F0502020204030203" pitchFamily="34" charset="0"/>
              </a:rPr>
              <a:t>arcu</a:t>
            </a:r>
            <a:r>
              <a:rPr lang="en-ID" sz="1000" b="0" i="0" dirty="0">
                <a:solidFill>
                  <a:schemeClr val="bg1"/>
                </a:solidFill>
                <a:effectLst/>
                <a:latin typeface="Lato" panose="020F0502020204030203" pitchFamily="34" charset="0"/>
                <a:ea typeface="Lato" panose="020F0502020204030203" pitchFamily="34" charset="0"/>
                <a:cs typeface="Lato" panose="020F0502020204030203" pitchFamily="34" charset="0"/>
              </a:rPr>
              <a:t> </a:t>
            </a:r>
            <a:r>
              <a:rPr lang="en-ID" sz="1000" b="0" i="0" dirty="0" err="1">
                <a:solidFill>
                  <a:schemeClr val="bg1"/>
                </a:solidFill>
                <a:effectLst/>
                <a:latin typeface="Lato" panose="020F0502020204030203" pitchFamily="34" charset="0"/>
                <a:ea typeface="Lato" panose="020F0502020204030203" pitchFamily="34" charset="0"/>
                <a:cs typeface="Lato" panose="020F0502020204030203" pitchFamily="34" charset="0"/>
              </a:rPr>
              <a:t>molestie</a:t>
            </a:r>
            <a:r>
              <a:rPr lang="en-ID" sz="1000" b="0" i="0" dirty="0">
                <a:solidFill>
                  <a:schemeClr val="bg1"/>
                </a:solidFill>
                <a:effectLst/>
                <a:latin typeface="Lato" panose="020F0502020204030203" pitchFamily="34" charset="0"/>
                <a:ea typeface="Lato" panose="020F0502020204030203" pitchFamily="34" charset="0"/>
                <a:cs typeface="Lato" panose="020F0502020204030203" pitchFamily="34" charset="0"/>
              </a:rPr>
              <a:t>. </a:t>
            </a:r>
            <a:r>
              <a:rPr lang="en-ID" sz="1000" b="0" i="0" dirty="0" err="1">
                <a:solidFill>
                  <a:schemeClr val="bg1"/>
                </a:solidFill>
                <a:effectLst/>
                <a:latin typeface="Lato" panose="020F0502020204030203" pitchFamily="34" charset="0"/>
                <a:ea typeface="Lato" panose="020F0502020204030203" pitchFamily="34" charset="0"/>
                <a:cs typeface="Lato" panose="020F0502020204030203" pitchFamily="34" charset="0"/>
              </a:rPr>
              <a:t>Sed</a:t>
            </a:r>
            <a:r>
              <a:rPr lang="en-ID" sz="1000" b="0" i="0" dirty="0">
                <a:solidFill>
                  <a:schemeClr val="bg1"/>
                </a:solidFill>
                <a:effectLst/>
                <a:latin typeface="Lato" panose="020F0502020204030203" pitchFamily="34" charset="0"/>
                <a:ea typeface="Lato" panose="020F0502020204030203" pitchFamily="34" charset="0"/>
                <a:cs typeface="Lato" panose="020F0502020204030203" pitchFamily="34" charset="0"/>
              </a:rPr>
              <a:t> pharetra mi </a:t>
            </a:r>
            <a:r>
              <a:rPr lang="en-ID" sz="1000" b="0" i="0" dirty="0" err="1">
                <a:solidFill>
                  <a:schemeClr val="bg1"/>
                </a:solidFill>
                <a:effectLst/>
                <a:latin typeface="Lato" panose="020F0502020204030203" pitchFamily="34" charset="0"/>
                <a:ea typeface="Lato" panose="020F0502020204030203" pitchFamily="34" charset="0"/>
                <a:cs typeface="Lato" panose="020F0502020204030203" pitchFamily="34" charset="0"/>
              </a:rPr>
              <a:t>nunc</a:t>
            </a:r>
            <a:r>
              <a:rPr lang="en-ID" sz="1000" b="0" i="0" dirty="0">
                <a:solidFill>
                  <a:schemeClr val="bg1"/>
                </a:solidFill>
                <a:effectLst/>
                <a:latin typeface="Lato" panose="020F0502020204030203" pitchFamily="34" charset="0"/>
                <a:ea typeface="Lato" panose="020F0502020204030203" pitchFamily="34" charset="0"/>
                <a:cs typeface="Lato" panose="020F0502020204030203" pitchFamily="34" charset="0"/>
              </a:rPr>
              <a:t>, </a:t>
            </a:r>
            <a:r>
              <a:rPr lang="en-ID" sz="1000" b="0" i="0" dirty="0" err="1">
                <a:solidFill>
                  <a:schemeClr val="bg1"/>
                </a:solidFill>
                <a:effectLst/>
                <a:latin typeface="Lato" panose="020F0502020204030203" pitchFamily="34" charset="0"/>
                <a:ea typeface="Lato" panose="020F0502020204030203" pitchFamily="34" charset="0"/>
                <a:cs typeface="Lato" panose="020F0502020204030203" pitchFamily="34" charset="0"/>
              </a:rPr>
              <a:t>sed</a:t>
            </a:r>
            <a:r>
              <a:rPr lang="en-ID" sz="1000" b="0" i="0" dirty="0">
                <a:solidFill>
                  <a:schemeClr val="bg1"/>
                </a:solidFill>
                <a:effectLst/>
                <a:latin typeface="Lato" panose="020F0502020204030203" pitchFamily="34" charset="0"/>
                <a:ea typeface="Lato" panose="020F0502020204030203" pitchFamily="34" charset="0"/>
                <a:cs typeface="Lato" panose="020F0502020204030203" pitchFamily="34" charset="0"/>
              </a:rPr>
              <a:t> cursus </a:t>
            </a:r>
            <a:r>
              <a:rPr lang="en-ID" sz="1000" b="0" i="0" dirty="0" err="1">
                <a:solidFill>
                  <a:schemeClr val="bg1"/>
                </a:solidFill>
                <a:effectLst/>
                <a:latin typeface="Lato" panose="020F0502020204030203" pitchFamily="34" charset="0"/>
                <a:ea typeface="Lato" panose="020F0502020204030203" pitchFamily="34" charset="0"/>
                <a:cs typeface="Lato" panose="020F0502020204030203" pitchFamily="34" charset="0"/>
              </a:rPr>
              <a:t>tellus</a:t>
            </a:r>
            <a:r>
              <a:rPr lang="en-ID" sz="1000" b="0" i="0" dirty="0">
                <a:solidFill>
                  <a:schemeClr val="bg1"/>
                </a:solidFill>
                <a:effectLst/>
                <a:latin typeface="Lato" panose="020F0502020204030203" pitchFamily="34" charset="0"/>
                <a:ea typeface="Lato" panose="020F0502020204030203" pitchFamily="34" charset="0"/>
                <a:cs typeface="Lato" panose="020F0502020204030203" pitchFamily="34" charset="0"/>
              </a:rPr>
              <a:t> </a:t>
            </a:r>
            <a:r>
              <a:rPr lang="en-ID" sz="1000" b="0" i="0" dirty="0" err="1">
                <a:solidFill>
                  <a:schemeClr val="bg1"/>
                </a:solidFill>
                <a:effectLst/>
                <a:latin typeface="Lato" panose="020F0502020204030203" pitchFamily="34" charset="0"/>
                <a:ea typeface="Lato" panose="020F0502020204030203" pitchFamily="34" charset="0"/>
                <a:cs typeface="Lato" panose="020F0502020204030203" pitchFamily="34" charset="0"/>
              </a:rPr>
              <a:t>commodo</a:t>
            </a:r>
            <a:r>
              <a:rPr lang="en-ID" sz="1000" b="0" i="0" dirty="0">
                <a:solidFill>
                  <a:schemeClr val="bg1"/>
                </a:solidFill>
                <a:effectLst/>
                <a:latin typeface="Lato" panose="020F0502020204030203" pitchFamily="34" charset="0"/>
                <a:ea typeface="Lato" panose="020F0502020204030203" pitchFamily="34" charset="0"/>
                <a:cs typeface="Lato" panose="020F0502020204030203" pitchFamily="34" charset="0"/>
              </a:rPr>
              <a:t> sit </a:t>
            </a:r>
            <a:r>
              <a:rPr lang="en-ID" sz="1000" b="0" i="0" dirty="0" err="1">
                <a:solidFill>
                  <a:schemeClr val="bg1"/>
                </a:solidFill>
                <a:effectLst/>
                <a:latin typeface="Lato" panose="020F0502020204030203" pitchFamily="34" charset="0"/>
                <a:ea typeface="Lato" panose="020F0502020204030203" pitchFamily="34" charset="0"/>
                <a:cs typeface="Lato" panose="020F0502020204030203" pitchFamily="34" charset="0"/>
              </a:rPr>
              <a:t>amet</a:t>
            </a:r>
            <a:r>
              <a:rPr lang="en-ID" sz="1000" b="0" i="0" dirty="0">
                <a:solidFill>
                  <a:schemeClr val="bg1"/>
                </a:solidFill>
                <a:effectLst/>
                <a:latin typeface="Lato" panose="020F0502020204030203" pitchFamily="34" charset="0"/>
                <a:ea typeface="Lato" panose="020F0502020204030203" pitchFamily="34" charset="0"/>
                <a:cs typeface="Lato" panose="020F0502020204030203" pitchFamily="34" charset="0"/>
              </a:rPr>
              <a:t>. </a:t>
            </a:r>
            <a:r>
              <a:rPr lang="en-ID" sz="1000" b="0" i="0" dirty="0" err="1">
                <a:solidFill>
                  <a:schemeClr val="bg1"/>
                </a:solidFill>
                <a:effectLst/>
                <a:latin typeface="Lato" panose="020F0502020204030203" pitchFamily="34" charset="0"/>
                <a:ea typeface="Lato" panose="020F0502020204030203" pitchFamily="34" charset="0"/>
                <a:cs typeface="Lato" panose="020F0502020204030203" pitchFamily="34" charset="0"/>
              </a:rPr>
              <a:t>Phasellus</a:t>
            </a:r>
            <a:r>
              <a:rPr lang="en-ID" sz="1000" b="0" i="0" dirty="0">
                <a:solidFill>
                  <a:schemeClr val="bg1"/>
                </a:solidFill>
                <a:effectLst/>
                <a:latin typeface="Lato" panose="020F0502020204030203" pitchFamily="34" charset="0"/>
                <a:ea typeface="Lato" panose="020F0502020204030203" pitchFamily="34" charset="0"/>
                <a:cs typeface="Lato" panose="020F0502020204030203" pitchFamily="34" charset="0"/>
              </a:rPr>
              <a:t> </a:t>
            </a:r>
            <a:r>
              <a:rPr lang="en-ID" sz="1000" b="0" i="0" dirty="0" err="1">
                <a:solidFill>
                  <a:schemeClr val="bg1"/>
                </a:solidFill>
                <a:effectLst/>
                <a:latin typeface="Lato" panose="020F0502020204030203" pitchFamily="34" charset="0"/>
                <a:ea typeface="Lato" panose="020F0502020204030203" pitchFamily="34" charset="0"/>
                <a:cs typeface="Lato" panose="020F0502020204030203" pitchFamily="34" charset="0"/>
              </a:rPr>
              <a:t>consectetur</a:t>
            </a:r>
            <a:r>
              <a:rPr lang="en-ID" sz="1000" b="0" i="0" dirty="0">
                <a:solidFill>
                  <a:schemeClr val="bg1"/>
                </a:solidFill>
                <a:effectLst/>
                <a:latin typeface="Lato" panose="020F0502020204030203" pitchFamily="34" charset="0"/>
                <a:ea typeface="Lato" panose="020F0502020204030203" pitchFamily="34" charset="0"/>
                <a:cs typeface="Lato" panose="020F0502020204030203" pitchFamily="34" charset="0"/>
              </a:rPr>
              <a:t> </a:t>
            </a:r>
            <a:r>
              <a:rPr lang="en-ID" sz="1000" b="0" i="0" dirty="0" err="1">
                <a:solidFill>
                  <a:schemeClr val="bg1"/>
                </a:solidFill>
                <a:effectLst/>
                <a:latin typeface="Lato" panose="020F0502020204030203" pitchFamily="34" charset="0"/>
                <a:ea typeface="Lato" panose="020F0502020204030203" pitchFamily="34" charset="0"/>
                <a:cs typeface="Lato" panose="020F0502020204030203" pitchFamily="34" charset="0"/>
              </a:rPr>
              <a:t>egestas</a:t>
            </a:r>
            <a:r>
              <a:rPr lang="en-ID" sz="1000" b="0" i="0" dirty="0">
                <a:solidFill>
                  <a:schemeClr val="bg1"/>
                </a:solidFill>
                <a:effectLst/>
                <a:latin typeface="Lato" panose="020F0502020204030203" pitchFamily="34" charset="0"/>
                <a:ea typeface="Lato" panose="020F0502020204030203" pitchFamily="34" charset="0"/>
                <a:cs typeface="Lato" panose="020F0502020204030203" pitchFamily="34" charset="0"/>
              </a:rPr>
              <a:t> </a:t>
            </a:r>
            <a:r>
              <a:rPr lang="en-ID" sz="1000" b="0" i="0" dirty="0" err="1">
                <a:solidFill>
                  <a:schemeClr val="bg1"/>
                </a:solidFill>
                <a:effectLst/>
                <a:latin typeface="Lato" panose="020F0502020204030203" pitchFamily="34" charset="0"/>
                <a:ea typeface="Lato" panose="020F0502020204030203" pitchFamily="34" charset="0"/>
                <a:cs typeface="Lato" panose="020F0502020204030203" pitchFamily="34" charset="0"/>
              </a:rPr>
              <a:t>arcu</a:t>
            </a:r>
            <a:r>
              <a:rPr lang="en-ID" sz="1000" b="0" i="0" dirty="0">
                <a:solidFill>
                  <a:schemeClr val="bg1"/>
                </a:solidFill>
                <a:effectLst/>
                <a:latin typeface="Lato" panose="020F0502020204030203" pitchFamily="34" charset="0"/>
                <a:ea typeface="Lato" panose="020F0502020204030203" pitchFamily="34" charset="0"/>
                <a:cs typeface="Lato" panose="020F0502020204030203" pitchFamily="34" charset="0"/>
              </a:rPr>
              <a:t> </a:t>
            </a:r>
            <a:r>
              <a:rPr lang="en-ID" sz="1000" b="0" i="0" dirty="0" err="1">
                <a:solidFill>
                  <a:schemeClr val="bg1"/>
                </a:solidFill>
                <a:effectLst/>
                <a:latin typeface="Lato" panose="020F0502020204030203" pitchFamily="34" charset="0"/>
                <a:ea typeface="Lato" panose="020F0502020204030203" pitchFamily="34" charset="0"/>
                <a:cs typeface="Lato" panose="020F0502020204030203" pitchFamily="34" charset="0"/>
              </a:rPr>
              <a:t>sed</a:t>
            </a:r>
            <a:r>
              <a:rPr lang="en-ID" sz="1000" b="0" i="0" dirty="0">
                <a:solidFill>
                  <a:schemeClr val="bg1"/>
                </a:solidFill>
                <a:effectLst/>
                <a:latin typeface="Lato" panose="020F0502020204030203" pitchFamily="34" charset="0"/>
                <a:ea typeface="Lato" panose="020F0502020204030203" pitchFamily="34" charset="0"/>
                <a:cs typeface="Lato" panose="020F0502020204030203" pitchFamily="34" charset="0"/>
              </a:rPr>
              <a:t> </a:t>
            </a:r>
            <a:r>
              <a:rPr lang="en-ID" sz="1000" b="0" i="0" dirty="0" err="1">
                <a:solidFill>
                  <a:schemeClr val="bg1"/>
                </a:solidFill>
                <a:effectLst/>
                <a:latin typeface="Lato" panose="020F0502020204030203" pitchFamily="34" charset="0"/>
                <a:ea typeface="Lato" panose="020F0502020204030203" pitchFamily="34" charset="0"/>
                <a:cs typeface="Lato" panose="020F0502020204030203" pitchFamily="34" charset="0"/>
              </a:rPr>
              <a:t>tempor</a:t>
            </a:r>
            <a:r>
              <a:rPr lang="en-ID" sz="1000" b="0" i="0" dirty="0">
                <a:solidFill>
                  <a:schemeClr val="bg1"/>
                </a:solidFill>
                <a:effectLst/>
                <a:latin typeface="Lato" panose="020F0502020204030203" pitchFamily="34" charset="0"/>
                <a:ea typeface="Lato" panose="020F0502020204030203" pitchFamily="34" charset="0"/>
                <a:cs typeface="Lato" panose="020F0502020204030203" pitchFamily="34" charset="0"/>
              </a:rPr>
              <a:t>. Duis </a:t>
            </a:r>
            <a:r>
              <a:rPr lang="en-ID" sz="1000" b="0" i="0" dirty="0" err="1">
                <a:solidFill>
                  <a:schemeClr val="bg1"/>
                </a:solidFill>
                <a:effectLst/>
                <a:latin typeface="Lato" panose="020F0502020204030203" pitchFamily="34" charset="0"/>
                <a:ea typeface="Lato" panose="020F0502020204030203" pitchFamily="34" charset="0"/>
                <a:cs typeface="Lato" panose="020F0502020204030203" pitchFamily="34" charset="0"/>
              </a:rPr>
              <a:t>vel</a:t>
            </a:r>
            <a:r>
              <a:rPr lang="en-ID" sz="1000" b="0" i="0" dirty="0">
                <a:solidFill>
                  <a:schemeClr val="bg1"/>
                </a:solidFill>
                <a:effectLst/>
                <a:latin typeface="Lato" panose="020F0502020204030203" pitchFamily="34" charset="0"/>
                <a:ea typeface="Lato" panose="020F0502020204030203" pitchFamily="34" charset="0"/>
                <a:cs typeface="Lato" panose="020F0502020204030203" pitchFamily="34" charset="0"/>
              </a:rPr>
              <a:t> dui</a:t>
            </a:r>
            <a:endParaRPr lang="en-ID" sz="10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8" name="Freeform: Shape 7">
            <a:extLst>
              <a:ext uri="{FF2B5EF4-FFF2-40B4-BE49-F238E27FC236}">
                <a16:creationId xmlns:a16="http://schemas.microsoft.com/office/drawing/2014/main" id="{8C046BB3-9434-4A8A-BB26-C7A219EE24F2}"/>
              </a:ext>
            </a:extLst>
          </p:cNvPr>
          <p:cNvSpPr/>
          <p:nvPr/>
        </p:nvSpPr>
        <p:spPr>
          <a:xfrm>
            <a:off x="406400" y="274553"/>
            <a:ext cx="368300" cy="213361"/>
          </a:xfrm>
          <a:custGeom>
            <a:avLst/>
            <a:gdLst>
              <a:gd name="connsiteX0" fmla="*/ 0 w 368300"/>
              <a:gd name="connsiteY0" fmla="*/ 167642 h 213361"/>
              <a:gd name="connsiteX1" fmla="*/ 368300 w 368300"/>
              <a:gd name="connsiteY1" fmla="*/ 167642 h 213361"/>
              <a:gd name="connsiteX2" fmla="*/ 368300 w 368300"/>
              <a:gd name="connsiteY2" fmla="*/ 213361 h 213361"/>
              <a:gd name="connsiteX3" fmla="*/ 0 w 368300"/>
              <a:gd name="connsiteY3" fmla="*/ 213361 h 213361"/>
              <a:gd name="connsiteX4" fmla="*/ 0 w 368300"/>
              <a:gd name="connsiteY4" fmla="*/ 83821 h 213361"/>
              <a:gd name="connsiteX5" fmla="*/ 368300 w 368300"/>
              <a:gd name="connsiteY5" fmla="*/ 83821 h 213361"/>
              <a:gd name="connsiteX6" fmla="*/ 368300 w 368300"/>
              <a:gd name="connsiteY6" fmla="*/ 129540 h 213361"/>
              <a:gd name="connsiteX7" fmla="*/ 0 w 368300"/>
              <a:gd name="connsiteY7" fmla="*/ 129540 h 213361"/>
              <a:gd name="connsiteX8" fmla="*/ 0 w 368300"/>
              <a:gd name="connsiteY8" fmla="*/ 0 h 213361"/>
              <a:gd name="connsiteX9" fmla="*/ 368300 w 368300"/>
              <a:gd name="connsiteY9" fmla="*/ 0 h 213361"/>
              <a:gd name="connsiteX10" fmla="*/ 368300 w 368300"/>
              <a:gd name="connsiteY10" fmla="*/ 45719 h 213361"/>
              <a:gd name="connsiteX11" fmla="*/ 0 w 368300"/>
              <a:gd name="connsiteY11" fmla="*/ 45719 h 213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8300" h="213361">
                <a:moveTo>
                  <a:pt x="0" y="167642"/>
                </a:moveTo>
                <a:lnTo>
                  <a:pt x="368300" y="167642"/>
                </a:lnTo>
                <a:lnTo>
                  <a:pt x="368300" y="213361"/>
                </a:lnTo>
                <a:lnTo>
                  <a:pt x="0" y="213361"/>
                </a:lnTo>
                <a:close/>
                <a:moveTo>
                  <a:pt x="0" y="83821"/>
                </a:moveTo>
                <a:lnTo>
                  <a:pt x="368300" y="83821"/>
                </a:lnTo>
                <a:lnTo>
                  <a:pt x="368300" y="129540"/>
                </a:lnTo>
                <a:lnTo>
                  <a:pt x="0" y="129540"/>
                </a:lnTo>
                <a:close/>
                <a:moveTo>
                  <a:pt x="0" y="0"/>
                </a:moveTo>
                <a:lnTo>
                  <a:pt x="368300" y="0"/>
                </a:lnTo>
                <a:lnTo>
                  <a:pt x="368300" y="45719"/>
                </a:lnTo>
                <a:lnTo>
                  <a:pt x="0" y="4571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9" name="TextBox 8">
            <a:extLst>
              <a:ext uri="{FF2B5EF4-FFF2-40B4-BE49-F238E27FC236}">
                <a16:creationId xmlns:a16="http://schemas.microsoft.com/office/drawing/2014/main" id="{8E491A25-9FD0-4A3F-9A5A-E9B44401FEDA}"/>
              </a:ext>
            </a:extLst>
          </p:cNvPr>
          <p:cNvSpPr txBox="1"/>
          <p:nvPr/>
        </p:nvSpPr>
        <p:spPr>
          <a:xfrm>
            <a:off x="10717774" y="274553"/>
            <a:ext cx="1067826" cy="230832"/>
          </a:xfrm>
          <a:prstGeom prst="rect">
            <a:avLst/>
          </a:prstGeom>
          <a:noFill/>
        </p:spPr>
        <p:txBody>
          <a:bodyPr wrap="square" rtlCol="0">
            <a:spAutoFit/>
          </a:bodyPr>
          <a:lstStyle/>
          <a:p>
            <a:pPr algn="ctr"/>
            <a:r>
              <a:rPr lang="en-US" sz="900" b="1" spc="300" dirty="0">
                <a:solidFill>
                  <a:schemeClr val="bg1"/>
                </a:solidFill>
                <a:latin typeface="Montserrat Medium" panose="00000600000000000000" pitchFamily="50" charset="0"/>
              </a:rPr>
              <a:t>PACKAGE</a:t>
            </a:r>
          </a:p>
        </p:txBody>
      </p:sp>
      <p:sp>
        <p:nvSpPr>
          <p:cNvPr id="10" name="TextBox 9">
            <a:extLst>
              <a:ext uri="{FF2B5EF4-FFF2-40B4-BE49-F238E27FC236}">
                <a16:creationId xmlns:a16="http://schemas.microsoft.com/office/drawing/2014/main" id="{D9A67EF1-3C72-41E5-A895-71BBA1076972}"/>
              </a:ext>
            </a:extLst>
          </p:cNvPr>
          <p:cNvSpPr txBox="1"/>
          <p:nvPr/>
        </p:nvSpPr>
        <p:spPr>
          <a:xfrm>
            <a:off x="8850317" y="274553"/>
            <a:ext cx="1653936" cy="230832"/>
          </a:xfrm>
          <a:prstGeom prst="rect">
            <a:avLst/>
          </a:prstGeom>
          <a:noFill/>
        </p:spPr>
        <p:txBody>
          <a:bodyPr wrap="square" rtlCol="0">
            <a:spAutoFit/>
          </a:bodyPr>
          <a:lstStyle/>
          <a:p>
            <a:pPr algn="ctr"/>
            <a:r>
              <a:rPr lang="en-US" sz="900" b="1" spc="300" dirty="0">
                <a:solidFill>
                  <a:schemeClr val="bg1"/>
                </a:solidFill>
                <a:latin typeface="Montserrat Medium" panose="00000600000000000000" pitchFamily="50" charset="0"/>
              </a:rPr>
              <a:t>CONTACT</a:t>
            </a:r>
          </a:p>
        </p:txBody>
      </p:sp>
      <p:sp>
        <p:nvSpPr>
          <p:cNvPr id="11" name="TextBox 10">
            <a:extLst>
              <a:ext uri="{FF2B5EF4-FFF2-40B4-BE49-F238E27FC236}">
                <a16:creationId xmlns:a16="http://schemas.microsoft.com/office/drawing/2014/main" id="{054F72EE-E0DA-40B5-8707-BECF8AEEED39}"/>
              </a:ext>
            </a:extLst>
          </p:cNvPr>
          <p:cNvSpPr txBox="1"/>
          <p:nvPr/>
        </p:nvSpPr>
        <p:spPr>
          <a:xfrm>
            <a:off x="7875353" y="274553"/>
            <a:ext cx="858276" cy="230832"/>
          </a:xfrm>
          <a:prstGeom prst="rect">
            <a:avLst/>
          </a:prstGeom>
          <a:noFill/>
        </p:spPr>
        <p:txBody>
          <a:bodyPr wrap="square" rtlCol="0">
            <a:spAutoFit/>
          </a:bodyPr>
          <a:lstStyle/>
          <a:p>
            <a:pPr algn="ctr"/>
            <a:r>
              <a:rPr lang="en-US" sz="900" b="1" spc="300" dirty="0">
                <a:solidFill>
                  <a:schemeClr val="bg1"/>
                </a:solidFill>
                <a:latin typeface="Montserrat Medium" panose="00000600000000000000" pitchFamily="50" charset="0"/>
              </a:rPr>
              <a:t>VISIT</a:t>
            </a:r>
          </a:p>
        </p:txBody>
      </p:sp>
      <p:sp>
        <p:nvSpPr>
          <p:cNvPr id="12" name="TextBox 11">
            <a:extLst>
              <a:ext uri="{FF2B5EF4-FFF2-40B4-BE49-F238E27FC236}">
                <a16:creationId xmlns:a16="http://schemas.microsoft.com/office/drawing/2014/main" id="{73010EAE-28A3-46D8-B371-C1F0030ED4EB}"/>
              </a:ext>
            </a:extLst>
          </p:cNvPr>
          <p:cNvSpPr txBox="1"/>
          <p:nvPr/>
        </p:nvSpPr>
        <p:spPr>
          <a:xfrm>
            <a:off x="5903121" y="274553"/>
            <a:ext cx="1653936" cy="230832"/>
          </a:xfrm>
          <a:prstGeom prst="rect">
            <a:avLst/>
          </a:prstGeom>
          <a:noFill/>
        </p:spPr>
        <p:txBody>
          <a:bodyPr wrap="square" rtlCol="0">
            <a:spAutoFit/>
          </a:bodyPr>
          <a:lstStyle/>
          <a:p>
            <a:pPr algn="ctr"/>
            <a:r>
              <a:rPr lang="en-US" sz="900" b="1" spc="300" dirty="0">
                <a:solidFill>
                  <a:schemeClr val="bg1"/>
                </a:solidFill>
                <a:latin typeface="Montserrat Medium" panose="00000600000000000000" pitchFamily="50" charset="0"/>
              </a:rPr>
              <a:t>TRAVEL</a:t>
            </a:r>
          </a:p>
        </p:txBody>
      </p:sp>
      <p:sp>
        <p:nvSpPr>
          <p:cNvPr id="14" name="Picture Placeholder 13">
            <a:extLst>
              <a:ext uri="{FF2B5EF4-FFF2-40B4-BE49-F238E27FC236}">
                <a16:creationId xmlns:a16="http://schemas.microsoft.com/office/drawing/2014/main" id="{E3ACC9C5-BD3A-4D40-B28A-C95800F0C9AA}"/>
              </a:ext>
            </a:extLst>
          </p:cNvPr>
          <p:cNvSpPr>
            <a:spLocks noGrp="1"/>
          </p:cNvSpPr>
          <p:nvPr>
            <p:ph type="pic" sz="quarter" idx="10"/>
          </p:nvPr>
        </p:nvSpPr>
        <p:spPr/>
      </p:sp>
    </p:spTree>
    <p:extLst>
      <p:ext uri="{BB962C8B-B14F-4D97-AF65-F5344CB8AC3E}">
        <p14:creationId xmlns:p14="http://schemas.microsoft.com/office/powerpoint/2010/main" val="1311958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AFB90A-DB34-4C6C-B6E0-0C6DB110AC63}"/>
              </a:ext>
            </a:extLst>
          </p:cNvPr>
          <p:cNvSpPr/>
          <p:nvPr/>
        </p:nvSpPr>
        <p:spPr>
          <a:xfrm>
            <a:off x="6096000" y="0"/>
            <a:ext cx="6096000" cy="6858000"/>
          </a:xfrm>
          <a:prstGeom prst="rect">
            <a:avLst/>
          </a:prstGeom>
          <a:solidFill>
            <a:srgbClr val="1C1C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dirty="0"/>
          </a:p>
        </p:txBody>
      </p:sp>
      <p:sp>
        <p:nvSpPr>
          <p:cNvPr id="11" name="Rectangle 10">
            <a:extLst>
              <a:ext uri="{FF2B5EF4-FFF2-40B4-BE49-F238E27FC236}">
                <a16:creationId xmlns:a16="http://schemas.microsoft.com/office/drawing/2014/main" id="{73627BB9-E6B3-4C53-BDC0-C5EC856F0E56}"/>
              </a:ext>
            </a:extLst>
          </p:cNvPr>
          <p:cNvSpPr/>
          <p:nvPr/>
        </p:nvSpPr>
        <p:spPr>
          <a:xfrm>
            <a:off x="8036585" y="3641585"/>
            <a:ext cx="1859255" cy="1338828"/>
          </a:xfrm>
          <a:prstGeom prst="rect">
            <a:avLst/>
          </a:prstGeom>
        </p:spPr>
        <p:txBody>
          <a:bodyPr wrap="square">
            <a:spAutoFit/>
          </a:bodyPr>
          <a:lstStyle/>
          <a:p>
            <a:pPr algn="just"/>
            <a:r>
              <a:rPr lang="id-ID" sz="900" i="0" dirty="0">
                <a:solidFill>
                  <a:schemeClr val="bg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Sapien nam suspendisse, tincidunt eget ante tincidunt, eros in</a:t>
            </a:r>
            <a:r>
              <a:rPr lang="en-US" sz="900" i="0" dirty="0">
                <a:solidFill>
                  <a:schemeClr val="bg1"/>
                </a:solidFill>
                <a:effectLst/>
                <a:latin typeface="Lato" panose="020F0502020204030203" pitchFamily="34" charset="0"/>
                <a:ea typeface="Lato" panose="020F0502020204030203" pitchFamily="34" charset="0"/>
                <a:cs typeface="Lato" panose="020F0502020204030203" pitchFamily="34" charset="0"/>
              </a:rPr>
              <a:t> </a:t>
            </a:r>
            <a:r>
              <a:rPr lang="id-ID" sz="900" dirty="0">
                <a:solidFill>
                  <a:schemeClr val="bg1"/>
                </a:solidFill>
                <a:latin typeface="Lato" panose="020F0502020204030203" pitchFamily="34" charset="0"/>
                <a:ea typeface="Lato" panose="020F0502020204030203" pitchFamily="34" charset="0"/>
                <a:cs typeface="Lato" panose="020F0502020204030203" pitchFamily="34" charset="0"/>
              </a:rPr>
              <a:t>lacus nulla ac netus nibh aliquet, porttitor ligula justo libero vivamus porttitor dolor, </a:t>
            </a:r>
          </a:p>
        </p:txBody>
      </p:sp>
      <p:sp>
        <p:nvSpPr>
          <p:cNvPr id="13" name="Rectangle 12">
            <a:extLst>
              <a:ext uri="{FF2B5EF4-FFF2-40B4-BE49-F238E27FC236}">
                <a16:creationId xmlns:a16="http://schemas.microsoft.com/office/drawing/2014/main" id="{BA3CDF4F-3B6E-4E87-A246-83EF62F7ED82}"/>
              </a:ext>
            </a:extLst>
          </p:cNvPr>
          <p:cNvSpPr/>
          <p:nvPr/>
        </p:nvSpPr>
        <p:spPr>
          <a:xfrm>
            <a:off x="9895841" y="3641585"/>
            <a:ext cx="1503680" cy="1338828"/>
          </a:xfrm>
          <a:prstGeom prst="rect">
            <a:avLst/>
          </a:prstGeom>
        </p:spPr>
        <p:txBody>
          <a:bodyPr wrap="square">
            <a:spAutoFit/>
          </a:bodyPr>
          <a:lstStyle/>
          <a:p>
            <a:pPr algn="just"/>
            <a:r>
              <a:rPr lang="id-ID" sz="900" i="0" dirty="0">
                <a:solidFill>
                  <a:schemeClr val="bg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Sapien nam suspendisse, tincidunt eget ante tincidunt, eros in</a:t>
            </a:r>
            <a:r>
              <a:rPr lang="en-US" sz="900" i="0" dirty="0">
                <a:solidFill>
                  <a:schemeClr val="bg1"/>
                </a:solidFill>
                <a:effectLst/>
                <a:latin typeface="Lato" panose="020F0502020204030203" pitchFamily="34" charset="0"/>
                <a:ea typeface="Lato" panose="020F0502020204030203" pitchFamily="34" charset="0"/>
                <a:cs typeface="Lato" panose="020F0502020204030203" pitchFamily="34" charset="0"/>
              </a:rPr>
              <a:t> </a:t>
            </a:r>
            <a:r>
              <a:rPr lang="id-ID" sz="900" dirty="0">
                <a:solidFill>
                  <a:schemeClr val="bg1"/>
                </a:solidFill>
                <a:latin typeface="Lato" panose="020F0502020204030203" pitchFamily="34" charset="0"/>
                <a:ea typeface="Lato" panose="020F0502020204030203" pitchFamily="34" charset="0"/>
                <a:cs typeface="Lato" panose="020F0502020204030203" pitchFamily="34" charset="0"/>
              </a:rPr>
              <a:t>lacus nulla ac netus</a:t>
            </a:r>
          </a:p>
        </p:txBody>
      </p:sp>
      <p:sp>
        <p:nvSpPr>
          <p:cNvPr id="19" name="Rectangle 18">
            <a:extLst>
              <a:ext uri="{FF2B5EF4-FFF2-40B4-BE49-F238E27FC236}">
                <a16:creationId xmlns:a16="http://schemas.microsoft.com/office/drawing/2014/main" id="{88E75ADB-0748-41EC-8DEE-EF5684B85B20}"/>
              </a:ext>
            </a:extLst>
          </p:cNvPr>
          <p:cNvSpPr/>
          <p:nvPr/>
        </p:nvSpPr>
        <p:spPr>
          <a:xfrm>
            <a:off x="0" y="6041944"/>
            <a:ext cx="6096000" cy="816056"/>
          </a:xfrm>
          <a:prstGeom prst="rect">
            <a:avLst/>
          </a:prstGeom>
          <a:solidFill>
            <a:srgbClr val="1C1C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solidFill>
                <a:schemeClr val="bg1"/>
              </a:solidFill>
            </a:endParaRPr>
          </a:p>
        </p:txBody>
      </p:sp>
      <p:sp>
        <p:nvSpPr>
          <p:cNvPr id="21" name="Subtitle 2">
            <a:extLst>
              <a:ext uri="{FF2B5EF4-FFF2-40B4-BE49-F238E27FC236}">
                <a16:creationId xmlns:a16="http://schemas.microsoft.com/office/drawing/2014/main" id="{36F8AA89-71B9-45DB-9D6C-36B255FBB498}"/>
              </a:ext>
            </a:extLst>
          </p:cNvPr>
          <p:cNvSpPr txBox="1">
            <a:spLocks/>
          </p:cNvSpPr>
          <p:nvPr/>
        </p:nvSpPr>
        <p:spPr>
          <a:xfrm>
            <a:off x="7992449" y="2128133"/>
            <a:ext cx="3374054" cy="47382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3600" dirty="0">
                <a:solidFill>
                  <a:schemeClr val="bg1"/>
                </a:solidFill>
                <a:latin typeface="Monument Extended" panose="00000500000000000000" pitchFamily="50" charset="0"/>
                <a:ea typeface="Lato Black" panose="020F0502020204030203" pitchFamily="34" charset="0"/>
                <a:cs typeface="Lato Black" panose="020F0502020204030203" pitchFamily="34" charset="0"/>
              </a:rPr>
              <a:t>ABOUT</a:t>
            </a:r>
            <a:endParaRPr lang="id-ID" sz="3600" dirty="0">
              <a:solidFill>
                <a:schemeClr val="bg1"/>
              </a:solidFill>
              <a:latin typeface="Monument Extended" panose="00000500000000000000" pitchFamily="50" charset="0"/>
              <a:ea typeface="Lato Black" panose="020F0502020204030203" pitchFamily="34" charset="0"/>
              <a:cs typeface="Lato Black" panose="020F0502020204030203" pitchFamily="34" charset="0"/>
            </a:endParaRPr>
          </a:p>
        </p:txBody>
      </p:sp>
      <p:sp>
        <p:nvSpPr>
          <p:cNvPr id="22" name="Subtitle 2">
            <a:extLst>
              <a:ext uri="{FF2B5EF4-FFF2-40B4-BE49-F238E27FC236}">
                <a16:creationId xmlns:a16="http://schemas.microsoft.com/office/drawing/2014/main" id="{D05650C3-4227-454A-AE78-3ABCFFBF6197}"/>
              </a:ext>
            </a:extLst>
          </p:cNvPr>
          <p:cNvSpPr txBox="1">
            <a:spLocks/>
          </p:cNvSpPr>
          <p:nvPr/>
        </p:nvSpPr>
        <p:spPr>
          <a:xfrm>
            <a:off x="7992446" y="2601959"/>
            <a:ext cx="4009054" cy="47382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3600" dirty="0">
                <a:solidFill>
                  <a:schemeClr val="bg1"/>
                </a:solidFill>
                <a:latin typeface="Monument Extended" panose="00000500000000000000" pitchFamily="50" charset="0"/>
                <a:ea typeface="Lato Black" panose="020F0502020204030203" pitchFamily="34" charset="0"/>
                <a:cs typeface="Lato Black" panose="020F0502020204030203" pitchFamily="34" charset="0"/>
              </a:rPr>
              <a:t>CONTINENT</a:t>
            </a:r>
            <a:endParaRPr lang="id-ID" sz="3600" dirty="0">
              <a:solidFill>
                <a:schemeClr val="bg1"/>
              </a:solidFill>
              <a:latin typeface="Monument Extended" panose="00000500000000000000" pitchFamily="50" charset="0"/>
              <a:ea typeface="Lato Black" panose="020F0502020204030203" pitchFamily="34" charset="0"/>
              <a:cs typeface="Lato Black" panose="020F0502020204030203" pitchFamily="34" charset="0"/>
            </a:endParaRPr>
          </a:p>
        </p:txBody>
      </p:sp>
      <p:sp>
        <p:nvSpPr>
          <p:cNvPr id="30" name="TextBox 29">
            <a:extLst>
              <a:ext uri="{FF2B5EF4-FFF2-40B4-BE49-F238E27FC236}">
                <a16:creationId xmlns:a16="http://schemas.microsoft.com/office/drawing/2014/main" id="{DD1A53E8-394D-4020-AF93-E81ABFF08250}"/>
              </a:ext>
            </a:extLst>
          </p:cNvPr>
          <p:cNvSpPr txBox="1"/>
          <p:nvPr/>
        </p:nvSpPr>
        <p:spPr>
          <a:xfrm>
            <a:off x="578972" y="6214115"/>
            <a:ext cx="4938055" cy="369332"/>
          </a:xfrm>
          <a:prstGeom prst="rect">
            <a:avLst/>
          </a:prstGeom>
          <a:noFill/>
        </p:spPr>
        <p:txBody>
          <a:bodyPr wrap="square">
            <a:spAutoFit/>
          </a:bodyPr>
          <a:lstStyle/>
          <a:p>
            <a:r>
              <a:rPr lang="en-ID" sz="900" b="0" i="0" dirty="0">
                <a:solidFill>
                  <a:schemeClr val="bg1"/>
                </a:solidFill>
                <a:effectLst/>
                <a:latin typeface="Lato" panose="020F0502020204030203" pitchFamily="34" charset="0"/>
                <a:ea typeface="Lato" panose="020F0502020204030203" pitchFamily="34" charset="0"/>
                <a:cs typeface="Lato" panose="020F0502020204030203" pitchFamily="34" charset="0"/>
              </a:rPr>
              <a:t>Proin </a:t>
            </a:r>
            <a:r>
              <a:rPr lang="en-ID" sz="900" b="0" i="0" dirty="0" err="1">
                <a:solidFill>
                  <a:schemeClr val="bg1"/>
                </a:solidFill>
                <a:effectLst/>
                <a:latin typeface="Lato" panose="020F0502020204030203" pitchFamily="34" charset="0"/>
                <a:ea typeface="Lato" panose="020F0502020204030203" pitchFamily="34" charset="0"/>
                <a:cs typeface="Lato" panose="020F0502020204030203" pitchFamily="34" charset="0"/>
              </a:rPr>
              <a:t>blandit</a:t>
            </a:r>
            <a:r>
              <a:rPr lang="en-ID" sz="900" b="0" i="0" dirty="0">
                <a:solidFill>
                  <a:schemeClr val="bg1"/>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bg1"/>
                </a:solidFill>
                <a:effectLst/>
                <a:latin typeface="Lato" panose="020F0502020204030203" pitchFamily="34" charset="0"/>
                <a:ea typeface="Lato" panose="020F0502020204030203" pitchFamily="34" charset="0"/>
                <a:cs typeface="Lato" panose="020F0502020204030203" pitchFamily="34" charset="0"/>
              </a:rPr>
              <a:t>turpis</a:t>
            </a:r>
            <a:r>
              <a:rPr lang="en-ID" sz="900" b="0" i="0" dirty="0">
                <a:solidFill>
                  <a:schemeClr val="bg1"/>
                </a:solidFill>
                <a:effectLst/>
                <a:latin typeface="Lato" panose="020F0502020204030203" pitchFamily="34" charset="0"/>
                <a:ea typeface="Lato" panose="020F0502020204030203" pitchFamily="34" charset="0"/>
                <a:cs typeface="Lato" panose="020F0502020204030203" pitchFamily="34" charset="0"/>
              </a:rPr>
              <a:t> vitae eros </a:t>
            </a:r>
            <a:r>
              <a:rPr lang="en-ID" sz="900" b="0" i="0" dirty="0" err="1">
                <a:solidFill>
                  <a:schemeClr val="bg1"/>
                </a:solidFill>
                <a:effectLst/>
                <a:latin typeface="Lato" panose="020F0502020204030203" pitchFamily="34" charset="0"/>
                <a:ea typeface="Lato" panose="020F0502020204030203" pitchFamily="34" charset="0"/>
                <a:cs typeface="Lato" panose="020F0502020204030203" pitchFamily="34" charset="0"/>
              </a:rPr>
              <a:t>mollis</a:t>
            </a:r>
            <a:r>
              <a:rPr lang="en-ID" sz="900" b="0" i="0" dirty="0">
                <a:solidFill>
                  <a:schemeClr val="bg1"/>
                </a:solidFill>
                <a:effectLst/>
                <a:latin typeface="Lato" panose="020F0502020204030203" pitchFamily="34" charset="0"/>
                <a:ea typeface="Lato" panose="020F0502020204030203" pitchFamily="34" charset="0"/>
                <a:cs typeface="Lato" panose="020F0502020204030203" pitchFamily="34" charset="0"/>
              </a:rPr>
              <a:t>, a </a:t>
            </a:r>
            <a:r>
              <a:rPr lang="en-ID" sz="900" b="0" i="0" dirty="0" err="1">
                <a:solidFill>
                  <a:schemeClr val="bg1"/>
                </a:solidFill>
                <a:effectLst/>
                <a:latin typeface="Lato" panose="020F0502020204030203" pitchFamily="34" charset="0"/>
                <a:ea typeface="Lato" panose="020F0502020204030203" pitchFamily="34" charset="0"/>
                <a:cs typeface="Lato" panose="020F0502020204030203" pitchFamily="34" charset="0"/>
              </a:rPr>
              <a:t>pellentesque</a:t>
            </a:r>
            <a:r>
              <a:rPr lang="en-ID" sz="900" b="0" i="0" dirty="0">
                <a:solidFill>
                  <a:schemeClr val="bg1"/>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bg1"/>
                </a:solidFill>
                <a:effectLst/>
                <a:latin typeface="Lato" panose="020F0502020204030203" pitchFamily="34" charset="0"/>
                <a:ea typeface="Lato" panose="020F0502020204030203" pitchFamily="34" charset="0"/>
                <a:cs typeface="Lato" panose="020F0502020204030203" pitchFamily="34" charset="0"/>
              </a:rPr>
              <a:t>arcu</a:t>
            </a:r>
            <a:r>
              <a:rPr lang="en-ID" sz="900" b="0" i="0" dirty="0">
                <a:solidFill>
                  <a:schemeClr val="bg1"/>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bg1"/>
                </a:solidFill>
                <a:effectLst/>
                <a:latin typeface="Lato" panose="020F0502020204030203" pitchFamily="34" charset="0"/>
                <a:ea typeface="Lato" panose="020F0502020204030203" pitchFamily="34" charset="0"/>
                <a:cs typeface="Lato" panose="020F0502020204030203" pitchFamily="34" charset="0"/>
              </a:rPr>
              <a:t>molestie</a:t>
            </a:r>
            <a:r>
              <a:rPr lang="en-ID" sz="900" b="0" i="0" dirty="0">
                <a:solidFill>
                  <a:schemeClr val="bg1"/>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bg1"/>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bg1"/>
                </a:solidFill>
                <a:effectLst/>
                <a:latin typeface="Lato" panose="020F0502020204030203" pitchFamily="34" charset="0"/>
                <a:ea typeface="Lato" panose="020F0502020204030203" pitchFamily="34" charset="0"/>
                <a:cs typeface="Lato" panose="020F0502020204030203" pitchFamily="34" charset="0"/>
              </a:rPr>
              <a:t> pharetra mi </a:t>
            </a:r>
            <a:r>
              <a:rPr lang="en-ID" sz="900" b="0" i="0" dirty="0" err="1">
                <a:solidFill>
                  <a:schemeClr val="bg1"/>
                </a:solidFill>
                <a:effectLst/>
                <a:latin typeface="Lato" panose="020F0502020204030203" pitchFamily="34" charset="0"/>
                <a:ea typeface="Lato" panose="020F0502020204030203" pitchFamily="34" charset="0"/>
                <a:cs typeface="Lato" panose="020F0502020204030203" pitchFamily="34" charset="0"/>
              </a:rPr>
              <a:t>nunc</a:t>
            </a:r>
            <a:r>
              <a:rPr lang="en-ID" sz="900" b="0" i="0" dirty="0">
                <a:solidFill>
                  <a:schemeClr val="bg1"/>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bg1"/>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bg1"/>
                </a:solidFill>
                <a:effectLst/>
                <a:latin typeface="Lato" panose="020F0502020204030203" pitchFamily="34" charset="0"/>
                <a:ea typeface="Lato" panose="020F0502020204030203" pitchFamily="34" charset="0"/>
                <a:cs typeface="Lato" panose="020F0502020204030203" pitchFamily="34" charset="0"/>
              </a:rPr>
              <a:t> cursus </a:t>
            </a:r>
            <a:r>
              <a:rPr lang="en-ID" sz="900" b="0" i="0" dirty="0" err="1">
                <a:solidFill>
                  <a:schemeClr val="bg1"/>
                </a:solidFill>
                <a:effectLst/>
                <a:latin typeface="Lato" panose="020F0502020204030203" pitchFamily="34" charset="0"/>
                <a:ea typeface="Lato" panose="020F0502020204030203" pitchFamily="34" charset="0"/>
                <a:cs typeface="Lato" panose="020F0502020204030203" pitchFamily="34" charset="0"/>
              </a:rPr>
              <a:t>tellus</a:t>
            </a:r>
            <a:r>
              <a:rPr lang="en-ID" sz="900" b="0" i="0" dirty="0">
                <a:solidFill>
                  <a:schemeClr val="bg1"/>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bg1"/>
                </a:solidFill>
                <a:effectLst/>
                <a:latin typeface="Lato" panose="020F0502020204030203" pitchFamily="34" charset="0"/>
                <a:ea typeface="Lato" panose="020F0502020204030203" pitchFamily="34" charset="0"/>
                <a:cs typeface="Lato" panose="020F0502020204030203" pitchFamily="34" charset="0"/>
              </a:rPr>
              <a:t>commodo</a:t>
            </a:r>
            <a:r>
              <a:rPr lang="en-ID" sz="900" b="0" i="0" dirty="0">
                <a:solidFill>
                  <a:schemeClr val="bg1"/>
                </a:solidFill>
                <a:effectLst/>
                <a:latin typeface="Lato" panose="020F0502020204030203" pitchFamily="34" charset="0"/>
                <a:ea typeface="Lato" panose="020F0502020204030203" pitchFamily="34" charset="0"/>
                <a:cs typeface="Lato" panose="020F0502020204030203" pitchFamily="34" charset="0"/>
              </a:rPr>
              <a:t> sit </a:t>
            </a:r>
            <a:r>
              <a:rPr lang="en-ID" sz="900" b="0" i="0" dirty="0" err="1">
                <a:solidFill>
                  <a:schemeClr val="bg1"/>
                </a:solidFill>
                <a:effectLst/>
                <a:latin typeface="Lato" panose="020F0502020204030203" pitchFamily="34" charset="0"/>
                <a:ea typeface="Lato" panose="020F0502020204030203" pitchFamily="34" charset="0"/>
                <a:cs typeface="Lato" panose="020F0502020204030203" pitchFamily="34" charset="0"/>
              </a:rPr>
              <a:t>amet</a:t>
            </a:r>
            <a:r>
              <a:rPr lang="en-ID" sz="900" b="0" i="0" dirty="0">
                <a:solidFill>
                  <a:schemeClr val="bg1"/>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bg1"/>
                </a:solidFill>
                <a:effectLst/>
                <a:latin typeface="Lato" panose="020F0502020204030203" pitchFamily="34" charset="0"/>
                <a:ea typeface="Lato" panose="020F0502020204030203" pitchFamily="34" charset="0"/>
                <a:cs typeface="Lato" panose="020F0502020204030203" pitchFamily="34" charset="0"/>
              </a:rPr>
              <a:t>Phasellus</a:t>
            </a:r>
            <a:r>
              <a:rPr lang="en-ID" sz="900" b="0" i="0" dirty="0">
                <a:solidFill>
                  <a:schemeClr val="bg1"/>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bg1"/>
                </a:solidFill>
                <a:effectLst/>
                <a:latin typeface="Lato" panose="020F0502020204030203" pitchFamily="34" charset="0"/>
                <a:ea typeface="Lato" panose="020F0502020204030203" pitchFamily="34" charset="0"/>
                <a:cs typeface="Lato" panose="020F0502020204030203" pitchFamily="34" charset="0"/>
              </a:rPr>
              <a:t>consectetur</a:t>
            </a:r>
            <a:r>
              <a:rPr lang="en-ID" sz="900" b="0" i="0" dirty="0">
                <a:solidFill>
                  <a:schemeClr val="bg1"/>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bg1"/>
                </a:solidFill>
                <a:effectLst/>
                <a:latin typeface="Lato" panose="020F0502020204030203" pitchFamily="34" charset="0"/>
                <a:ea typeface="Lato" panose="020F0502020204030203" pitchFamily="34" charset="0"/>
                <a:cs typeface="Lato" panose="020F0502020204030203" pitchFamily="34" charset="0"/>
              </a:rPr>
              <a:t>egestas</a:t>
            </a:r>
            <a:r>
              <a:rPr lang="en-ID" sz="900" b="0" i="0" dirty="0">
                <a:solidFill>
                  <a:schemeClr val="bg1"/>
                </a:solidFill>
                <a:effectLst/>
                <a:latin typeface="Lato" panose="020F0502020204030203" pitchFamily="34" charset="0"/>
                <a:ea typeface="Lato" panose="020F0502020204030203" pitchFamily="34" charset="0"/>
                <a:cs typeface="Lato" panose="020F0502020204030203" pitchFamily="34" charset="0"/>
              </a:rPr>
              <a:t> mi. </a:t>
            </a:r>
            <a:r>
              <a:rPr lang="en-ID" sz="900" b="0" i="0" dirty="0" err="1">
                <a:solidFill>
                  <a:schemeClr val="bg1"/>
                </a:solidFill>
                <a:effectLst/>
                <a:latin typeface="Lato" panose="020F0502020204030203" pitchFamily="34" charset="0"/>
                <a:ea typeface="Lato" panose="020F0502020204030203" pitchFamily="34" charset="0"/>
                <a:cs typeface="Lato" panose="020F0502020204030203" pitchFamily="34" charset="0"/>
              </a:rPr>
              <a:t>Curabitur</a:t>
            </a:r>
            <a:endParaRPr lang="en-ID" sz="9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6" name="Freeform: Shape 25">
            <a:extLst>
              <a:ext uri="{FF2B5EF4-FFF2-40B4-BE49-F238E27FC236}">
                <a16:creationId xmlns:a16="http://schemas.microsoft.com/office/drawing/2014/main" id="{5CF9CD35-9B47-47E5-933F-327AEA11243B}"/>
              </a:ext>
            </a:extLst>
          </p:cNvPr>
          <p:cNvSpPr/>
          <p:nvPr/>
        </p:nvSpPr>
        <p:spPr>
          <a:xfrm>
            <a:off x="406400" y="274553"/>
            <a:ext cx="368300" cy="213361"/>
          </a:xfrm>
          <a:custGeom>
            <a:avLst/>
            <a:gdLst>
              <a:gd name="connsiteX0" fmla="*/ 0 w 368300"/>
              <a:gd name="connsiteY0" fmla="*/ 167642 h 213361"/>
              <a:gd name="connsiteX1" fmla="*/ 368300 w 368300"/>
              <a:gd name="connsiteY1" fmla="*/ 167642 h 213361"/>
              <a:gd name="connsiteX2" fmla="*/ 368300 w 368300"/>
              <a:gd name="connsiteY2" fmla="*/ 213361 h 213361"/>
              <a:gd name="connsiteX3" fmla="*/ 0 w 368300"/>
              <a:gd name="connsiteY3" fmla="*/ 213361 h 213361"/>
              <a:gd name="connsiteX4" fmla="*/ 0 w 368300"/>
              <a:gd name="connsiteY4" fmla="*/ 83821 h 213361"/>
              <a:gd name="connsiteX5" fmla="*/ 368300 w 368300"/>
              <a:gd name="connsiteY5" fmla="*/ 83821 h 213361"/>
              <a:gd name="connsiteX6" fmla="*/ 368300 w 368300"/>
              <a:gd name="connsiteY6" fmla="*/ 129540 h 213361"/>
              <a:gd name="connsiteX7" fmla="*/ 0 w 368300"/>
              <a:gd name="connsiteY7" fmla="*/ 129540 h 213361"/>
              <a:gd name="connsiteX8" fmla="*/ 0 w 368300"/>
              <a:gd name="connsiteY8" fmla="*/ 0 h 213361"/>
              <a:gd name="connsiteX9" fmla="*/ 368300 w 368300"/>
              <a:gd name="connsiteY9" fmla="*/ 0 h 213361"/>
              <a:gd name="connsiteX10" fmla="*/ 368300 w 368300"/>
              <a:gd name="connsiteY10" fmla="*/ 45719 h 213361"/>
              <a:gd name="connsiteX11" fmla="*/ 0 w 368300"/>
              <a:gd name="connsiteY11" fmla="*/ 45719 h 213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8300" h="213361">
                <a:moveTo>
                  <a:pt x="0" y="167642"/>
                </a:moveTo>
                <a:lnTo>
                  <a:pt x="368300" y="167642"/>
                </a:lnTo>
                <a:lnTo>
                  <a:pt x="368300" y="213361"/>
                </a:lnTo>
                <a:lnTo>
                  <a:pt x="0" y="213361"/>
                </a:lnTo>
                <a:close/>
                <a:moveTo>
                  <a:pt x="0" y="83821"/>
                </a:moveTo>
                <a:lnTo>
                  <a:pt x="368300" y="83821"/>
                </a:lnTo>
                <a:lnTo>
                  <a:pt x="368300" y="129540"/>
                </a:lnTo>
                <a:lnTo>
                  <a:pt x="0" y="129540"/>
                </a:lnTo>
                <a:close/>
                <a:moveTo>
                  <a:pt x="0" y="0"/>
                </a:moveTo>
                <a:lnTo>
                  <a:pt x="368300" y="0"/>
                </a:lnTo>
                <a:lnTo>
                  <a:pt x="368300" y="45719"/>
                </a:lnTo>
                <a:lnTo>
                  <a:pt x="0" y="45719"/>
                </a:lnTo>
                <a:close/>
              </a:path>
            </a:pathLst>
          </a:cu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31" name="TextBox 30">
            <a:extLst>
              <a:ext uri="{FF2B5EF4-FFF2-40B4-BE49-F238E27FC236}">
                <a16:creationId xmlns:a16="http://schemas.microsoft.com/office/drawing/2014/main" id="{4345EB40-85EA-4AEF-8AD8-D0FEB0DF5C92}"/>
              </a:ext>
            </a:extLst>
          </p:cNvPr>
          <p:cNvSpPr txBox="1"/>
          <p:nvPr/>
        </p:nvSpPr>
        <p:spPr>
          <a:xfrm>
            <a:off x="10717774" y="274553"/>
            <a:ext cx="1067826" cy="230832"/>
          </a:xfrm>
          <a:prstGeom prst="rect">
            <a:avLst/>
          </a:prstGeom>
          <a:noFill/>
        </p:spPr>
        <p:txBody>
          <a:bodyPr wrap="square" rtlCol="0">
            <a:spAutoFit/>
          </a:bodyPr>
          <a:lstStyle/>
          <a:p>
            <a:pPr algn="ctr"/>
            <a:r>
              <a:rPr lang="en-US" sz="900" b="1" spc="300" dirty="0">
                <a:solidFill>
                  <a:schemeClr val="bg1"/>
                </a:solidFill>
                <a:latin typeface="Montserrat Medium" panose="00000600000000000000" pitchFamily="50" charset="0"/>
              </a:rPr>
              <a:t>PACKAGE</a:t>
            </a:r>
          </a:p>
        </p:txBody>
      </p:sp>
      <p:sp>
        <p:nvSpPr>
          <p:cNvPr id="32" name="TextBox 31">
            <a:extLst>
              <a:ext uri="{FF2B5EF4-FFF2-40B4-BE49-F238E27FC236}">
                <a16:creationId xmlns:a16="http://schemas.microsoft.com/office/drawing/2014/main" id="{0E477AA2-E062-4B96-B222-AAACBE1C7293}"/>
              </a:ext>
            </a:extLst>
          </p:cNvPr>
          <p:cNvSpPr txBox="1"/>
          <p:nvPr/>
        </p:nvSpPr>
        <p:spPr>
          <a:xfrm>
            <a:off x="8850317" y="274553"/>
            <a:ext cx="1653936" cy="230832"/>
          </a:xfrm>
          <a:prstGeom prst="rect">
            <a:avLst/>
          </a:prstGeom>
          <a:noFill/>
        </p:spPr>
        <p:txBody>
          <a:bodyPr wrap="square" rtlCol="0">
            <a:spAutoFit/>
          </a:bodyPr>
          <a:lstStyle/>
          <a:p>
            <a:pPr algn="ctr"/>
            <a:r>
              <a:rPr lang="en-US" sz="900" b="1" spc="300" dirty="0">
                <a:solidFill>
                  <a:schemeClr val="bg1"/>
                </a:solidFill>
                <a:latin typeface="Montserrat Medium" panose="00000600000000000000" pitchFamily="50" charset="0"/>
              </a:rPr>
              <a:t>CONTACT</a:t>
            </a:r>
          </a:p>
        </p:txBody>
      </p:sp>
      <p:sp>
        <p:nvSpPr>
          <p:cNvPr id="33" name="TextBox 32">
            <a:extLst>
              <a:ext uri="{FF2B5EF4-FFF2-40B4-BE49-F238E27FC236}">
                <a16:creationId xmlns:a16="http://schemas.microsoft.com/office/drawing/2014/main" id="{A94DF35C-30B0-4B37-AEB1-051ADEC36BF3}"/>
              </a:ext>
            </a:extLst>
          </p:cNvPr>
          <p:cNvSpPr txBox="1"/>
          <p:nvPr/>
        </p:nvSpPr>
        <p:spPr>
          <a:xfrm>
            <a:off x="7875353" y="274553"/>
            <a:ext cx="858276" cy="230832"/>
          </a:xfrm>
          <a:prstGeom prst="rect">
            <a:avLst/>
          </a:prstGeom>
          <a:noFill/>
        </p:spPr>
        <p:txBody>
          <a:bodyPr wrap="square" rtlCol="0">
            <a:spAutoFit/>
          </a:bodyPr>
          <a:lstStyle/>
          <a:p>
            <a:pPr algn="ctr"/>
            <a:r>
              <a:rPr lang="en-US" sz="900" b="1" spc="300" dirty="0">
                <a:solidFill>
                  <a:schemeClr val="bg1"/>
                </a:solidFill>
                <a:latin typeface="Montserrat Medium" panose="00000600000000000000" pitchFamily="50" charset="0"/>
              </a:rPr>
              <a:t>VISIT</a:t>
            </a:r>
          </a:p>
        </p:txBody>
      </p:sp>
      <p:sp>
        <p:nvSpPr>
          <p:cNvPr id="34" name="TextBox 33">
            <a:extLst>
              <a:ext uri="{FF2B5EF4-FFF2-40B4-BE49-F238E27FC236}">
                <a16:creationId xmlns:a16="http://schemas.microsoft.com/office/drawing/2014/main" id="{26F379E7-BBA4-46C2-A649-923231B71CEE}"/>
              </a:ext>
            </a:extLst>
          </p:cNvPr>
          <p:cNvSpPr txBox="1"/>
          <p:nvPr/>
        </p:nvSpPr>
        <p:spPr>
          <a:xfrm>
            <a:off x="5903121" y="274553"/>
            <a:ext cx="1653936" cy="230832"/>
          </a:xfrm>
          <a:prstGeom prst="rect">
            <a:avLst/>
          </a:prstGeom>
          <a:noFill/>
        </p:spPr>
        <p:txBody>
          <a:bodyPr wrap="square" rtlCol="0">
            <a:spAutoFit/>
          </a:bodyPr>
          <a:lstStyle/>
          <a:p>
            <a:pPr algn="ctr"/>
            <a:r>
              <a:rPr lang="en-US" sz="900" b="1" spc="300" dirty="0">
                <a:solidFill>
                  <a:schemeClr val="bg1"/>
                </a:solidFill>
                <a:latin typeface="Montserrat Medium" panose="00000600000000000000" pitchFamily="50" charset="0"/>
              </a:rPr>
              <a:t>TRAVEL</a:t>
            </a:r>
          </a:p>
        </p:txBody>
      </p:sp>
      <p:sp>
        <p:nvSpPr>
          <p:cNvPr id="18" name="Picture Placeholder 17">
            <a:extLst>
              <a:ext uri="{FF2B5EF4-FFF2-40B4-BE49-F238E27FC236}">
                <a16:creationId xmlns:a16="http://schemas.microsoft.com/office/drawing/2014/main" id="{3A79B3FE-F946-4280-97CA-FE653553CD13}"/>
              </a:ext>
            </a:extLst>
          </p:cNvPr>
          <p:cNvSpPr>
            <a:spLocks noGrp="1"/>
          </p:cNvSpPr>
          <p:nvPr>
            <p:ph type="pic" sz="quarter" idx="10"/>
          </p:nvPr>
        </p:nvSpPr>
        <p:spPr/>
      </p:sp>
    </p:spTree>
    <p:extLst>
      <p:ext uri="{BB962C8B-B14F-4D97-AF65-F5344CB8AC3E}">
        <p14:creationId xmlns:p14="http://schemas.microsoft.com/office/powerpoint/2010/main" val="258581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5D9EF1C0-3E37-4FD0-9EF2-2741ECED15C3}"/>
              </a:ext>
            </a:extLst>
          </p:cNvPr>
          <p:cNvSpPr/>
          <p:nvPr/>
        </p:nvSpPr>
        <p:spPr>
          <a:xfrm>
            <a:off x="5413375" y="0"/>
            <a:ext cx="6778624" cy="871538"/>
          </a:xfrm>
          <a:prstGeom prst="rect">
            <a:avLst/>
          </a:prstGeom>
          <a:solidFill>
            <a:srgbClr val="1C1C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23" name="Text Box 10">
            <a:extLst>
              <a:ext uri="{FF2B5EF4-FFF2-40B4-BE49-F238E27FC236}">
                <a16:creationId xmlns:a16="http://schemas.microsoft.com/office/drawing/2014/main" id="{2286502F-DDF1-4ABC-859D-B2676664708E}"/>
              </a:ext>
            </a:extLst>
          </p:cNvPr>
          <p:cNvSpPr txBox="1">
            <a:spLocks noChangeArrowheads="1"/>
          </p:cNvSpPr>
          <p:nvPr/>
        </p:nvSpPr>
        <p:spPr bwMode="auto">
          <a:xfrm>
            <a:off x="889025" y="4754275"/>
            <a:ext cx="1711896" cy="477054"/>
          </a:xfrm>
          <a:prstGeom prst="rect">
            <a:avLst/>
          </a:prstGeom>
          <a:noFill/>
          <a:ln w="9525">
            <a:noFill/>
            <a:miter lim="800000"/>
            <a:headEnd/>
            <a:tailEnd/>
          </a:ln>
        </p:spPr>
        <p:txBody>
          <a:bodyPr wrap="square" lIns="60960" tIns="30480" rIns="60960" bIns="30480">
            <a:spAutoFit/>
          </a:bodyPr>
          <a:lstStyle/>
          <a:p>
            <a:pPr defTabSz="1450904"/>
            <a:r>
              <a:rPr lang="en-US" sz="900" dirty="0" err="1">
                <a:solidFill>
                  <a:srgbClr val="1C1C1C"/>
                </a:solidFill>
                <a:latin typeface="Lato" panose="020F0502020204030203" pitchFamily="34" charset="0"/>
                <a:ea typeface="Lato" panose="020F0502020204030203" pitchFamily="34" charset="0"/>
                <a:cs typeface="Lato" panose="020F0502020204030203" pitchFamily="34" charset="0"/>
              </a:rPr>
              <a:t>Mauris</a:t>
            </a:r>
            <a:r>
              <a:rPr lang="en-US" sz="900" dirty="0">
                <a:solidFill>
                  <a:srgbClr val="1C1C1C"/>
                </a:solidFill>
                <a:latin typeface="Lato" panose="020F0502020204030203" pitchFamily="34" charset="0"/>
                <a:ea typeface="Lato" panose="020F0502020204030203" pitchFamily="34" charset="0"/>
                <a:cs typeface="Lato" panose="020F0502020204030203" pitchFamily="34" charset="0"/>
              </a:rPr>
              <a:t> quam dolor, </a:t>
            </a:r>
            <a:r>
              <a:rPr lang="en-US" sz="900" dirty="0" err="1">
                <a:solidFill>
                  <a:srgbClr val="1C1C1C"/>
                </a:solidFill>
                <a:latin typeface="Lato" panose="020F0502020204030203" pitchFamily="34" charset="0"/>
                <a:ea typeface="Lato" panose="020F0502020204030203" pitchFamily="34" charset="0"/>
                <a:cs typeface="Lato" panose="020F0502020204030203" pitchFamily="34" charset="0"/>
              </a:rPr>
              <a:t>cursus</a:t>
            </a:r>
            <a:r>
              <a:rPr lang="en-US" sz="900" dirty="0">
                <a:solidFill>
                  <a:srgbClr val="1C1C1C"/>
                </a:solidFill>
                <a:latin typeface="Lato" panose="020F0502020204030203" pitchFamily="34" charset="0"/>
                <a:ea typeface="Lato" panose="020F0502020204030203" pitchFamily="34" charset="0"/>
                <a:cs typeface="Lato" panose="020F0502020204030203" pitchFamily="34" charset="0"/>
              </a:rPr>
              <a:t> at </a:t>
            </a:r>
            <a:r>
              <a:rPr lang="en-US" sz="900" dirty="0" err="1">
                <a:solidFill>
                  <a:srgbClr val="1C1C1C"/>
                </a:solidFill>
                <a:latin typeface="Lato" panose="020F0502020204030203" pitchFamily="34" charset="0"/>
                <a:ea typeface="Lato" panose="020F0502020204030203" pitchFamily="34" charset="0"/>
                <a:cs typeface="Lato" panose="020F0502020204030203" pitchFamily="34" charset="0"/>
              </a:rPr>
              <a:t>porta</a:t>
            </a:r>
            <a:r>
              <a:rPr lang="en-US" sz="900" dirty="0">
                <a:solidFill>
                  <a:srgbClr val="1C1C1C"/>
                </a:solidFill>
                <a:latin typeface="Lato" panose="020F0502020204030203" pitchFamily="34" charset="0"/>
                <a:ea typeface="Lato" panose="020F0502020204030203" pitchFamily="34" charset="0"/>
                <a:cs typeface="Lato" panose="020F0502020204030203" pitchFamily="34" charset="0"/>
              </a:rPr>
              <a:t> et, </a:t>
            </a:r>
            <a:r>
              <a:rPr lang="en-US" sz="900" dirty="0" err="1">
                <a:solidFill>
                  <a:srgbClr val="1C1C1C"/>
                </a:solidFill>
                <a:latin typeface="Lato" panose="020F0502020204030203" pitchFamily="34" charset="0"/>
                <a:ea typeface="Lato" panose="020F0502020204030203" pitchFamily="34" charset="0"/>
                <a:cs typeface="Lato" panose="020F0502020204030203" pitchFamily="34" charset="0"/>
              </a:rPr>
              <a:t>luctus</a:t>
            </a:r>
            <a:r>
              <a:rPr lang="en-US" sz="900" dirty="0">
                <a:solidFill>
                  <a:srgbClr val="1C1C1C"/>
                </a:solidFill>
                <a:latin typeface="Lato" panose="020F0502020204030203" pitchFamily="34" charset="0"/>
                <a:ea typeface="Lato" panose="020F0502020204030203" pitchFamily="34" charset="0"/>
                <a:cs typeface="Lato" panose="020F0502020204030203" pitchFamily="34" charset="0"/>
              </a:rPr>
              <a:t> </a:t>
            </a:r>
            <a:r>
              <a:rPr lang="en-US" sz="900" dirty="0" err="1">
                <a:solidFill>
                  <a:srgbClr val="1C1C1C"/>
                </a:solidFill>
                <a:latin typeface="Lato" panose="020F0502020204030203" pitchFamily="34" charset="0"/>
                <a:ea typeface="Lato" panose="020F0502020204030203" pitchFamily="34" charset="0"/>
                <a:cs typeface="Lato" panose="020F0502020204030203" pitchFamily="34" charset="0"/>
              </a:rPr>
              <a:t>eget</a:t>
            </a:r>
            <a:r>
              <a:rPr lang="en-US" sz="900" dirty="0">
                <a:solidFill>
                  <a:srgbClr val="1C1C1C"/>
                </a:solidFill>
                <a:latin typeface="Lato" panose="020F0502020204030203" pitchFamily="34" charset="0"/>
                <a:ea typeface="Lato" panose="020F0502020204030203" pitchFamily="34" charset="0"/>
                <a:cs typeface="Lato" panose="020F0502020204030203" pitchFamily="34" charset="0"/>
              </a:rPr>
              <a:t> </a:t>
            </a:r>
            <a:r>
              <a:rPr lang="en-US" sz="900" dirty="0" err="1">
                <a:solidFill>
                  <a:srgbClr val="1C1C1C"/>
                </a:solidFill>
                <a:latin typeface="Lato" panose="020F0502020204030203" pitchFamily="34" charset="0"/>
                <a:ea typeface="Lato" panose="020F0502020204030203" pitchFamily="34" charset="0"/>
                <a:cs typeface="Lato" panose="020F0502020204030203" pitchFamily="34" charset="0"/>
              </a:rPr>
              <a:t>purus</a:t>
            </a:r>
            <a:r>
              <a:rPr lang="en-US" sz="900" dirty="0">
                <a:solidFill>
                  <a:srgbClr val="1C1C1C"/>
                </a:solidFill>
                <a:latin typeface="Lato" panose="020F0502020204030203" pitchFamily="34" charset="0"/>
                <a:ea typeface="Lato" panose="020F0502020204030203" pitchFamily="34" charset="0"/>
                <a:cs typeface="Lato" panose="020F0502020204030203" pitchFamily="34" charset="0"/>
              </a:rPr>
              <a:t>. </a:t>
            </a:r>
            <a:r>
              <a:rPr lang="en-US" sz="900" dirty="0" err="1">
                <a:solidFill>
                  <a:srgbClr val="1C1C1C"/>
                </a:solidFill>
                <a:latin typeface="Lato" panose="020F0502020204030203" pitchFamily="34" charset="0"/>
                <a:ea typeface="Lato" panose="020F0502020204030203" pitchFamily="34" charset="0"/>
                <a:cs typeface="Lato" panose="020F0502020204030203" pitchFamily="34" charset="0"/>
              </a:rPr>
              <a:t>Nunc</a:t>
            </a:r>
            <a:r>
              <a:rPr lang="en-US" sz="900" dirty="0">
                <a:solidFill>
                  <a:srgbClr val="1C1C1C"/>
                </a:solidFill>
                <a:latin typeface="Lato" panose="020F0502020204030203" pitchFamily="34" charset="0"/>
                <a:ea typeface="Lato" panose="020F0502020204030203" pitchFamily="34" charset="0"/>
                <a:cs typeface="Lato" panose="020F0502020204030203" pitchFamily="34" charset="0"/>
              </a:rPr>
              <a:t> </a:t>
            </a:r>
            <a:r>
              <a:rPr lang="en-US" sz="900" dirty="0" err="1">
                <a:solidFill>
                  <a:srgbClr val="1C1C1C"/>
                </a:solidFill>
                <a:latin typeface="Lato" panose="020F0502020204030203" pitchFamily="34" charset="0"/>
                <a:ea typeface="Lato" panose="020F0502020204030203" pitchFamily="34" charset="0"/>
                <a:cs typeface="Lato" panose="020F0502020204030203" pitchFamily="34" charset="0"/>
              </a:rPr>
              <a:t>tempor</a:t>
            </a:r>
            <a:r>
              <a:rPr lang="en-US" sz="900" dirty="0">
                <a:solidFill>
                  <a:srgbClr val="1C1C1C"/>
                </a:solidFill>
                <a:latin typeface="Lato" panose="020F0502020204030203" pitchFamily="34" charset="0"/>
                <a:ea typeface="Lato" panose="020F0502020204030203" pitchFamily="34" charset="0"/>
                <a:cs typeface="Lato" panose="020F0502020204030203" pitchFamily="34" charset="0"/>
              </a:rPr>
              <a:t> </a:t>
            </a:r>
            <a:r>
              <a:rPr lang="en-US" sz="900" dirty="0" err="1">
                <a:solidFill>
                  <a:srgbClr val="1C1C1C"/>
                </a:solidFill>
                <a:latin typeface="Lato" panose="020F0502020204030203" pitchFamily="34" charset="0"/>
                <a:ea typeface="Lato" panose="020F0502020204030203" pitchFamily="34" charset="0"/>
                <a:cs typeface="Lato" panose="020F0502020204030203" pitchFamily="34" charset="0"/>
              </a:rPr>
              <a:t>luctus</a:t>
            </a:r>
            <a:r>
              <a:rPr lang="en-US" sz="900" dirty="0">
                <a:solidFill>
                  <a:srgbClr val="1C1C1C"/>
                </a:solidFill>
                <a:latin typeface="Lato" panose="020F0502020204030203" pitchFamily="34" charset="0"/>
                <a:ea typeface="Lato" panose="020F0502020204030203" pitchFamily="34" charset="0"/>
                <a:cs typeface="Lato" panose="020F0502020204030203" pitchFamily="34" charset="0"/>
              </a:rPr>
              <a:t> </a:t>
            </a:r>
            <a:r>
              <a:rPr lang="en-US" sz="900" dirty="0" err="1">
                <a:solidFill>
                  <a:srgbClr val="1C1C1C"/>
                </a:solidFill>
                <a:latin typeface="Lato" panose="020F0502020204030203" pitchFamily="34" charset="0"/>
                <a:ea typeface="Lato" panose="020F0502020204030203" pitchFamily="34" charset="0"/>
                <a:cs typeface="Lato" panose="020F0502020204030203" pitchFamily="34" charset="0"/>
              </a:rPr>
              <a:t>interdum</a:t>
            </a:r>
            <a:r>
              <a:rPr lang="en-US" sz="900" dirty="0">
                <a:solidFill>
                  <a:srgbClr val="1C1C1C"/>
                </a:solidFill>
                <a:latin typeface="Lato" panose="020F0502020204030203" pitchFamily="34" charset="0"/>
                <a:ea typeface="Lato" panose="020F0502020204030203" pitchFamily="34" charset="0"/>
                <a:cs typeface="Lato" panose="020F0502020204030203" pitchFamily="34" charset="0"/>
              </a:rPr>
              <a:t>. </a:t>
            </a:r>
          </a:p>
        </p:txBody>
      </p:sp>
      <p:sp>
        <p:nvSpPr>
          <p:cNvPr id="26" name="Text Box 10">
            <a:extLst>
              <a:ext uri="{FF2B5EF4-FFF2-40B4-BE49-F238E27FC236}">
                <a16:creationId xmlns:a16="http://schemas.microsoft.com/office/drawing/2014/main" id="{55F645A8-2589-4488-B973-A2296241F91C}"/>
              </a:ext>
            </a:extLst>
          </p:cNvPr>
          <p:cNvSpPr txBox="1">
            <a:spLocks noChangeArrowheads="1"/>
          </p:cNvSpPr>
          <p:nvPr/>
        </p:nvSpPr>
        <p:spPr bwMode="auto">
          <a:xfrm>
            <a:off x="876300" y="5315947"/>
            <a:ext cx="1724621" cy="477054"/>
          </a:xfrm>
          <a:prstGeom prst="rect">
            <a:avLst/>
          </a:prstGeom>
          <a:noFill/>
          <a:ln w="9525">
            <a:noFill/>
            <a:miter lim="800000"/>
            <a:headEnd/>
            <a:tailEnd/>
          </a:ln>
        </p:spPr>
        <p:txBody>
          <a:bodyPr wrap="square" lIns="60960" tIns="30480" rIns="60960" bIns="30480">
            <a:spAutoFit/>
          </a:bodyPr>
          <a:lstStyle/>
          <a:p>
            <a:pPr marL="171450" indent="-171450" defTabSz="1450904">
              <a:buFont typeface="Wingdings" panose="05000000000000000000" pitchFamily="2" charset="2"/>
              <a:buChar char="ü"/>
            </a:pPr>
            <a:r>
              <a:rPr lang="en-US" sz="900" dirty="0" err="1">
                <a:solidFill>
                  <a:srgbClr val="1C1C1C"/>
                </a:solidFill>
                <a:latin typeface="Lato" panose="020F0502020204030203" pitchFamily="34" charset="0"/>
                <a:ea typeface="Lato" panose="020F0502020204030203" pitchFamily="34" charset="0"/>
                <a:cs typeface="Lato" panose="020F0502020204030203" pitchFamily="34" charset="0"/>
              </a:rPr>
              <a:t>Mauris</a:t>
            </a:r>
            <a:r>
              <a:rPr lang="en-US" sz="900" dirty="0">
                <a:solidFill>
                  <a:srgbClr val="1C1C1C"/>
                </a:solidFill>
                <a:latin typeface="Lato" panose="020F0502020204030203" pitchFamily="34" charset="0"/>
                <a:ea typeface="Lato" panose="020F0502020204030203" pitchFamily="34" charset="0"/>
                <a:cs typeface="Lato" panose="020F0502020204030203" pitchFamily="34" charset="0"/>
              </a:rPr>
              <a:t> quam dolor, </a:t>
            </a:r>
            <a:r>
              <a:rPr lang="en-US" sz="900" dirty="0" err="1">
                <a:solidFill>
                  <a:srgbClr val="1C1C1C"/>
                </a:solidFill>
                <a:latin typeface="Lato" panose="020F0502020204030203" pitchFamily="34" charset="0"/>
                <a:ea typeface="Lato" panose="020F0502020204030203" pitchFamily="34" charset="0"/>
                <a:cs typeface="Lato" panose="020F0502020204030203" pitchFamily="34" charset="0"/>
              </a:rPr>
              <a:t>cursus</a:t>
            </a:r>
            <a:r>
              <a:rPr lang="en-US" sz="900" dirty="0">
                <a:solidFill>
                  <a:srgbClr val="1C1C1C"/>
                </a:solidFill>
                <a:latin typeface="Lato" panose="020F0502020204030203" pitchFamily="34" charset="0"/>
                <a:ea typeface="Lato" panose="020F0502020204030203" pitchFamily="34" charset="0"/>
                <a:cs typeface="Lato" panose="020F0502020204030203" pitchFamily="34" charset="0"/>
              </a:rPr>
              <a:t> </a:t>
            </a:r>
          </a:p>
          <a:p>
            <a:pPr marL="171450" indent="-171450" defTabSz="1450904">
              <a:buFont typeface="Wingdings" panose="05000000000000000000" pitchFamily="2" charset="2"/>
              <a:buChar char="ü"/>
            </a:pPr>
            <a:r>
              <a:rPr lang="en-US" sz="900" dirty="0" err="1">
                <a:solidFill>
                  <a:srgbClr val="1C1C1C"/>
                </a:solidFill>
                <a:latin typeface="Lato" panose="020F0502020204030203" pitchFamily="34" charset="0"/>
                <a:ea typeface="Lato" panose="020F0502020204030203" pitchFamily="34" charset="0"/>
                <a:cs typeface="Lato" panose="020F0502020204030203" pitchFamily="34" charset="0"/>
              </a:rPr>
              <a:t>Nunc</a:t>
            </a:r>
            <a:r>
              <a:rPr lang="en-US" sz="900" dirty="0">
                <a:solidFill>
                  <a:srgbClr val="1C1C1C"/>
                </a:solidFill>
                <a:latin typeface="Lato" panose="020F0502020204030203" pitchFamily="34" charset="0"/>
                <a:ea typeface="Lato" panose="020F0502020204030203" pitchFamily="34" charset="0"/>
                <a:cs typeface="Lato" panose="020F0502020204030203" pitchFamily="34" charset="0"/>
              </a:rPr>
              <a:t> </a:t>
            </a:r>
            <a:r>
              <a:rPr lang="en-US" sz="900" dirty="0" err="1">
                <a:solidFill>
                  <a:srgbClr val="1C1C1C"/>
                </a:solidFill>
                <a:latin typeface="Lato" panose="020F0502020204030203" pitchFamily="34" charset="0"/>
                <a:ea typeface="Lato" panose="020F0502020204030203" pitchFamily="34" charset="0"/>
                <a:cs typeface="Lato" panose="020F0502020204030203" pitchFamily="34" charset="0"/>
              </a:rPr>
              <a:t>tempor</a:t>
            </a:r>
            <a:r>
              <a:rPr lang="en-US" sz="900" dirty="0">
                <a:solidFill>
                  <a:srgbClr val="1C1C1C"/>
                </a:solidFill>
                <a:latin typeface="Lato" panose="020F0502020204030203" pitchFamily="34" charset="0"/>
                <a:ea typeface="Lato" panose="020F0502020204030203" pitchFamily="34" charset="0"/>
                <a:cs typeface="Lato" panose="020F0502020204030203" pitchFamily="34" charset="0"/>
              </a:rPr>
              <a:t> </a:t>
            </a:r>
            <a:r>
              <a:rPr lang="en-US" sz="900" dirty="0" err="1">
                <a:solidFill>
                  <a:srgbClr val="1C1C1C"/>
                </a:solidFill>
                <a:latin typeface="Lato" panose="020F0502020204030203" pitchFamily="34" charset="0"/>
                <a:ea typeface="Lato" panose="020F0502020204030203" pitchFamily="34" charset="0"/>
                <a:cs typeface="Lato" panose="020F0502020204030203" pitchFamily="34" charset="0"/>
              </a:rPr>
              <a:t>luctus</a:t>
            </a:r>
            <a:endParaRPr lang="en-US" sz="900" dirty="0">
              <a:solidFill>
                <a:srgbClr val="1C1C1C"/>
              </a:solidFill>
              <a:latin typeface="Lato" panose="020F0502020204030203" pitchFamily="34" charset="0"/>
              <a:ea typeface="Lato" panose="020F0502020204030203" pitchFamily="34" charset="0"/>
              <a:cs typeface="Lato" panose="020F0502020204030203" pitchFamily="34" charset="0"/>
            </a:endParaRPr>
          </a:p>
          <a:p>
            <a:pPr marL="171450" indent="-171450" defTabSz="1450904">
              <a:buFont typeface="Wingdings" panose="05000000000000000000" pitchFamily="2" charset="2"/>
              <a:buChar char="ü"/>
            </a:pPr>
            <a:r>
              <a:rPr lang="en-US" sz="900" dirty="0" err="1">
                <a:solidFill>
                  <a:srgbClr val="1C1C1C"/>
                </a:solidFill>
                <a:latin typeface="Lato" panose="020F0502020204030203" pitchFamily="34" charset="0"/>
                <a:ea typeface="Lato" panose="020F0502020204030203" pitchFamily="34" charset="0"/>
                <a:cs typeface="Lato" panose="020F0502020204030203" pitchFamily="34" charset="0"/>
              </a:rPr>
              <a:t>Quisque</a:t>
            </a:r>
            <a:r>
              <a:rPr lang="en-US" sz="900" dirty="0">
                <a:solidFill>
                  <a:srgbClr val="1C1C1C"/>
                </a:solidFill>
                <a:latin typeface="Lato" panose="020F0502020204030203" pitchFamily="34" charset="0"/>
                <a:ea typeface="Lato" panose="020F0502020204030203" pitchFamily="34" charset="0"/>
                <a:cs typeface="Lato" panose="020F0502020204030203" pitchFamily="34" charset="0"/>
              </a:rPr>
              <a:t> </a:t>
            </a:r>
            <a:r>
              <a:rPr lang="en-US" sz="900" dirty="0" err="1">
                <a:solidFill>
                  <a:srgbClr val="1C1C1C"/>
                </a:solidFill>
                <a:latin typeface="Lato" panose="020F0502020204030203" pitchFamily="34" charset="0"/>
                <a:ea typeface="Lato" panose="020F0502020204030203" pitchFamily="34" charset="0"/>
                <a:cs typeface="Lato" panose="020F0502020204030203" pitchFamily="34" charset="0"/>
              </a:rPr>
              <a:t>auctor</a:t>
            </a:r>
            <a:r>
              <a:rPr lang="en-US" sz="900" dirty="0">
                <a:solidFill>
                  <a:srgbClr val="1C1C1C"/>
                </a:solidFill>
                <a:latin typeface="Lato" panose="020F0502020204030203" pitchFamily="34" charset="0"/>
                <a:ea typeface="Lato" panose="020F0502020204030203" pitchFamily="34" charset="0"/>
                <a:cs typeface="Lato" panose="020F0502020204030203" pitchFamily="34" charset="0"/>
              </a:rPr>
              <a:t>, lacus </a:t>
            </a:r>
          </a:p>
        </p:txBody>
      </p:sp>
      <p:sp>
        <p:nvSpPr>
          <p:cNvPr id="30" name="Freeform: Shape 29">
            <a:extLst>
              <a:ext uri="{FF2B5EF4-FFF2-40B4-BE49-F238E27FC236}">
                <a16:creationId xmlns:a16="http://schemas.microsoft.com/office/drawing/2014/main" id="{8EC8BFE3-C7DD-4C54-AD96-FD06143AE833}"/>
              </a:ext>
            </a:extLst>
          </p:cNvPr>
          <p:cNvSpPr/>
          <p:nvPr/>
        </p:nvSpPr>
        <p:spPr>
          <a:xfrm>
            <a:off x="406400" y="274553"/>
            <a:ext cx="368300" cy="213361"/>
          </a:xfrm>
          <a:custGeom>
            <a:avLst/>
            <a:gdLst>
              <a:gd name="connsiteX0" fmla="*/ 0 w 368300"/>
              <a:gd name="connsiteY0" fmla="*/ 167642 h 213361"/>
              <a:gd name="connsiteX1" fmla="*/ 368300 w 368300"/>
              <a:gd name="connsiteY1" fmla="*/ 167642 h 213361"/>
              <a:gd name="connsiteX2" fmla="*/ 368300 w 368300"/>
              <a:gd name="connsiteY2" fmla="*/ 213361 h 213361"/>
              <a:gd name="connsiteX3" fmla="*/ 0 w 368300"/>
              <a:gd name="connsiteY3" fmla="*/ 213361 h 213361"/>
              <a:gd name="connsiteX4" fmla="*/ 0 w 368300"/>
              <a:gd name="connsiteY4" fmla="*/ 83821 h 213361"/>
              <a:gd name="connsiteX5" fmla="*/ 368300 w 368300"/>
              <a:gd name="connsiteY5" fmla="*/ 83821 h 213361"/>
              <a:gd name="connsiteX6" fmla="*/ 368300 w 368300"/>
              <a:gd name="connsiteY6" fmla="*/ 129540 h 213361"/>
              <a:gd name="connsiteX7" fmla="*/ 0 w 368300"/>
              <a:gd name="connsiteY7" fmla="*/ 129540 h 213361"/>
              <a:gd name="connsiteX8" fmla="*/ 0 w 368300"/>
              <a:gd name="connsiteY8" fmla="*/ 0 h 213361"/>
              <a:gd name="connsiteX9" fmla="*/ 368300 w 368300"/>
              <a:gd name="connsiteY9" fmla="*/ 0 h 213361"/>
              <a:gd name="connsiteX10" fmla="*/ 368300 w 368300"/>
              <a:gd name="connsiteY10" fmla="*/ 45719 h 213361"/>
              <a:gd name="connsiteX11" fmla="*/ 0 w 368300"/>
              <a:gd name="connsiteY11" fmla="*/ 45719 h 213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8300" h="213361">
                <a:moveTo>
                  <a:pt x="0" y="167642"/>
                </a:moveTo>
                <a:lnTo>
                  <a:pt x="368300" y="167642"/>
                </a:lnTo>
                <a:lnTo>
                  <a:pt x="368300" y="213361"/>
                </a:lnTo>
                <a:lnTo>
                  <a:pt x="0" y="213361"/>
                </a:lnTo>
                <a:close/>
                <a:moveTo>
                  <a:pt x="0" y="83821"/>
                </a:moveTo>
                <a:lnTo>
                  <a:pt x="368300" y="83821"/>
                </a:lnTo>
                <a:lnTo>
                  <a:pt x="368300" y="129540"/>
                </a:lnTo>
                <a:lnTo>
                  <a:pt x="0" y="129540"/>
                </a:lnTo>
                <a:close/>
                <a:moveTo>
                  <a:pt x="0" y="0"/>
                </a:moveTo>
                <a:lnTo>
                  <a:pt x="368300" y="0"/>
                </a:lnTo>
                <a:lnTo>
                  <a:pt x="368300" y="45719"/>
                </a:lnTo>
                <a:lnTo>
                  <a:pt x="0" y="45719"/>
                </a:ln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1" name="Subtitle 2">
            <a:extLst>
              <a:ext uri="{FF2B5EF4-FFF2-40B4-BE49-F238E27FC236}">
                <a16:creationId xmlns:a16="http://schemas.microsoft.com/office/drawing/2014/main" id="{6AD6015A-8339-4456-A2DF-47F754F61F90}"/>
              </a:ext>
            </a:extLst>
          </p:cNvPr>
          <p:cNvSpPr txBox="1">
            <a:spLocks/>
          </p:cNvSpPr>
          <p:nvPr/>
        </p:nvSpPr>
        <p:spPr>
          <a:xfrm>
            <a:off x="876302" y="1855354"/>
            <a:ext cx="4140539" cy="47382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3600" dirty="0">
                <a:solidFill>
                  <a:schemeClr val="tx1">
                    <a:lumMod val="85000"/>
                    <a:lumOff val="15000"/>
                  </a:schemeClr>
                </a:solidFill>
                <a:latin typeface="Monument Extended" panose="00000500000000000000" pitchFamily="50" charset="0"/>
                <a:ea typeface="Lato Black" panose="020F0502020204030203" pitchFamily="34" charset="0"/>
                <a:cs typeface="Lato Black" panose="020F0502020204030203" pitchFamily="34" charset="0"/>
              </a:rPr>
              <a:t>COMPANY</a:t>
            </a:r>
            <a:endParaRPr lang="id-ID" sz="3600" dirty="0">
              <a:solidFill>
                <a:schemeClr val="tx1">
                  <a:lumMod val="85000"/>
                  <a:lumOff val="15000"/>
                </a:schemeClr>
              </a:solidFill>
              <a:latin typeface="Monument Extended" panose="00000500000000000000" pitchFamily="50" charset="0"/>
              <a:ea typeface="Lato Black" panose="020F0502020204030203" pitchFamily="34" charset="0"/>
              <a:cs typeface="Lato Black" panose="020F0502020204030203" pitchFamily="34" charset="0"/>
            </a:endParaRPr>
          </a:p>
        </p:txBody>
      </p:sp>
      <p:sp>
        <p:nvSpPr>
          <p:cNvPr id="42" name="Subtitle 2">
            <a:extLst>
              <a:ext uri="{FF2B5EF4-FFF2-40B4-BE49-F238E27FC236}">
                <a16:creationId xmlns:a16="http://schemas.microsoft.com/office/drawing/2014/main" id="{5EAEFE91-C0E6-4598-BE52-7E3E455251FE}"/>
              </a:ext>
            </a:extLst>
          </p:cNvPr>
          <p:cNvSpPr txBox="1">
            <a:spLocks/>
          </p:cNvSpPr>
          <p:nvPr/>
        </p:nvSpPr>
        <p:spPr>
          <a:xfrm>
            <a:off x="876300" y="2329180"/>
            <a:ext cx="4009054" cy="47382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3600" dirty="0">
                <a:solidFill>
                  <a:schemeClr val="tx1">
                    <a:lumMod val="85000"/>
                    <a:lumOff val="15000"/>
                  </a:schemeClr>
                </a:solidFill>
                <a:latin typeface="Monument Extended" panose="00000500000000000000" pitchFamily="50" charset="0"/>
                <a:ea typeface="Lato Black" panose="020F0502020204030203" pitchFamily="34" charset="0"/>
                <a:cs typeface="Lato Black" panose="020F0502020204030203" pitchFamily="34" charset="0"/>
              </a:rPr>
              <a:t>TRAVEL</a:t>
            </a:r>
            <a:endParaRPr lang="id-ID" sz="3600" dirty="0">
              <a:solidFill>
                <a:schemeClr val="tx1">
                  <a:lumMod val="85000"/>
                  <a:lumOff val="15000"/>
                </a:schemeClr>
              </a:solidFill>
              <a:latin typeface="Monument Extended" panose="00000500000000000000" pitchFamily="50" charset="0"/>
              <a:ea typeface="Lato Black" panose="020F0502020204030203" pitchFamily="34" charset="0"/>
              <a:cs typeface="Lato Black" panose="020F0502020204030203" pitchFamily="34" charset="0"/>
            </a:endParaRPr>
          </a:p>
        </p:txBody>
      </p:sp>
      <p:sp>
        <p:nvSpPr>
          <p:cNvPr id="43" name="TextBox 42">
            <a:extLst>
              <a:ext uri="{FF2B5EF4-FFF2-40B4-BE49-F238E27FC236}">
                <a16:creationId xmlns:a16="http://schemas.microsoft.com/office/drawing/2014/main" id="{D5B995EB-6336-489F-A385-E0A7DB09285A}"/>
              </a:ext>
            </a:extLst>
          </p:cNvPr>
          <p:cNvSpPr txBox="1"/>
          <p:nvPr/>
        </p:nvSpPr>
        <p:spPr>
          <a:xfrm>
            <a:off x="10717774" y="274553"/>
            <a:ext cx="1067826" cy="230832"/>
          </a:xfrm>
          <a:prstGeom prst="rect">
            <a:avLst/>
          </a:prstGeom>
          <a:noFill/>
        </p:spPr>
        <p:txBody>
          <a:bodyPr wrap="square" rtlCol="0">
            <a:spAutoFit/>
          </a:bodyPr>
          <a:lstStyle/>
          <a:p>
            <a:pPr algn="ctr"/>
            <a:r>
              <a:rPr lang="en-US" sz="900" b="1" spc="300" dirty="0">
                <a:solidFill>
                  <a:schemeClr val="bg1"/>
                </a:solidFill>
                <a:latin typeface="Montserrat Medium" panose="00000600000000000000" pitchFamily="50" charset="0"/>
              </a:rPr>
              <a:t>PACKAGE</a:t>
            </a:r>
          </a:p>
        </p:txBody>
      </p:sp>
      <p:sp>
        <p:nvSpPr>
          <p:cNvPr id="44" name="TextBox 43">
            <a:extLst>
              <a:ext uri="{FF2B5EF4-FFF2-40B4-BE49-F238E27FC236}">
                <a16:creationId xmlns:a16="http://schemas.microsoft.com/office/drawing/2014/main" id="{826CE32F-C021-4D61-A48C-57543F98746A}"/>
              </a:ext>
            </a:extLst>
          </p:cNvPr>
          <p:cNvSpPr txBox="1"/>
          <p:nvPr/>
        </p:nvSpPr>
        <p:spPr>
          <a:xfrm>
            <a:off x="8850317" y="274553"/>
            <a:ext cx="1653936" cy="230832"/>
          </a:xfrm>
          <a:prstGeom prst="rect">
            <a:avLst/>
          </a:prstGeom>
          <a:noFill/>
        </p:spPr>
        <p:txBody>
          <a:bodyPr wrap="square" rtlCol="0">
            <a:spAutoFit/>
          </a:bodyPr>
          <a:lstStyle/>
          <a:p>
            <a:pPr algn="ctr"/>
            <a:r>
              <a:rPr lang="en-US" sz="900" b="1" spc="300" dirty="0">
                <a:solidFill>
                  <a:schemeClr val="bg1"/>
                </a:solidFill>
                <a:latin typeface="Montserrat Medium" panose="00000600000000000000" pitchFamily="50" charset="0"/>
              </a:rPr>
              <a:t>CONTACT</a:t>
            </a:r>
          </a:p>
        </p:txBody>
      </p:sp>
      <p:sp>
        <p:nvSpPr>
          <p:cNvPr id="45" name="TextBox 44">
            <a:extLst>
              <a:ext uri="{FF2B5EF4-FFF2-40B4-BE49-F238E27FC236}">
                <a16:creationId xmlns:a16="http://schemas.microsoft.com/office/drawing/2014/main" id="{65F43709-2027-4151-8F09-86A7D8EE91BC}"/>
              </a:ext>
            </a:extLst>
          </p:cNvPr>
          <p:cNvSpPr txBox="1"/>
          <p:nvPr/>
        </p:nvSpPr>
        <p:spPr>
          <a:xfrm>
            <a:off x="7875353" y="274553"/>
            <a:ext cx="858276" cy="230832"/>
          </a:xfrm>
          <a:prstGeom prst="rect">
            <a:avLst/>
          </a:prstGeom>
          <a:noFill/>
        </p:spPr>
        <p:txBody>
          <a:bodyPr wrap="square" rtlCol="0">
            <a:spAutoFit/>
          </a:bodyPr>
          <a:lstStyle/>
          <a:p>
            <a:pPr algn="ctr"/>
            <a:r>
              <a:rPr lang="en-US" sz="900" b="1" spc="300" dirty="0">
                <a:solidFill>
                  <a:schemeClr val="bg1"/>
                </a:solidFill>
                <a:latin typeface="Montserrat Medium" panose="00000600000000000000" pitchFamily="50" charset="0"/>
              </a:rPr>
              <a:t>VISIT</a:t>
            </a:r>
          </a:p>
        </p:txBody>
      </p:sp>
      <p:sp>
        <p:nvSpPr>
          <p:cNvPr id="46" name="TextBox 45">
            <a:extLst>
              <a:ext uri="{FF2B5EF4-FFF2-40B4-BE49-F238E27FC236}">
                <a16:creationId xmlns:a16="http://schemas.microsoft.com/office/drawing/2014/main" id="{353F3C4F-7E9C-4613-BDB6-2A22E07B23F9}"/>
              </a:ext>
            </a:extLst>
          </p:cNvPr>
          <p:cNvSpPr txBox="1"/>
          <p:nvPr/>
        </p:nvSpPr>
        <p:spPr>
          <a:xfrm>
            <a:off x="5903121" y="274553"/>
            <a:ext cx="1653936" cy="230832"/>
          </a:xfrm>
          <a:prstGeom prst="rect">
            <a:avLst/>
          </a:prstGeom>
          <a:noFill/>
        </p:spPr>
        <p:txBody>
          <a:bodyPr wrap="square" rtlCol="0">
            <a:spAutoFit/>
          </a:bodyPr>
          <a:lstStyle/>
          <a:p>
            <a:pPr algn="ctr"/>
            <a:r>
              <a:rPr lang="en-US" sz="900" b="1" spc="300" dirty="0">
                <a:solidFill>
                  <a:schemeClr val="bg1"/>
                </a:solidFill>
                <a:latin typeface="Montserrat Medium" panose="00000600000000000000" pitchFamily="50" charset="0"/>
              </a:rPr>
              <a:t>TRAVEL</a:t>
            </a:r>
          </a:p>
        </p:txBody>
      </p:sp>
      <p:sp>
        <p:nvSpPr>
          <p:cNvPr id="47" name="TextBox 46">
            <a:extLst>
              <a:ext uri="{FF2B5EF4-FFF2-40B4-BE49-F238E27FC236}">
                <a16:creationId xmlns:a16="http://schemas.microsoft.com/office/drawing/2014/main" id="{4B1EB00B-8926-452A-8FD8-3A4E85C42557}"/>
              </a:ext>
            </a:extLst>
          </p:cNvPr>
          <p:cNvSpPr txBox="1"/>
          <p:nvPr/>
        </p:nvSpPr>
        <p:spPr>
          <a:xfrm>
            <a:off x="876300" y="3459312"/>
            <a:ext cx="3653453" cy="1200329"/>
          </a:xfrm>
          <a:prstGeom prst="rect">
            <a:avLst/>
          </a:prstGeom>
          <a:noFill/>
        </p:spPr>
        <p:txBody>
          <a:bodyPr wrap="square">
            <a:spAutoFit/>
          </a:bodyPr>
          <a:lstStyle/>
          <a:p>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Proin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blandit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turpis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vitae eros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mollis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pellentesque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arcu</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molestie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pharetra mi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nunc</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cursus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tellus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commodo</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sit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amet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Phasellus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consectetur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egestas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arcu</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tempor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Duis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vel</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dui vitae mi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tristique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porttitor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Aenean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nec</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tortor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consectetur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viverra</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ante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eu</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t>
            </a:r>
          </a:p>
          <a:p>
            <a:endPar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endParaRPr>
          </a:p>
          <a:p>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ornare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ligula.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et dui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ut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mauris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ornare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pharetra vitae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quis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magna. Vestibulum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diam</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commodo</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congue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elit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et,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lobortis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mi.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Curabitur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vestibulum maximus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sem</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in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hendrerit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nisi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malesuada</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vitae. </a:t>
            </a:r>
            <a:endParaRPr lang="en-ID"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6" name="Picture Placeholder 15">
            <a:extLst>
              <a:ext uri="{FF2B5EF4-FFF2-40B4-BE49-F238E27FC236}">
                <a16:creationId xmlns:a16="http://schemas.microsoft.com/office/drawing/2014/main" id="{64368FBC-1FA3-4957-B41B-555244E4CFFE}"/>
              </a:ext>
            </a:extLst>
          </p:cNvPr>
          <p:cNvSpPr>
            <a:spLocks noGrp="1"/>
          </p:cNvSpPr>
          <p:nvPr>
            <p:ph type="pic" sz="quarter" idx="10"/>
          </p:nvPr>
        </p:nvSpPr>
        <p:spPr/>
      </p:sp>
    </p:spTree>
    <p:extLst>
      <p:ext uri="{BB962C8B-B14F-4D97-AF65-F5344CB8AC3E}">
        <p14:creationId xmlns:p14="http://schemas.microsoft.com/office/powerpoint/2010/main" val="3526996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ctangle 42">
            <a:extLst>
              <a:ext uri="{FF2B5EF4-FFF2-40B4-BE49-F238E27FC236}">
                <a16:creationId xmlns:a16="http://schemas.microsoft.com/office/drawing/2014/main" id="{444A75EE-D5F7-43CB-AE32-4B3296AD0120}"/>
              </a:ext>
            </a:extLst>
          </p:cNvPr>
          <p:cNvSpPr/>
          <p:nvPr/>
        </p:nvSpPr>
        <p:spPr>
          <a:xfrm>
            <a:off x="0" y="0"/>
            <a:ext cx="6096000" cy="6858000"/>
          </a:xfrm>
          <a:prstGeom prst="rect">
            <a:avLst/>
          </a:prstGeom>
          <a:solidFill>
            <a:srgbClr val="1C1C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20" name="Freeform: Shape 19">
            <a:extLst>
              <a:ext uri="{FF2B5EF4-FFF2-40B4-BE49-F238E27FC236}">
                <a16:creationId xmlns:a16="http://schemas.microsoft.com/office/drawing/2014/main" id="{23CD2E6F-6939-4716-AD26-363DB026E5AB}"/>
              </a:ext>
            </a:extLst>
          </p:cNvPr>
          <p:cNvSpPr/>
          <p:nvPr/>
        </p:nvSpPr>
        <p:spPr>
          <a:xfrm>
            <a:off x="406400" y="274553"/>
            <a:ext cx="368300" cy="213361"/>
          </a:xfrm>
          <a:custGeom>
            <a:avLst/>
            <a:gdLst>
              <a:gd name="connsiteX0" fmla="*/ 0 w 368300"/>
              <a:gd name="connsiteY0" fmla="*/ 167642 h 213361"/>
              <a:gd name="connsiteX1" fmla="*/ 368300 w 368300"/>
              <a:gd name="connsiteY1" fmla="*/ 167642 h 213361"/>
              <a:gd name="connsiteX2" fmla="*/ 368300 w 368300"/>
              <a:gd name="connsiteY2" fmla="*/ 213361 h 213361"/>
              <a:gd name="connsiteX3" fmla="*/ 0 w 368300"/>
              <a:gd name="connsiteY3" fmla="*/ 213361 h 213361"/>
              <a:gd name="connsiteX4" fmla="*/ 0 w 368300"/>
              <a:gd name="connsiteY4" fmla="*/ 83821 h 213361"/>
              <a:gd name="connsiteX5" fmla="*/ 368300 w 368300"/>
              <a:gd name="connsiteY5" fmla="*/ 83821 h 213361"/>
              <a:gd name="connsiteX6" fmla="*/ 368300 w 368300"/>
              <a:gd name="connsiteY6" fmla="*/ 129540 h 213361"/>
              <a:gd name="connsiteX7" fmla="*/ 0 w 368300"/>
              <a:gd name="connsiteY7" fmla="*/ 129540 h 213361"/>
              <a:gd name="connsiteX8" fmla="*/ 0 w 368300"/>
              <a:gd name="connsiteY8" fmla="*/ 0 h 213361"/>
              <a:gd name="connsiteX9" fmla="*/ 368300 w 368300"/>
              <a:gd name="connsiteY9" fmla="*/ 0 h 213361"/>
              <a:gd name="connsiteX10" fmla="*/ 368300 w 368300"/>
              <a:gd name="connsiteY10" fmla="*/ 45719 h 213361"/>
              <a:gd name="connsiteX11" fmla="*/ 0 w 368300"/>
              <a:gd name="connsiteY11" fmla="*/ 45719 h 213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8300" h="213361">
                <a:moveTo>
                  <a:pt x="0" y="167642"/>
                </a:moveTo>
                <a:lnTo>
                  <a:pt x="368300" y="167642"/>
                </a:lnTo>
                <a:lnTo>
                  <a:pt x="368300" y="213361"/>
                </a:lnTo>
                <a:lnTo>
                  <a:pt x="0" y="213361"/>
                </a:lnTo>
                <a:close/>
                <a:moveTo>
                  <a:pt x="0" y="83821"/>
                </a:moveTo>
                <a:lnTo>
                  <a:pt x="368300" y="83821"/>
                </a:lnTo>
                <a:lnTo>
                  <a:pt x="368300" y="129540"/>
                </a:lnTo>
                <a:lnTo>
                  <a:pt x="0" y="129540"/>
                </a:lnTo>
                <a:close/>
                <a:moveTo>
                  <a:pt x="0" y="0"/>
                </a:moveTo>
                <a:lnTo>
                  <a:pt x="368300" y="0"/>
                </a:lnTo>
                <a:lnTo>
                  <a:pt x="368300" y="45719"/>
                </a:lnTo>
                <a:lnTo>
                  <a:pt x="0" y="4571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2" name="TextBox 21">
            <a:extLst>
              <a:ext uri="{FF2B5EF4-FFF2-40B4-BE49-F238E27FC236}">
                <a16:creationId xmlns:a16="http://schemas.microsoft.com/office/drawing/2014/main" id="{596BAD61-D02E-4F84-B951-0C826C5EA987}"/>
              </a:ext>
            </a:extLst>
          </p:cNvPr>
          <p:cNvSpPr txBox="1"/>
          <p:nvPr/>
        </p:nvSpPr>
        <p:spPr>
          <a:xfrm>
            <a:off x="10717774" y="274553"/>
            <a:ext cx="106782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PACKAGE</a:t>
            </a:r>
          </a:p>
        </p:txBody>
      </p:sp>
      <p:sp>
        <p:nvSpPr>
          <p:cNvPr id="25" name="TextBox 24">
            <a:extLst>
              <a:ext uri="{FF2B5EF4-FFF2-40B4-BE49-F238E27FC236}">
                <a16:creationId xmlns:a16="http://schemas.microsoft.com/office/drawing/2014/main" id="{56D227AF-E0C9-4DD9-A452-B3489365457D}"/>
              </a:ext>
            </a:extLst>
          </p:cNvPr>
          <p:cNvSpPr txBox="1"/>
          <p:nvPr/>
        </p:nvSpPr>
        <p:spPr>
          <a:xfrm>
            <a:off x="8850317" y="274553"/>
            <a:ext cx="165393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CONTACT</a:t>
            </a:r>
          </a:p>
        </p:txBody>
      </p:sp>
      <p:sp>
        <p:nvSpPr>
          <p:cNvPr id="26" name="TextBox 25">
            <a:extLst>
              <a:ext uri="{FF2B5EF4-FFF2-40B4-BE49-F238E27FC236}">
                <a16:creationId xmlns:a16="http://schemas.microsoft.com/office/drawing/2014/main" id="{262EA875-D1B5-4370-8DA6-2C5A7F3B2593}"/>
              </a:ext>
            </a:extLst>
          </p:cNvPr>
          <p:cNvSpPr txBox="1"/>
          <p:nvPr/>
        </p:nvSpPr>
        <p:spPr>
          <a:xfrm>
            <a:off x="7875353" y="274553"/>
            <a:ext cx="85827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VISIT</a:t>
            </a:r>
          </a:p>
        </p:txBody>
      </p:sp>
      <p:sp>
        <p:nvSpPr>
          <p:cNvPr id="27" name="TextBox 26">
            <a:extLst>
              <a:ext uri="{FF2B5EF4-FFF2-40B4-BE49-F238E27FC236}">
                <a16:creationId xmlns:a16="http://schemas.microsoft.com/office/drawing/2014/main" id="{D96A19C6-1B13-4384-B6FB-2E29E01A2C60}"/>
              </a:ext>
            </a:extLst>
          </p:cNvPr>
          <p:cNvSpPr txBox="1"/>
          <p:nvPr/>
        </p:nvSpPr>
        <p:spPr>
          <a:xfrm>
            <a:off x="5903121" y="274553"/>
            <a:ext cx="165393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TRAVEL</a:t>
            </a:r>
          </a:p>
        </p:txBody>
      </p:sp>
      <p:sp>
        <p:nvSpPr>
          <p:cNvPr id="35" name="TextBox 34">
            <a:extLst>
              <a:ext uri="{FF2B5EF4-FFF2-40B4-BE49-F238E27FC236}">
                <a16:creationId xmlns:a16="http://schemas.microsoft.com/office/drawing/2014/main" id="{3ABB6358-3C28-4AE5-8DDA-0753C4EC5D26}"/>
              </a:ext>
            </a:extLst>
          </p:cNvPr>
          <p:cNvSpPr txBox="1"/>
          <p:nvPr/>
        </p:nvSpPr>
        <p:spPr>
          <a:xfrm>
            <a:off x="6884199" y="4022176"/>
            <a:ext cx="3653453" cy="1200329"/>
          </a:xfrm>
          <a:prstGeom prst="rect">
            <a:avLst/>
          </a:prstGeom>
          <a:noFill/>
        </p:spPr>
        <p:txBody>
          <a:bodyPr wrap="square">
            <a:spAutoFit/>
          </a:bodyPr>
          <a:lstStyle/>
          <a:p>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Proin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blandit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turpis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vitae eros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mollis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pellentesque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arcu</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molestie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pharetra mi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nunc</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cursus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tellus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commodo</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sit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amet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Phasellus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consectetur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egestas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arcu</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tempor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Duis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vel</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dui vitae mi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tristique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porttitor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Aenean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nec</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tortor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consectetur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viverra</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ante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eu</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t>
            </a:r>
          </a:p>
          <a:p>
            <a:endPar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endParaRPr>
          </a:p>
          <a:p>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ornare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ligula.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et dui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ut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mauris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ornare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pharetra vitae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quis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magna. Vestibulum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diam</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commodo</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congue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elit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et,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lobortis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mi.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Curabitur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vestibulum maximus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sem</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in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hendrerit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nisi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malesuada</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vitae. </a:t>
            </a:r>
            <a:endParaRPr lang="en-ID"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4" name="TextBox 43">
            <a:extLst>
              <a:ext uri="{FF2B5EF4-FFF2-40B4-BE49-F238E27FC236}">
                <a16:creationId xmlns:a16="http://schemas.microsoft.com/office/drawing/2014/main" id="{46A9A0AF-862C-431C-8EDF-4E19A0612825}"/>
              </a:ext>
            </a:extLst>
          </p:cNvPr>
          <p:cNvSpPr txBox="1"/>
          <p:nvPr/>
        </p:nvSpPr>
        <p:spPr>
          <a:xfrm>
            <a:off x="6884199" y="1742700"/>
            <a:ext cx="4200939" cy="1938992"/>
          </a:xfrm>
          <a:prstGeom prst="rect">
            <a:avLst/>
          </a:prstGeom>
          <a:noFill/>
        </p:spPr>
        <p:txBody>
          <a:bodyPr wrap="square">
            <a:spAutoFit/>
          </a:bodyPr>
          <a:lstStyle/>
          <a:p>
            <a:pPr algn="l"/>
            <a:r>
              <a:rPr lang="en-US" sz="2400" b="1" i="0" dirty="0">
                <a:solidFill>
                  <a:srgbClr val="222222"/>
                </a:solidFill>
                <a:effectLst/>
                <a:latin typeface="Monument Extended" panose="00000500000000000000" pitchFamily="50" charset="0"/>
                <a:ea typeface="Roboto Slab" pitchFamily="2" charset="0"/>
              </a:rPr>
              <a:t>THE LIFE YOU HAVE LED DOESN’T NEED TO BE THE ONLY LIFE YOU HAVE</a:t>
            </a:r>
          </a:p>
        </p:txBody>
      </p:sp>
      <p:sp>
        <p:nvSpPr>
          <p:cNvPr id="17" name="Picture Placeholder 16">
            <a:extLst>
              <a:ext uri="{FF2B5EF4-FFF2-40B4-BE49-F238E27FC236}">
                <a16:creationId xmlns:a16="http://schemas.microsoft.com/office/drawing/2014/main" id="{98A4E6A5-DF7C-4B2B-A9DB-CF9D809ABB9D}"/>
              </a:ext>
            </a:extLst>
          </p:cNvPr>
          <p:cNvSpPr>
            <a:spLocks noGrp="1"/>
          </p:cNvSpPr>
          <p:nvPr>
            <p:ph type="pic" sz="quarter" idx="10"/>
          </p:nvPr>
        </p:nvSpPr>
        <p:spPr/>
      </p:sp>
    </p:spTree>
    <p:extLst>
      <p:ext uri="{BB962C8B-B14F-4D97-AF65-F5344CB8AC3E}">
        <p14:creationId xmlns:p14="http://schemas.microsoft.com/office/powerpoint/2010/main" val="2548070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Freeform: Shape 18">
            <a:extLst>
              <a:ext uri="{FF2B5EF4-FFF2-40B4-BE49-F238E27FC236}">
                <a16:creationId xmlns:a16="http://schemas.microsoft.com/office/drawing/2014/main" id="{F7DCF326-F027-44EA-AD70-4593C77A7B2A}"/>
              </a:ext>
            </a:extLst>
          </p:cNvPr>
          <p:cNvSpPr/>
          <p:nvPr/>
        </p:nvSpPr>
        <p:spPr>
          <a:xfrm>
            <a:off x="406400" y="274553"/>
            <a:ext cx="368300" cy="213361"/>
          </a:xfrm>
          <a:custGeom>
            <a:avLst/>
            <a:gdLst>
              <a:gd name="connsiteX0" fmla="*/ 0 w 368300"/>
              <a:gd name="connsiteY0" fmla="*/ 167642 h 213361"/>
              <a:gd name="connsiteX1" fmla="*/ 368300 w 368300"/>
              <a:gd name="connsiteY1" fmla="*/ 167642 h 213361"/>
              <a:gd name="connsiteX2" fmla="*/ 368300 w 368300"/>
              <a:gd name="connsiteY2" fmla="*/ 213361 h 213361"/>
              <a:gd name="connsiteX3" fmla="*/ 0 w 368300"/>
              <a:gd name="connsiteY3" fmla="*/ 213361 h 213361"/>
              <a:gd name="connsiteX4" fmla="*/ 0 w 368300"/>
              <a:gd name="connsiteY4" fmla="*/ 83821 h 213361"/>
              <a:gd name="connsiteX5" fmla="*/ 368300 w 368300"/>
              <a:gd name="connsiteY5" fmla="*/ 83821 h 213361"/>
              <a:gd name="connsiteX6" fmla="*/ 368300 w 368300"/>
              <a:gd name="connsiteY6" fmla="*/ 129540 h 213361"/>
              <a:gd name="connsiteX7" fmla="*/ 0 w 368300"/>
              <a:gd name="connsiteY7" fmla="*/ 129540 h 213361"/>
              <a:gd name="connsiteX8" fmla="*/ 0 w 368300"/>
              <a:gd name="connsiteY8" fmla="*/ 0 h 213361"/>
              <a:gd name="connsiteX9" fmla="*/ 368300 w 368300"/>
              <a:gd name="connsiteY9" fmla="*/ 0 h 213361"/>
              <a:gd name="connsiteX10" fmla="*/ 368300 w 368300"/>
              <a:gd name="connsiteY10" fmla="*/ 45719 h 213361"/>
              <a:gd name="connsiteX11" fmla="*/ 0 w 368300"/>
              <a:gd name="connsiteY11" fmla="*/ 45719 h 213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8300" h="213361">
                <a:moveTo>
                  <a:pt x="0" y="167642"/>
                </a:moveTo>
                <a:lnTo>
                  <a:pt x="368300" y="167642"/>
                </a:lnTo>
                <a:lnTo>
                  <a:pt x="368300" y="213361"/>
                </a:lnTo>
                <a:lnTo>
                  <a:pt x="0" y="213361"/>
                </a:lnTo>
                <a:close/>
                <a:moveTo>
                  <a:pt x="0" y="83821"/>
                </a:moveTo>
                <a:lnTo>
                  <a:pt x="368300" y="83821"/>
                </a:lnTo>
                <a:lnTo>
                  <a:pt x="368300" y="129540"/>
                </a:lnTo>
                <a:lnTo>
                  <a:pt x="0" y="129540"/>
                </a:lnTo>
                <a:close/>
                <a:moveTo>
                  <a:pt x="0" y="0"/>
                </a:moveTo>
                <a:lnTo>
                  <a:pt x="368300" y="0"/>
                </a:lnTo>
                <a:lnTo>
                  <a:pt x="368300" y="45719"/>
                </a:lnTo>
                <a:lnTo>
                  <a:pt x="0" y="45719"/>
                </a:ln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0" name="TextBox 19">
            <a:extLst>
              <a:ext uri="{FF2B5EF4-FFF2-40B4-BE49-F238E27FC236}">
                <a16:creationId xmlns:a16="http://schemas.microsoft.com/office/drawing/2014/main" id="{BB57ECD9-7AB4-4970-A950-AD91256905E8}"/>
              </a:ext>
            </a:extLst>
          </p:cNvPr>
          <p:cNvSpPr txBox="1"/>
          <p:nvPr/>
        </p:nvSpPr>
        <p:spPr>
          <a:xfrm>
            <a:off x="10717774" y="274553"/>
            <a:ext cx="106782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PACKAGE</a:t>
            </a:r>
          </a:p>
        </p:txBody>
      </p:sp>
      <p:sp>
        <p:nvSpPr>
          <p:cNvPr id="21" name="TextBox 20">
            <a:extLst>
              <a:ext uri="{FF2B5EF4-FFF2-40B4-BE49-F238E27FC236}">
                <a16:creationId xmlns:a16="http://schemas.microsoft.com/office/drawing/2014/main" id="{E325626F-A3C3-4601-98E7-642D3546563E}"/>
              </a:ext>
            </a:extLst>
          </p:cNvPr>
          <p:cNvSpPr txBox="1"/>
          <p:nvPr/>
        </p:nvSpPr>
        <p:spPr>
          <a:xfrm>
            <a:off x="8850317" y="274553"/>
            <a:ext cx="165393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CONTACT</a:t>
            </a:r>
          </a:p>
        </p:txBody>
      </p:sp>
      <p:sp>
        <p:nvSpPr>
          <p:cNvPr id="22" name="TextBox 21">
            <a:extLst>
              <a:ext uri="{FF2B5EF4-FFF2-40B4-BE49-F238E27FC236}">
                <a16:creationId xmlns:a16="http://schemas.microsoft.com/office/drawing/2014/main" id="{59D08397-6E32-4268-85D3-3946E728C0C8}"/>
              </a:ext>
            </a:extLst>
          </p:cNvPr>
          <p:cNvSpPr txBox="1"/>
          <p:nvPr/>
        </p:nvSpPr>
        <p:spPr>
          <a:xfrm>
            <a:off x="7875353" y="274553"/>
            <a:ext cx="85827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VISIT</a:t>
            </a:r>
          </a:p>
        </p:txBody>
      </p:sp>
      <p:sp>
        <p:nvSpPr>
          <p:cNvPr id="29" name="TextBox 28">
            <a:extLst>
              <a:ext uri="{FF2B5EF4-FFF2-40B4-BE49-F238E27FC236}">
                <a16:creationId xmlns:a16="http://schemas.microsoft.com/office/drawing/2014/main" id="{30328EDD-1860-48B6-B508-7F022F099CA1}"/>
              </a:ext>
            </a:extLst>
          </p:cNvPr>
          <p:cNvSpPr txBox="1"/>
          <p:nvPr/>
        </p:nvSpPr>
        <p:spPr>
          <a:xfrm>
            <a:off x="5903121" y="274553"/>
            <a:ext cx="165393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TRAVEL</a:t>
            </a:r>
          </a:p>
        </p:txBody>
      </p:sp>
      <p:sp>
        <p:nvSpPr>
          <p:cNvPr id="30" name="TextBox 29">
            <a:extLst>
              <a:ext uri="{FF2B5EF4-FFF2-40B4-BE49-F238E27FC236}">
                <a16:creationId xmlns:a16="http://schemas.microsoft.com/office/drawing/2014/main" id="{D743337D-A69B-4C2F-B199-C248811E44A9}"/>
              </a:ext>
            </a:extLst>
          </p:cNvPr>
          <p:cNvSpPr txBox="1"/>
          <p:nvPr/>
        </p:nvSpPr>
        <p:spPr>
          <a:xfrm>
            <a:off x="6183874" y="1619250"/>
            <a:ext cx="4533900" cy="1015663"/>
          </a:xfrm>
          <a:prstGeom prst="rect">
            <a:avLst/>
          </a:prstGeom>
          <a:noFill/>
        </p:spPr>
        <p:txBody>
          <a:bodyPr wrap="square">
            <a:spAutoFit/>
          </a:bodyPr>
          <a:lstStyle/>
          <a:p>
            <a:pPr algn="l"/>
            <a:r>
              <a:rPr lang="en-US" sz="2000" b="1" i="0" dirty="0">
                <a:solidFill>
                  <a:schemeClr val="tx1">
                    <a:lumMod val="85000"/>
                    <a:lumOff val="15000"/>
                  </a:schemeClr>
                </a:solidFill>
                <a:effectLst/>
                <a:latin typeface="Monument Extended" panose="00000500000000000000" pitchFamily="50" charset="0"/>
                <a:ea typeface="Lato Heavy" panose="020F0502020204030203" pitchFamily="34" charset="0"/>
                <a:cs typeface="Lato Heavy" panose="020F0502020204030203" pitchFamily="34" charset="0"/>
              </a:rPr>
              <a:t>TRAVEL AND CHANGE OF PLACE IMPART NEW VIGOR TO THE MIND</a:t>
            </a:r>
          </a:p>
        </p:txBody>
      </p:sp>
      <p:sp>
        <p:nvSpPr>
          <p:cNvPr id="36" name="Rectangle 35">
            <a:extLst>
              <a:ext uri="{FF2B5EF4-FFF2-40B4-BE49-F238E27FC236}">
                <a16:creationId xmlns:a16="http://schemas.microsoft.com/office/drawing/2014/main" id="{7EE154C8-603B-47EC-B12F-0ECA41F8CB02}"/>
              </a:ext>
            </a:extLst>
          </p:cNvPr>
          <p:cNvSpPr/>
          <p:nvPr/>
        </p:nvSpPr>
        <p:spPr>
          <a:xfrm>
            <a:off x="647700" y="5238749"/>
            <a:ext cx="5202495" cy="1611397"/>
          </a:xfrm>
          <a:prstGeom prst="rect">
            <a:avLst/>
          </a:prstGeom>
          <a:solidFill>
            <a:srgbClr val="1C1C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solidFill>
                <a:schemeClr val="bg1"/>
              </a:solidFill>
            </a:endParaRPr>
          </a:p>
        </p:txBody>
      </p:sp>
      <p:sp>
        <p:nvSpPr>
          <p:cNvPr id="39" name="Rectangle 38">
            <a:extLst>
              <a:ext uri="{FF2B5EF4-FFF2-40B4-BE49-F238E27FC236}">
                <a16:creationId xmlns:a16="http://schemas.microsoft.com/office/drawing/2014/main" id="{52FEC051-8A79-4037-9E6E-B1E3E61C9EFE}"/>
              </a:ext>
            </a:extLst>
          </p:cNvPr>
          <p:cNvSpPr/>
          <p:nvPr/>
        </p:nvSpPr>
        <p:spPr>
          <a:xfrm>
            <a:off x="1399839" y="5721281"/>
            <a:ext cx="3698215" cy="646331"/>
          </a:xfrm>
          <a:prstGeom prst="rect">
            <a:avLst/>
          </a:prstGeom>
        </p:spPr>
        <p:txBody>
          <a:bodyPr wrap="square">
            <a:spAutoFit/>
          </a:bodyPr>
          <a:lstStyle/>
          <a:p>
            <a:pPr algn="just"/>
            <a:r>
              <a:rPr lang="id-ID" sz="900" i="0" dirty="0">
                <a:solidFill>
                  <a:schemeClr val="bg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Sapien nam suspendisse, tincidunt eget ante tincidunt, eros in</a:t>
            </a:r>
            <a:r>
              <a:rPr lang="en-US" sz="900" i="0" dirty="0">
                <a:solidFill>
                  <a:schemeClr val="bg1"/>
                </a:solidFill>
                <a:effectLst/>
                <a:latin typeface="Lato" panose="020F0502020204030203" pitchFamily="34" charset="0"/>
                <a:ea typeface="Lato" panose="020F0502020204030203" pitchFamily="34" charset="0"/>
                <a:cs typeface="Lato" panose="020F0502020204030203" pitchFamily="34" charset="0"/>
              </a:rPr>
              <a:t> </a:t>
            </a:r>
            <a:r>
              <a:rPr lang="id-ID" sz="900" dirty="0">
                <a:solidFill>
                  <a:schemeClr val="bg1"/>
                </a:solidFill>
                <a:latin typeface="Lato" panose="020F0502020204030203" pitchFamily="34" charset="0"/>
                <a:ea typeface="Lato" panose="020F0502020204030203" pitchFamily="34" charset="0"/>
                <a:cs typeface="Lato" panose="020F0502020204030203" pitchFamily="34" charset="0"/>
              </a:rPr>
              <a:t>lacus nulla ac netus nibh aliquet, porttitor ligula justo libero vivamus porttitor dolor, </a:t>
            </a:r>
          </a:p>
        </p:txBody>
      </p:sp>
      <p:sp>
        <p:nvSpPr>
          <p:cNvPr id="41" name="Text Box 10">
            <a:extLst>
              <a:ext uri="{FF2B5EF4-FFF2-40B4-BE49-F238E27FC236}">
                <a16:creationId xmlns:a16="http://schemas.microsoft.com/office/drawing/2014/main" id="{0D0D3070-1B56-42EA-A49C-AA5CF95497B0}"/>
              </a:ext>
            </a:extLst>
          </p:cNvPr>
          <p:cNvSpPr txBox="1">
            <a:spLocks noChangeArrowheads="1"/>
          </p:cNvSpPr>
          <p:nvPr/>
        </p:nvSpPr>
        <p:spPr bwMode="auto">
          <a:xfrm>
            <a:off x="9861826" y="4223088"/>
            <a:ext cx="1711896" cy="477054"/>
          </a:xfrm>
          <a:prstGeom prst="rect">
            <a:avLst/>
          </a:prstGeom>
          <a:noFill/>
          <a:ln w="9525">
            <a:noFill/>
            <a:miter lim="800000"/>
            <a:headEnd/>
            <a:tailEnd/>
          </a:ln>
        </p:spPr>
        <p:txBody>
          <a:bodyPr wrap="square" lIns="60960" tIns="30480" rIns="60960" bIns="30480">
            <a:spAutoFit/>
          </a:bodyPr>
          <a:lstStyle/>
          <a:p>
            <a:pPr defTabSz="1450904"/>
            <a:r>
              <a:rPr lang="en-US" sz="900" dirty="0" err="1">
                <a:solidFill>
                  <a:srgbClr val="1C1C1C"/>
                </a:solidFill>
                <a:latin typeface="Lato" panose="020F0502020204030203" pitchFamily="34" charset="0"/>
                <a:ea typeface="Lato" panose="020F0502020204030203" pitchFamily="34" charset="0"/>
                <a:cs typeface="Lato" panose="020F0502020204030203" pitchFamily="34" charset="0"/>
              </a:rPr>
              <a:t>Mauris</a:t>
            </a:r>
            <a:r>
              <a:rPr lang="en-US" sz="900" dirty="0">
                <a:solidFill>
                  <a:srgbClr val="1C1C1C"/>
                </a:solidFill>
                <a:latin typeface="Lato" panose="020F0502020204030203" pitchFamily="34" charset="0"/>
                <a:ea typeface="Lato" panose="020F0502020204030203" pitchFamily="34" charset="0"/>
                <a:cs typeface="Lato" panose="020F0502020204030203" pitchFamily="34" charset="0"/>
              </a:rPr>
              <a:t> quam dolor, </a:t>
            </a:r>
            <a:r>
              <a:rPr lang="en-US" sz="900" dirty="0" err="1">
                <a:solidFill>
                  <a:srgbClr val="1C1C1C"/>
                </a:solidFill>
                <a:latin typeface="Lato" panose="020F0502020204030203" pitchFamily="34" charset="0"/>
                <a:ea typeface="Lato" panose="020F0502020204030203" pitchFamily="34" charset="0"/>
                <a:cs typeface="Lato" panose="020F0502020204030203" pitchFamily="34" charset="0"/>
              </a:rPr>
              <a:t>cursus</a:t>
            </a:r>
            <a:r>
              <a:rPr lang="en-US" sz="900" dirty="0">
                <a:solidFill>
                  <a:srgbClr val="1C1C1C"/>
                </a:solidFill>
                <a:latin typeface="Lato" panose="020F0502020204030203" pitchFamily="34" charset="0"/>
                <a:ea typeface="Lato" panose="020F0502020204030203" pitchFamily="34" charset="0"/>
                <a:cs typeface="Lato" panose="020F0502020204030203" pitchFamily="34" charset="0"/>
              </a:rPr>
              <a:t> at </a:t>
            </a:r>
            <a:r>
              <a:rPr lang="en-US" sz="900" dirty="0" err="1">
                <a:solidFill>
                  <a:srgbClr val="1C1C1C"/>
                </a:solidFill>
                <a:latin typeface="Lato" panose="020F0502020204030203" pitchFamily="34" charset="0"/>
                <a:ea typeface="Lato" panose="020F0502020204030203" pitchFamily="34" charset="0"/>
                <a:cs typeface="Lato" panose="020F0502020204030203" pitchFamily="34" charset="0"/>
              </a:rPr>
              <a:t>porta</a:t>
            </a:r>
            <a:r>
              <a:rPr lang="en-US" sz="900" dirty="0">
                <a:solidFill>
                  <a:srgbClr val="1C1C1C"/>
                </a:solidFill>
                <a:latin typeface="Lato" panose="020F0502020204030203" pitchFamily="34" charset="0"/>
                <a:ea typeface="Lato" panose="020F0502020204030203" pitchFamily="34" charset="0"/>
                <a:cs typeface="Lato" panose="020F0502020204030203" pitchFamily="34" charset="0"/>
              </a:rPr>
              <a:t> et, </a:t>
            </a:r>
            <a:r>
              <a:rPr lang="en-US" sz="900" dirty="0" err="1">
                <a:solidFill>
                  <a:srgbClr val="1C1C1C"/>
                </a:solidFill>
                <a:latin typeface="Lato" panose="020F0502020204030203" pitchFamily="34" charset="0"/>
                <a:ea typeface="Lato" panose="020F0502020204030203" pitchFamily="34" charset="0"/>
                <a:cs typeface="Lato" panose="020F0502020204030203" pitchFamily="34" charset="0"/>
              </a:rPr>
              <a:t>luctus</a:t>
            </a:r>
            <a:r>
              <a:rPr lang="en-US" sz="900" dirty="0">
                <a:solidFill>
                  <a:srgbClr val="1C1C1C"/>
                </a:solidFill>
                <a:latin typeface="Lato" panose="020F0502020204030203" pitchFamily="34" charset="0"/>
                <a:ea typeface="Lato" panose="020F0502020204030203" pitchFamily="34" charset="0"/>
                <a:cs typeface="Lato" panose="020F0502020204030203" pitchFamily="34" charset="0"/>
              </a:rPr>
              <a:t> </a:t>
            </a:r>
            <a:r>
              <a:rPr lang="en-US" sz="900" dirty="0" err="1">
                <a:solidFill>
                  <a:srgbClr val="1C1C1C"/>
                </a:solidFill>
                <a:latin typeface="Lato" panose="020F0502020204030203" pitchFamily="34" charset="0"/>
                <a:ea typeface="Lato" panose="020F0502020204030203" pitchFamily="34" charset="0"/>
                <a:cs typeface="Lato" panose="020F0502020204030203" pitchFamily="34" charset="0"/>
              </a:rPr>
              <a:t>eget</a:t>
            </a:r>
            <a:r>
              <a:rPr lang="en-US" sz="900" dirty="0">
                <a:solidFill>
                  <a:srgbClr val="1C1C1C"/>
                </a:solidFill>
                <a:latin typeface="Lato" panose="020F0502020204030203" pitchFamily="34" charset="0"/>
                <a:ea typeface="Lato" panose="020F0502020204030203" pitchFamily="34" charset="0"/>
                <a:cs typeface="Lato" panose="020F0502020204030203" pitchFamily="34" charset="0"/>
              </a:rPr>
              <a:t> </a:t>
            </a:r>
            <a:r>
              <a:rPr lang="en-US" sz="900" dirty="0" err="1">
                <a:solidFill>
                  <a:srgbClr val="1C1C1C"/>
                </a:solidFill>
                <a:latin typeface="Lato" panose="020F0502020204030203" pitchFamily="34" charset="0"/>
                <a:ea typeface="Lato" panose="020F0502020204030203" pitchFamily="34" charset="0"/>
                <a:cs typeface="Lato" panose="020F0502020204030203" pitchFamily="34" charset="0"/>
              </a:rPr>
              <a:t>purus</a:t>
            </a:r>
            <a:r>
              <a:rPr lang="en-US" sz="900" dirty="0">
                <a:solidFill>
                  <a:srgbClr val="1C1C1C"/>
                </a:solidFill>
                <a:latin typeface="Lato" panose="020F0502020204030203" pitchFamily="34" charset="0"/>
                <a:ea typeface="Lato" panose="020F0502020204030203" pitchFamily="34" charset="0"/>
                <a:cs typeface="Lato" panose="020F0502020204030203" pitchFamily="34" charset="0"/>
              </a:rPr>
              <a:t>. </a:t>
            </a:r>
            <a:r>
              <a:rPr lang="en-US" sz="900" dirty="0" err="1">
                <a:solidFill>
                  <a:srgbClr val="1C1C1C"/>
                </a:solidFill>
                <a:latin typeface="Lato" panose="020F0502020204030203" pitchFamily="34" charset="0"/>
                <a:ea typeface="Lato" panose="020F0502020204030203" pitchFamily="34" charset="0"/>
                <a:cs typeface="Lato" panose="020F0502020204030203" pitchFamily="34" charset="0"/>
              </a:rPr>
              <a:t>Nunc</a:t>
            </a:r>
            <a:r>
              <a:rPr lang="en-US" sz="900" dirty="0">
                <a:solidFill>
                  <a:srgbClr val="1C1C1C"/>
                </a:solidFill>
                <a:latin typeface="Lato" panose="020F0502020204030203" pitchFamily="34" charset="0"/>
                <a:ea typeface="Lato" panose="020F0502020204030203" pitchFamily="34" charset="0"/>
                <a:cs typeface="Lato" panose="020F0502020204030203" pitchFamily="34" charset="0"/>
              </a:rPr>
              <a:t> </a:t>
            </a:r>
            <a:r>
              <a:rPr lang="en-US" sz="900" dirty="0" err="1">
                <a:solidFill>
                  <a:srgbClr val="1C1C1C"/>
                </a:solidFill>
                <a:latin typeface="Lato" panose="020F0502020204030203" pitchFamily="34" charset="0"/>
                <a:ea typeface="Lato" panose="020F0502020204030203" pitchFamily="34" charset="0"/>
                <a:cs typeface="Lato" panose="020F0502020204030203" pitchFamily="34" charset="0"/>
              </a:rPr>
              <a:t>tempor</a:t>
            </a:r>
            <a:r>
              <a:rPr lang="en-US" sz="900" dirty="0">
                <a:solidFill>
                  <a:srgbClr val="1C1C1C"/>
                </a:solidFill>
                <a:latin typeface="Lato" panose="020F0502020204030203" pitchFamily="34" charset="0"/>
                <a:ea typeface="Lato" panose="020F0502020204030203" pitchFamily="34" charset="0"/>
                <a:cs typeface="Lato" panose="020F0502020204030203" pitchFamily="34" charset="0"/>
              </a:rPr>
              <a:t> </a:t>
            </a:r>
            <a:r>
              <a:rPr lang="en-US" sz="900" dirty="0" err="1">
                <a:solidFill>
                  <a:srgbClr val="1C1C1C"/>
                </a:solidFill>
                <a:latin typeface="Lato" panose="020F0502020204030203" pitchFamily="34" charset="0"/>
                <a:ea typeface="Lato" panose="020F0502020204030203" pitchFamily="34" charset="0"/>
                <a:cs typeface="Lato" panose="020F0502020204030203" pitchFamily="34" charset="0"/>
              </a:rPr>
              <a:t>luctus</a:t>
            </a:r>
            <a:r>
              <a:rPr lang="en-US" sz="900" dirty="0">
                <a:solidFill>
                  <a:srgbClr val="1C1C1C"/>
                </a:solidFill>
                <a:latin typeface="Lato" panose="020F0502020204030203" pitchFamily="34" charset="0"/>
                <a:ea typeface="Lato" panose="020F0502020204030203" pitchFamily="34" charset="0"/>
                <a:cs typeface="Lato" panose="020F0502020204030203" pitchFamily="34" charset="0"/>
              </a:rPr>
              <a:t> </a:t>
            </a:r>
            <a:r>
              <a:rPr lang="en-US" sz="900" dirty="0" err="1">
                <a:solidFill>
                  <a:srgbClr val="1C1C1C"/>
                </a:solidFill>
                <a:latin typeface="Lato" panose="020F0502020204030203" pitchFamily="34" charset="0"/>
                <a:ea typeface="Lato" panose="020F0502020204030203" pitchFamily="34" charset="0"/>
                <a:cs typeface="Lato" panose="020F0502020204030203" pitchFamily="34" charset="0"/>
              </a:rPr>
              <a:t>interdum</a:t>
            </a:r>
            <a:r>
              <a:rPr lang="en-US" sz="900" dirty="0">
                <a:solidFill>
                  <a:srgbClr val="1C1C1C"/>
                </a:solidFill>
                <a:latin typeface="Lato" panose="020F0502020204030203" pitchFamily="34" charset="0"/>
                <a:ea typeface="Lato" panose="020F0502020204030203" pitchFamily="34" charset="0"/>
                <a:cs typeface="Lato" panose="020F0502020204030203" pitchFamily="34" charset="0"/>
              </a:rPr>
              <a:t>. </a:t>
            </a:r>
          </a:p>
        </p:txBody>
      </p:sp>
      <p:sp>
        <p:nvSpPr>
          <p:cNvPr id="42" name="Text Box 10">
            <a:extLst>
              <a:ext uri="{FF2B5EF4-FFF2-40B4-BE49-F238E27FC236}">
                <a16:creationId xmlns:a16="http://schemas.microsoft.com/office/drawing/2014/main" id="{9B4B8737-D9ED-4C47-834B-EC8E72CA930E}"/>
              </a:ext>
            </a:extLst>
          </p:cNvPr>
          <p:cNvSpPr txBox="1">
            <a:spLocks noChangeArrowheads="1"/>
          </p:cNvSpPr>
          <p:nvPr/>
        </p:nvSpPr>
        <p:spPr bwMode="auto">
          <a:xfrm>
            <a:off x="9849101" y="4784760"/>
            <a:ext cx="1724621" cy="477054"/>
          </a:xfrm>
          <a:prstGeom prst="rect">
            <a:avLst/>
          </a:prstGeom>
          <a:noFill/>
          <a:ln w="9525">
            <a:noFill/>
            <a:miter lim="800000"/>
            <a:headEnd/>
            <a:tailEnd/>
          </a:ln>
        </p:spPr>
        <p:txBody>
          <a:bodyPr wrap="square" lIns="60960" tIns="30480" rIns="60960" bIns="30480">
            <a:spAutoFit/>
          </a:bodyPr>
          <a:lstStyle/>
          <a:p>
            <a:pPr marL="171450" indent="-171450" defTabSz="1450904">
              <a:buFont typeface="Wingdings" panose="05000000000000000000" pitchFamily="2" charset="2"/>
              <a:buChar char="ü"/>
            </a:pPr>
            <a:r>
              <a:rPr lang="en-US" sz="900" dirty="0" err="1">
                <a:solidFill>
                  <a:srgbClr val="1C1C1C"/>
                </a:solidFill>
                <a:latin typeface="Lato" panose="020F0502020204030203" pitchFamily="34" charset="0"/>
                <a:ea typeface="Lato" panose="020F0502020204030203" pitchFamily="34" charset="0"/>
                <a:cs typeface="Lato" panose="020F0502020204030203" pitchFamily="34" charset="0"/>
              </a:rPr>
              <a:t>Mauris</a:t>
            </a:r>
            <a:r>
              <a:rPr lang="en-US" sz="900" dirty="0">
                <a:solidFill>
                  <a:srgbClr val="1C1C1C"/>
                </a:solidFill>
                <a:latin typeface="Lato" panose="020F0502020204030203" pitchFamily="34" charset="0"/>
                <a:ea typeface="Lato" panose="020F0502020204030203" pitchFamily="34" charset="0"/>
                <a:cs typeface="Lato" panose="020F0502020204030203" pitchFamily="34" charset="0"/>
              </a:rPr>
              <a:t> quam dolor, </a:t>
            </a:r>
            <a:r>
              <a:rPr lang="en-US" sz="900" dirty="0" err="1">
                <a:solidFill>
                  <a:srgbClr val="1C1C1C"/>
                </a:solidFill>
                <a:latin typeface="Lato" panose="020F0502020204030203" pitchFamily="34" charset="0"/>
                <a:ea typeface="Lato" panose="020F0502020204030203" pitchFamily="34" charset="0"/>
                <a:cs typeface="Lato" panose="020F0502020204030203" pitchFamily="34" charset="0"/>
              </a:rPr>
              <a:t>cursus</a:t>
            </a:r>
            <a:r>
              <a:rPr lang="en-US" sz="900" dirty="0">
                <a:solidFill>
                  <a:srgbClr val="1C1C1C"/>
                </a:solidFill>
                <a:latin typeface="Lato" panose="020F0502020204030203" pitchFamily="34" charset="0"/>
                <a:ea typeface="Lato" panose="020F0502020204030203" pitchFamily="34" charset="0"/>
                <a:cs typeface="Lato" panose="020F0502020204030203" pitchFamily="34" charset="0"/>
              </a:rPr>
              <a:t> </a:t>
            </a:r>
          </a:p>
          <a:p>
            <a:pPr marL="171450" indent="-171450" defTabSz="1450904">
              <a:buFont typeface="Wingdings" panose="05000000000000000000" pitchFamily="2" charset="2"/>
              <a:buChar char="ü"/>
            </a:pPr>
            <a:r>
              <a:rPr lang="en-US" sz="900" dirty="0" err="1">
                <a:solidFill>
                  <a:srgbClr val="1C1C1C"/>
                </a:solidFill>
                <a:latin typeface="Lato" panose="020F0502020204030203" pitchFamily="34" charset="0"/>
                <a:ea typeface="Lato" panose="020F0502020204030203" pitchFamily="34" charset="0"/>
                <a:cs typeface="Lato" panose="020F0502020204030203" pitchFamily="34" charset="0"/>
              </a:rPr>
              <a:t>Nunc</a:t>
            </a:r>
            <a:r>
              <a:rPr lang="en-US" sz="900" dirty="0">
                <a:solidFill>
                  <a:srgbClr val="1C1C1C"/>
                </a:solidFill>
                <a:latin typeface="Lato" panose="020F0502020204030203" pitchFamily="34" charset="0"/>
                <a:ea typeface="Lato" panose="020F0502020204030203" pitchFamily="34" charset="0"/>
                <a:cs typeface="Lato" panose="020F0502020204030203" pitchFamily="34" charset="0"/>
              </a:rPr>
              <a:t> </a:t>
            </a:r>
            <a:r>
              <a:rPr lang="en-US" sz="900" dirty="0" err="1">
                <a:solidFill>
                  <a:srgbClr val="1C1C1C"/>
                </a:solidFill>
                <a:latin typeface="Lato" panose="020F0502020204030203" pitchFamily="34" charset="0"/>
                <a:ea typeface="Lato" panose="020F0502020204030203" pitchFamily="34" charset="0"/>
                <a:cs typeface="Lato" panose="020F0502020204030203" pitchFamily="34" charset="0"/>
              </a:rPr>
              <a:t>tempor</a:t>
            </a:r>
            <a:r>
              <a:rPr lang="en-US" sz="900" dirty="0">
                <a:solidFill>
                  <a:srgbClr val="1C1C1C"/>
                </a:solidFill>
                <a:latin typeface="Lato" panose="020F0502020204030203" pitchFamily="34" charset="0"/>
                <a:ea typeface="Lato" panose="020F0502020204030203" pitchFamily="34" charset="0"/>
                <a:cs typeface="Lato" panose="020F0502020204030203" pitchFamily="34" charset="0"/>
              </a:rPr>
              <a:t> </a:t>
            </a:r>
            <a:r>
              <a:rPr lang="en-US" sz="900" dirty="0" err="1">
                <a:solidFill>
                  <a:srgbClr val="1C1C1C"/>
                </a:solidFill>
                <a:latin typeface="Lato" panose="020F0502020204030203" pitchFamily="34" charset="0"/>
                <a:ea typeface="Lato" panose="020F0502020204030203" pitchFamily="34" charset="0"/>
                <a:cs typeface="Lato" panose="020F0502020204030203" pitchFamily="34" charset="0"/>
              </a:rPr>
              <a:t>luctus</a:t>
            </a:r>
            <a:endParaRPr lang="en-US" sz="900" dirty="0">
              <a:solidFill>
                <a:srgbClr val="1C1C1C"/>
              </a:solidFill>
              <a:latin typeface="Lato" panose="020F0502020204030203" pitchFamily="34" charset="0"/>
              <a:ea typeface="Lato" panose="020F0502020204030203" pitchFamily="34" charset="0"/>
              <a:cs typeface="Lato" panose="020F0502020204030203" pitchFamily="34" charset="0"/>
            </a:endParaRPr>
          </a:p>
          <a:p>
            <a:pPr marL="171450" indent="-171450" defTabSz="1450904">
              <a:buFont typeface="Wingdings" panose="05000000000000000000" pitchFamily="2" charset="2"/>
              <a:buChar char="ü"/>
            </a:pPr>
            <a:r>
              <a:rPr lang="en-US" sz="900" dirty="0" err="1">
                <a:solidFill>
                  <a:srgbClr val="1C1C1C"/>
                </a:solidFill>
                <a:latin typeface="Lato" panose="020F0502020204030203" pitchFamily="34" charset="0"/>
                <a:ea typeface="Lato" panose="020F0502020204030203" pitchFamily="34" charset="0"/>
                <a:cs typeface="Lato" panose="020F0502020204030203" pitchFamily="34" charset="0"/>
              </a:rPr>
              <a:t>Quisque</a:t>
            </a:r>
            <a:r>
              <a:rPr lang="en-US" sz="900" dirty="0">
                <a:solidFill>
                  <a:srgbClr val="1C1C1C"/>
                </a:solidFill>
                <a:latin typeface="Lato" panose="020F0502020204030203" pitchFamily="34" charset="0"/>
                <a:ea typeface="Lato" panose="020F0502020204030203" pitchFamily="34" charset="0"/>
                <a:cs typeface="Lato" panose="020F0502020204030203" pitchFamily="34" charset="0"/>
              </a:rPr>
              <a:t> </a:t>
            </a:r>
            <a:r>
              <a:rPr lang="en-US" sz="900" dirty="0" err="1">
                <a:solidFill>
                  <a:srgbClr val="1C1C1C"/>
                </a:solidFill>
                <a:latin typeface="Lato" panose="020F0502020204030203" pitchFamily="34" charset="0"/>
                <a:ea typeface="Lato" panose="020F0502020204030203" pitchFamily="34" charset="0"/>
                <a:cs typeface="Lato" panose="020F0502020204030203" pitchFamily="34" charset="0"/>
              </a:rPr>
              <a:t>auctor</a:t>
            </a:r>
            <a:r>
              <a:rPr lang="en-US" sz="900" dirty="0">
                <a:solidFill>
                  <a:srgbClr val="1C1C1C"/>
                </a:solidFill>
                <a:latin typeface="Lato" panose="020F0502020204030203" pitchFamily="34" charset="0"/>
                <a:ea typeface="Lato" panose="020F0502020204030203" pitchFamily="34" charset="0"/>
                <a:cs typeface="Lato" panose="020F0502020204030203" pitchFamily="34" charset="0"/>
              </a:rPr>
              <a:t>, lacus </a:t>
            </a:r>
          </a:p>
        </p:txBody>
      </p:sp>
      <p:sp>
        <p:nvSpPr>
          <p:cNvPr id="45" name="Picture Placeholder 44">
            <a:extLst>
              <a:ext uri="{FF2B5EF4-FFF2-40B4-BE49-F238E27FC236}">
                <a16:creationId xmlns:a16="http://schemas.microsoft.com/office/drawing/2014/main" id="{82A5F010-ECC5-4029-83F0-126B0649C619}"/>
              </a:ext>
            </a:extLst>
          </p:cNvPr>
          <p:cNvSpPr>
            <a:spLocks noGrp="1"/>
          </p:cNvSpPr>
          <p:nvPr>
            <p:ph type="pic" sz="quarter" idx="10"/>
          </p:nvPr>
        </p:nvSpPr>
        <p:spPr/>
      </p:sp>
      <p:sp>
        <p:nvSpPr>
          <p:cNvPr id="47" name="Picture Placeholder 46">
            <a:extLst>
              <a:ext uri="{FF2B5EF4-FFF2-40B4-BE49-F238E27FC236}">
                <a16:creationId xmlns:a16="http://schemas.microsoft.com/office/drawing/2014/main" id="{F960A868-C797-4B39-85E5-4D84875EEE98}"/>
              </a:ext>
            </a:extLst>
          </p:cNvPr>
          <p:cNvSpPr>
            <a:spLocks noGrp="1"/>
          </p:cNvSpPr>
          <p:nvPr>
            <p:ph type="pic" sz="quarter" idx="11"/>
          </p:nvPr>
        </p:nvSpPr>
        <p:spPr/>
      </p:sp>
    </p:spTree>
    <p:extLst>
      <p:ext uri="{BB962C8B-B14F-4D97-AF65-F5344CB8AC3E}">
        <p14:creationId xmlns:p14="http://schemas.microsoft.com/office/powerpoint/2010/main" val="2358973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5EE4641-84F6-4657-8A9F-C219C31257EC}"/>
              </a:ext>
            </a:extLst>
          </p:cNvPr>
          <p:cNvSpPr/>
          <p:nvPr/>
        </p:nvSpPr>
        <p:spPr>
          <a:xfrm>
            <a:off x="6096001" y="0"/>
            <a:ext cx="6096000"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8" name="TextBox 7">
            <a:extLst>
              <a:ext uri="{FF2B5EF4-FFF2-40B4-BE49-F238E27FC236}">
                <a16:creationId xmlns:a16="http://schemas.microsoft.com/office/drawing/2014/main" id="{463E8526-48D9-489F-BEE8-5A291EE02752}"/>
              </a:ext>
            </a:extLst>
          </p:cNvPr>
          <p:cNvSpPr txBox="1"/>
          <p:nvPr/>
        </p:nvSpPr>
        <p:spPr>
          <a:xfrm>
            <a:off x="10717774" y="274553"/>
            <a:ext cx="1067826" cy="230832"/>
          </a:xfrm>
          <a:prstGeom prst="rect">
            <a:avLst/>
          </a:prstGeom>
          <a:noFill/>
        </p:spPr>
        <p:txBody>
          <a:bodyPr wrap="square" rtlCol="0">
            <a:spAutoFit/>
          </a:bodyPr>
          <a:lstStyle/>
          <a:p>
            <a:pPr algn="ctr"/>
            <a:r>
              <a:rPr lang="en-US" sz="900" b="1" spc="300" dirty="0">
                <a:solidFill>
                  <a:schemeClr val="bg1"/>
                </a:solidFill>
                <a:latin typeface="Montserrat Medium" panose="00000600000000000000" pitchFamily="50" charset="0"/>
              </a:rPr>
              <a:t>PACKAGE</a:t>
            </a:r>
          </a:p>
        </p:txBody>
      </p:sp>
      <p:sp>
        <p:nvSpPr>
          <p:cNvPr id="9" name="TextBox 8">
            <a:extLst>
              <a:ext uri="{FF2B5EF4-FFF2-40B4-BE49-F238E27FC236}">
                <a16:creationId xmlns:a16="http://schemas.microsoft.com/office/drawing/2014/main" id="{3A2657CC-AC46-4B48-AF23-AEE43FADC6D0}"/>
              </a:ext>
            </a:extLst>
          </p:cNvPr>
          <p:cNvSpPr txBox="1"/>
          <p:nvPr/>
        </p:nvSpPr>
        <p:spPr>
          <a:xfrm>
            <a:off x="8850317" y="274553"/>
            <a:ext cx="1653936" cy="230832"/>
          </a:xfrm>
          <a:prstGeom prst="rect">
            <a:avLst/>
          </a:prstGeom>
          <a:noFill/>
        </p:spPr>
        <p:txBody>
          <a:bodyPr wrap="square" rtlCol="0">
            <a:spAutoFit/>
          </a:bodyPr>
          <a:lstStyle/>
          <a:p>
            <a:pPr algn="ctr"/>
            <a:r>
              <a:rPr lang="en-US" sz="900" b="1" spc="300" dirty="0">
                <a:solidFill>
                  <a:schemeClr val="bg1"/>
                </a:solidFill>
                <a:latin typeface="Montserrat Medium" panose="00000600000000000000" pitchFamily="50" charset="0"/>
              </a:rPr>
              <a:t>CONTACT</a:t>
            </a:r>
          </a:p>
        </p:txBody>
      </p:sp>
      <p:sp>
        <p:nvSpPr>
          <p:cNvPr id="10" name="TextBox 9">
            <a:extLst>
              <a:ext uri="{FF2B5EF4-FFF2-40B4-BE49-F238E27FC236}">
                <a16:creationId xmlns:a16="http://schemas.microsoft.com/office/drawing/2014/main" id="{0EE9AE4F-9483-45C0-83E5-75AFE2DF69D7}"/>
              </a:ext>
            </a:extLst>
          </p:cNvPr>
          <p:cNvSpPr txBox="1"/>
          <p:nvPr/>
        </p:nvSpPr>
        <p:spPr>
          <a:xfrm>
            <a:off x="7875353" y="274553"/>
            <a:ext cx="858276" cy="230832"/>
          </a:xfrm>
          <a:prstGeom prst="rect">
            <a:avLst/>
          </a:prstGeom>
          <a:noFill/>
        </p:spPr>
        <p:txBody>
          <a:bodyPr wrap="square" rtlCol="0">
            <a:spAutoFit/>
          </a:bodyPr>
          <a:lstStyle/>
          <a:p>
            <a:pPr algn="ctr"/>
            <a:r>
              <a:rPr lang="en-US" sz="900" b="1" spc="300" dirty="0">
                <a:solidFill>
                  <a:schemeClr val="bg1"/>
                </a:solidFill>
                <a:latin typeface="Montserrat Medium" panose="00000600000000000000" pitchFamily="50" charset="0"/>
              </a:rPr>
              <a:t>VISIT</a:t>
            </a:r>
          </a:p>
        </p:txBody>
      </p:sp>
      <p:sp>
        <p:nvSpPr>
          <p:cNvPr id="11" name="TextBox 10">
            <a:extLst>
              <a:ext uri="{FF2B5EF4-FFF2-40B4-BE49-F238E27FC236}">
                <a16:creationId xmlns:a16="http://schemas.microsoft.com/office/drawing/2014/main" id="{E37C77D3-F79F-47D7-9C56-59EA4C620AFE}"/>
              </a:ext>
            </a:extLst>
          </p:cNvPr>
          <p:cNvSpPr txBox="1"/>
          <p:nvPr/>
        </p:nvSpPr>
        <p:spPr>
          <a:xfrm>
            <a:off x="5903121" y="274553"/>
            <a:ext cx="1653936" cy="230832"/>
          </a:xfrm>
          <a:prstGeom prst="rect">
            <a:avLst/>
          </a:prstGeom>
          <a:noFill/>
        </p:spPr>
        <p:txBody>
          <a:bodyPr wrap="square" rtlCol="0">
            <a:spAutoFit/>
          </a:bodyPr>
          <a:lstStyle/>
          <a:p>
            <a:pPr algn="ctr"/>
            <a:r>
              <a:rPr lang="en-US" sz="900" b="1" spc="300" dirty="0">
                <a:solidFill>
                  <a:schemeClr val="bg1"/>
                </a:solidFill>
                <a:latin typeface="Montserrat Medium" panose="00000600000000000000" pitchFamily="50" charset="0"/>
              </a:rPr>
              <a:t>TRAVEL</a:t>
            </a:r>
          </a:p>
        </p:txBody>
      </p:sp>
      <p:sp>
        <p:nvSpPr>
          <p:cNvPr id="12" name="Freeform: Shape 11">
            <a:extLst>
              <a:ext uri="{FF2B5EF4-FFF2-40B4-BE49-F238E27FC236}">
                <a16:creationId xmlns:a16="http://schemas.microsoft.com/office/drawing/2014/main" id="{2060CDE7-6941-49B9-9B4F-D5105967FDF5}"/>
              </a:ext>
            </a:extLst>
          </p:cNvPr>
          <p:cNvSpPr/>
          <p:nvPr/>
        </p:nvSpPr>
        <p:spPr>
          <a:xfrm>
            <a:off x="406400" y="274553"/>
            <a:ext cx="368300" cy="213361"/>
          </a:xfrm>
          <a:custGeom>
            <a:avLst/>
            <a:gdLst>
              <a:gd name="connsiteX0" fmla="*/ 0 w 368300"/>
              <a:gd name="connsiteY0" fmla="*/ 167642 h 213361"/>
              <a:gd name="connsiteX1" fmla="*/ 368300 w 368300"/>
              <a:gd name="connsiteY1" fmla="*/ 167642 h 213361"/>
              <a:gd name="connsiteX2" fmla="*/ 368300 w 368300"/>
              <a:gd name="connsiteY2" fmla="*/ 213361 h 213361"/>
              <a:gd name="connsiteX3" fmla="*/ 0 w 368300"/>
              <a:gd name="connsiteY3" fmla="*/ 213361 h 213361"/>
              <a:gd name="connsiteX4" fmla="*/ 0 w 368300"/>
              <a:gd name="connsiteY4" fmla="*/ 83821 h 213361"/>
              <a:gd name="connsiteX5" fmla="*/ 368300 w 368300"/>
              <a:gd name="connsiteY5" fmla="*/ 83821 h 213361"/>
              <a:gd name="connsiteX6" fmla="*/ 368300 w 368300"/>
              <a:gd name="connsiteY6" fmla="*/ 129540 h 213361"/>
              <a:gd name="connsiteX7" fmla="*/ 0 w 368300"/>
              <a:gd name="connsiteY7" fmla="*/ 129540 h 213361"/>
              <a:gd name="connsiteX8" fmla="*/ 0 w 368300"/>
              <a:gd name="connsiteY8" fmla="*/ 0 h 213361"/>
              <a:gd name="connsiteX9" fmla="*/ 368300 w 368300"/>
              <a:gd name="connsiteY9" fmla="*/ 0 h 213361"/>
              <a:gd name="connsiteX10" fmla="*/ 368300 w 368300"/>
              <a:gd name="connsiteY10" fmla="*/ 45719 h 213361"/>
              <a:gd name="connsiteX11" fmla="*/ 0 w 368300"/>
              <a:gd name="connsiteY11" fmla="*/ 45719 h 213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8300" h="213361">
                <a:moveTo>
                  <a:pt x="0" y="167642"/>
                </a:moveTo>
                <a:lnTo>
                  <a:pt x="368300" y="167642"/>
                </a:lnTo>
                <a:lnTo>
                  <a:pt x="368300" y="213361"/>
                </a:lnTo>
                <a:lnTo>
                  <a:pt x="0" y="213361"/>
                </a:lnTo>
                <a:close/>
                <a:moveTo>
                  <a:pt x="0" y="83821"/>
                </a:moveTo>
                <a:lnTo>
                  <a:pt x="368300" y="83821"/>
                </a:lnTo>
                <a:lnTo>
                  <a:pt x="368300" y="129540"/>
                </a:lnTo>
                <a:lnTo>
                  <a:pt x="0" y="129540"/>
                </a:lnTo>
                <a:close/>
                <a:moveTo>
                  <a:pt x="0" y="0"/>
                </a:moveTo>
                <a:lnTo>
                  <a:pt x="368300" y="0"/>
                </a:lnTo>
                <a:lnTo>
                  <a:pt x="368300" y="45719"/>
                </a:lnTo>
                <a:lnTo>
                  <a:pt x="0" y="45719"/>
                </a:ln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17" name="TextBox 16">
            <a:extLst>
              <a:ext uri="{FF2B5EF4-FFF2-40B4-BE49-F238E27FC236}">
                <a16:creationId xmlns:a16="http://schemas.microsoft.com/office/drawing/2014/main" id="{F93E10D3-B3FC-4AD6-B2FB-7EE472F024D5}"/>
              </a:ext>
            </a:extLst>
          </p:cNvPr>
          <p:cNvSpPr txBox="1"/>
          <p:nvPr/>
        </p:nvSpPr>
        <p:spPr>
          <a:xfrm>
            <a:off x="773876" y="3619149"/>
            <a:ext cx="3653453" cy="1200329"/>
          </a:xfrm>
          <a:prstGeom prst="rect">
            <a:avLst/>
          </a:prstGeom>
          <a:noFill/>
        </p:spPr>
        <p:txBody>
          <a:bodyPr wrap="square">
            <a:spAutoFit/>
          </a:bodyPr>
          <a:lstStyle/>
          <a:p>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Proin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blandit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turpis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vitae eros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mollis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pellentesque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arcu</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molestie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pharetra mi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nunc</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cursus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tellus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commodo</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sit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amet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Phasellus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consectetur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egestas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arcu</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tempor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Duis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vel</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dui vitae mi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tristique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porttitor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Aenean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nec</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tortor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consectetur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viverra</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ante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eu</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t>
            </a:r>
          </a:p>
          <a:p>
            <a:endPar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endParaRPr>
          </a:p>
          <a:p>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ornare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ligula.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et dui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ut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mauris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ornare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pharetra vitae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quis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magna. Vestibulum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diam</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commodo</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congue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elit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et,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lobortis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mi.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Curabitur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vestibulum maximus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sem</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in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hendrerit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nisi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malesuada</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vitae. </a:t>
            </a:r>
            <a:endParaRPr lang="en-ID"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9" name="TextBox 18">
            <a:extLst>
              <a:ext uri="{FF2B5EF4-FFF2-40B4-BE49-F238E27FC236}">
                <a16:creationId xmlns:a16="http://schemas.microsoft.com/office/drawing/2014/main" id="{D4231736-B8D2-47D4-BC48-02B1510E5509}"/>
              </a:ext>
            </a:extLst>
          </p:cNvPr>
          <p:cNvSpPr txBox="1"/>
          <p:nvPr/>
        </p:nvSpPr>
        <p:spPr>
          <a:xfrm>
            <a:off x="773876" y="1890784"/>
            <a:ext cx="5129245" cy="1384995"/>
          </a:xfrm>
          <a:prstGeom prst="rect">
            <a:avLst/>
          </a:prstGeom>
          <a:noFill/>
        </p:spPr>
        <p:txBody>
          <a:bodyPr wrap="square">
            <a:spAutoFit/>
          </a:bodyPr>
          <a:lstStyle/>
          <a:p>
            <a:pPr algn="l"/>
            <a:r>
              <a:rPr lang="en-US" sz="2800" b="1" i="0" dirty="0">
                <a:solidFill>
                  <a:schemeClr val="tx1">
                    <a:lumMod val="85000"/>
                    <a:lumOff val="15000"/>
                  </a:schemeClr>
                </a:solidFill>
                <a:effectLst/>
                <a:latin typeface="Monument Extended" panose="00000500000000000000" pitchFamily="50" charset="0"/>
              </a:rPr>
              <a:t>DARE TO LIVE THE LIFE YOU’VE ALWAYS WANTED</a:t>
            </a:r>
          </a:p>
        </p:txBody>
      </p:sp>
      <p:sp>
        <p:nvSpPr>
          <p:cNvPr id="20" name="Rectangle 19">
            <a:extLst>
              <a:ext uri="{FF2B5EF4-FFF2-40B4-BE49-F238E27FC236}">
                <a16:creationId xmlns:a16="http://schemas.microsoft.com/office/drawing/2014/main" id="{DA4A8A84-355F-43FA-A318-FF32E19B2598}"/>
              </a:ext>
            </a:extLst>
          </p:cNvPr>
          <p:cNvSpPr/>
          <p:nvPr/>
        </p:nvSpPr>
        <p:spPr>
          <a:xfrm>
            <a:off x="773876" y="4979968"/>
            <a:ext cx="3698215" cy="646331"/>
          </a:xfrm>
          <a:prstGeom prst="rect">
            <a:avLst/>
          </a:prstGeom>
        </p:spPr>
        <p:txBody>
          <a:bodyPr wrap="square">
            <a:spAutoFit/>
          </a:bodyPr>
          <a:lstStyle/>
          <a:p>
            <a:pPr algn="just"/>
            <a:r>
              <a:rPr lang="id-ID" sz="90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Sapien nam suspendisse, tincidunt eget ante tincidunt, eros in</a:t>
            </a:r>
            <a:r>
              <a:rPr lang="en-US" sz="90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id-ID"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lacus nulla ac netus nibh aliquet, porttitor ligula justo libero vivamus porttitor dolor, </a:t>
            </a:r>
          </a:p>
        </p:txBody>
      </p:sp>
      <p:sp>
        <p:nvSpPr>
          <p:cNvPr id="22" name="Picture Placeholder 21">
            <a:extLst>
              <a:ext uri="{FF2B5EF4-FFF2-40B4-BE49-F238E27FC236}">
                <a16:creationId xmlns:a16="http://schemas.microsoft.com/office/drawing/2014/main" id="{7615CC6E-1F66-47D6-8127-F59FCDB4E656}"/>
              </a:ext>
            </a:extLst>
          </p:cNvPr>
          <p:cNvSpPr>
            <a:spLocks noGrp="1"/>
          </p:cNvSpPr>
          <p:nvPr>
            <p:ph type="pic" sz="quarter" idx="10"/>
          </p:nvPr>
        </p:nvSpPr>
        <p:spPr/>
      </p:sp>
    </p:spTree>
    <p:extLst>
      <p:ext uri="{BB962C8B-B14F-4D97-AF65-F5344CB8AC3E}">
        <p14:creationId xmlns:p14="http://schemas.microsoft.com/office/powerpoint/2010/main" val="21038097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a:extLst>
              <a:ext uri="{FF2B5EF4-FFF2-40B4-BE49-F238E27FC236}">
                <a16:creationId xmlns:a16="http://schemas.microsoft.com/office/drawing/2014/main" id="{6CF667AF-71EC-4550-B698-5461617630A8}"/>
              </a:ext>
            </a:extLst>
          </p:cNvPr>
          <p:cNvSpPr txBox="1"/>
          <p:nvPr/>
        </p:nvSpPr>
        <p:spPr>
          <a:xfrm>
            <a:off x="6898899" y="2100182"/>
            <a:ext cx="4645401" cy="1015663"/>
          </a:xfrm>
          <a:prstGeom prst="rect">
            <a:avLst/>
          </a:prstGeom>
          <a:noFill/>
        </p:spPr>
        <p:txBody>
          <a:bodyPr wrap="square">
            <a:spAutoFit/>
          </a:bodyPr>
          <a:lstStyle/>
          <a:p>
            <a:pPr algn="l"/>
            <a:r>
              <a:rPr lang="en-US" sz="2000" b="1" dirty="0">
                <a:solidFill>
                  <a:schemeClr val="tx1">
                    <a:lumMod val="85000"/>
                    <a:lumOff val="15000"/>
                  </a:schemeClr>
                </a:solidFill>
                <a:effectLst/>
                <a:latin typeface="Monument Extended" panose="00000500000000000000" pitchFamily="50" charset="0"/>
                <a:ea typeface="Lato Heavy" panose="020F0502020204030203" pitchFamily="34" charset="0"/>
                <a:cs typeface="Lato Heavy" panose="020F0502020204030203" pitchFamily="34" charset="0"/>
              </a:rPr>
              <a:t>NO PLACE IS EVER AS BAD AS THEY TELL YOU IT’S GOING TO BE.</a:t>
            </a:r>
          </a:p>
        </p:txBody>
      </p:sp>
      <p:sp>
        <p:nvSpPr>
          <p:cNvPr id="23" name="Freeform: Shape 22">
            <a:extLst>
              <a:ext uri="{FF2B5EF4-FFF2-40B4-BE49-F238E27FC236}">
                <a16:creationId xmlns:a16="http://schemas.microsoft.com/office/drawing/2014/main" id="{EAD07F1E-EEE1-4646-AB32-8E566E567FC8}"/>
              </a:ext>
            </a:extLst>
          </p:cNvPr>
          <p:cNvSpPr/>
          <p:nvPr/>
        </p:nvSpPr>
        <p:spPr>
          <a:xfrm>
            <a:off x="406400" y="274553"/>
            <a:ext cx="368300" cy="213361"/>
          </a:xfrm>
          <a:custGeom>
            <a:avLst/>
            <a:gdLst>
              <a:gd name="connsiteX0" fmla="*/ 0 w 368300"/>
              <a:gd name="connsiteY0" fmla="*/ 167642 h 213361"/>
              <a:gd name="connsiteX1" fmla="*/ 368300 w 368300"/>
              <a:gd name="connsiteY1" fmla="*/ 167642 h 213361"/>
              <a:gd name="connsiteX2" fmla="*/ 368300 w 368300"/>
              <a:gd name="connsiteY2" fmla="*/ 213361 h 213361"/>
              <a:gd name="connsiteX3" fmla="*/ 0 w 368300"/>
              <a:gd name="connsiteY3" fmla="*/ 213361 h 213361"/>
              <a:gd name="connsiteX4" fmla="*/ 0 w 368300"/>
              <a:gd name="connsiteY4" fmla="*/ 83821 h 213361"/>
              <a:gd name="connsiteX5" fmla="*/ 368300 w 368300"/>
              <a:gd name="connsiteY5" fmla="*/ 83821 h 213361"/>
              <a:gd name="connsiteX6" fmla="*/ 368300 w 368300"/>
              <a:gd name="connsiteY6" fmla="*/ 129540 h 213361"/>
              <a:gd name="connsiteX7" fmla="*/ 0 w 368300"/>
              <a:gd name="connsiteY7" fmla="*/ 129540 h 213361"/>
              <a:gd name="connsiteX8" fmla="*/ 0 w 368300"/>
              <a:gd name="connsiteY8" fmla="*/ 0 h 213361"/>
              <a:gd name="connsiteX9" fmla="*/ 368300 w 368300"/>
              <a:gd name="connsiteY9" fmla="*/ 0 h 213361"/>
              <a:gd name="connsiteX10" fmla="*/ 368300 w 368300"/>
              <a:gd name="connsiteY10" fmla="*/ 45719 h 213361"/>
              <a:gd name="connsiteX11" fmla="*/ 0 w 368300"/>
              <a:gd name="connsiteY11" fmla="*/ 45719 h 213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8300" h="213361">
                <a:moveTo>
                  <a:pt x="0" y="167642"/>
                </a:moveTo>
                <a:lnTo>
                  <a:pt x="368300" y="167642"/>
                </a:lnTo>
                <a:lnTo>
                  <a:pt x="368300" y="213361"/>
                </a:lnTo>
                <a:lnTo>
                  <a:pt x="0" y="213361"/>
                </a:lnTo>
                <a:close/>
                <a:moveTo>
                  <a:pt x="0" y="83821"/>
                </a:moveTo>
                <a:lnTo>
                  <a:pt x="368300" y="83821"/>
                </a:lnTo>
                <a:lnTo>
                  <a:pt x="368300" y="129540"/>
                </a:lnTo>
                <a:lnTo>
                  <a:pt x="0" y="129540"/>
                </a:lnTo>
                <a:close/>
                <a:moveTo>
                  <a:pt x="0" y="0"/>
                </a:moveTo>
                <a:lnTo>
                  <a:pt x="368300" y="0"/>
                </a:lnTo>
                <a:lnTo>
                  <a:pt x="368300" y="45719"/>
                </a:lnTo>
                <a:lnTo>
                  <a:pt x="0" y="4571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4" name="TextBox 23">
            <a:extLst>
              <a:ext uri="{FF2B5EF4-FFF2-40B4-BE49-F238E27FC236}">
                <a16:creationId xmlns:a16="http://schemas.microsoft.com/office/drawing/2014/main" id="{3C304776-AAE6-45BF-9E28-D195CA2935C6}"/>
              </a:ext>
            </a:extLst>
          </p:cNvPr>
          <p:cNvSpPr txBox="1"/>
          <p:nvPr/>
        </p:nvSpPr>
        <p:spPr>
          <a:xfrm>
            <a:off x="10717774" y="274553"/>
            <a:ext cx="106782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PACKAGE</a:t>
            </a:r>
          </a:p>
        </p:txBody>
      </p:sp>
      <p:sp>
        <p:nvSpPr>
          <p:cNvPr id="25" name="TextBox 24">
            <a:extLst>
              <a:ext uri="{FF2B5EF4-FFF2-40B4-BE49-F238E27FC236}">
                <a16:creationId xmlns:a16="http://schemas.microsoft.com/office/drawing/2014/main" id="{35D4CBF0-1E18-425D-BE62-27BF372DEF7F}"/>
              </a:ext>
            </a:extLst>
          </p:cNvPr>
          <p:cNvSpPr txBox="1"/>
          <p:nvPr/>
        </p:nvSpPr>
        <p:spPr>
          <a:xfrm>
            <a:off x="8850317" y="274553"/>
            <a:ext cx="165393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CONTACT</a:t>
            </a:r>
          </a:p>
        </p:txBody>
      </p:sp>
      <p:sp>
        <p:nvSpPr>
          <p:cNvPr id="26" name="TextBox 25">
            <a:extLst>
              <a:ext uri="{FF2B5EF4-FFF2-40B4-BE49-F238E27FC236}">
                <a16:creationId xmlns:a16="http://schemas.microsoft.com/office/drawing/2014/main" id="{E93EF108-B8FB-4B20-9A36-CAB475D77AC1}"/>
              </a:ext>
            </a:extLst>
          </p:cNvPr>
          <p:cNvSpPr txBox="1"/>
          <p:nvPr/>
        </p:nvSpPr>
        <p:spPr>
          <a:xfrm>
            <a:off x="7875353" y="274553"/>
            <a:ext cx="85827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VISIT</a:t>
            </a:r>
          </a:p>
        </p:txBody>
      </p:sp>
      <p:sp>
        <p:nvSpPr>
          <p:cNvPr id="27" name="TextBox 26">
            <a:extLst>
              <a:ext uri="{FF2B5EF4-FFF2-40B4-BE49-F238E27FC236}">
                <a16:creationId xmlns:a16="http://schemas.microsoft.com/office/drawing/2014/main" id="{ADD1B8D1-9229-483F-B1EF-CB76B9607602}"/>
              </a:ext>
            </a:extLst>
          </p:cNvPr>
          <p:cNvSpPr txBox="1"/>
          <p:nvPr/>
        </p:nvSpPr>
        <p:spPr>
          <a:xfrm>
            <a:off x="5903121" y="274553"/>
            <a:ext cx="165393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TRAVEL</a:t>
            </a:r>
          </a:p>
        </p:txBody>
      </p:sp>
      <p:sp>
        <p:nvSpPr>
          <p:cNvPr id="28" name="TextBox 27">
            <a:extLst>
              <a:ext uri="{FF2B5EF4-FFF2-40B4-BE49-F238E27FC236}">
                <a16:creationId xmlns:a16="http://schemas.microsoft.com/office/drawing/2014/main" id="{3AB98566-79FC-45DD-84B6-B307B4714611}"/>
              </a:ext>
            </a:extLst>
          </p:cNvPr>
          <p:cNvSpPr txBox="1"/>
          <p:nvPr/>
        </p:nvSpPr>
        <p:spPr>
          <a:xfrm>
            <a:off x="6906902" y="3398336"/>
            <a:ext cx="3653453" cy="1200329"/>
          </a:xfrm>
          <a:prstGeom prst="rect">
            <a:avLst/>
          </a:prstGeom>
          <a:noFill/>
        </p:spPr>
        <p:txBody>
          <a:bodyPr wrap="square">
            <a:spAutoFit/>
          </a:bodyPr>
          <a:lstStyle/>
          <a:p>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Proin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blandit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turpis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vitae eros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mollis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pellentesque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arcu</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molestie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pharetra mi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nunc</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cursus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tellus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commodo</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sit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amet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Phasellus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consectetur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egestas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arcu</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tempor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Duis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vel</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dui vitae mi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tristique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porttitor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Aenean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nec</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tortor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consectetur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viverra</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ante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eu</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a:t>
            </a:r>
          </a:p>
          <a:p>
            <a:endPar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endParaRPr>
          </a:p>
          <a:p>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ornare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ligula.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Sed</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et dui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ut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mauris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ornare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pharetra vitae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quis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magna. Vestibulum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diam</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commodo</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congue</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elit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et,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lobortis</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mi.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Curabitur</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vestibulum maximus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sem</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in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hendrerit</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nisi </a:t>
            </a:r>
            <a:r>
              <a:rPr lang="en-ID" sz="900" b="0" i="0" dirty="0" err="1">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malesuada</a:t>
            </a:r>
            <a:r>
              <a:rPr lang="en-ID" sz="900" b="0" i="0" dirty="0">
                <a:solidFill>
                  <a:schemeClr val="tx1">
                    <a:lumMod val="85000"/>
                    <a:lumOff val="15000"/>
                  </a:schemeClr>
                </a:solidFill>
                <a:effectLst/>
                <a:latin typeface="Lato" panose="020F0502020204030203" pitchFamily="34" charset="0"/>
                <a:ea typeface="Lato" panose="020F0502020204030203" pitchFamily="34" charset="0"/>
                <a:cs typeface="Lato" panose="020F0502020204030203" pitchFamily="34" charset="0"/>
              </a:rPr>
              <a:t> vitae. </a:t>
            </a:r>
            <a:endParaRPr lang="en-ID"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0" name="Text Box 10">
            <a:extLst>
              <a:ext uri="{FF2B5EF4-FFF2-40B4-BE49-F238E27FC236}">
                <a16:creationId xmlns:a16="http://schemas.microsoft.com/office/drawing/2014/main" id="{1101F0E9-FACC-40EC-B3BC-1D48B49FBB55}"/>
              </a:ext>
            </a:extLst>
          </p:cNvPr>
          <p:cNvSpPr txBox="1">
            <a:spLocks noChangeArrowheads="1"/>
          </p:cNvSpPr>
          <p:nvPr/>
        </p:nvSpPr>
        <p:spPr bwMode="auto">
          <a:xfrm>
            <a:off x="6906902" y="4926342"/>
            <a:ext cx="1724621" cy="477054"/>
          </a:xfrm>
          <a:prstGeom prst="rect">
            <a:avLst/>
          </a:prstGeom>
          <a:noFill/>
          <a:ln w="9525">
            <a:noFill/>
            <a:miter lim="800000"/>
            <a:headEnd/>
            <a:tailEnd/>
          </a:ln>
        </p:spPr>
        <p:txBody>
          <a:bodyPr wrap="square" lIns="60960" tIns="30480" rIns="60960" bIns="30480">
            <a:spAutoFit/>
          </a:bodyPr>
          <a:lstStyle/>
          <a:p>
            <a:pPr marL="171450" indent="-171450" defTabSz="1450904">
              <a:buFont typeface="Wingdings" panose="05000000000000000000" pitchFamily="2" charset="2"/>
              <a:buChar char="ü"/>
            </a:pPr>
            <a:r>
              <a:rPr lang="en-US" sz="900" dirty="0" err="1">
                <a:solidFill>
                  <a:srgbClr val="1C1C1C"/>
                </a:solidFill>
                <a:latin typeface="Lato" panose="020F0502020204030203" pitchFamily="34" charset="0"/>
                <a:ea typeface="Lato" panose="020F0502020204030203" pitchFamily="34" charset="0"/>
                <a:cs typeface="Lato" panose="020F0502020204030203" pitchFamily="34" charset="0"/>
              </a:rPr>
              <a:t>Mauris</a:t>
            </a:r>
            <a:r>
              <a:rPr lang="en-US" sz="900" dirty="0">
                <a:solidFill>
                  <a:srgbClr val="1C1C1C"/>
                </a:solidFill>
                <a:latin typeface="Lato" panose="020F0502020204030203" pitchFamily="34" charset="0"/>
                <a:ea typeface="Lato" panose="020F0502020204030203" pitchFamily="34" charset="0"/>
                <a:cs typeface="Lato" panose="020F0502020204030203" pitchFamily="34" charset="0"/>
              </a:rPr>
              <a:t> quam dolor, </a:t>
            </a:r>
            <a:r>
              <a:rPr lang="en-US" sz="900" dirty="0" err="1">
                <a:solidFill>
                  <a:srgbClr val="1C1C1C"/>
                </a:solidFill>
                <a:latin typeface="Lato" panose="020F0502020204030203" pitchFamily="34" charset="0"/>
                <a:ea typeface="Lato" panose="020F0502020204030203" pitchFamily="34" charset="0"/>
                <a:cs typeface="Lato" panose="020F0502020204030203" pitchFamily="34" charset="0"/>
              </a:rPr>
              <a:t>cursus</a:t>
            </a:r>
            <a:r>
              <a:rPr lang="en-US" sz="900" dirty="0">
                <a:solidFill>
                  <a:srgbClr val="1C1C1C"/>
                </a:solidFill>
                <a:latin typeface="Lato" panose="020F0502020204030203" pitchFamily="34" charset="0"/>
                <a:ea typeface="Lato" panose="020F0502020204030203" pitchFamily="34" charset="0"/>
                <a:cs typeface="Lato" panose="020F0502020204030203" pitchFamily="34" charset="0"/>
              </a:rPr>
              <a:t> </a:t>
            </a:r>
          </a:p>
          <a:p>
            <a:pPr marL="171450" indent="-171450" defTabSz="1450904">
              <a:buFont typeface="Wingdings" panose="05000000000000000000" pitchFamily="2" charset="2"/>
              <a:buChar char="ü"/>
            </a:pPr>
            <a:r>
              <a:rPr lang="en-US" sz="900" dirty="0" err="1">
                <a:solidFill>
                  <a:srgbClr val="1C1C1C"/>
                </a:solidFill>
                <a:latin typeface="Lato" panose="020F0502020204030203" pitchFamily="34" charset="0"/>
                <a:ea typeface="Lato" panose="020F0502020204030203" pitchFamily="34" charset="0"/>
                <a:cs typeface="Lato" panose="020F0502020204030203" pitchFamily="34" charset="0"/>
              </a:rPr>
              <a:t>Nunc</a:t>
            </a:r>
            <a:r>
              <a:rPr lang="en-US" sz="900" dirty="0">
                <a:solidFill>
                  <a:srgbClr val="1C1C1C"/>
                </a:solidFill>
                <a:latin typeface="Lato" panose="020F0502020204030203" pitchFamily="34" charset="0"/>
                <a:ea typeface="Lato" panose="020F0502020204030203" pitchFamily="34" charset="0"/>
                <a:cs typeface="Lato" panose="020F0502020204030203" pitchFamily="34" charset="0"/>
              </a:rPr>
              <a:t> </a:t>
            </a:r>
            <a:r>
              <a:rPr lang="en-US" sz="900" dirty="0" err="1">
                <a:solidFill>
                  <a:srgbClr val="1C1C1C"/>
                </a:solidFill>
                <a:latin typeface="Lato" panose="020F0502020204030203" pitchFamily="34" charset="0"/>
                <a:ea typeface="Lato" panose="020F0502020204030203" pitchFamily="34" charset="0"/>
                <a:cs typeface="Lato" panose="020F0502020204030203" pitchFamily="34" charset="0"/>
              </a:rPr>
              <a:t>tempor</a:t>
            </a:r>
            <a:r>
              <a:rPr lang="en-US" sz="900" dirty="0">
                <a:solidFill>
                  <a:srgbClr val="1C1C1C"/>
                </a:solidFill>
                <a:latin typeface="Lato" panose="020F0502020204030203" pitchFamily="34" charset="0"/>
                <a:ea typeface="Lato" panose="020F0502020204030203" pitchFamily="34" charset="0"/>
                <a:cs typeface="Lato" panose="020F0502020204030203" pitchFamily="34" charset="0"/>
              </a:rPr>
              <a:t> </a:t>
            </a:r>
            <a:r>
              <a:rPr lang="en-US" sz="900" dirty="0" err="1">
                <a:solidFill>
                  <a:srgbClr val="1C1C1C"/>
                </a:solidFill>
                <a:latin typeface="Lato" panose="020F0502020204030203" pitchFamily="34" charset="0"/>
                <a:ea typeface="Lato" panose="020F0502020204030203" pitchFamily="34" charset="0"/>
                <a:cs typeface="Lato" panose="020F0502020204030203" pitchFamily="34" charset="0"/>
              </a:rPr>
              <a:t>luctus</a:t>
            </a:r>
            <a:endParaRPr lang="en-US" sz="900" dirty="0">
              <a:solidFill>
                <a:srgbClr val="1C1C1C"/>
              </a:solidFill>
              <a:latin typeface="Lato" panose="020F0502020204030203" pitchFamily="34" charset="0"/>
              <a:ea typeface="Lato" panose="020F0502020204030203" pitchFamily="34" charset="0"/>
              <a:cs typeface="Lato" panose="020F0502020204030203" pitchFamily="34" charset="0"/>
            </a:endParaRPr>
          </a:p>
          <a:p>
            <a:pPr marL="171450" indent="-171450" defTabSz="1450904">
              <a:buFont typeface="Wingdings" panose="05000000000000000000" pitchFamily="2" charset="2"/>
              <a:buChar char="ü"/>
            </a:pPr>
            <a:r>
              <a:rPr lang="en-US" sz="900" dirty="0" err="1">
                <a:solidFill>
                  <a:srgbClr val="1C1C1C"/>
                </a:solidFill>
                <a:latin typeface="Lato" panose="020F0502020204030203" pitchFamily="34" charset="0"/>
                <a:ea typeface="Lato" panose="020F0502020204030203" pitchFamily="34" charset="0"/>
                <a:cs typeface="Lato" panose="020F0502020204030203" pitchFamily="34" charset="0"/>
              </a:rPr>
              <a:t>Quisque</a:t>
            </a:r>
            <a:r>
              <a:rPr lang="en-US" sz="900" dirty="0">
                <a:solidFill>
                  <a:srgbClr val="1C1C1C"/>
                </a:solidFill>
                <a:latin typeface="Lato" panose="020F0502020204030203" pitchFamily="34" charset="0"/>
                <a:ea typeface="Lato" panose="020F0502020204030203" pitchFamily="34" charset="0"/>
                <a:cs typeface="Lato" panose="020F0502020204030203" pitchFamily="34" charset="0"/>
              </a:rPr>
              <a:t> </a:t>
            </a:r>
            <a:r>
              <a:rPr lang="en-US" sz="900" dirty="0" err="1">
                <a:solidFill>
                  <a:srgbClr val="1C1C1C"/>
                </a:solidFill>
                <a:latin typeface="Lato" panose="020F0502020204030203" pitchFamily="34" charset="0"/>
                <a:ea typeface="Lato" panose="020F0502020204030203" pitchFamily="34" charset="0"/>
                <a:cs typeface="Lato" panose="020F0502020204030203" pitchFamily="34" charset="0"/>
              </a:rPr>
              <a:t>auctor</a:t>
            </a:r>
            <a:r>
              <a:rPr lang="en-US" sz="900" dirty="0">
                <a:solidFill>
                  <a:srgbClr val="1C1C1C"/>
                </a:solidFill>
                <a:latin typeface="Lato" panose="020F0502020204030203" pitchFamily="34" charset="0"/>
                <a:ea typeface="Lato" panose="020F0502020204030203" pitchFamily="34" charset="0"/>
                <a:cs typeface="Lato" panose="020F0502020204030203" pitchFamily="34" charset="0"/>
              </a:rPr>
              <a:t>, lacus </a:t>
            </a:r>
          </a:p>
        </p:txBody>
      </p:sp>
      <p:sp>
        <p:nvSpPr>
          <p:cNvPr id="12" name="Picture Placeholder 11">
            <a:extLst>
              <a:ext uri="{FF2B5EF4-FFF2-40B4-BE49-F238E27FC236}">
                <a16:creationId xmlns:a16="http://schemas.microsoft.com/office/drawing/2014/main" id="{C3181FBA-0CA7-45E2-B6C2-3E33FB69AA1F}"/>
              </a:ext>
            </a:extLst>
          </p:cNvPr>
          <p:cNvSpPr>
            <a:spLocks noGrp="1"/>
          </p:cNvSpPr>
          <p:nvPr>
            <p:ph type="pic" sz="quarter" idx="10"/>
          </p:nvPr>
        </p:nvSpPr>
        <p:spPr/>
      </p:sp>
    </p:spTree>
    <p:extLst>
      <p:ext uri="{BB962C8B-B14F-4D97-AF65-F5344CB8AC3E}">
        <p14:creationId xmlns:p14="http://schemas.microsoft.com/office/powerpoint/2010/main" val="15022837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56EC306B-3292-4E47-9009-75728B76C2A5}"/>
              </a:ext>
            </a:extLst>
          </p:cNvPr>
          <p:cNvSpPr/>
          <p:nvPr/>
        </p:nvSpPr>
        <p:spPr>
          <a:xfrm>
            <a:off x="4933406" y="826027"/>
            <a:ext cx="6096000" cy="519595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2" name="TextBox 21">
            <a:extLst>
              <a:ext uri="{FF2B5EF4-FFF2-40B4-BE49-F238E27FC236}">
                <a16:creationId xmlns:a16="http://schemas.microsoft.com/office/drawing/2014/main" id="{0B696014-A77B-4493-ACC9-069A16A73C69}"/>
              </a:ext>
            </a:extLst>
          </p:cNvPr>
          <p:cNvSpPr txBox="1"/>
          <p:nvPr/>
        </p:nvSpPr>
        <p:spPr>
          <a:xfrm>
            <a:off x="6096000" y="1995965"/>
            <a:ext cx="4197531" cy="1938992"/>
          </a:xfrm>
          <a:prstGeom prst="rect">
            <a:avLst/>
          </a:prstGeom>
          <a:noFill/>
        </p:spPr>
        <p:txBody>
          <a:bodyPr wrap="square">
            <a:spAutoFit/>
          </a:bodyPr>
          <a:lstStyle/>
          <a:p>
            <a:pPr algn="l"/>
            <a:r>
              <a:rPr lang="en-US" sz="2000" b="1" i="0" dirty="0">
                <a:solidFill>
                  <a:schemeClr val="bg1"/>
                </a:solidFill>
                <a:effectLst/>
                <a:latin typeface="Monument Extended" panose="00000500000000000000" pitchFamily="50" charset="0"/>
                <a:ea typeface="Lato Heavy" panose="020F0502020204030203" pitchFamily="34" charset="0"/>
                <a:cs typeface="Lato Heavy" panose="020F0502020204030203" pitchFamily="34" charset="0"/>
              </a:rPr>
              <a:t>MAN CANNOT DISCOVER NEW OCEANS UNLESS HE HAS THE COURAGE TO LOSE SIGHT OF THE SHORE.</a:t>
            </a:r>
          </a:p>
        </p:txBody>
      </p:sp>
      <p:sp>
        <p:nvSpPr>
          <p:cNvPr id="26" name="Freeform: Shape 25">
            <a:extLst>
              <a:ext uri="{FF2B5EF4-FFF2-40B4-BE49-F238E27FC236}">
                <a16:creationId xmlns:a16="http://schemas.microsoft.com/office/drawing/2014/main" id="{B8863A16-60D4-4676-AA6D-C8A57FE216F8}"/>
              </a:ext>
            </a:extLst>
          </p:cNvPr>
          <p:cNvSpPr/>
          <p:nvPr/>
        </p:nvSpPr>
        <p:spPr>
          <a:xfrm>
            <a:off x="406400" y="274553"/>
            <a:ext cx="368300" cy="213361"/>
          </a:xfrm>
          <a:custGeom>
            <a:avLst/>
            <a:gdLst>
              <a:gd name="connsiteX0" fmla="*/ 0 w 368300"/>
              <a:gd name="connsiteY0" fmla="*/ 167642 h 213361"/>
              <a:gd name="connsiteX1" fmla="*/ 368300 w 368300"/>
              <a:gd name="connsiteY1" fmla="*/ 167642 h 213361"/>
              <a:gd name="connsiteX2" fmla="*/ 368300 w 368300"/>
              <a:gd name="connsiteY2" fmla="*/ 213361 h 213361"/>
              <a:gd name="connsiteX3" fmla="*/ 0 w 368300"/>
              <a:gd name="connsiteY3" fmla="*/ 213361 h 213361"/>
              <a:gd name="connsiteX4" fmla="*/ 0 w 368300"/>
              <a:gd name="connsiteY4" fmla="*/ 83821 h 213361"/>
              <a:gd name="connsiteX5" fmla="*/ 368300 w 368300"/>
              <a:gd name="connsiteY5" fmla="*/ 83821 h 213361"/>
              <a:gd name="connsiteX6" fmla="*/ 368300 w 368300"/>
              <a:gd name="connsiteY6" fmla="*/ 129540 h 213361"/>
              <a:gd name="connsiteX7" fmla="*/ 0 w 368300"/>
              <a:gd name="connsiteY7" fmla="*/ 129540 h 213361"/>
              <a:gd name="connsiteX8" fmla="*/ 0 w 368300"/>
              <a:gd name="connsiteY8" fmla="*/ 0 h 213361"/>
              <a:gd name="connsiteX9" fmla="*/ 368300 w 368300"/>
              <a:gd name="connsiteY9" fmla="*/ 0 h 213361"/>
              <a:gd name="connsiteX10" fmla="*/ 368300 w 368300"/>
              <a:gd name="connsiteY10" fmla="*/ 45719 h 213361"/>
              <a:gd name="connsiteX11" fmla="*/ 0 w 368300"/>
              <a:gd name="connsiteY11" fmla="*/ 45719 h 213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8300" h="213361">
                <a:moveTo>
                  <a:pt x="0" y="167642"/>
                </a:moveTo>
                <a:lnTo>
                  <a:pt x="368300" y="167642"/>
                </a:lnTo>
                <a:lnTo>
                  <a:pt x="368300" y="213361"/>
                </a:lnTo>
                <a:lnTo>
                  <a:pt x="0" y="213361"/>
                </a:lnTo>
                <a:close/>
                <a:moveTo>
                  <a:pt x="0" y="83821"/>
                </a:moveTo>
                <a:lnTo>
                  <a:pt x="368300" y="83821"/>
                </a:lnTo>
                <a:lnTo>
                  <a:pt x="368300" y="129540"/>
                </a:lnTo>
                <a:lnTo>
                  <a:pt x="0" y="129540"/>
                </a:lnTo>
                <a:close/>
                <a:moveTo>
                  <a:pt x="0" y="0"/>
                </a:moveTo>
                <a:lnTo>
                  <a:pt x="368300" y="0"/>
                </a:lnTo>
                <a:lnTo>
                  <a:pt x="368300" y="45719"/>
                </a:lnTo>
                <a:lnTo>
                  <a:pt x="0" y="45719"/>
                </a:lnTo>
                <a:close/>
              </a:path>
            </a:pathLst>
          </a:cu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7" name="TextBox 26">
            <a:extLst>
              <a:ext uri="{FF2B5EF4-FFF2-40B4-BE49-F238E27FC236}">
                <a16:creationId xmlns:a16="http://schemas.microsoft.com/office/drawing/2014/main" id="{A65B442B-EAF8-494B-9EFB-6CB01F3E3788}"/>
              </a:ext>
            </a:extLst>
          </p:cNvPr>
          <p:cNvSpPr txBox="1"/>
          <p:nvPr/>
        </p:nvSpPr>
        <p:spPr>
          <a:xfrm>
            <a:off x="10717774" y="274553"/>
            <a:ext cx="106782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PACKAGE</a:t>
            </a:r>
          </a:p>
        </p:txBody>
      </p:sp>
      <p:sp>
        <p:nvSpPr>
          <p:cNvPr id="28" name="TextBox 27">
            <a:extLst>
              <a:ext uri="{FF2B5EF4-FFF2-40B4-BE49-F238E27FC236}">
                <a16:creationId xmlns:a16="http://schemas.microsoft.com/office/drawing/2014/main" id="{662E8013-32AE-4E24-B6A8-A36ECCCA8A56}"/>
              </a:ext>
            </a:extLst>
          </p:cNvPr>
          <p:cNvSpPr txBox="1"/>
          <p:nvPr/>
        </p:nvSpPr>
        <p:spPr>
          <a:xfrm>
            <a:off x="8850317" y="274553"/>
            <a:ext cx="165393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CONTACT</a:t>
            </a:r>
          </a:p>
        </p:txBody>
      </p:sp>
      <p:sp>
        <p:nvSpPr>
          <p:cNvPr id="29" name="TextBox 28">
            <a:extLst>
              <a:ext uri="{FF2B5EF4-FFF2-40B4-BE49-F238E27FC236}">
                <a16:creationId xmlns:a16="http://schemas.microsoft.com/office/drawing/2014/main" id="{B397D479-71C6-4490-9638-61EEDBB8B5C1}"/>
              </a:ext>
            </a:extLst>
          </p:cNvPr>
          <p:cNvSpPr txBox="1"/>
          <p:nvPr/>
        </p:nvSpPr>
        <p:spPr>
          <a:xfrm>
            <a:off x="7875353" y="274553"/>
            <a:ext cx="85827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VISIT</a:t>
            </a:r>
          </a:p>
        </p:txBody>
      </p:sp>
      <p:sp>
        <p:nvSpPr>
          <p:cNvPr id="30" name="TextBox 29">
            <a:extLst>
              <a:ext uri="{FF2B5EF4-FFF2-40B4-BE49-F238E27FC236}">
                <a16:creationId xmlns:a16="http://schemas.microsoft.com/office/drawing/2014/main" id="{04761261-ECA5-4948-A927-992B5F9530BB}"/>
              </a:ext>
            </a:extLst>
          </p:cNvPr>
          <p:cNvSpPr txBox="1"/>
          <p:nvPr/>
        </p:nvSpPr>
        <p:spPr>
          <a:xfrm>
            <a:off x="5903121" y="274553"/>
            <a:ext cx="1653936" cy="230832"/>
          </a:xfrm>
          <a:prstGeom prst="rect">
            <a:avLst/>
          </a:prstGeom>
          <a:noFill/>
        </p:spPr>
        <p:txBody>
          <a:bodyPr wrap="square" rtlCol="0">
            <a:spAutoFit/>
          </a:bodyPr>
          <a:lstStyle/>
          <a:p>
            <a:pPr algn="ctr"/>
            <a:r>
              <a:rPr lang="en-US" sz="900" b="1" spc="300" dirty="0">
                <a:solidFill>
                  <a:schemeClr val="tx1">
                    <a:lumMod val="85000"/>
                    <a:lumOff val="15000"/>
                  </a:schemeClr>
                </a:solidFill>
                <a:latin typeface="Montserrat Medium" panose="00000600000000000000" pitchFamily="50" charset="0"/>
              </a:rPr>
              <a:t>TRAVEL</a:t>
            </a:r>
          </a:p>
        </p:txBody>
      </p:sp>
      <p:sp>
        <p:nvSpPr>
          <p:cNvPr id="31" name="Rectangle 30">
            <a:extLst>
              <a:ext uri="{FF2B5EF4-FFF2-40B4-BE49-F238E27FC236}">
                <a16:creationId xmlns:a16="http://schemas.microsoft.com/office/drawing/2014/main" id="{5AC9BF94-FF2C-44B4-B16A-D825583A94D7}"/>
              </a:ext>
            </a:extLst>
          </p:cNvPr>
          <p:cNvSpPr/>
          <p:nvPr/>
        </p:nvSpPr>
        <p:spPr>
          <a:xfrm>
            <a:off x="6133741" y="4705529"/>
            <a:ext cx="3698215" cy="646331"/>
          </a:xfrm>
          <a:prstGeom prst="rect">
            <a:avLst/>
          </a:prstGeom>
        </p:spPr>
        <p:txBody>
          <a:bodyPr wrap="square">
            <a:spAutoFit/>
          </a:bodyPr>
          <a:lstStyle/>
          <a:p>
            <a:pPr algn="just"/>
            <a:r>
              <a:rPr lang="id-ID" sz="900" i="0" dirty="0">
                <a:solidFill>
                  <a:schemeClr val="bg1"/>
                </a:solidFill>
                <a:effectLst/>
                <a:latin typeface="Lato" panose="020F0502020204030203" pitchFamily="34" charset="0"/>
                <a:ea typeface="Lato" panose="020F0502020204030203" pitchFamily="34" charset="0"/>
                <a:cs typeface="Lato" panose="020F0502020204030203" pitchFamily="34" charset="0"/>
              </a:rPr>
              <a:t>Lorem ipsum dolor sit amet, lacus nulla ac netus nibh aliquet, porttitor ligula justo libero vivamus porttitor dolor, conubia mollit. Sapien nam suspendisse, tincidunt eget ante tincidunt, eros in</a:t>
            </a:r>
            <a:r>
              <a:rPr lang="en-US" sz="900" i="0" dirty="0">
                <a:solidFill>
                  <a:schemeClr val="bg1"/>
                </a:solidFill>
                <a:effectLst/>
                <a:latin typeface="Lato" panose="020F0502020204030203" pitchFamily="34" charset="0"/>
                <a:ea typeface="Lato" panose="020F0502020204030203" pitchFamily="34" charset="0"/>
                <a:cs typeface="Lato" panose="020F0502020204030203" pitchFamily="34" charset="0"/>
              </a:rPr>
              <a:t> </a:t>
            </a:r>
            <a:r>
              <a:rPr lang="id-ID" sz="900" dirty="0">
                <a:solidFill>
                  <a:schemeClr val="bg1"/>
                </a:solidFill>
                <a:latin typeface="Lato" panose="020F0502020204030203" pitchFamily="34" charset="0"/>
                <a:ea typeface="Lato" panose="020F0502020204030203" pitchFamily="34" charset="0"/>
                <a:cs typeface="Lato" panose="020F0502020204030203" pitchFamily="34" charset="0"/>
              </a:rPr>
              <a:t>lacus nulla ac netus nibh aliquet, porttitor ligula justo libero vivamus porttitor dolor, </a:t>
            </a:r>
          </a:p>
        </p:txBody>
      </p:sp>
      <p:sp>
        <p:nvSpPr>
          <p:cNvPr id="8" name="Picture Placeholder 7">
            <a:extLst>
              <a:ext uri="{FF2B5EF4-FFF2-40B4-BE49-F238E27FC236}">
                <a16:creationId xmlns:a16="http://schemas.microsoft.com/office/drawing/2014/main" id="{DCF19601-3453-415A-B77A-04A493854F52}"/>
              </a:ext>
            </a:extLst>
          </p:cNvPr>
          <p:cNvSpPr>
            <a:spLocks noGrp="1"/>
          </p:cNvSpPr>
          <p:nvPr>
            <p:ph type="pic" sz="quarter" idx="10"/>
          </p:nvPr>
        </p:nvSpPr>
        <p:spPr/>
      </p:sp>
    </p:spTree>
    <p:extLst>
      <p:ext uri="{BB962C8B-B14F-4D97-AF65-F5344CB8AC3E}">
        <p14:creationId xmlns:p14="http://schemas.microsoft.com/office/powerpoint/2010/main" val="8960154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TotalTime>
  <Words>1898</Words>
  <Application>Microsoft Office PowerPoint</Application>
  <PresentationFormat>Widescreen</PresentationFormat>
  <Paragraphs>180</Paragraphs>
  <Slides>20</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Calibri</vt:lpstr>
      <vt:lpstr>Calibri Light</vt:lpstr>
      <vt:lpstr>Lato</vt:lpstr>
      <vt:lpstr>Montserrat Medium</vt:lpstr>
      <vt:lpstr>Monument Extended</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one studio</dc:creator>
  <cp:lastModifiedBy>one studio</cp:lastModifiedBy>
  <cp:revision>21</cp:revision>
  <dcterms:created xsi:type="dcterms:W3CDTF">2021-04-12T17:48:22Z</dcterms:created>
  <dcterms:modified xsi:type="dcterms:W3CDTF">2021-04-12T20:18:24Z</dcterms:modified>
</cp:coreProperties>
</file>